
<file path=[Content_Types].xml><?xml version="1.0" encoding="utf-8"?>
<Types xmlns="http://schemas.openxmlformats.org/package/2006/content-types">
  <Default Extension="png" ContentType="image/png"/>
  <Default Extension="bin" ContentType="image/unknown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99" r:id="rId2"/>
    <p:sldId id="296" r:id="rId3"/>
    <p:sldId id="327" r:id="rId4"/>
    <p:sldId id="328" r:id="rId5"/>
    <p:sldId id="330" r:id="rId6"/>
    <p:sldId id="295" r:id="rId7"/>
    <p:sldId id="298" r:id="rId8"/>
    <p:sldId id="317" r:id="rId9"/>
    <p:sldId id="302" r:id="rId10"/>
    <p:sldId id="333" r:id="rId11"/>
    <p:sldId id="335" r:id="rId12"/>
    <p:sldId id="336" r:id="rId13"/>
    <p:sldId id="337" r:id="rId14"/>
    <p:sldId id="341" r:id="rId15"/>
    <p:sldId id="319" r:id="rId16"/>
    <p:sldId id="256" r:id="rId17"/>
    <p:sldId id="287" r:id="rId1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3E1A"/>
    <a:srgbClr val="D430D8"/>
    <a:srgbClr val="DDEBFD"/>
    <a:srgbClr val="E5F3F5"/>
    <a:srgbClr val="FDD000"/>
    <a:srgbClr val="059BA3"/>
    <a:srgbClr val="FCDD03"/>
    <a:srgbClr val="8C7123"/>
    <a:srgbClr val="894411"/>
    <a:srgbClr val="FFA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52D43A-E69D-4B9E-8B10-14143DCE3153}" type="datetimeFigureOut">
              <a:rPr lang="zh-CN" altLang="en-US" smtClean="0"/>
              <a:t>2022/12/3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C4195B-CD9F-49A7-8E0B-3571845627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54830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4195B-CD9F-49A7-8E0B-35718456275B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50803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4195B-CD9F-49A7-8E0B-35718456275B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98167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4195B-CD9F-49A7-8E0B-35718456275B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11736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4195B-CD9F-49A7-8E0B-35718456275B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97733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4195B-CD9F-49A7-8E0B-35718456275B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76603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94530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4195B-CD9F-49A7-8E0B-35718456275B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05622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4195B-CD9F-49A7-8E0B-35718456275B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66846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4195B-CD9F-49A7-8E0B-35718456275B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05046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8BF64-D393-46B3-AC72-9DFE07C83FB0}" type="datetimeFigureOut">
              <a:rPr lang="zh-CN" altLang="en-US" smtClean="0"/>
              <a:t>2022/12/3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1EB0F-BC2D-43EC-B6E4-D7FE429604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8BF64-D393-46B3-AC72-9DFE07C83FB0}" type="datetimeFigureOut">
              <a:rPr lang="zh-CN" altLang="en-US" smtClean="0"/>
              <a:t>2022/12/3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1EB0F-BC2D-43EC-B6E4-D7FE429604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8BF64-D393-46B3-AC72-9DFE07C83FB0}" type="datetimeFigureOut">
              <a:rPr lang="zh-CN" altLang="en-US" smtClean="0"/>
              <a:t>2022/12/3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1EB0F-BC2D-43EC-B6E4-D7FE429604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3261496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0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1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823C74-C4CE-4DE2-873C-995A4226C5A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8977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8BF64-D393-46B3-AC72-9DFE07C83FB0}" type="datetimeFigureOut">
              <a:rPr lang="zh-CN" altLang="en-US" smtClean="0"/>
              <a:t>2022/12/3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1EB0F-BC2D-43EC-B6E4-D7FE429604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8BF64-D393-46B3-AC72-9DFE07C83FB0}" type="datetimeFigureOut">
              <a:rPr lang="zh-CN" altLang="en-US" smtClean="0"/>
              <a:t>2022/12/3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1EB0F-BC2D-43EC-B6E4-D7FE429604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8BF64-D393-46B3-AC72-9DFE07C83FB0}" type="datetimeFigureOut">
              <a:rPr lang="zh-CN" altLang="en-US" smtClean="0"/>
              <a:t>2022/12/3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1EB0F-BC2D-43EC-B6E4-D7FE429604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8BF64-D393-46B3-AC72-9DFE07C83FB0}" type="datetimeFigureOut">
              <a:rPr lang="zh-CN" altLang="en-US" smtClean="0"/>
              <a:t>2022/12/3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1EB0F-BC2D-43EC-B6E4-D7FE429604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8BF64-D393-46B3-AC72-9DFE07C83FB0}" type="datetimeFigureOut">
              <a:rPr lang="zh-CN" altLang="en-US" smtClean="0"/>
              <a:t>2022/12/3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1EB0F-BC2D-43EC-B6E4-D7FE429604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8BF64-D393-46B3-AC72-9DFE07C83FB0}" type="datetimeFigureOut">
              <a:rPr lang="zh-CN" altLang="en-US" smtClean="0"/>
              <a:t>2022/12/3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1EB0F-BC2D-43EC-B6E4-D7FE429604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8BF64-D393-46B3-AC72-9DFE07C83FB0}" type="datetimeFigureOut">
              <a:rPr lang="zh-CN" altLang="en-US" smtClean="0"/>
              <a:t>2022/12/3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1EB0F-BC2D-43EC-B6E4-D7FE429604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8BF64-D393-46B3-AC72-9DFE07C83FB0}" type="datetimeFigureOut">
              <a:rPr lang="zh-CN" altLang="en-US" smtClean="0"/>
              <a:t>2022/12/3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1EB0F-BC2D-43EC-B6E4-D7FE429604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28BF64-D393-46B3-AC72-9DFE07C83FB0}" type="datetimeFigureOut">
              <a:rPr lang="zh-CN" altLang="en-US" smtClean="0"/>
              <a:t>2022/12/3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D1EB0F-BC2D-43EC-B6E4-D7FE429604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bin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 rot="10800000">
            <a:off x="0" y="6372860"/>
            <a:ext cx="12192000" cy="485140"/>
            <a:chOff x="0" y="0"/>
            <a:chExt cx="12192000" cy="168812"/>
          </a:xfrm>
        </p:grpSpPr>
        <p:sp>
          <p:nvSpPr>
            <p:cNvPr id="18" name="矩形 17"/>
            <p:cNvSpPr/>
            <p:nvPr/>
          </p:nvSpPr>
          <p:spPr>
            <a:xfrm>
              <a:off x="0" y="0"/>
              <a:ext cx="1561514" cy="168812"/>
            </a:xfrm>
            <a:prstGeom prst="rect">
              <a:avLst/>
            </a:prstGeom>
            <a:solidFill>
              <a:srgbClr val="FCDD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/>
          </p:nvSpPr>
          <p:spPr>
            <a:xfrm>
              <a:off x="1561514" y="0"/>
              <a:ext cx="1561514" cy="168812"/>
            </a:xfrm>
            <a:prstGeom prst="rect">
              <a:avLst/>
            </a:prstGeom>
            <a:solidFill>
              <a:srgbClr val="059B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矩形 19"/>
            <p:cNvSpPr/>
            <p:nvPr/>
          </p:nvSpPr>
          <p:spPr>
            <a:xfrm>
              <a:off x="3123028" y="0"/>
              <a:ext cx="1561514" cy="168812"/>
            </a:xfrm>
            <a:prstGeom prst="rect">
              <a:avLst/>
            </a:prstGeom>
            <a:solidFill>
              <a:srgbClr val="E13E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矩形 20"/>
            <p:cNvSpPr/>
            <p:nvPr/>
          </p:nvSpPr>
          <p:spPr>
            <a:xfrm>
              <a:off x="4684542" y="0"/>
              <a:ext cx="1561514" cy="168812"/>
            </a:xfrm>
            <a:prstGeom prst="rect">
              <a:avLst/>
            </a:prstGeom>
            <a:solidFill>
              <a:srgbClr val="8C71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矩形 21"/>
            <p:cNvSpPr/>
            <p:nvPr/>
          </p:nvSpPr>
          <p:spPr>
            <a:xfrm>
              <a:off x="6239023" y="0"/>
              <a:ext cx="1561514" cy="168812"/>
            </a:xfrm>
            <a:prstGeom prst="rect">
              <a:avLst/>
            </a:prstGeom>
            <a:solidFill>
              <a:srgbClr val="FCDD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矩形 22"/>
            <p:cNvSpPr/>
            <p:nvPr/>
          </p:nvSpPr>
          <p:spPr>
            <a:xfrm>
              <a:off x="7800537" y="0"/>
              <a:ext cx="1561514" cy="168812"/>
            </a:xfrm>
            <a:prstGeom prst="rect">
              <a:avLst/>
            </a:prstGeom>
            <a:solidFill>
              <a:srgbClr val="059B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矩形 23"/>
            <p:cNvSpPr/>
            <p:nvPr/>
          </p:nvSpPr>
          <p:spPr>
            <a:xfrm>
              <a:off x="9362051" y="0"/>
              <a:ext cx="1561514" cy="168812"/>
            </a:xfrm>
            <a:prstGeom prst="rect">
              <a:avLst/>
            </a:prstGeom>
            <a:solidFill>
              <a:srgbClr val="E13E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矩形 24"/>
            <p:cNvSpPr/>
            <p:nvPr/>
          </p:nvSpPr>
          <p:spPr>
            <a:xfrm>
              <a:off x="10923565" y="0"/>
              <a:ext cx="1268435" cy="168812"/>
            </a:xfrm>
            <a:prstGeom prst="rect">
              <a:avLst/>
            </a:prstGeom>
            <a:solidFill>
              <a:srgbClr val="8C71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6" name="任意多边形 39"/>
          <p:cNvSpPr/>
          <p:nvPr/>
        </p:nvSpPr>
        <p:spPr>
          <a:xfrm>
            <a:off x="1517650" y="923925"/>
            <a:ext cx="1238250" cy="618490"/>
          </a:xfrm>
          <a:custGeom>
            <a:avLst/>
            <a:gdLst>
              <a:gd name="connsiteX0" fmla="*/ 791913 w 1791140"/>
              <a:gd name="connsiteY0" fmla="*/ 0 h 894110"/>
              <a:gd name="connsiteX1" fmla="*/ 1163623 w 1791140"/>
              <a:gd name="connsiteY1" fmla="*/ 163152 h 894110"/>
              <a:gd name="connsiteX2" fmla="*/ 1184689 w 1791140"/>
              <a:gd name="connsiteY2" fmla="*/ 208090 h 894110"/>
              <a:gd name="connsiteX3" fmla="*/ 1230702 w 1791140"/>
              <a:gd name="connsiteY3" fmla="*/ 191552 h 894110"/>
              <a:gd name="connsiteX4" fmla="*/ 1387728 w 1791140"/>
              <a:gd name="connsiteY4" fmla="*/ 170560 h 894110"/>
              <a:gd name="connsiteX5" fmla="*/ 1791140 w 1791140"/>
              <a:gd name="connsiteY5" fmla="*/ 437692 h 894110"/>
              <a:gd name="connsiteX6" fmla="*/ 1544754 w 1791140"/>
              <a:gd name="connsiteY6" fmla="*/ 683832 h 894110"/>
              <a:gd name="connsiteX7" fmla="*/ 1500919 w 1791140"/>
              <a:gd name="connsiteY7" fmla="*/ 692842 h 894110"/>
              <a:gd name="connsiteX8" fmla="*/ 1470602 w 1791140"/>
              <a:gd name="connsiteY8" fmla="*/ 729828 h 894110"/>
              <a:gd name="connsiteX9" fmla="*/ 1136086 w 1791140"/>
              <a:gd name="connsiteY9" fmla="*/ 847604 h 894110"/>
              <a:gd name="connsiteX10" fmla="*/ 979060 w 1791140"/>
              <a:gd name="connsiteY10" fmla="*/ 826612 h 894110"/>
              <a:gd name="connsiteX11" fmla="*/ 936653 w 1791140"/>
              <a:gd name="connsiteY11" fmla="*/ 811370 h 894110"/>
              <a:gd name="connsiteX12" fmla="*/ 931047 w 1791140"/>
              <a:gd name="connsiteY12" fmla="*/ 815869 h 894110"/>
              <a:gd name="connsiteX13" fmla="*/ 645792 w 1791140"/>
              <a:gd name="connsiteY13" fmla="*/ 894110 h 894110"/>
              <a:gd name="connsiteX14" fmla="*/ 360537 w 1791140"/>
              <a:gd name="connsiteY14" fmla="*/ 815869 h 894110"/>
              <a:gd name="connsiteX15" fmla="*/ 305080 w 1791140"/>
              <a:gd name="connsiteY15" fmla="*/ 761402 h 894110"/>
              <a:gd name="connsiteX16" fmla="*/ 246386 w 1791140"/>
              <a:gd name="connsiteY16" fmla="*/ 749338 h 894110"/>
              <a:gd name="connsiteX17" fmla="*/ 0 w 1791140"/>
              <a:gd name="connsiteY17" fmla="*/ 503198 h 894110"/>
              <a:gd name="connsiteX18" fmla="*/ 322111 w 1791140"/>
              <a:gd name="connsiteY18" fmla="*/ 241493 h 894110"/>
              <a:gd name="connsiteX19" fmla="*/ 393126 w 1791140"/>
              <a:gd name="connsiteY19" fmla="*/ 236753 h 894110"/>
              <a:gd name="connsiteX20" fmla="*/ 396697 w 1791140"/>
              <a:gd name="connsiteY20" fmla="*/ 213296 h 894110"/>
              <a:gd name="connsiteX21" fmla="*/ 791913 w 1791140"/>
              <a:gd name="connsiteY21" fmla="*/ 0 h 894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791140" h="894110">
                <a:moveTo>
                  <a:pt x="791913" y="0"/>
                </a:moveTo>
                <a:cubicBezTo>
                  <a:pt x="959012" y="0"/>
                  <a:pt x="1102382" y="67274"/>
                  <a:pt x="1163623" y="163152"/>
                </a:cubicBezTo>
                <a:lnTo>
                  <a:pt x="1184689" y="208090"/>
                </a:lnTo>
                <a:lnTo>
                  <a:pt x="1230702" y="191552"/>
                </a:lnTo>
                <a:cubicBezTo>
                  <a:pt x="1278966" y="178035"/>
                  <a:pt x="1332029" y="170560"/>
                  <a:pt x="1387728" y="170560"/>
                </a:cubicBezTo>
                <a:cubicBezTo>
                  <a:pt x="1610526" y="170560"/>
                  <a:pt x="1791140" y="290159"/>
                  <a:pt x="1791140" y="437692"/>
                </a:cubicBezTo>
                <a:cubicBezTo>
                  <a:pt x="1791140" y="548342"/>
                  <a:pt x="1689545" y="643279"/>
                  <a:pt x="1544754" y="683832"/>
                </a:cubicBezTo>
                <a:lnTo>
                  <a:pt x="1500919" y="692842"/>
                </a:lnTo>
                <a:lnTo>
                  <a:pt x="1470602" y="729828"/>
                </a:lnTo>
                <a:cubicBezTo>
                  <a:pt x="1398105" y="800886"/>
                  <a:pt x="1275335" y="847604"/>
                  <a:pt x="1136086" y="847604"/>
                </a:cubicBezTo>
                <a:cubicBezTo>
                  <a:pt x="1080387" y="847604"/>
                  <a:pt x="1027324" y="840129"/>
                  <a:pt x="979060" y="826612"/>
                </a:cubicBezTo>
                <a:lnTo>
                  <a:pt x="936653" y="811370"/>
                </a:lnTo>
                <a:lnTo>
                  <a:pt x="931047" y="815869"/>
                </a:lnTo>
                <a:cubicBezTo>
                  <a:pt x="858044" y="864210"/>
                  <a:pt x="757191" y="894110"/>
                  <a:pt x="645792" y="894110"/>
                </a:cubicBezTo>
                <a:cubicBezTo>
                  <a:pt x="534393" y="894110"/>
                  <a:pt x="433540" y="864210"/>
                  <a:pt x="360537" y="815869"/>
                </a:cubicBezTo>
                <a:lnTo>
                  <a:pt x="305080" y="761402"/>
                </a:lnTo>
                <a:lnTo>
                  <a:pt x="246386" y="749338"/>
                </a:lnTo>
                <a:cubicBezTo>
                  <a:pt x="101595" y="708785"/>
                  <a:pt x="0" y="613848"/>
                  <a:pt x="0" y="503198"/>
                </a:cubicBezTo>
                <a:cubicBezTo>
                  <a:pt x="0" y="374107"/>
                  <a:pt x="138283" y="266402"/>
                  <a:pt x="322111" y="241493"/>
                </a:cubicBezTo>
                <a:lnTo>
                  <a:pt x="393126" y="236753"/>
                </a:lnTo>
                <a:lnTo>
                  <a:pt x="396697" y="213296"/>
                </a:lnTo>
                <a:cubicBezTo>
                  <a:pt x="434314" y="91568"/>
                  <a:pt x="596965" y="0"/>
                  <a:pt x="791913" y="0"/>
                </a:cubicBezTo>
                <a:close/>
              </a:path>
            </a:pathLst>
          </a:custGeom>
          <a:noFill/>
          <a:ln w="25400">
            <a:solidFill>
              <a:srgbClr val="A5C5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  <p:sp>
        <p:nvSpPr>
          <p:cNvPr id="27" name="任意多边形 39"/>
          <p:cNvSpPr/>
          <p:nvPr/>
        </p:nvSpPr>
        <p:spPr>
          <a:xfrm>
            <a:off x="10630456" y="886941"/>
            <a:ext cx="961174" cy="479804"/>
          </a:xfrm>
          <a:custGeom>
            <a:avLst/>
            <a:gdLst>
              <a:gd name="connsiteX0" fmla="*/ 791913 w 1791140"/>
              <a:gd name="connsiteY0" fmla="*/ 0 h 894110"/>
              <a:gd name="connsiteX1" fmla="*/ 1163623 w 1791140"/>
              <a:gd name="connsiteY1" fmla="*/ 163152 h 894110"/>
              <a:gd name="connsiteX2" fmla="*/ 1184689 w 1791140"/>
              <a:gd name="connsiteY2" fmla="*/ 208090 h 894110"/>
              <a:gd name="connsiteX3" fmla="*/ 1230702 w 1791140"/>
              <a:gd name="connsiteY3" fmla="*/ 191552 h 894110"/>
              <a:gd name="connsiteX4" fmla="*/ 1387728 w 1791140"/>
              <a:gd name="connsiteY4" fmla="*/ 170560 h 894110"/>
              <a:gd name="connsiteX5" fmla="*/ 1791140 w 1791140"/>
              <a:gd name="connsiteY5" fmla="*/ 437692 h 894110"/>
              <a:gd name="connsiteX6" fmla="*/ 1544754 w 1791140"/>
              <a:gd name="connsiteY6" fmla="*/ 683832 h 894110"/>
              <a:gd name="connsiteX7" fmla="*/ 1500919 w 1791140"/>
              <a:gd name="connsiteY7" fmla="*/ 692842 h 894110"/>
              <a:gd name="connsiteX8" fmla="*/ 1470602 w 1791140"/>
              <a:gd name="connsiteY8" fmla="*/ 729828 h 894110"/>
              <a:gd name="connsiteX9" fmla="*/ 1136086 w 1791140"/>
              <a:gd name="connsiteY9" fmla="*/ 847604 h 894110"/>
              <a:gd name="connsiteX10" fmla="*/ 979060 w 1791140"/>
              <a:gd name="connsiteY10" fmla="*/ 826612 h 894110"/>
              <a:gd name="connsiteX11" fmla="*/ 936653 w 1791140"/>
              <a:gd name="connsiteY11" fmla="*/ 811370 h 894110"/>
              <a:gd name="connsiteX12" fmla="*/ 931047 w 1791140"/>
              <a:gd name="connsiteY12" fmla="*/ 815869 h 894110"/>
              <a:gd name="connsiteX13" fmla="*/ 645792 w 1791140"/>
              <a:gd name="connsiteY13" fmla="*/ 894110 h 894110"/>
              <a:gd name="connsiteX14" fmla="*/ 360537 w 1791140"/>
              <a:gd name="connsiteY14" fmla="*/ 815869 h 894110"/>
              <a:gd name="connsiteX15" fmla="*/ 305080 w 1791140"/>
              <a:gd name="connsiteY15" fmla="*/ 761402 h 894110"/>
              <a:gd name="connsiteX16" fmla="*/ 246386 w 1791140"/>
              <a:gd name="connsiteY16" fmla="*/ 749338 h 894110"/>
              <a:gd name="connsiteX17" fmla="*/ 0 w 1791140"/>
              <a:gd name="connsiteY17" fmla="*/ 503198 h 894110"/>
              <a:gd name="connsiteX18" fmla="*/ 322111 w 1791140"/>
              <a:gd name="connsiteY18" fmla="*/ 241493 h 894110"/>
              <a:gd name="connsiteX19" fmla="*/ 393126 w 1791140"/>
              <a:gd name="connsiteY19" fmla="*/ 236753 h 894110"/>
              <a:gd name="connsiteX20" fmla="*/ 396697 w 1791140"/>
              <a:gd name="connsiteY20" fmla="*/ 213296 h 894110"/>
              <a:gd name="connsiteX21" fmla="*/ 791913 w 1791140"/>
              <a:gd name="connsiteY21" fmla="*/ 0 h 894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791140" h="894110">
                <a:moveTo>
                  <a:pt x="791913" y="0"/>
                </a:moveTo>
                <a:cubicBezTo>
                  <a:pt x="959012" y="0"/>
                  <a:pt x="1102382" y="67274"/>
                  <a:pt x="1163623" y="163152"/>
                </a:cubicBezTo>
                <a:lnTo>
                  <a:pt x="1184689" y="208090"/>
                </a:lnTo>
                <a:lnTo>
                  <a:pt x="1230702" y="191552"/>
                </a:lnTo>
                <a:cubicBezTo>
                  <a:pt x="1278966" y="178035"/>
                  <a:pt x="1332029" y="170560"/>
                  <a:pt x="1387728" y="170560"/>
                </a:cubicBezTo>
                <a:cubicBezTo>
                  <a:pt x="1610526" y="170560"/>
                  <a:pt x="1791140" y="290159"/>
                  <a:pt x="1791140" y="437692"/>
                </a:cubicBezTo>
                <a:cubicBezTo>
                  <a:pt x="1791140" y="548342"/>
                  <a:pt x="1689545" y="643279"/>
                  <a:pt x="1544754" y="683832"/>
                </a:cubicBezTo>
                <a:lnTo>
                  <a:pt x="1500919" y="692842"/>
                </a:lnTo>
                <a:lnTo>
                  <a:pt x="1470602" y="729828"/>
                </a:lnTo>
                <a:cubicBezTo>
                  <a:pt x="1398105" y="800886"/>
                  <a:pt x="1275335" y="847604"/>
                  <a:pt x="1136086" y="847604"/>
                </a:cubicBezTo>
                <a:cubicBezTo>
                  <a:pt x="1080387" y="847604"/>
                  <a:pt x="1027324" y="840129"/>
                  <a:pt x="979060" y="826612"/>
                </a:cubicBezTo>
                <a:lnTo>
                  <a:pt x="936653" y="811370"/>
                </a:lnTo>
                <a:lnTo>
                  <a:pt x="931047" y="815869"/>
                </a:lnTo>
                <a:cubicBezTo>
                  <a:pt x="858044" y="864210"/>
                  <a:pt x="757191" y="894110"/>
                  <a:pt x="645792" y="894110"/>
                </a:cubicBezTo>
                <a:cubicBezTo>
                  <a:pt x="534393" y="894110"/>
                  <a:pt x="433540" y="864210"/>
                  <a:pt x="360537" y="815869"/>
                </a:cubicBezTo>
                <a:lnTo>
                  <a:pt x="305080" y="761402"/>
                </a:lnTo>
                <a:lnTo>
                  <a:pt x="246386" y="749338"/>
                </a:lnTo>
                <a:cubicBezTo>
                  <a:pt x="101595" y="708785"/>
                  <a:pt x="0" y="613848"/>
                  <a:pt x="0" y="503198"/>
                </a:cubicBezTo>
                <a:cubicBezTo>
                  <a:pt x="0" y="374107"/>
                  <a:pt x="138283" y="266402"/>
                  <a:pt x="322111" y="241493"/>
                </a:cubicBezTo>
                <a:lnTo>
                  <a:pt x="393126" y="236753"/>
                </a:lnTo>
                <a:lnTo>
                  <a:pt x="396697" y="213296"/>
                </a:lnTo>
                <a:cubicBezTo>
                  <a:pt x="434314" y="91568"/>
                  <a:pt x="596965" y="0"/>
                  <a:pt x="791913" y="0"/>
                </a:cubicBezTo>
                <a:close/>
              </a:path>
            </a:pathLst>
          </a:custGeom>
          <a:noFill/>
          <a:ln w="25400">
            <a:solidFill>
              <a:srgbClr val="A5C5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53896" y="-150003"/>
            <a:ext cx="2145196" cy="2800673"/>
          </a:xfrm>
          <a:prstGeom prst="rect">
            <a:avLst/>
          </a:prstGeom>
        </p:spPr>
      </p:pic>
      <p:pic>
        <p:nvPicPr>
          <p:cNvPr id="2" name="图片 1" descr="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12276" y="3978058"/>
            <a:ext cx="3184571" cy="2699254"/>
          </a:xfrm>
          <a:prstGeom prst="rect">
            <a:avLst/>
          </a:prstGeom>
        </p:spPr>
      </p:pic>
      <p:sp>
        <p:nvSpPr>
          <p:cNvPr id="31" name="Rounded Rectangle 7"/>
          <p:cNvSpPr/>
          <p:nvPr/>
        </p:nvSpPr>
        <p:spPr>
          <a:xfrm>
            <a:off x="1891300" y="-19540"/>
            <a:ext cx="8222518" cy="83722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>
                <a:solidFill>
                  <a:schemeClr val="dk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vi-VN" sz="2800" b="1" dirty="0">
              <a:solidFill>
                <a:schemeClr val="tx1"/>
              </a:solidFill>
            </a:endParaRPr>
          </a:p>
        </p:txBody>
      </p:sp>
      <p:sp>
        <p:nvSpPr>
          <p:cNvPr id="29" name="文本框 2054"/>
          <p:cNvSpPr txBox="1">
            <a:spLocks noChangeArrowheads="1"/>
          </p:cNvSpPr>
          <p:nvPr/>
        </p:nvSpPr>
        <p:spPr bwMode="auto">
          <a:xfrm>
            <a:off x="1061042" y="40344"/>
            <a:ext cx="9951720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algn="ctr" defTabSz="817880">
              <a:spcBef>
                <a:spcPct val="50000"/>
              </a:spcBef>
              <a:buClrTx/>
              <a:buSzTx/>
              <a:buFontTx/>
            </a:pPr>
            <a:r>
              <a:rPr lang="vi-VN" altLang="zh-CN" sz="3600" b="1" noProof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ea typeface="SimHei" pitchFamily="49" charset="-122"/>
                <a:cs typeface="Times New Roman" panose="02020603050405020304" pitchFamily="18" charset="0"/>
              </a:rPr>
              <a:t>Thứ </a:t>
            </a:r>
            <a:r>
              <a:rPr lang="en-US" altLang="zh-CN" sz="3600" b="1" noProof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ea typeface="SimHei" pitchFamily="49" charset="-122"/>
                <a:cs typeface="Times New Roman" panose="02020603050405020304" pitchFamily="18" charset="0"/>
              </a:rPr>
              <a:t>b</a:t>
            </a:r>
            <a:r>
              <a:rPr lang="vi-VN" altLang="zh-CN" sz="3600" b="1" noProof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ea typeface="SimHei" pitchFamily="49" charset="-122"/>
                <a:cs typeface="Times New Roman" panose="02020603050405020304" pitchFamily="18" charset="0"/>
              </a:rPr>
              <a:t>a ngày </a:t>
            </a:r>
            <a:r>
              <a:rPr lang="en-US" altLang="zh-CN" sz="3600" b="1" noProof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ea typeface="SimHei" pitchFamily="49" charset="-122"/>
                <a:cs typeface="Times New Roman" panose="02020603050405020304" pitchFamily="18" charset="0"/>
              </a:rPr>
              <a:t>1</a:t>
            </a:r>
            <a:r>
              <a:rPr lang="vi-VN" altLang="zh-CN" sz="3600" b="1" noProof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vi-VN" altLang="zh-CN" sz="3600" b="1" noProof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ea typeface="SimHei" pitchFamily="49" charset="-122"/>
                <a:cs typeface="Times New Roman" panose="02020603050405020304" pitchFamily="18" charset="0"/>
              </a:rPr>
              <a:t>tháng </a:t>
            </a:r>
            <a:r>
              <a:rPr lang="en-US" altLang="zh-CN" sz="3600" b="1" noProof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ea typeface="SimHei" pitchFamily="49" charset="-122"/>
                <a:cs typeface="Times New Roman" panose="02020603050405020304" pitchFamily="18" charset="0"/>
              </a:rPr>
              <a:t>12</a:t>
            </a:r>
            <a:r>
              <a:rPr lang="vi-VN" altLang="zh-CN" sz="3600" b="1" noProof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vi-VN" altLang="zh-CN" sz="3600" b="1" noProof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ea typeface="SimHei" pitchFamily="49" charset="-122"/>
                <a:cs typeface="Times New Roman" panose="02020603050405020304" pitchFamily="18" charset="0"/>
              </a:rPr>
              <a:t>năm </a:t>
            </a:r>
            <a:r>
              <a:rPr lang="vi-VN" altLang="zh-CN" sz="3600" b="1" noProof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ea typeface="SimHei" pitchFamily="49" charset="-122"/>
                <a:cs typeface="Times New Roman" panose="02020603050405020304" pitchFamily="18" charset="0"/>
              </a:rPr>
              <a:t>202</a:t>
            </a:r>
            <a:r>
              <a:rPr lang="en-US" altLang="zh-CN" sz="3600" b="1" noProof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ea typeface="SimHei" pitchFamily="49" charset="-122"/>
                <a:cs typeface="Times New Roman" panose="02020603050405020304" pitchFamily="18" charset="0"/>
              </a:rPr>
              <a:t>2</a:t>
            </a:r>
            <a:endParaRPr kumimoji="0" lang="vi-VN" altLang="zh-CN" sz="3600" b="1" kern="1200" cap="none" spc="0" normalizeH="0" baseline="0" noProof="1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ea typeface="SimHei" pitchFamily="49" charset="-122"/>
              <a:cs typeface="Times New Roman" panose="02020603050405020304" pitchFamily="18" charset="0"/>
            </a:endParaRPr>
          </a:p>
        </p:txBody>
      </p:sp>
      <p:sp>
        <p:nvSpPr>
          <p:cNvPr id="32" name="Rounded Rectangle 7"/>
          <p:cNvSpPr/>
          <p:nvPr/>
        </p:nvSpPr>
        <p:spPr>
          <a:xfrm>
            <a:off x="4692684" y="886941"/>
            <a:ext cx="2814773" cy="60880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>
                <a:solidFill>
                  <a:schemeClr val="dk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4" name="图片 4101" descr="13"/>
          <p:cNvPicPr>
            <a:picLocks noGrp="1"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6946" y="1615188"/>
            <a:ext cx="6756735" cy="469046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5" name="Hộp Văn bản 34"/>
          <p:cNvSpPr txBox="1"/>
          <p:nvPr/>
        </p:nvSpPr>
        <p:spPr>
          <a:xfrm>
            <a:off x="3228378" y="3347472"/>
            <a:ext cx="5617048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 defTabSz="817880">
              <a:spcBef>
                <a:spcPct val="50000"/>
              </a:spcBef>
              <a:buClrTx/>
              <a:buSzTx/>
              <a:buFontTx/>
            </a:pPr>
            <a:r>
              <a:rPr lang="vi-VN" altLang="zh-CN" sz="4400" b="1" noProof="1">
                <a:solidFill>
                  <a:srgbClr val="FF0000"/>
                </a:solidFill>
                <a:latin typeface="Times New Roman" panose="02020603050405020304" pitchFamily="18" charset="0"/>
                <a:ea typeface="SimHei" pitchFamily="49" charset="-122"/>
                <a:cs typeface="Times New Roman" panose="02020603050405020304" pitchFamily="18" charset="0"/>
              </a:rPr>
              <a:t>1) Người tìm đường lên các vì sao</a:t>
            </a:r>
          </a:p>
          <a:p>
            <a:pPr marR="0" algn="ctr" defTabSz="817880">
              <a:spcBef>
                <a:spcPct val="50000"/>
              </a:spcBef>
              <a:buClrTx/>
              <a:buSzTx/>
              <a:buFontTx/>
            </a:pPr>
            <a:r>
              <a:rPr lang="en-US" altLang="zh-CN" sz="4400" b="1" noProof="1">
                <a:solidFill>
                  <a:srgbClr val="FF0000"/>
                </a:solidFill>
                <a:latin typeface="Times New Roman" panose="02020603050405020304" pitchFamily="18" charset="0"/>
                <a:ea typeface="SimHei" pitchFamily="49" charset="-122"/>
                <a:cs typeface="Times New Roman" panose="02020603050405020304" pitchFamily="18" charset="0"/>
              </a:rPr>
              <a:t>  </a:t>
            </a:r>
            <a:r>
              <a:rPr lang="vi-VN" altLang="zh-CN" sz="4400" b="1" noProof="1">
                <a:solidFill>
                  <a:srgbClr val="FF0000"/>
                </a:solidFill>
                <a:latin typeface="Times New Roman" panose="02020603050405020304" pitchFamily="18" charset="0"/>
                <a:ea typeface="SimHei" pitchFamily="49" charset="-122"/>
                <a:cs typeface="Times New Roman" panose="02020603050405020304" pitchFamily="18" charset="0"/>
              </a:rPr>
              <a:t>2) </a:t>
            </a:r>
            <a:r>
              <a:rPr lang="en-US" altLang="zh-CN" sz="4400" b="1" noProof="1">
                <a:solidFill>
                  <a:srgbClr val="FF0000"/>
                </a:solidFill>
                <a:latin typeface="Times New Roman" panose="02020603050405020304" pitchFamily="18" charset="0"/>
                <a:ea typeface="SimHei" pitchFamily="49" charset="-122"/>
                <a:cs typeface="Times New Roman" panose="02020603050405020304" pitchFamily="18" charset="0"/>
              </a:rPr>
              <a:t>Chiếc áo búp bê</a:t>
            </a:r>
            <a:endParaRPr lang="vi-VN" altLang="zh-CN" sz="4400" b="1" noProof="1">
              <a:solidFill>
                <a:srgbClr val="FF0000"/>
              </a:solidFill>
              <a:latin typeface="Times New Roman" panose="02020603050405020304" pitchFamily="18" charset="0"/>
              <a:ea typeface="SimHei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867" y="4686300"/>
            <a:ext cx="2973509" cy="2178632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1611993" y="5457926"/>
            <a:ext cx="1733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SGK/135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41 0.9375 L 2.70833E-6 2.59259E-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7" y="-46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ldLvl="0" animBg="1"/>
      <p:bldP spid="27" grpId="0" bldLvl="0" animBg="1"/>
      <p:bldP spid="31" grpId="0" animBg="1"/>
      <p:bldP spid="29" grpId="0"/>
      <p:bldP spid="32" grpId="0" animBg="1"/>
      <p:bldP spid="35" grpId="0"/>
      <p:bldP spid="3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841249" y="3244334"/>
            <a:ext cx="850950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algn="ctr" defTabSz="817880">
              <a:spcBef>
                <a:spcPct val="50000"/>
              </a:spcBef>
              <a:buClrTx/>
              <a:buSzTx/>
              <a:buFontTx/>
            </a:pPr>
            <a:r>
              <a:rPr lang="vi-VN" altLang="zh-CN" sz="6600" b="1" noProof="1">
                <a:solidFill>
                  <a:srgbClr val="FF0000"/>
                </a:solidFill>
                <a:latin typeface="HP001 4 hàng" panose="020B0603050302020204" pitchFamily="34" charset="-93"/>
                <a:ea typeface="SimHei" pitchFamily="49" charset="-122"/>
                <a:cs typeface="Arial" panose="020B0604020202020204" pitchFamily="34" charset="0"/>
              </a:rPr>
              <a:t>Chữa bài tập chính tả</a:t>
            </a:r>
          </a:p>
        </p:txBody>
      </p:sp>
    </p:spTree>
    <p:extLst>
      <p:ext uri="{BB962C8B-B14F-4D97-AF65-F5344CB8AC3E}">
        <p14:creationId xmlns:p14="http://schemas.microsoft.com/office/powerpoint/2010/main" val="1383364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 descr="bab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12115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066800" y="1219200"/>
            <a:ext cx="6096000" cy="1569660"/>
          </a:xfrm>
          <a:prstGeom prst="rect">
            <a:avLst/>
          </a:prstGeom>
          <a:noFill/>
          <a:scene3d>
            <a:camera prst="isometricOffAxis2Right"/>
            <a:lightRig rig="threePt" dir="t"/>
          </a:scene3d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9600" b="1" spc="51" dirty="0" err="1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9600" b="1" spc="51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spc="51" dirty="0" err="1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</a:t>
            </a:r>
            <a:endParaRPr lang="en-US" sz="9600" b="1" spc="51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67000" y="1828802"/>
            <a:ext cx="7696200" cy="3631763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perspectiveContrastingRightFacing"/>
            <a:lightRig rig="glow" dir="tl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11500" b="1" spc="51" dirty="0" err="1">
                <a:ln w="11430"/>
                <a:solidFill>
                  <a:srgbClr val="FC9204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11500" b="1" spc="51" dirty="0">
                <a:ln w="11430"/>
                <a:solidFill>
                  <a:srgbClr val="FC9204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500" b="1" spc="51" dirty="0" err="1">
                <a:ln w="11430"/>
                <a:solidFill>
                  <a:srgbClr val="FC9204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11500" b="1" spc="51" dirty="0">
                <a:ln w="11430"/>
                <a:solidFill>
                  <a:srgbClr val="FC9204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500" b="1" spc="51" dirty="0" err="1">
                <a:ln w="11430"/>
                <a:solidFill>
                  <a:srgbClr val="FC9204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11500" b="1" spc="51" dirty="0">
                <a:ln w="11430"/>
                <a:solidFill>
                  <a:srgbClr val="FC9204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500" b="1" spc="51" dirty="0" err="1">
                <a:ln w="11430"/>
                <a:solidFill>
                  <a:srgbClr val="FC9204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11500" b="1" spc="51" dirty="0">
                <a:ln w="11430"/>
                <a:solidFill>
                  <a:srgbClr val="FC9204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527515717"/>
      </p:ext>
    </p:extLst>
  </p:cSld>
  <p:clrMapOvr>
    <a:masterClrMapping/>
  </p:clrMapOvr>
  <p:transition spd="med" advClick="0"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repeatCount="4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3" presetClass="emph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1524000" y="3810000"/>
            <a:ext cx="1828800" cy="2819400"/>
            <a:chOff x="3971973" y="693836"/>
            <a:chExt cx="4110825" cy="4662011"/>
          </a:xfrm>
        </p:grpSpPr>
        <p:sp>
          <p:nvSpPr>
            <p:cNvPr id="3" name="Oval 2"/>
            <p:cNvSpPr/>
            <p:nvPr/>
          </p:nvSpPr>
          <p:spPr>
            <a:xfrm>
              <a:off x="3971973" y="972087"/>
              <a:ext cx="4110825" cy="4383760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40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Lấp</a:t>
              </a:r>
              <a:r>
                <a:rPr lang="en-US" sz="4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lửng</a:t>
              </a:r>
              <a:r>
                <a:rPr lang="en-US" sz="4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</a:p>
          </p:txBody>
        </p:sp>
        <p:sp>
          <p:nvSpPr>
            <p:cNvPr id="4" name="Freeform 3"/>
            <p:cNvSpPr/>
            <p:nvPr/>
          </p:nvSpPr>
          <p:spPr>
            <a:xfrm>
              <a:off x="5106732" y="693836"/>
              <a:ext cx="1926949" cy="855752"/>
            </a:xfrm>
            <a:custGeom>
              <a:avLst/>
              <a:gdLst>
                <a:gd name="connsiteX0" fmla="*/ 915474 w 1929266"/>
                <a:gd name="connsiteY0" fmla="*/ 854765 h 854765"/>
                <a:gd name="connsiteX1" fmla="*/ 796205 w 1929266"/>
                <a:gd name="connsiteY1" fmla="*/ 815009 h 854765"/>
                <a:gd name="connsiteX2" fmla="*/ 676935 w 1929266"/>
                <a:gd name="connsiteY2" fmla="*/ 755374 h 854765"/>
                <a:gd name="connsiteX3" fmla="*/ 478153 w 1929266"/>
                <a:gd name="connsiteY3" fmla="*/ 735496 h 854765"/>
                <a:gd name="connsiteX4" fmla="*/ 418518 w 1929266"/>
                <a:gd name="connsiteY4" fmla="*/ 715617 h 854765"/>
                <a:gd name="connsiteX5" fmla="*/ 299248 w 1929266"/>
                <a:gd name="connsiteY5" fmla="*/ 636104 h 854765"/>
                <a:gd name="connsiteX6" fmla="*/ 279370 w 1929266"/>
                <a:gd name="connsiteY6" fmla="*/ 576470 h 854765"/>
                <a:gd name="connsiteX7" fmla="*/ 219735 w 1929266"/>
                <a:gd name="connsiteY7" fmla="*/ 516835 h 854765"/>
                <a:gd name="connsiteX8" fmla="*/ 179979 w 1929266"/>
                <a:gd name="connsiteY8" fmla="*/ 278296 h 854765"/>
                <a:gd name="connsiteX9" fmla="*/ 100466 w 1929266"/>
                <a:gd name="connsiteY9" fmla="*/ 159026 h 854765"/>
                <a:gd name="connsiteX10" fmla="*/ 60709 w 1929266"/>
                <a:gd name="connsiteY10" fmla="*/ 99391 h 854765"/>
                <a:gd name="connsiteX11" fmla="*/ 20953 w 1929266"/>
                <a:gd name="connsiteY11" fmla="*/ 19878 h 854765"/>
                <a:gd name="connsiteX12" fmla="*/ 80587 w 1929266"/>
                <a:gd name="connsiteY12" fmla="*/ 79513 h 854765"/>
                <a:gd name="connsiteX13" fmla="*/ 160100 w 1929266"/>
                <a:gd name="connsiteY13" fmla="*/ 119270 h 854765"/>
                <a:gd name="connsiteX14" fmla="*/ 438396 w 1929266"/>
                <a:gd name="connsiteY14" fmla="*/ 198783 h 854765"/>
                <a:gd name="connsiteX15" fmla="*/ 498031 w 1929266"/>
                <a:gd name="connsiteY15" fmla="*/ 218661 h 854765"/>
                <a:gd name="connsiteX16" fmla="*/ 537787 w 1929266"/>
                <a:gd name="connsiteY16" fmla="*/ 357809 h 854765"/>
                <a:gd name="connsiteX17" fmla="*/ 557666 w 1929266"/>
                <a:gd name="connsiteY17" fmla="*/ 417443 h 854765"/>
                <a:gd name="connsiteX18" fmla="*/ 676935 w 1929266"/>
                <a:gd name="connsiteY18" fmla="*/ 457200 h 854765"/>
                <a:gd name="connsiteX19" fmla="*/ 716692 w 1929266"/>
                <a:gd name="connsiteY19" fmla="*/ 516835 h 854765"/>
                <a:gd name="connsiteX20" fmla="*/ 835961 w 1929266"/>
                <a:gd name="connsiteY20" fmla="*/ 576470 h 854765"/>
                <a:gd name="connsiteX21" fmla="*/ 915474 w 1929266"/>
                <a:gd name="connsiteY21" fmla="*/ 695739 h 854765"/>
                <a:gd name="connsiteX22" fmla="*/ 955231 w 1929266"/>
                <a:gd name="connsiteY22" fmla="*/ 834887 h 854765"/>
                <a:gd name="connsiteX23" fmla="*/ 994987 w 1929266"/>
                <a:gd name="connsiteY23" fmla="*/ 496956 h 854765"/>
                <a:gd name="connsiteX24" fmla="*/ 1014866 w 1929266"/>
                <a:gd name="connsiteY24" fmla="*/ 417443 h 854765"/>
                <a:gd name="connsiteX25" fmla="*/ 1074500 w 1929266"/>
                <a:gd name="connsiteY25" fmla="*/ 377687 h 854765"/>
                <a:gd name="connsiteX26" fmla="*/ 1134135 w 1929266"/>
                <a:gd name="connsiteY26" fmla="*/ 318052 h 854765"/>
                <a:gd name="connsiteX27" fmla="*/ 1273283 w 1929266"/>
                <a:gd name="connsiteY27" fmla="*/ 238539 h 854765"/>
                <a:gd name="connsiteX28" fmla="*/ 1392553 w 1929266"/>
                <a:gd name="connsiteY28" fmla="*/ 159026 h 854765"/>
                <a:gd name="connsiteX29" fmla="*/ 1750361 w 1929266"/>
                <a:gd name="connsiteY29" fmla="*/ 139148 h 854765"/>
                <a:gd name="connsiteX30" fmla="*/ 1869631 w 1929266"/>
                <a:gd name="connsiteY30" fmla="*/ 59635 h 854765"/>
                <a:gd name="connsiteX31" fmla="*/ 1929266 w 1929266"/>
                <a:gd name="connsiteY31" fmla="*/ 19878 h 854765"/>
                <a:gd name="connsiteX32" fmla="*/ 1909387 w 1929266"/>
                <a:gd name="connsiteY32" fmla="*/ 79513 h 854765"/>
                <a:gd name="connsiteX33" fmla="*/ 1889509 w 1929266"/>
                <a:gd name="connsiteY33" fmla="*/ 298174 h 854765"/>
                <a:gd name="connsiteX34" fmla="*/ 1829874 w 1929266"/>
                <a:gd name="connsiteY34" fmla="*/ 357809 h 854765"/>
                <a:gd name="connsiteX35" fmla="*/ 1790118 w 1929266"/>
                <a:gd name="connsiteY35" fmla="*/ 417443 h 854765"/>
                <a:gd name="connsiteX36" fmla="*/ 1511822 w 1929266"/>
                <a:gd name="connsiteY36" fmla="*/ 477078 h 854765"/>
                <a:gd name="connsiteX37" fmla="*/ 1432309 w 1929266"/>
                <a:gd name="connsiteY37" fmla="*/ 496956 h 854765"/>
                <a:gd name="connsiteX38" fmla="*/ 1332918 w 1929266"/>
                <a:gd name="connsiteY38" fmla="*/ 516835 h 854765"/>
                <a:gd name="connsiteX39" fmla="*/ 1273283 w 1929266"/>
                <a:gd name="connsiteY39" fmla="*/ 556591 h 854765"/>
                <a:gd name="connsiteX40" fmla="*/ 1213648 w 1929266"/>
                <a:gd name="connsiteY40" fmla="*/ 675861 h 854765"/>
                <a:gd name="connsiteX41" fmla="*/ 1193770 w 1929266"/>
                <a:gd name="connsiteY41" fmla="*/ 775252 h 854765"/>
                <a:gd name="connsiteX42" fmla="*/ 1074500 w 1929266"/>
                <a:gd name="connsiteY42" fmla="*/ 815009 h 854765"/>
                <a:gd name="connsiteX43" fmla="*/ 955231 w 1929266"/>
                <a:gd name="connsiteY43" fmla="*/ 795130 h 854765"/>
                <a:gd name="connsiteX44" fmla="*/ 915474 w 1929266"/>
                <a:gd name="connsiteY44" fmla="*/ 636104 h 854765"/>
                <a:gd name="connsiteX45" fmla="*/ 855840 w 1929266"/>
                <a:gd name="connsiteY45" fmla="*/ 616226 h 854765"/>
                <a:gd name="connsiteX46" fmla="*/ 816083 w 1929266"/>
                <a:gd name="connsiteY46" fmla="*/ 496956 h 854765"/>
                <a:gd name="connsiteX47" fmla="*/ 855840 w 1929266"/>
                <a:gd name="connsiteY47" fmla="*/ 318052 h 854765"/>
                <a:gd name="connsiteX48" fmla="*/ 875718 w 1929266"/>
                <a:gd name="connsiteY48" fmla="*/ 258417 h 854765"/>
                <a:gd name="connsiteX49" fmla="*/ 915474 w 1929266"/>
                <a:gd name="connsiteY49" fmla="*/ 377687 h 854765"/>
                <a:gd name="connsiteX50" fmla="*/ 975109 w 1929266"/>
                <a:gd name="connsiteY50" fmla="*/ 636104 h 854765"/>
                <a:gd name="connsiteX51" fmla="*/ 975109 w 1929266"/>
                <a:gd name="connsiteY51" fmla="*/ 278296 h 854765"/>
                <a:gd name="connsiteX52" fmla="*/ 1014866 w 1929266"/>
                <a:gd name="connsiteY52" fmla="*/ 218661 h 854765"/>
                <a:gd name="connsiteX53" fmla="*/ 1034744 w 1929266"/>
                <a:gd name="connsiteY53" fmla="*/ 159026 h 854765"/>
                <a:gd name="connsiteX54" fmla="*/ 915474 w 1929266"/>
                <a:gd name="connsiteY54" fmla="*/ 198783 h 854765"/>
                <a:gd name="connsiteX55" fmla="*/ 875718 w 1929266"/>
                <a:gd name="connsiteY55" fmla="*/ 318052 h 854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929266" h="854765">
                  <a:moveTo>
                    <a:pt x="915474" y="854765"/>
                  </a:moveTo>
                  <a:cubicBezTo>
                    <a:pt x="875718" y="841513"/>
                    <a:pt x="834500" y="832029"/>
                    <a:pt x="796205" y="815009"/>
                  </a:cubicBezTo>
                  <a:cubicBezTo>
                    <a:pt x="718156" y="780320"/>
                    <a:pt x="760094" y="768168"/>
                    <a:pt x="676935" y="755374"/>
                  </a:cubicBezTo>
                  <a:cubicBezTo>
                    <a:pt x="611118" y="745248"/>
                    <a:pt x="544414" y="742122"/>
                    <a:pt x="478153" y="735496"/>
                  </a:cubicBezTo>
                  <a:cubicBezTo>
                    <a:pt x="458275" y="728870"/>
                    <a:pt x="436835" y="725793"/>
                    <a:pt x="418518" y="715617"/>
                  </a:cubicBezTo>
                  <a:cubicBezTo>
                    <a:pt x="376749" y="692412"/>
                    <a:pt x="299248" y="636104"/>
                    <a:pt x="299248" y="636104"/>
                  </a:cubicBezTo>
                  <a:cubicBezTo>
                    <a:pt x="292622" y="616226"/>
                    <a:pt x="290993" y="593904"/>
                    <a:pt x="279370" y="576470"/>
                  </a:cubicBezTo>
                  <a:cubicBezTo>
                    <a:pt x="263776" y="553079"/>
                    <a:pt x="228625" y="543505"/>
                    <a:pt x="219735" y="516835"/>
                  </a:cubicBezTo>
                  <a:cubicBezTo>
                    <a:pt x="197839" y="451147"/>
                    <a:pt x="218728" y="348044"/>
                    <a:pt x="179979" y="278296"/>
                  </a:cubicBezTo>
                  <a:cubicBezTo>
                    <a:pt x="156774" y="236527"/>
                    <a:pt x="126970" y="198783"/>
                    <a:pt x="100466" y="159026"/>
                  </a:cubicBezTo>
                  <a:cubicBezTo>
                    <a:pt x="87214" y="139148"/>
                    <a:pt x="71393" y="120760"/>
                    <a:pt x="60709" y="99391"/>
                  </a:cubicBezTo>
                  <a:cubicBezTo>
                    <a:pt x="47457" y="72887"/>
                    <a:pt x="0" y="40831"/>
                    <a:pt x="20953" y="19878"/>
                  </a:cubicBezTo>
                  <a:cubicBezTo>
                    <a:pt x="40831" y="0"/>
                    <a:pt x="57711" y="63173"/>
                    <a:pt x="80587" y="79513"/>
                  </a:cubicBezTo>
                  <a:cubicBezTo>
                    <a:pt x="104700" y="96737"/>
                    <a:pt x="132587" y="108265"/>
                    <a:pt x="160100" y="119270"/>
                  </a:cubicBezTo>
                  <a:cubicBezTo>
                    <a:pt x="351503" y="195831"/>
                    <a:pt x="212250" y="123402"/>
                    <a:pt x="438396" y="198783"/>
                  </a:cubicBezTo>
                  <a:lnTo>
                    <a:pt x="498031" y="218661"/>
                  </a:lnTo>
                  <a:cubicBezTo>
                    <a:pt x="545700" y="361671"/>
                    <a:pt x="487856" y="183053"/>
                    <a:pt x="537787" y="357809"/>
                  </a:cubicBezTo>
                  <a:cubicBezTo>
                    <a:pt x="543543" y="377956"/>
                    <a:pt x="540616" y="405264"/>
                    <a:pt x="557666" y="417443"/>
                  </a:cubicBezTo>
                  <a:cubicBezTo>
                    <a:pt x="591767" y="441801"/>
                    <a:pt x="676935" y="457200"/>
                    <a:pt x="676935" y="457200"/>
                  </a:cubicBezTo>
                  <a:cubicBezTo>
                    <a:pt x="690187" y="477078"/>
                    <a:pt x="699799" y="499942"/>
                    <a:pt x="716692" y="516835"/>
                  </a:cubicBezTo>
                  <a:cubicBezTo>
                    <a:pt x="755225" y="555368"/>
                    <a:pt x="787461" y="560302"/>
                    <a:pt x="835961" y="576470"/>
                  </a:cubicBezTo>
                  <a:cubicBezTo>
                    <a:pt x="862465" y="616226"/>
                    <a:pt x="903885" y="649385"/>
                    <a:pt x="915474" y="695739"/>
                  </a:cubicBezTo>
                  <a:cubicBezTo>
                    <a:pt x="940435" y="795580"/>
                    <a:pt x="926714" y="749334"/>
                    <a:pt x="955231" y="834887"/>
                  </a:cubicBezTo>
                  <a:cubicBezTo>
                    <a:pt x="969100" y="682329"/>
                    <a:pt x="968396" y="629909"/>
                    <a:pt x="994987" y="496956"/>
                  </a:cubicBezTo>
                  <a:cubicBezTo>
                    <a:pt x="1000345" y="470166"/>
                    <a:pt x="999711" y="440175"/>
                    <a:pt x="1014866" y="417443"/>
                  </a:cubicBezTo>
                  <a:cubicBezTo>
                    <a:pt x="1028118" y="397565"/>
                    <a:pt x="1056147" y="392981"/>
                    <a:pt x="1074500" y="377687"/>
                  </a:cubicBezTo>
                  <a:cubicBezTo>
                    <a:pt x="1096096" y="359690"/>
                    <a:pt x="1112539" y="336049"/>
                    <a:pt x="1134135" y="318052"/>
                  </a:cubicBezTo>
                  <a:cubicBezTo>
                    <a:pt x="1193071" y="268939"/>
                    <a:pt x="1203851" y="280198"/>
                    <a:pt x="1273283" y="238539"/>
                  </a:cubicBezTo>
                  <a:cubicBezTo>
                    <a:pt x="1314255" y="213956"/>
                    <a:pt x="1344845" y="161676"/>
                    <a:pt x="1392553" y="159026"/>
                  </a:cubicBezTo>
                  <a:lnTo>
                    <a:pt x="1750361" y="139148"/>
                  </a:lnTo>
                  <a:lnTo>
                    <a:pt x="1869631" y="59635"/>
                  </a:lnTo>
                  <a:lnTo>
                    <a:pt x="1929266" y="19878"/>
                  </a:lnTo>
                  <a:cubicBezTo>
                    <a:pt x="1922640" y="39756"/>
                    <a:pt x="1912350" y="58770"/>
                    <a:pt x="1909387" y="79513"/>
                  </a:cubicBezTo>
                  <a:cubicBezTo>
                    <a:pt x="1899037" y="151965"/>
                    <a:pt x="1909615" y="227802"/>
                    <a:pt x="1889509" y="298174"/>
                  </a:cubicBezTo>
                  <a:cubicBezTo>
                    <a:pt x="1881786" y="325205"/>
                    <a:pt x="1847871" y="336213"/>
                    <a:pt x="1829874" y="357809"/>
                  </a:cubicBezTo>
                  <a:cubicBezTo>
                    <a:pt x="1814580" y="376162"/>
                    <a:pt x="1810377" y="404781"/>
                    <a:pt x="1790118" y="417443"/>
                  </a:cubicBezTo>
                  <a:cubicBezTo>
                    <a:pt x="1714010" y="465010"/>
                    <a:pt x="1592807" y="463581"/>
                    <a:pt x="1511822" y="477078"/>
                  </a:cubicBezTo>
                  <a:cubicBezTo>
                    <a:pt x="1484874" y="481569"/>
                    <a:pt x="1458978" y="491029"/>
                    <a:pt x="1432309" y="496956"/>
                  </a:cubicBezTo>
                  <a:cubicBezTo>
                    <a:pt x="1399327" y="504285"/>
                    <a:pt x="1366048" y="510209"/>
                    <a:pt x="1332918" y="516835"/>
                  </a:cubicBezTo>
                  <a:cubicBezTo>
                    <a:pt x="1313040" y="530087"/>
                    <a:pt x="1290176" y="539698"/>
                    <a:pt x="1273283" y="556591"/>
                  </a:cubicBezTo>
                  <a:cubicBezTo>
                    <a:pt x="1240895" y="588979"/>
                    <a:pt x="1224426" y="632750"/>
                    <a:pt x="1213648" y="675861"/>
                  </a:cubicBezTo>
                  <a:cubicBezTo>
                    <a:pt x="1205453" y="708639"/>
                    <a:pt x="1217661" y="751361"/>
                    <a:pt x="1193770" y="775252"/>
                  </a:cubicBezTo>
                  <a:cubicBezTo>
                    <a:pt x="1164137" y="804885"/>
                    <a:pt x="1074500" y="815009"/>
                    <a:pt x="1074500" y="815009"/>
                  </a:cubicBezTo>
                  <a:cubicBezTo>
                    <a:pt x="1034744" y="808383"/>
                    <a:pt x="985833" y="821360"/>
                    <a:pt x="955231" y="795130"/>
                  </a:cubicBezTo>
                  <a:cubicBezTo>
                    <a:pt x="936974" y="779481"/>
                    <a:pt x="942484" y="663114"/>
                    <a:pt x="915474" y="636104"/>
                  </a:cubicBezTo>
                  <a:cubicBezTo>
                    <a:pt x="900658" y="621288"/>
                    <a:pt x="875718" y="622852"/>
                    <a:pt x="855840" y="616226"/>
                  </a:cubicBezTo>
                  <a:cubicBezTo>
                    <a:pt x="842588" y="576469"/>
                    <a:pt x="807864" y="538049"/>
                    <a:pt x="816083" y="496956"/>
                  </a:cubicBezTo>
                  <a:cubicBezTo>
                    <a:pt x="829749" y="428624"/>
                    <a:pt x="837122" y="383566"/>
                    <a:pt x="855840" y="318052"/>
                  </a:cubicBezTo>
                  <a:cubicBezTo>
                    <a:pt x="861596" y="297905"/>
                    <a:pt x="869092" y="278295"/>
                    <a:pt x="875718" y="258417"/>
                  </a:cubicBezTo>
                  <a:cubicBezTo>
                    <a:pt x="888970" y="298174"/>
                    <a:pt x="911304" y="335988"/>
                    <a:pt x="915474" y="377687"/>
                  </a:cubicBezTo>
                  <a:cubicBezTo>
                    <a:pt x="937730" y="600242"/>
                    <a:pt x="898415" y="521063"/>
                    <a:pt x="975109" y="636104"/>
                  </a:cubicBezTo>
                  <a:cubicBezTo>
                    <a:pt x="963068" y="503656"/>
                    <a:pt x="937148" y="404832"/>
                    <a:pt x="975109" y="278296"/>
                  </a:cubicBezTo>
                  <a:cubicBezTo>
                    <a:pt x="981974" y="255413"/>
                    <a:pt x="1001614" y="238539"/>
                    <a:pt x="1014866" y="218661"/>
                  </a:cubicBezTo>
                  <a:cubicBezTo>
                    <a:pt x="1021492" y="198783"/>
                    <a:pt x="1044115" y="177767"/>
                    <a:pt x="1034744" y="159026"/>
                  </a:cubicBezTo>
                  <a:cubicBezTo>
                    <a:pt x="996386" y="82311"/>
                    <a:pt x="925598" y="188659"/>
                    <a:pt x="915474" y="198783"/>
                  </a:cubicBezTo>
                  <a:lnTo>
                    <a:pt x="875718" y="318052"/>
                  </a:lnTo>
                </a:path>
              </a:pathLst>
            </a:custGeom>
            <a:solidFill>
              <a:srgbClr val="00B050"/>
            </a:solidFill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1">
                <a:solidFill>
                  <a:srgbClr val="002060"/>
                </a:solidFill>
              </a:endParaRPr>
            </a:p>
          </p:txBody>
        </p:sp>
      </p:grp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932644" y="37306"/>
            <a:ext cx="2168704" cy="2601913"/>
            <a:chOff x="3971973" y="943419"/>
            <a:chExt cx="3892827" cy="4310270"/>
          </a:xfrm>
        </p:grpSpPr>
        <p:sp>
          <p:nvSpPr>
            <p:cNvPr id="6" name="Oval 5"/>
            <p:cNvSpPr/>
            <p:nvPr/>
          </p:nvSpPr>
          <p:spPr>
            <a:xfrm>
              <a:off x="3971973" y="1372080"/>
              <a:ext cx="3892827" cy="3881609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40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Lỏng</a:t>
              </a:r>
              <a:r>
                <a:rPr lang="en-US" sz="4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lẻo</a:t>
              </a:r>
              <a:endPara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5010060" y="943419"/>
              <a:ext cx="1930194" cy="854691"/>
            </a:xfrm>
            <a:custGeom>
              <a:avLst/>
              <a:gdLst>
                <a:gd name="connsiteX0" fmla="*/ 915474 w 1929266"/>
                <a:gd name="connsiteY0" fmla="*/ 854765 h 854765"/>
                <a:gd name="connsiteX1" fmla="*/ 796205 w 1929266"/>
                <a:gd name="connsiteY1" fmla="*/ 815009 h 854765"/>
                <a:gd name="connsiteX2" fmla="*/ 676935 w 1929266"/>
                <a:gd name="connsiteY2" fmla="*/ 755374 h 854765"/>
                <a:gd name="connsiteX3" fmla="*/ 478153 w 1929266"/>
                <a:gd name="connsiteY3" fmla="*/ 735496 h 854765"/>
                <a:gd name="connsiteX4" fmla="*/ 418518 w 1929266"/>
                <a:gd name="connsiteY4" fmla="*/ 715617 h 854765"/>
                <a:gd name="connsiteX5" fmla="*/ 299248 w 1929266"/>
                <a:gd name="connsiteY5" fmla="*/ 636104 h 854765"/>
                <a:gd name="connsiteX6" fmla="*/ 279370 w 1929266"/>
                <a:gd name="connsiteY6" fmla="*/ 576470 h 854765"/>
                <a:gd name="connsiteX7" fmla="*/ 219735 w 1929266"/>
                <a:gd name="connsiteY7" fmla="*/ 516835 h 854765"/>
                <a:gd name="connsiteX8" fmla="*/ 179979 w 1929266"/>
                <a:gd name="connsiteY8" fmla="*/ 278296 h 854765"/>
                <a:gd name="connsiteX9" fmla="*/ 100466 w 1929266"/>
                <a:gd name="connsiteY9" fmla="*/ 159026 h 854765"/>
                <a:gd name="connsiteX10" fmla="*/ 60709 w 1929266"/>
                <a:gd name="connsiteY10" fmla="*/ 99391 h 854765"/>
                <a:gd name="connsiteX11" fmla="*/ 20953 w 1929266"/>
                <a:gd name="connsiteY11" fmla="*/ 19878 h 854765"/>
                <a:gd name="connsiteX12" fmla="*/ 80587 w 1929266"/>
                <a:gd name="connsiteY12" fmla="*/ 79513 h 854765"/>
                <a:gd name="connsiteX13" fmla="*/ 160100 w 1929266"/>
                <a:gd name="connsiteY13" fmla="*/ 119270 h 854765"/>
                <a:gd name="connsiteX14" fmla="*/ 438396 w 1929266"/>
                <a:gd name="connsiteY14" fmla="*/ 198783 h 854765"/>
                <a:gd name="connsiteX15" fmla="*/ 498031 w 1929266"/>
                <a:gd name="connsiteY15" fmla="*/ 218661 h 854765"/>
                <a:gd name="connsiteX16" fmla="*/ 537787 w 1929266"/>
                <a:gd name="connsiteY16" fmla="*/ 357809 h 854765"/>
                <a:gd name="connsiteX17" fmla="*/ 557666 w 1929266"/>
                <a:gd name="connsiteY17" fmla="*/ 417443 h 854765"/>
                <a:gd name="connsiteX18" fmla="*/ 676935 w 1929266"/>
                <a:gd name="connsiteY18" fmla="*/ 457200 h 854765"/>
                <a:gd name="connsiteX19" fmla="*/ 716692 w 1929266"/>
                <a:gd name="connsiteY19" fmla="*/ 516835 h 854765"/>
                <a:gd name="connsiteX20" fmla="*/ 835961 w 1929266"/>
                <a:gd name="connsiteY20" fmla="*/ 576470 h 854765"/>
                <a:gd name="connsiteX21" fmla="*/ 915474 w 1929266"/>
                <a:gd name="connsiteY21" fmla="*/ 695739 h 854765"/>
                <a:gd name="connsiteX22" fmla="*/ 955231 w 1929266"/>
                <a:gd name="connsiteY22" fmla="*/ 834887 h 854765"/>
                <a:gd name="connsiteX23" fmla="*/ 994987 w 1929266"/>
                <a:gd name="connsiteY23" fmla="*/ 496956 h 854765"/>
                <a:gd name="connsiteX24" fmla="*/ 1014866 w 1929266"/>
                <a:gd name="connsiteY24" fmla="*/ 417443 h 854765"/>
                <a:gd name="connsiteX25" fmla="*/ 1074500 w 1929266"/>
                <a:gd name="connsiteY25" fmla="*/ 377687 h 854765"/>
                <a:gd name="connsiteX26" fmla="*/ 1134135 w 1929266"/>
                <a:gd name="connsiteY26" fmla="*/ 318052 h 854765"/>
                <a:gd name="connsiteX27" fmla="*/ 1273283 w 1929266"/>
                <a:gd name="connsiteY27" fmla="*/ 238539 h 854765"/>
                <a:gd name="connsiteX28" fmla="*/ 1392553 w 1929266"/>
                <a:gd name="connsiteY28" fmla="*/ 159026 h 854765"/>
                <a:gd name="connsiteX29" fmla="*/ 1750361 w 1929266"/>
                <a:gd name="connsiteY29" fmla="*/ 139148 h 854765"/>
                <a:gd name="connsiteX30" fmla="*/ 1869631 w 1929266"/>
                <a:gd name="connsiteY30" fmla="*/ 59635 h 854765"/>
                <a:gd name="connsiteX31" fmla="*/ 1929266 w 1929266"/>
                <a:gd name="connsiteY31" fmla="*/ 19878 h 854765"/>
                <a:gd name="connsiteX32" fmla="*/ 1909387 w 1929266"/>
                <a:gd name="connsiteY32" fmla="*/ 79513 h 854765"/>
                <a:gd name="connsiteX33" fmla="*/ 1889509 w 1929266"/>
                <a:gd name="connsiteY33" fmla="*/ 298174 h 854765"/>
                <a:gd name="connsiteX34" fmla="*/ 1829874 w 1929266"/>
                <a:gd name="connsiteY34" fmla="*/ 357809 h 854765"/>
                <a:gd name="connsiteX35" fmla="*/ 1790118 w 1929266"/>
                <a:gd name="connsiteY35" fmla="*/ 417443 h 854765"/>
                <a:gd name="connsiteX36" fmla="*/ 1511822 w 1929266"/>
                <a:gd name="connsiteY36" fmla="*/ 477078 h 854765"/>
                <a:gd name="connsiteX37" fmla="*/ 1432309 w 1929266"/>
                <a:gd name="connsiteY37" fmla="*/ 496956 h 854765"/>
                <a:gd name="connsiteX38" fmla="*/ 1332918 w 1929266"/>
                <a:gd name="connsiteY38" fmla="*/ 516835 h 854765"/>
                <a:gd name="connsiteX39" fmla="*/ 1273283 w 1929266"/>
                <a:gd name="connsiteY39" fmla="*/ 556591 h 854765"/>
                <a:gd name="connsiteX40" fmla="*/ 1213648 w 1929266"/>
                <a:gd name="connsiteY40" fmla="*/ 675861 h 854765"/>
                <a:gd name="connsiteX41" fmla="*/ 1193770 w 1929266"/>
                <a:gd name="connsiteY41" fmla="*/ 775252 h 854765"/>
                <a:gd name="connsiteX42" fmla="*/ 1074500 w 1929266"/>
                <a:gd name="connsiteY42" fmla="*/ 815009 h 854765"/>
                <a:gd name="connsiteX43" fmla="*/ 955231 w 1929266"/>
                <a:gd name="connsiteY43" fmla="*/ 795130 h 854765"/>
                <a:gd name="connsiteX44" fmla="*/ 915474 w 1929266"/>
                <a:gd name="connsiteY44" fmla="*/ 636104 h 854765"/>
                <a:gd name="connsiteX45" fmla="*/ 855840 w 1929266"/>
                <a:gd name="connsiteY45" fmla="*/ 616226 h 854765"/>
                <a:gd name="connsiteX46" fmla="*/ 816083 w 1929266"/>
                <a:gd name="connsiteY46" fmla="*/ 496956 h 854765"/>
                <a:gd name="connsiteX47" fmla="*/ 855840 w 1929266"/>
                <a:gd name="connsiteY47" fmla="*/ 318052 h 854765"/>
                <a:gd name="connsiteX48" fmla="*/ 875718 w 1929266"/>
                <a:gd name="connsiteY48" fmla="*/ 258417 h 854765"/>
                <a:gd name="connsiteX49" fmla="*/ 915474 w 1929266"/>
                <a:gd name="connsiteY49" fmla="*/ 377687 h 854765"/>
                <a:gd name="connsiteX50" fmla="*/ 975109 w 1929266"/>
                <a:gd name="connsiteY50" fmla="*/ 636104 h 854765"/>
                <a:gd name="connsiteX51" fmla="*/ 975109 w 1929266"/>
                <a:gd name="connsiteY51" fmla="*/ 278296 h 854765"/>
                <a:gd name="connsiteX52" fmla="*/ 1014866 w 1929266"/>
                <a:gd name="connsiteY52" fmla="*/ 218661 h 854765"/>
                <a:gd name="connsiteX53" fmla="*/ 1034744 w 1929266"/>
                <a:gd name="connsiteY53" fmla="*/ 159026 h 854765"/>
                <a:gd name="connsiteX54" fmla="*/ 915474 w 1929266"/>
                <a:gd name="connsiteY54" fmla="*/ 198783 h 854765"/>
                <a:gd name="connsiteX55" fmla="*/ 875718 w 1929266"/>
                <a:gd name="connsiteY55" fmla="*/ 318052 h 854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929266" h="854765">
                  <a:moveTo>
                    <a:pt x="915474" y="854765"/>
                  </a:moveTo>
                  <a:cubicBezTo>
                    <a:pt x="875718" y="841513"/>
                    <a:pt x="834500" y="832029"/>
                    <a:pt x="796205" y="815009"/>
                  </a:cubicBezTo>
                  <a:cubicBezTo>
                    <a:pt x="718156" y="780320"/>
                    <a:pt x="760094" y="768168"/>
                    <a:pt x="676935" y="755374"/>
                  </a:cubicBezTo>
                  <a:cubicBezTo>
                    <a:pt x="611118" y="745248"/>
                    <a:pt x="544414" y="742122"/>
                    <a:pt x="478153" y="735496"/>
                  </a:cubicBezTo>
                  <a:cubicBezTo>
                    <a:pt x="458275" y="728870"/>
                    <a:pt x="436835" y="725793"/>
                    <a:pt x="418518" y="715617"/>
                  </a:cubicBezTo>
                  <a:cubicBezTo>
                    <a:pt x="376749" y="692412"/>
                    <a:pt x="299248" y="636104"/>
                    <a:pt x="299248" y="636104"/>
                  </a:cubicBezTo>
                  <a:cubicBezTo>
                    <a:pt x="292622" y="616226"/>
                    <a:pt x="290993" y="593904"/>
                    <a:pt x="279370" y="576470"/>
                  </a:cubicBezTo>
                  <a:cubicBezTo>
                    <a:pt x="263776" y="553079"/>
                    <a:pt x="228625" y="543505"/>
                    <a:pt x="219735" y="516835"/>
                  </a:cubicBezTo>
                  <a:cubicBezTo>
                    <a:pt x="197839" y="451147"/>
                    <a:pt x="218728" y="348044"/>
                    <a:pt x="179979" y="278296"/>
                  </a:cubicBezTo>
                  <a:cubicBezTo>
                    <a:pt x="156774" y="236527"/>
                    <a:pt x="126970" y="198783"/>
                    <a:pt x="100466" y="159026"/>
                  </a:cubicBezTo>
                  <a:cubicBezTo>
                    <a:pt x="87214" y="139148"/>
                    <a:pt x="71393" y="120760"/>
                    <a:pt x="60709" y="99391"/>
                  </a:cubicBezTo>
                  <a:cubicBezTo>
                    <a:pt x="47457" y="72887"/>
                    <a:pt x="0" y="40831"/>
                    <a:pt x="20953" y="19878"/>
                  </a:cubicBezTo>
                  <a:cubicBezTo>
                    <a:pt x="40831" y="0"/>
                    <a:pt x="57711" y="63173"/>
                    <a:pt x="80587" y="79513"/>
                  </a:cubicBezTo>
                  <a:cubicBezTo>
                    <a:pt x="104700" y="96737"/>
                    <a:pt x="132587" y="108265"/>
                    <a:pt x="160100" y="119270"/>
                  </a:cubicBezTo>
                  <a:cubicBezTo>
                    <a:pt x="351503" y="195831"/>
                    <a:pt x="212250" y="123402"/>
                    <a:pt x="438396" y="198783"/>
                  </a:cubicBezTo>
                  <a:lnTo>
                    <a:pt x="498031" y="218661"/>
                  </a:lnTo>
                  <a:cubicBezTo>
                    <a:pt x="545700" y="361671"/>
                    <a:pt x="487856" y="183053"/>
                    <a:pt x="537787" y="357809"/>
                  </a:cubicBezTo>
                  <a:cubicBezTo>
                    <a:pt x="543543" y="377956"/>
                    <a:pt x="540616" y="405264"/>
                    <a:pt x="557666" y="417443"/>
                  </a:cubicBezTo>
                  <a:cubicBezTo>
                    <a:pt x="591767" y="441801"/>
                    <a:pt x="676935" y="457200"/>
                    <a:pt x="676935" y="457200"/>
                  </a:cubicBezTo>
                  <a:cubicBezTo>
                    <a:pt x="690187" y="477078"/>
                    <a:pt x="699799" y="499942"/>
                    <a:pt x="716692" y="516835"/>
                  </a:cubicBezTo>
                  <a:cubicBezTo>
                    <a:pt x="755225" y="555368"/>
                    <a:pt x="787461" y="560302"/>
                    <a:pt x="835961" y="576470"/>
                  </a:cubicBezTo>
                  <a:cubicBezTo>
                    <a:pt x="862465" y="616226"/>
                    <a:pt x="903885" y="649385"/>
                    <a:pt x="915474" y="695739"/>
                  </a:cubicBezTo>
                  <a:cubicBezTo>
                    <a:pt x="940435" y="795580"/>
                    <a:pt x="926714" y="749334"/>
                    <a:pt x="955231" y="834887"/>
                  </a:cubicBezTo>
                  <a:cubicBezTo>
                    <a:pt x="969100" y="682329"/>
                    <a:pt x="968396" y="629909"/>
                    <a:pt x="994987" y="496956"/>
                  </a:cubicBezTo>
                  <a:cubicBezTo>
                    <a:pt x="1000345" y="470166"/>
                    <a:pt x="999711" y="440175"/>
                    <a:pt x="1014866" y="417443"/>
                  </a:cubicBezTo>
                  <a:cubicBezTo>
                    <a:pt x="1028118" y="397565"/>
                    <a:pt x="1056147" y="392981"/>
                    <a:pt x="1074500" y="377687"/>
                  </a:cubicBezTo>
                  <a:cubicBezTo>
                    <a:pt x="1096096" y="359690"/>
                    <a:pt x="1112539" y="336049"/>
                    <a:pt x="1134135" y="318052"/>
                  </a:cubicBezTo>
                  <a:cubicBezTo>
                    <a:pt x="1193071" y="268939"/>
                    <a:pt x="1203851" y="280198"/>
                    <a:pt x="1273283" y="238539"/>
                  </a:cubicBezTo>
                  <a:cubicBezTo>
                    <a:pt x="1314255" y="213956"/>
                    <a:pt x="1344845" y="161676"/>
                    <a:pt x="1392553" y="159026"/>
                  </a:cubicBezTo>
                  <a:lnTo>
                    <a:pt x="1750361" y="139148"/>
                  </a:lnTo>
                  <a:lnTo>
                    <a:pt x="1869631" y="59635"/>
                  </a:lnTo>
                  <a:lnTo>
                    <a:pt x="1929266" y="19878"/>
                  </a:lnTo>
                  <a:cubicBezTo>
                    <a:pt x="1922640" y="39756"/>
                    <a:pt x="1912350" y="58770"/>
                    <a:pt x="1909387" y="79513"/>
                  </a:cubicBezTo>
                  <a:cubicBezTo>
                    <a:pt x="1899037" y="151965"/>
                    <a:pt x="1909615" y="227802"/>
                    <a:pt x="1889509" y="298174"/>
                  </a:cubicBezTo>
                  <a:cubicBezTo>
                    <a:pt x="1881786" y="325205"/>
                    <a:pt x="1847871" y="336213"/>
                    <a:pt x="1829874" y="357809"/>
                  </a:cubicBezTo>
                  <a:cubicBezTo>
                    <a:pt x="1814580" y="376162"/>
                    <a:pt x="1810377" y="404781"/>
                    <a:pt x="1790118" y="417443"/>
                  </a:cubicBezTo>
                  <a:cubicBezTo>
                    <a:pt x="1714010" y="465010"/>
                    <a:pt x="1592807" y="463581"/>
                    <a:pt x="1511822" y="477078"/>
                  </a:cubicBezTo>
                  <a:cubicBezTo>
                    <a:pt x="1484874" y="481569"/>
                    <a:pt x="1458978" y="491029"/>
                    <a:pt x="1432309" y="496956"/>
                  </a:cubicBezTo>
                  <a:cubicBezTo>
                    <a:pt x="1399327" y="504285"/>
                    <a:pt x="1366048" y="510209"/>
                    <a:pt x="1332918" y="516835"/>
                  </a:cubicBezTo>
                  <a:cubicBezTo>
                    <a:pt x="1313040" y="530087"/>
                    <a:pt x="1290176" y="539698"/>
                    <a:pt x="1273283" y="556591"/>
                  </a:cubicBezTo>
                  <a:cubicBezTo>
                    <a:pt x="1240895" y="588979"/>
                    <a:pt x="1224426" y="632750"/>
                    <a:pt x="1213648" y="675861"/>
                  </a:cubicBezTo>
                  <a:cubicBezTo>
                    <a:pt x="1205453" y="708639"/>
                    <a:pt x="1217661" y="751361"/>
                    <a:pt x="1193770" y="775252"/>
                  </a:cubicBezTo>
                  <a:cubicBezTo>
                    <a:pt x="1164137" y="804885"/>
                    <a:pt x="1074500" y="815009"/>
                    <a:pt x="1074500" y="815009"/>
                  </a:cubicBezTo>
                  <a:cubicBezTo>
                    <a:pt x="1034744" y="808383"/>
                    <a:pt x="985833" y="821360"/>
                    <a:pt x="955231" y="795130"/>
                  </a:cubicBezTo>
                  <a:cubicBezTo>
                    <a:pt x="936974" y="779481"/>
                    <a:pt x="942484" y="663114"/>
                    <a:pt x="915474" y="636104"/>
                  </a:cubicBezTo>
                  <a:cubicBezTo>
                    <a:pt x="900658" y="621288"/>
                    <a:pt x="875718" y="622852"/>
                    <a:pt x="855840" y="616226"/>
                  </a:cubicBezTo>
                  <a:cubicBezTo>
                    <a:pt x="842588" y="576469"/>
                    <a:pt x="807864" y="538049"/>
                    <a:pt x="816083" y="496956"/>
                  </a:cubicBezTo>
                  <a:cubicBezTo>
                    <a:pt x="829749" y="428624"/>
                    <a:pt x="837122" y="383566"/>
                    <a:pt x="855840" y="318052"/>
                  </a:cubicBezTo>
                  <a:cubicBezTo>
                    <a:pt x="861596" y="297905"/>
                    <a:pt x="869092" y="278295"/>
                    <a:pt x="875718" y="258417"/>
                  </a:cubicBezTo>
                  <a:cubicBezTo>
                    <a:pt x="888970" y="298174"/>
                    <a:pt x="911304" y="335988"/>
                    <a:pt x="915474" y="377687"/>
                  </a:cubicBezTo>
                  <a:cubicBezTo>
                    <a:pt x="937730" y="600242"/>
                    <a:pt x="898415" y="521063"/>
                    <a:pt x="975109" y="636104"/>
                  </a:cubicBezTo>
                  <a:cubicBezTo>
                    <a:pt x="963068" y="503656"/>
                    <a:pt x="937148" y="404832"/>
                    <a:pt x="975109" y="278296"/>
                  </a:cubicBezTo>
                  <a:cubicBezTo>
                    <a:pt x="981974" y="255413"/>
                    <a:pt x="1001614" y="238539"/>
                    <a:pt x="1014866" y="218661"/>
                  </a:cubicBezTo>
                  <a:cubicBezTo>
                    <a:pt x="1021492" y="198783"/>
                    <a:pt x="1044115" y="177767"/>
                    <a:pt x="1034744" y="159026"/>
                  </a:cubicBezTo>
                  <a:cubicBezTo>
                    <a:pt x="996386" y="82311"/>
                    <a:pt x="925598" y="188659"/>
                    <a:pt x="915474" y="198783"/>
                  </a:cubicBezTo>
                  <a:lnTo>
                    <a:pt x="875718" y="318052"/>
                  </a:lnTo>
                </a:path>
              </a:pathLst>
            </a:custGeom>
            <a:solidFill>
              <a:srgbClr val="00B050"/>
            </a:solidFill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1"/>
            </a:p>
          </p:txBody>
        </p:sp>
      </p:grp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2692201" y="76156"/>
            <a:ext cx="1981200" cy="2601913"/>
            <a:chOff x="3971973" y="943419"/>
            <a:chExt cx="3737114" cy="4310270"/>
          </a:xfrm>
        </p:grpSpPr>
        <p:sp>
          <p:nvSpPr>
            <p:cNvPr id="9" name="Oval 8"/>
            <p:cNvSpPr/>
            <p:nvPr/>
          </p:nvSpPr>
          <p:spPr>
            <a:xfrm>
              <a:off x="3971973" y="1372080"/>
              <a:ext cx="3737114" cy="3881609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4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Long </a:t>
              </a:r>
              <a:r>
                <a:rPr lang="en-US" sz="40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lanh</a:t>
              </a:r>
              <a:endPara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5011059" y="943419"/>
              <a:ext cx="1928447" cy="854691"/>
            </a:xfrm>
            <a:custGeom>
              <a:avLst/>
              <a:gdLst>
                <a:gd name="connsiteX0" fmla="*/ 915474 w 1929266"/>
                <a:gd name="connsiteY0" fmla="*/ 854765 h 854765"/>
                <a:gd name="connsiteX1" fmla="*/ 796205 w 1929266"/>
                <a:gd name="connsiteY1" fmla="*/ 815009 h 854765"/>
                <a:gd name="connsiteX2" fmla="*/ 676935 w 1929266"/>
                <a:gd name="connsiteY2" fmla="*/ 755374 h 854765"/>
                <a:gd name="connsiteX3" fmla="*/ 478153 w 1929266"/>
                <a:gd name="connsiteY3" fmla="*/ 735496 h 854765"/>
                <a:gd name="connsiteX4" fmla="*/ 418518 w 1929266"/>
                <a:gd name="connsiteY4" fmla="*/ 715617 h 854765"/>
                <a:gd name="connsiteX5" fmla="*/ 299248 w 1929266"/>
                <a:gd name="connsiteY5" fmla="*/ 636104 h 854765"/>
                <a:gd name="connsiteX6" fmla="*/ 279370 w 1929266"/>
                <a:gd name="connsiteY6" fmla="*/ 576470 h 854765"/>
                <a:gd name="connsiteX7" fmla="*/ 219735 w 1929266"/>
                <a:gd name="connsiteY7" fmla="*/ 516835 h 854765"/>
                <a:gd name="connsiteX8" fmla="*/ 179979 w 1929266"/>
                <a:gd name="connsiteY8" fmla="*/ 278296 h 854765"/>
                <a:gd name="connsiteX9" fmla="*/ 100466 w 1929266"/>
                <a:gd name="connsiteY9" fmla="*/ 159026 h 854765"/>
                <a:gd name="connsiteX10" fmla="*/ 60709 w 1929266"/>
                <a:gd name="connsiteY10" fmla="*/ 99391 h 854765"/>
                <a:gd name="connsiteX11" fmla="*/ 20953 w 1929266"/>
                <a:gd name="connsiteY11" fmla="*/ 19878 h 854765"/>
                <a:gd name="connsiteX12" fmla="*/ 80587 w 1929266"/>
                <a:gd name="connsiteY12" fmla="*/ 79513 h 854765"/>
                <a:gd name="connsiteX13" fmla="*/ 160100 w 1929266"/>
                <a:gd name="connsiteY13" fmla="*/ 119270 h 854765"/>
                <a:gd name="connsiteX14" fmla="*/ 438396 w 1929266"/>
                <a:gd name="connsiteY14" fmla="*/ 198783 h 854765"/>
                <a:gd name="connsiteX15" fmla="*/ 498031 w 1929266"/>
                <a:gd name="connsiteY15" fmla="*/ 218661 h 854765"/>
                <a:gd name="connsiteX16" fmla="*/ 537787 w 1929266"/>
                <a:gd name="connsiteY16" fmla="*/ 357809 h 854765"/>
                <a:gd name="connsiteX17" fmla="*/ 557666 w 1929266"/>
                <a:gd name="connsiteY17" fmla="*/ 417443 h 854765"/>
                <a:gd name="connsiteX18" fmla="*/ 676935 w 1929266"/>
                <a:gd name="connsiteY18" fmla="*/ 457200 h 854765"/>
                <a:gd name="connsiteX19" fmla="*/ 716692 w 1929266"/>
                <a:gd name="connsiteY19" fmla="*/ 516835 h 854765"/>
                <a:gd name="connsiteX20" fmla="*/ 835961 w 1929266"/>
                <a:gd name="connsiteY20" fmla="*/ 576470 h 854765"/>
                <a:gd name="connsiteX21" fmla="*/ 915474 w 1929266"/>
                <a:gd name="connsiteY21" fmla="*/ 695739 h 854765"/>
                <a:gd name="connsiteX22" fmla="*/ 955231 w 1929266"/>
                <a:gd name="connsiteY22" fmla="*/ 834887 h 854765"/>
                <a:gd name="connsiteX23" fmla="*/ 994987 w 1929266"/>
                <a:gd name="connsiteY23" fmla="*/ 496956 h 854765"/>
                <a:gd name="connsiteX24" fmla="*/ 1014866 w 1929266"/>
                <a:gd name="connsiteY24" fmla="*/ 417443 h 854765"/>
                <a:gd name="connsiteX25" fmla="*/ 1074500 w 1929266"/>
                <a:gd name="connsiteY25" fmla="*/ 377687 h 854765"/>
                <a:gd name="connsiteX26" fmla="*/ 1134135 w 1929266"/>
                <a:gd name="connsiteY26" fmla="*/ 318052 h 854765"/>
                <a:gd name="connsiteX27" fmla="*/ 1273283 w 1929266"/>
                <a:gd name="connsiteY27" fmla="*/ 238539 h 854765"/>
                <a:gd name="connsiteX28" fmla="*/ 1392553 w 1929266"/>
                <a:gd name="connsiteY28" fmla="*/ 159026 h 854765"/>
                <a:gd name="connsiteX29" fmla="*/ 1750361 w 1929266"/>
                <a:gd name="connsiteY29" fmla="*/ 139148 h 854765"/>
                <a:gd name="connsiteX30" fmla="*/ 1869631 w 1929266"/>
                <a:gd name="connsiteY30" fmla="*/ 59635 h 854765"/>
                <a:gd name="connsiteX31" fmla="*/ 1929266 w 1929266"/>
                <a:gd name="connsiteY31" fmla="*/ 19878 h 854765"/>
                <a:gd name="connsiteX32" fmla="*/ 1909387 w 1929266"/>
                <a:gd name="connsiteY32" fmla="*/ 79513 h 854765"/>
                <a:gd name="connsiteX33" fmla="*/ 1889509 w 1929266"/>
                <a:gd name="connsiteY33" fmla="*/ 298174 h 854765"/>
                <a:gd name="connsiteX34" fmla="*/ 1829874 w 1929266"/>
                <a:gd name="connsiteY34" fmla="*/ 357809 h 854765"/>
                <a:gd name="connsiteX35" fmla="*/ 1790118 w 1929266"/>
                <a:gd name="connsiteY35" fmla="*/ 417443 h 854765"/>
                <a:gd name="connsiteX36" fmla="*/ 1511822 w 1929266"/>
                <a:gd name="connsiteY36" fmla="*/ 477078 h 854765"/>
                <a:gd name="connsiteX37" fmla="*/ 1432309 w 1929266"/>
                <a:gd name="connsiteY37" fmla="*/ 496956 h 854765"/>
                <a:gd name="connsiteX38" fmla="*/ 1332918 w 1929266"/>
                <a:gd name="connsiteY38" fmla="*/ 516835 h 854765"/>
                <a:gd name="connsiteX39" fmla="*/ 1273283 w 1929266"/>
                <a:gd name="connsiteY39" fmla="*/ 556591 h 854765"/>
                <a:gd name="connsiteX40" fmla="*/ 1213648 w 1929266"/>
                <a:gd name="connsiteY40" fmla="*/ 675861 h 854765"/>
                <a:gd name="connsiteX41" fmla="*/ 1193770 w 1929266"/>
                <a:gd name="connsiteY41" fmla="*/ 775252 h 854765"/>
                <a:gd name="connsiteX42" fmla="*/ 1074500 w 1929266"/>
                <a:gd name="connsiteY42" fmla="*/ 815009 h 854765"/>
                <a:gd name="connsiteX43" fmla="*/ 955231 w 1929266"/>
                <a:gd name="connsiteY43" fmla="*/ 795130 h 854765"/>
                <a:gd name="connsiteX44" fmla="*/ 915474 w 1929266"/>
                <a:gd name="connsiteY44" fmla="*/ 636104 h 854765"/>
                <a:gd name="connsiteX45" fmla="*/ 855840 w 1929266"/>
                <a:gd name="connsiteY45" fmla="*/ 616226 h 854765"/>
                <a:gd name="connsiteX46" fmla="*/ 816083 w 1929266"/>
                <a:gd name="connsiteY46" fmla="*/ 496956 h 854765"/>
                <a:gd name="connsiteX47" fmla="*/ 855840 w 1929266"/>
                <a:gd name="connsiteY47" fmla="*/ 318052 h 854765"/>
                <a:gd name="connsiteX48" fmla="*/ 875718 w 1929266"/>
                <a:gd name="connsiteY48" fmla="*/ 258417 h 854765"/>
                <a:gd name="connsiteX49" fmla="*/ 915474 w 1929266"/>
                <a:gd name="connsiteY49" fmla="*/ 377687 h 854765"/>
                <a:gd name="connsiteX50" fmla="*/ 975109 w 1929266"/>
                <a:gd name="connsiteY50" fmla="*/ 636104 h 854765"/>
                <a:gd name="connsiteX51" fmla="*/ 975109 w 1929266"/>
                <a:gd name="connsiteY51" fmla="*/ 278296 h 854765"/>
                <a:gd name="connsiteX52" fmla="*/ 1014866 w 1929266"/>
                <a:gd name="connsiteY52" fmla="*/ 218661 h 854765"/>
                <a:gd name="connsiteX53" fmla="*/ 1034744 w 1929266"/>
                <a:gd name="connsiteY53" fmla="*/ 159026 h 854765"/>
                <a:gd name="connsiteX54" fmla="*/ 915474 w 1929266"/>
                <a:gd name="connsiteY54" fmla="*/ 198783 h 854765"/>
                <a:gd name="connsiteX55" fmla="*/ 875718 w 1929266"/>
                <a:gd name="connsiteY55" fmla="*/ 318052 h 854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929266" h="854765">
                  <a:moveTo>
                    <a:pt x="915474" y="854765"/>
                  </a:moveTo>
                  <a:cubicBezTo>
                    <a:pt x="875718" y="841513"/>
                    <a:pt x="834500" y="832029"/>
                    <a:pt x="796205" y="815009"/>
                  </a:cubicBezTo>
                  <a:cubicBezTo>
                    <a:pt x="718156" y="780320"/>
                    <a:pt x="760094" y="768168"/>
                    <a:pt x="676935" y="755374"/>
                  </a:cubicBezTo>
                  <a:cubicBezTo>
                    <a:pt x="611118" y="745248"/>
                    <a:pt x="544414" y="742122"/>
                    <a:pt x="478153" y="735496"/>
                  </a:cubicBezTo>
                  <a:cubicBezTo>
                    <a:pt x="458275" y="728870"/>
                    <a:pt x="436835" y="725793"/>
                    <a:pt x="418518" y="715617"/>
                  </a:cubicBezTo>
                  <a:cubicBezTo>
                    <a:pt x="376749" y="692412"/>
                    <a:pt x="299248" y="636104"/>
                    <a:pt x="299248" y="636104"/>
                  </a:cubicBezTo>
                  <a:cubicBezTo>
                    <a:pt x="292622" y="616226"/>
                    <a:pt x="290993" y="593904"/>
                    <a:pt x="279370" y="576470"/>
                  </a:cubicBezTo>
                  <a:cubicBezTo>
                    <a:pt x="263776" y="553079"/>
                    <a:pt x="228625" y="543505"/>
                    <a:pt x="219735" y="516835"/>
                  </a:cubicBezTo>
                  <a:cubicBezTo>
                    <a:pt x="197839" y="451147"/>
                    <a:pt x="218728" y="348044"/>
                    <a:pt x="179979" y="278296"/>
                  </a:cubicBezTo>
                  <a:cubicBezTo>
                    <a:pt x="156774" y="236527"/>
                    <a:pt x="126970" y="198783"/>
                    <a:pt x="100466" y="159026"/>
                  </a:cubicBezTo>
                  <a:cubicBezTo>
                    <a:pt x="87214" y="139148"/>
                    <a:pt x="71393" y="120760"/>
                    <a:pt x="60709" y="99391"/>
                  </a:cubicBezTo>
                  <a:cubicBezTo>
                    <a:pt x="47457" y="72887"/>
                    <a:pt x="0" y="40831"/>
                    <a:pt x="20953" y="19878"/>
                  </a:cubicBezTo>
                  <a:cubicBezTo>
                    <a:pt x="40831" y="0"/>
                    <a:pt x="57711" y="63173"/>
                    <a:pt x="80587" y="79513"/>
                  </a:cubicBezTo>
                  <a:cubicBezTo>
                    <a:pt x="104700" y="96737"/>
                    <a:pt x="132587" y="108265"/>
                    <a:pt x="160100" y="119270"/>
                  </a:cubicBezTo>
                  <a:cubicBezTo>
                    <a:pt x="351503" y="195831"/>
                    <a:pt x="212250" y="123402"/>
                    <a:pt x="438396" y="198783"/>
                  </a:cubicBezTo>
                  <a:lnTo>
                    <a:pt x="498031" y="218661"/>
                  </a:lnTo>
                  <a:cubicBezTo>
                    <a:pt x="545700" y="361671"/>
                    <a:pt x="487856" y="183053"/>
                    <a:pt x="537787" y="357809"/>
                  </a:cubicBezTo>
                  <a:cubicBezTo>
                    <a:pt x="543543" y="377956"/>
                    <a:pt x="540616" y="405264"/>
                    <a:pt x="557666" y="417443"/>
                  </a:cubicBezTo>
                  <a:cubicBezTo>
                    <a:pt x="591767" y="441801"/>
                    <a:pt x="676935" y="457200"/>
                    <a:pt x="676935" y="457200"/>
                  </a:cubicBezTo>
                  <a:cubicBezTo>
                    <a:pt x="690187" y="477078"/>
                    <a:pt x="699799" y="499942"/>
                    <a:pt x="716692" y="516835"/>
                  </a:cubicBezTo>
                  <a:cubicBezTo>
                    <a:pt x="755225" y="555368"/>
                    <a:pt x="787461" y="560302"/>
                    <a:pt x="835961" y="576470"/>
                  </a:cubicBezTo>
                  <a:cubicBezTo>
                    <a:pt x="862465" y="616226"/>
                    <a:pt x="903885" y="649385"/>
                    <a:pt x="915474" y="695739"/>
                  </a:cubicBezTo>
                  <a:cubicBezTo>
                    <a:pt x="940435" y="795580"/>
                    <a:pt x="926714" y="749334"/>
                    <a:pt x="955231" y="834887"/>
                  </a:cubicBezTo>
                  <a:cubicBezTo>
                    <a:pt x="969100" y="682329"/>
                    <a:pt x="968396" y="629909"/>
                    <a:pt x="994987" y="496956"/>
                  </a:cubicBezTo>
                  <a:cubicBezTo>
                    <a:pt x="1000345" y="470166"/>
                    <a:pt x="999711" y="440175"/>
                    <a:pt x="1014866" y="417443"/>
                  </a:cubicBezTo>
                  <a:cubicBezTo>
                    <a:pt x="1028118" y="397565"/>
                    <a:pt x="1056147" y="392981"/>
                    <a:pt x="1074500" y="377687"/>
                  </a:cubicBezTo>
                  <a:cubicBezTo>
                    <a:pt x="1096096" y="359690"/>
                    <a:pt x="1112539" y="336049"/>
                    <a:pt x="1134135" y="318052"/>
                  </a:cubicBezTo>
                  <a:cubicBezTo>
                    <a:pt x="1193071" y="268939"/>
                    <a:pt x="1203851" y="280198"/>
                    <a:pt x="1273283" y="238539"/>
                  </a:cubicBezTo>
                  <a:cubicBezTo>
                    <a:pt x="1314255" y="213956"/>
                    <a:pt x="1344845" y="161676"/>
                    <a:pt x="1392553" y="159026"/>
                  </a:cubicBezTo>
                  <a:lnTo>
                    <a:pt x="1750361" y="139148"/>
                  </a:lnTo>
                  <a:lnTo>
                    <a:pt x="1869631" y="59635"/>
                  </a:lnTo>
                  <a:lnTo>
                    <a:pt x="1929266" y="19878"/>
                  </a:lnTo>
                  <a:cubicBezTo>
                    <a:pt x="1922640" y="39756"/>
                    <a:pt x="1912350" y="58770"/>
                    <a:pt x="1909387" y="79513"/>
                  </a:cubicBezTo>
                  <a:cubicBezTo>
                    <a:pt x="1899037" y="151965"/>
                    <a:pt x="1909615" y="227802"/>
                    <a:pt x="1889509" y="298174"/>
                  </a:cubicBezTo>
                  <a:cubicBezTo>
                    <a:pt x="1881786" y="325205"/>
                    <a:pt x="1847871" y="336213"/>
                    <a:pt x="1829874" y="357809"/>
                  </a:cubicBezTo>
                  <a:cubicBezTo>
                    <a:pt x="1814580" y="376162"/>
                    <a:pt x="1810377" y="404781"/>
                    <a:pt x="1790118" y="417443"/>
                  </a:cubicBezTo>
                  <a:cubicBezTo>
                    <a:pt x="1714010" y="465010"/>
                    <a:pt x="1592807" y="463581"/>
                    <a:pt x="1511822" y="477078"/>
                  </a:cubicBezTo>
                  <a:cubicBezTo>
                    <a:pt x="1484874" y="481569"/>
                    <a:pt x="1458978" y="491029"/>
                    <a:pt x="1432309" y="496956"/>
                  </a:cubicBezTo>
                  <a:cubicBezTo>
                    <a:pt x="1399327" y="504285"/>
                    <a:pt x="1366048" y="510209"/>
                    <a:pt x="1332918" y="516835"/>
                  </a:cubicBezTo>
                  <a:cubicBezTo>
                    <a:pt x="1313040" y="530087"/>
                    <a:pt x="1290176" y="539698"/>
                    <a:pt x="1273283" y="556591"/>
                  </a:cubicBezTo>
                  <a:cubicBezTo>
                    <a:pt x="1240895" y="588979"/>
                    <a:pt x="1224426" y="632750"/>
                    <a:pt x="1213648" y="675861"/>
                  </a:cubicBezTo>
                  <a:cubicBezTo>
                    <a:pt x="1205453" y="708639"/>
                    <a:pt x="1217661" y="751361"/>
                    <a:pt x="1193770" y="775252"/>
                  </a:cubicBezTo>
                  <a:cubicBezTo>
                    <a:pt x="1164137" y="804885"/>
                    <a:pt x="1074500" y="815009"/>
                    <a:pt x="1074500" y="815009"/>
                  </a:cubicBezTo>
                  <a:cubicBezTo>
                    <a:pt x="1034744" y="808383"/>
                    <a:pt x="985833" y="821360"/>
                    <a:pt x="955231" y="795130"/>
                  </a:cubicBezTo>
                  <a:cubicBezTo>
                    <a:pt x="936974" y="779481"/>
                    <a:pt x="942484" y="663114"/>
                    <a:pt x="915474" y="636104"/>
                  </a:cubicBezTo>
                  <a:cubicBezTo>
                    <a:pt x="900658" y="621288"/>
                    <a:pt x="875718" y="622852"/>
                    <a:pt x="855840" y="616226"/>
                  </a:cubicBezTo>
                  <a:cubicBezTo>
                    <a:pt x="842588" y="576469"/>
                    <a:pt x="807864" y="538049"/>
                    <a:pt x="816083" y="496956"/>
                  </a:cubicBezTo>
                  <a:cubicBezTo>
                    <a:pt x="829749" y="428624"/>
                    <a:pt x="837122" y="383566"/>
                    <a:pt x="855840" y="318052"/>
                  </a:cubicBezTo>
                  <a:cubicBezTo>
                    <a:pt x="861596" y="297905"/>
                    <a:pt x="869092" y="278295"/>
                    <a:pt x="875718" y="258417"/>
                  </a:cubicBezTo>
                  <a:cubicBezTo>
                    <a:pt x="888970" y="298174"/>
                    <a:pt x="911304" y="335988"/>
                    <a:pt x="915474" y="377687"/>
                  </a:cubicBezTo>
                  <a:cubicBezTo>
                    <a:pt x="937730" y="600242"/>
                    <a:pt x="898415" y="521063"/>
                    <a:pt x="975109" y="636104"/>
                  </a:cubicBezTo>
                  <a:cubicBezTo>
                    <a:pt x="963068" y="503656"/>
                    <a:pt x="937148" y="404832"/>
                    <a:pt x="975109" y="278296"/>
                  </a:cubicBezTo>
                  <a:cubicBezTo>
                    <a:pt x="981974" y="255413"/>
                    <a:pt x="1001614" y="238539"/>
                    <a:pt x="1014866" y="218661"/>
                  </a:cubicBezTo>
                  <a:cubicBezTo>
                    <a:pt x="1021492" y="198783"/>
                    <a:pt x="1044115" y="177767"/>
                    <a:pt x="1034744" y="159026"/>
                  </a:cubicBezTo>
                  <a:cubicBezTo>
                    <a:pt x="996386" y="82311"/>
                    <a:pt x="925598" y="188659"/>
                    <a:pt x="915474" y="198783"/>
                  </a:cubicBezTo>
                  <a:lnTo>
                    <a:pt x="875718" y="318052"/>
                  </a:lnTo>
                </a:path>
              </a:pathLst>
            </a:custGeom>
            <a:solidFill>
              <a:srgbClr val="00B050"/>
            </a:solidFill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1">
                <a:solidFill>
                  <a:srgbClr val="FF33CC"/>
                </a:solidFill>
              </a:endParaRPr>
            </a:p>
          </p:txBody>
        </p:sp>
      </p:grp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4343401" y="129381"/>
            <a:ext cx="2162175" cy="2601913"/>
            <a:chOff x="3971973" y="943419"/>
            <a:chExt cx="3737114" cy="4310270"/>
          </a:xfrm>
        </p:grpSpPr>
        <p:sp>
          <p:nvSpPr>
            <p:cNvPr id="12" name="Oval 11"/>
            <p:cNvSpPr/>
            <p:nvPr/>
          </p:nvSpPr>
          <p:spPr>
            <a:xfrm>
              <a:off x="3971973" y="1372080"/>
              <a:ext cx="3737114" cy="3881609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40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Lóng</a:t>
              </a:r>
              <a:r>
                <a:rPr lang="en-US" sz="4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lánh</a:t>
              </a:r>
              <a:endPara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Freeform 12"/>
            <p:cNvSpPr/>
            <p:nvPr/>
          </p:nvSpPr>
          <p:spPr>
            <a:xfrm>
              <a:off x="5009023" y="943419"/>
              <a:ext cx="1930842" cy="854691"/>
            </a:xfrm>
            <a:custGeom>
              <a:avLst/>
              <a:gdLst>
                <a:gd name="connsiteX0" fmla="*/ 915474 w 1929266"/>
                <a:gd name="connsiteY0" fmla="*/ 854765 h 854765"/>
                <a:gd name="connsiteX1" fmla="*/ 796205 w 1929266"/>
                <a:gd name="connsiteY1" fmla="*/ 815009 h 854765"/>
                <a:gd name="connsiteX2" fmla="*/ 676935 w 1929266"/>
                <a:gd name="connsiteY2" fmla="*/ 755374 h 854765"/>
                <a:gd name="connsiteX3" fmla="*/ 478153 w 1929266"/>
                <a:gd name="connsiteY3" fmla="*/ 735496 h 854765"/>
                <a:gd name="connsiteX4" fmla="*/ 418518 w 1929266"/>
                <a:gd name="connsiteY4" fmla="*/ 715617 h 854765"/>
                <a:gd name="connsiteX5" fmla="*/ 299248 w 1929266"/>
                <a:gd name="connsiteY5" fmla="*/ 636104 h 854765"/>
                <a:gd name="connsiteX6" fmla="*/ 279370 w 1929266"/>
                <a:gd name="connsiteY6" fmla="*/ 576470 h 854765"/>
                <a:gd name="connsiteX7" fmla="*/ 219735 w 1929266"/>
                <a:gd name="connsiteY7" fmla="*/ 516835 h 854765"/>
                <a:gd name="connsiteX8" fmla="*/ 179979 w 1929266"/>
                <a:gd name="connsiteY8" fmla="*/ 278296 h 854765"/>
                <a:gd name="connsiteX9" fmla="*/ 100466 w 1929266"/>
                <a:gd name="connsiteY9" fmla="*/ 159026 h 854765"/>
                <a:gd name="connsiteX10" fmla="*/ 60709 w 1929266"/>
                <a:gd name="connsiteY10" fmla="*/ 99391 h 854765"/>
                <a:gd name="connsiteX11" fmla="*/ 20953 w 1929266"/>
                <a:gd name="connsiteY11" fmla="*/ 19878 h 854765"/>
                <a:gd name="connsiteX12" fmla="*/ 80587 w 1929266"/>
                <a:gd name="connsiteY12" fmla="*/ 79513 h 854765"/>
                <a:gd name="connsiteX13" fmla="*/ 160100 w 1929266"/>
                <a:gd name="connsiteY13" fmla="*/ 119270 h 854765"/>
                <a:gd name="connsiteX14" fmla="*/ 438396 w 1929266"/>
                <a:gd name="connsiteY14" fmla="*/ 198783 h 854765"/>
                <a:gd name="connsiteX15" fmla="*/ 498031 w 1929266"/>
                <a:gd name="connsiteY15" fmla="*/ 218661 h 854765"/>
                <a:gd name="connsiteX16" fmla="*/ 537787 w 1929266"/>
                <a:gd name="connsiteY16" fmla="*/ 357809 h 854765"/>
                <a:gd name="connsiteX17" fmla="*/ 557666 w 1929266"/>
                <a:gd name="connsiteY17" fmla="*/ 417443 h 854765"/>
                <a:gd name="connsiteX18" fmla="*/ 676935 w 1929266"/>
                <a:gd name="connsiteY18" fmla="*/ 457200 h 854765"/>
                <a:gd name="connsiteX19" fmla="*/ 716692 w 1929266"/>
                <a:gd name="connsiteY19" fmla="*/ 516835 h 854765"/>
                <a:gd name="connsiteX20" fmla="*/ 835961 w 1929266"/>
                <a:gd name="connsiteY20" fmla="*/ 576470 h 854765"/>
                <a:gd name="connsiteX21" fmla="*/ 915474 w 1929266"/>
                <a:gd name="connsiteY21" fmla="*/ 695739 h 854765"/>
                <a:gd name="connsiteX22" fmla="*/ 955231 w 1929266"/>
                <a:gd name="connsiteY22" fmla="*/ 834887 h 854765"/>
                <a:gd name="connsiteX23" fmla="*/ 994987 w 1929266"/>
                <a:gd name="connsiteY23" fmla="*/ 496956 h 854765"/>
                <a:gd name="connsiteX24" fmla="*/ 1014866 w 1929266"/>
                <a:gd name="connsiteY24" fmla="*/ 417443 h 854765"/>
                <a:gd name="connsiteX25" fmla="*/ 1074500 w 1929266"/>
                <a:gd name="connsiteY25" fmla="*/ 377687 h 854765"/>
                <a:gd name="connsiteX26" fmla="*/ 1134135 w 1929266"/>
                <a:gd name="connsiteY26" fmla="*/ 318052 h 854765"/>
                <a:gd name="connsiteX27" fmla="*/ 1273283 w 1929266"/>
                <a:gd name="connsiteY27" fmla="*/ 238539 h 854765"/>
                <a:gd name="connsiteX28" fmla="*/ 1392553 w 1929266"/>
                <a:gd name="connsiteY28" fmla="*/ 159026 h 854765"/>
                <a:gd name="connsiteX29" fmla="*/ 1750361 w 1929266"/>
                <a:gd name="connsiteY29" fmla="*/ 139148 h 854765"/>
                <a:gd name="connsiteX30" fmla="*/ 1869631 w 1929266"/>
                <a:gd name="connsiteY30" fmla="*/ 59635 h 854765"/>
                <a:gd name="connsiteX31" fmla="*/ 1929266 w 1929266"/>
                <a:gd name="connsiteY31" fmla="*/ 19878 h 854765"/>
                <a:gd name="connsiteX32" fmla="*/ 1909387 w 1929266"/>
                <a:gd name="connsiteY32" fmla="*/ 79513 h 854765"/>
                <a:gd name="connsiteX33" fmla="*/ 1889509 w 1929266"/>
                <a:gd name="connsiteY33" fmla="*/ 298174 h 854765"/>
                <a:gd name="connsiteX34" fmla="*/ 1829874 w 1929266"/>
                <a:gd name="connsiteY34" fmla="*/ 357809 h 854765"/>
                <a:gd name="connsiteX35" fmla="*/ 1790118 w 1929266"/>
                <a:gd name="connsiteY35" fmla="*/ 417443 h 854765"/>
                <a:gd name="connsiteX36" fmla="*/ 1511822 w 1929266"/>
                <a:gd name="connsiteY36" fmla="*/ 477078 h 854765"/>
                <a:gd name="connsiteX37" fmla="*/ 1432309 w 1929266"/>
                <a:gd name="connsiteY37" fmla="*/ 496956 h 854765"/>
                <a:gd name="connsiteX38" fmla="*/ 1332918 w 1929266"/>
                <a:gd name="connsiteY38" fmla="*/ 516835 h 854765"/>
                <a:gd name="connsiteX39" fmla="*/ 1273283 w 1929266"/>
                <a:gd name="connsiteY39" fmla="*/ 556591 h 854765"/>
                <a:gd name="connsiteX40" fmla="*/ 1213648 w 1929266"/>
                <a:gd name="connsiteY40" fmla="*/ 675861 h 854765"/>
                <a:gd name="connsiteX41" fmla="*/ 1193770 w 1929266"/>
                <a:gd name="connsiteY41" fmla="*/ 775252 h 854765"/>
                <a:gd name="connsiteX42" fmla="*/ 1074500 w 1929266"/>
                <a:gd name="connsiteY42" fmla="*/ 815009 h 854765"/>
                <a:gd name="connsiteX43" fmla="*/ 955231 w 1929266"/>
                <a:gd name="connsiteY43" fmla="*/ 795130 h 854765"/>
                <a:gd name="connsiteX44" fmla="*/ 915474 w 1929266"/>
                <a:gd name="connsiteY44" fmla="*/ 636104 h 854765"/>
                <a:gd name="connsiteX45" fmla="*/ 855840 w 1929266"/>
                <a:gd name="connsiteY45" fmla="*/ 616226 h 854765"/>
                <a:gd name="connsiteX46" fmla="*/ 816083 w 1929266"/>
                <a:gd name="connsiteY46" fmla="*/ 496956 h 854765"/>
                <a:gd name="connsiteX47" fmla="*/ 855840 w 1929266"/>
                <a:gd name="connsiteY47" fmla="*/ 318052 h 854765"/>
                <a:gd name="connsiteX48" fmla="*/ 875718 w 1929266"/>
                <a:gd name="connsiteY48" fmla="*/ 258417 h 854765"/>
                <a:gd name="connsiteX49" fmla="*/ 915474 w 1929266"/>
                <a:gd name="connsiteY49" fmla="*/ 377687 h 854765"/>
                <a:gd name="connsiteX50" fmla="*/ 975109 w 1929266"/>
                <a:gd name="connsiteY50" fmla="*/ 636104 h 854765"/>
                <a:gd name="connsiteX51" fmla="*/ 975109 w 1929266"/>
                <a:gd name="connsiteY51" fmla="*/ 278296 h 854765"/>
                <a:gd name="connsiteX52" fmla="*/ 1014866 w 1929266"/>
                <a:gd name="connsiteY52" fmla="*/ 218661 h 854765"/>
                <a:gd name="connsiteX53" fmla="*/ 1034744 w 1929266"/>
                <a:gd name="connsiteY53" fmla="*/ 159026 h 854765"/>
                <a:gd name="connsiteX54" fmla="*/ 915474 w 1929266"/>
                <a:gd name="connsiteY54" fmla="*/ 198783 h 854765"/>
                <a:gd name="connsiteX55" fmla="*/ 875718 w 1929266"/>
                <a:gd name="connsiteY55" fmla="*/ 318052 h 854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929266" h="854765">
                  <a:moveTo>
                    <a:pt x="915474" y="854765"/>
                  </a:moveTo>
                  <a:cubicBezTo>
                    <a:pt x="875718" y="841513"/>
                    <a:pt x="834500" y="832029"/>
                    <a:pt x="796205" y="815009"/>
                  </a:cubicBezTo>
                  <a:cubicBezTo>
                    <a:pt x="718156" y="780320"/>
                    <a:pt x="760094" y="768168"/>
                    <a:pt x="676935" y="755374"/>
                  </a:cubicBezTo>
                  <a:cubicBezTo>
                    <a:pt x="611118" y="745248"/>
                    <a:pt x="544414" y="742122"/>
                    <a:pt x="478153" y="735496"/>
                  </a:cubicBezTo>
                  <a:cubicBezTo>
                    <a:pt x="458275" y="728870"/>
                    <a:pt x="436835" y="725793"/>
                    <a:pt x="418518" y="715617"/>
                  </a:cubicBezTo>
                  <a:cubicBezTo>
                    <a:pt x="376749" y="692412"/>
                    <a:pt x="299248" y="636104"/>
                    <a:pt x="299248" y="636104"/>
                  </a:cubicBezTo>
                  <a:cubicBezTo>
                    <a:pt x="292622" y="616226"/>
                    <a:pt x="290993" y="593904"/>
                    <a:pt x="279370" y="576470"/>
                  </a:cubicBezTo>
                  <a:cubicBezTo>
                    <a:pt x="263776" y="553079"/>
                    <a:pt x="228625" y="543505"/>
                    <a:pt x="219735" y="516835"/>
                  </a:cubicBezTo>
                  <a:cubicBezTo>
                    <a:pt x="197839" y="451147"/>
                    <a:pt x="218728" y="348044"/>
                    <a:pt x="179979" y="278296"/>
                  </a:cubicBezTo>
                  <a:cubicBezTo>
                    <a:pt x="156774" y="236527"/>
                    <a:pt x="126970" y="198783"/>
                    <a:pt x="100466" y="159026"/>
                  </a:cubicBezTo>
                  <a:cubicBezTo>
                    <a:pt x="87214" y="139148"/>
                    <a:pt x="71393" y="120760"/>
                    <a:pt x="60709" y="99391"/>
                  </a:cubicBezTo>
                  <a:cubicBezTo>
                    <a:pt x="47457" y="72887"/>
                    <a:pt x="0" y="40831"/>
                    <a:pt x="20953" y="19878"/>
                  </a:cubicBezTo>
                  <a:cubicBezTo>
                    <a:pt x="40831" y="0"/>
                    <a:pt x="57711" y="63173"/>
                    <a:pt x="80587" y="79513"/>
                  </a:cubicBezTo>
                  <a:cubicBezTo>
                    <a:pt x="104700" y="96737"/>
                    <a:pt x="132587" y="108265"/>
                    <a:pt x="160100" y="119270"/>
                  </a:cubicBezTo>
                  <a:cubicBezTo>
                    <a:pt x="351503" y="195831"/>
                    <a:pt x="212250" y="123402"/>
                    <a:pt x="438396" y="198783"/>
                  </a:cubicBezTo>
                  <a:lnTo>
                    <a:pt x="498031" y="218661"/>
                  </a:lnTo>
                  <a:cubicBezTo>
                    <a:pt x="545700" y="361671"/>
                    <a:pt x="487856" y="183053"/>
                    <a:pt x="537787" y="357809"/>
                  </a:cubicBezTo>
                  <a:cubicBezTo>
                    <a:pt x="543543" y="377956"/>
                    <a:pt x="540616" y="405264"/>
                    <a:pt x="557666" y="417443"/>
                  </a:cubicBezTo>
                  <a:cubicBezTo>
                    <a:pt x="591767" y="441801"/>
                    <a:pt x="676935" y="457200"/>
                    <a:pt x="676935" y="457200"/>
                  </a:cubicBezTo>
                  <a:cubicBezTo>
                    <a:pt x="690187" y="477078"/>
                    <a:pt x="699799" y="499942"/>
                    <a:pt x="716692" y="516835"/>
                  </a:cubicBezTo>
                  <a:cubicBezTo>
                    <a:pt x="755225" y="555368"/>
                    <a:pt x="787461" y="560302"/>
                    <a:pt x="835961" y="576470"/>
                  </a:cubicBezTo>
                  <a:cubicBezTo>
                    <a:pt x="862465" y="616226"/>
                    <a:pt x="903885" y="649385"/>
                    <a:pt x="915474" y="695739"/>
                  </a:cubicBezTo>
                  <a:cubicBezTo>
                    <a:pt x="940435" y="795580"/>
                    <a:pt x="926714" y="749334"/>
                    <a:pt x="955231" y="834887"/>
                  </a:cubicBezTo>
                  <a:cubicBezTo>
                    <a:pt x="969100" y="682329"/>
                    <a:pt x="968396" y="629909"/>
                    <a:pt x="994987" y="496956"/>
                  </a:cubicBezTo>
                  <a:cubicBezTo>
                    <a:pt x="1000345" y="470166"/>
                    <a:pt x="999711" y="440175"/>
                    <a:pt x="1014866" y="417443"/>
                  </a:cubicBezTo>
                  <a:cubicBezTo>
                    <a:pt x="1028118" y="397565"/>
                    <a:pt x="1056147" y="392981"/>
                    <a:pt x="1074500" y="377687"/>
                  </a:cubicBezTo>
                  <a:cubicBezTo>
                    <a:pt x="1096096" y="359690"/>
                    <a:pt x="1112539" y="336049"/>
                    <a:pt x="1134135" y="318052"/>
                  </a:cubicBezTo>
                  <a:cubicBezTo>
                    <a:pt x="1193071" y="268939"/>
                    <a:pt x="1203851" y="280198"/>
                    <a:pt x="1273283" y="238539"/>
                  </a:cubicBezTo>
                  <a:cubicBezTo>
                    <a:pt x="1314255" y="213956"/>
                    <a:pt x="1344845" y="161676"/>
                    <a:pt x="1392553" y="159026"/>
                  </a:cubicBezTo>
                  <a:lnTo>
                    <a:pt x="1750361" y="139148"/>
                  </a:lnTo>
                  <a:lnTo>
                    <a:pt x="1869631" y="59635"/>
                  </a:lnTo>
                  <a:lnTo>
                    <a:pt x="1929266" y="19878"/>
                  </a:lnTo>
                  <a:cubicBezTo>
                    <a:pt x="1922640" y="39756"/>
                    <a:pt x="1912350" y="58770"/>
                    <a:pt x="1909387" y="79513"/>
                  </a:cubicBezTo>
                  <a:cubicBezTo>
                    <a:pt x="1899037" y="151965"/>
                    <a:pt x="1909615" y="227802"/>
                    <a:pt x="1889509" y="298174"/>
                  </a:cubicBezTo>
                  <a:cubicBezTo>
                    <a:pt x="1881786" y="325205"/>
                    <a:pt x="1847871" y="336213"/>
                    <a:pt x="1829874" y="357809"/>
                  </a:cubicBezTo>
                  <a:cubicBezTo>
                    <a:pt x="1814580" y="376162"/>
                    <a:pt x="1810377" y="404781"/>
                    <a:pt x="1790118" y="417443"/>
                  </a:cubicBezTo>
                  <a:cubicBezTo>
                    <a:pt x="1714010" y="465010"/>
                    <a:pt x="1592807" y="463581"/>
                    <a:pt x="1511822" y="477078"/>
                  </a:cubicBezTo>
                  <a:cubicBezTo>
                    <a:pt x="1484874" y="481569"/>
                    <a:pt x="1458978" y="491029"/>
                    <a:pt x="1432309" y="496956"/>
                  </a:cubicBezTo>
                  <a:cubicBezTo>
                    <a:pt x="1399327" y="504285"/>
                    <a:pt x="1366048" y="510209"/>
                    <a:pt x="1332918" y="516835"/>
                  </a:cubicBezTo>
                  <a:cubicBezTo>
                    <a:pt x="1313040" y="530087"/>
                    <a:pt x="1290176" y="539698"/>
                    <a:pt x="1273283" y="556591"/>
                  </a:cubicBezTo>
                  <a:cubicBezTo>
                    <a:pt x="1240895" y="588979"/>
                    <a:pt x="1224426" y="632750"/>
                    <a:pt x="1213648" y="675861"/>
                  </a:cubicBezTo>
                  <a:cubicBezTo>
                    <a:pt x="1205453" y="708639"/>
                    <a:pt x="1217661" y="751361"/>
                    <a:pt x="1193770" y="775252"/>
                  </a:cubicBezTo>
                  <a:cubicBezTo>
                    <a:pt x="1164137" y="804885"/>
                    <a:pt x="1074500" y="815009"/>
                    <a:pt x="1074500" y="815009"/>
                  </a:cubicBezTo>
                  <a:cubicBezTo>
                    <a:pt x="1034744" y="808383"/>
                    <a:pt x="985833" y="821360"/>
                    <a:pt x="955231" y="795130"/>
                  </a:cubicBezTo>
                  <a:cubicBezTo>
                    <a:pt x="936974" y="779481"/>
                    <a:pt x="942484" y="663114"/>
                    <a:pt x="915474" y="636104"/>
                  </a:cubicBezTo>
                  <a:cubicBezTo>
                    <a:pt x="900658" y="621288"/>
                    <a:pt x="875718" y="622852"/>
                    <a:pt x="855840" y="616226"/>
                  </a:cubicBezTo>
                  <a:cubicBezTo>
                    <a:pt x="842588" y="576469"/>
                    <a:pt x="807864" y="538049"/>
                    <a:pt x="816083" y="496956"/>
                  </a:cubicBezTo>
                  <a:cubicBezTo>
                    <a:pt x="829749" y="428624"/>
                    <a:pt x="837122" y="383566"/>
                    <a:pt x="855840" y="318052"/>
                  </a:cubicBezTo>
                  <a:cubicBezTo>
                    <a:pt x="861596" y="297905"/>
                    <a:pt x="869092" y="278295"/>
                    <a:pt x="875718" y="258417"/>
                  </a:cubicBezTo>
                  <a:cubicBezTo>
                    <a:pt x="888970" y="298174"/>
                    <a:pt x="911304" y="335988"/>
                    <a:pt x="915474" y="377687"/>
                  </a:cubicBezTo>
                  <a:cubicBezTo>
                    <a:pt x="937730" y="600242"/>
                    <a:pt x="898415" y="521063"/>
                    <a:pt x="975109" y="636104"/>
                  </a:cubicBezTo>
                  <a:cubicBezTo>
                    <a:pt x="963068" y="503656"/>
                    <a:pt x="937148" y="404832"/>
                    <a:pt x="975109" y="278296"/>
                  </a:cubicBezTo>
                  <a:cubicBezTo>
                    <a:pt x="981974" y="255413"/>
                    <a:pt x="1001614" y="238539"/>
                    <a:pt x="1014866" y="218661"/>
                  </a:cubicBezTo>
                  <a:cubicBezTo>
                    <a:pt x="1021492" y="198783"/>
                    <a:pt x="1044115" y="177767"/>
                    <a:pt x="1034744" y="159026"/>
                  </a:cubicBezTo>
                  <a:cubicBezTo>
                    <a:pt x="996386" y="82311"/>
                    <a:pt x="925598" y="188659"/>
                    <a:pt x="915474" y="198783"/>
                  </a:cubicBezTo>
                  <a:lnTo>
                    <a:pt x="875718" y="318052"/>
                  </a:lnTo>
                </a:path>
              </a:pathLst>
            </a:custGeom>
            <a:solidFill>
              <a:srgbClr val="00B050"/>
            </a:solidFill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100">
                <a:solidFill>
                  <a:srgbClr val="FF33CC"/>
                </a:solidFill>
              </a:endParaRPr>
            </a:p>
          </p:txBody>
        </p:sp>
      </p:grp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5967627" y="162380"/>
            <a:ext cx="2085547" cy="2601913"/>
            <a:chOff x="3971973" y="943419"/>
            <a:chExt cx="3737114" cy="4310270"/>
          </a:xfrm>
        </p:grpSpPr>
        <p:sp>
          <p:nvSpPr>
            <p:cNvPr id="15" name="Oval 14"/>
            <p:cNvSpPr/>
            <p:nvPr/>
          </p:nvSpPr>
          <p:spPr>
            <a:xfrm>
              <a:off x="3971973" y="1372080"/>
              <a:ext cx="3737114" cy="3881609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4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Lung </a:t>
              </a:r>
              <a:r>
                <a:rPr lang="en-US" sz="40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linh</a:t>
              </a:r>
              <a:endPara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Freeform 15"/>
            <p:cNvSpPr/>
            <p:nvPr/>
          </p:nvSpPr>
          <p:spPr>
            <a:xfrm>
              <a:off x="5009023" y="943419"/>
              <a:ext cx="1930842" cy="854691"/>
            </a:xfrm>
            <a:custGeom>
              <a:avLst/>
              <a:gdLst>
                <a:gd name="connsiteX0" fmla="*/ 915474 w 1929266"/>
                <a:gd name="connsiteY0" fmla="*/ 854765 h 854765"/>
                <a:gd name="connsiteX1" fmla="*/ 796205 w 1929266"/>
                <a:gd name="connsiteY1" fmla="*/ 815009 h 854765"/>
                <a:gd name="connsiteX2" fmla="*/ 676935 w 1929266"/>
                <a:gd name="connsiteY2" fmla="*/ 755374 h 854765"/>
                <a:gd name="connsiteX3" fmla="*/ 478153 w 1929266"/>
                <a:gd name="connsiteY3" fmla="*/ 735496 h 854765"/>
                <a:gd name="connsiteX4" fmla="*/ 418518 w 1929266"/>
                <a:gd name="connsiteY4" fmla="*/ 715617 h 854765"/>
                <a:gd name="connsiteX5" fmla="*/ 299248 w 1929266"/>
                <a:gd name="connsiteY5" fmla="*/ 636104 h 854765"/>
                <a:gd name="connsiteX6" fmla="*/ 279370 w 1929266"/>
                <a:gd name="connsiteY6" fmla="*/ 576470 h 854765"/>
                <a:gd name="connsiteX7" fmla="*/ 219735 w 1929266"/>
                <a:gd name="connsiteY7" fmla="*/ 516835 h 854765"/>
                <a:gd name="connsiteX8" fmla="*/ 179979 w 1929266"/>
                <a:gd name="connsiteY8" fmla="*/ 278296 h 854765"/>
                <a:gd name="connsiteX9" fmla="*/ 100466 w 1929266"/>
                <a:gd name="connsiteY9" fmla="*/ 159026 h 854765"/>
                <a:gd name="connsiteX10" fmla="*/ 60709 w 1929266"/>
                <a:gd name="connsiteY10" fmla="*/ 99391 h 854765"/>
                <a:gd name="connsiteX11" fmla="*/ 20953 w 1929266"/>
                <a:gd name="connsiteY11" fmla="*/ 19878 h 854765"/>
                <a:gd name="connsiteX12" fmla="*/ 80587 w 1929266"/>
                <a:gd name="connsiteY12" fmla="*/ 79513 h 854765"/>
                <a:gd name="connsiteX13" fmla="*/ 160100 w 1929266"/>
                <a:gd name="connsiteY13" fmla="*/ 119270 h 854765"/>
                <a:gd name="connsiteX14" fmla="*/ 438396 w 1929266"/>
                <a:gd name="connsiteY14" fmla="*/ 198783 h 854765"/>
                <a:gd name="connsiteX15" fmla="*/ 498031 w 1929266"/>
                <a:gd name="connsiteY15" fmla="*/ 218661 h 854765"/>
                <a:gd name="connsiteX16" fmla="*/ 537787 w 1929266"/>
                <a:gd name="connsiteY16" fmla="*/ 357809 h 854765"/>
                <a:gd name="connsiteX17" fmla="*/ 557666 w 1929266"/>
                <a:gd name="connsiteY17" fmla="*/ 417443 h 854765"/>
                <a:gd name="connsiteX18" fmla="*/ 676935 w 1929266"/>
                <a:gd name="connsiteY18" fmla="*/ 457200 h 854765"/>
                <a:gd name="connsiteX19" fmla="*/ 716692 w 1929266"/>
                <a:gd name="connsiteY19" fmla="*/ 516835 h 854765"/>
                <a:gd name="connsiteX20" fmla="*/ 835961 w 1929266"/>
                <a:gd name="connsiteY20" fmla="*/ 576470 h 854765"/>
                <a:gd name="connsiteX21" fmla="*/ 915474 w 1929266"/>
                <a:gd name="connsiteY21" fmla="*/ 695739 h 854765"/>
                <a:gd name="connsiteX22" fmla="*/ 955231 w 1929266"/>
                <a:gd name="connsiteY22" fmla="*/ 834887 h 854765"/>
                <a:gd name="connsiteX23" fmla="*/ 994987 w 1929266"/>
                <a:gd name="connsiteY23" fmla="*/ 496956 h 854765"/>
                <a:gd name="connsiteX24" fmla="*/ 1014866 w 1929266"/>
                <a:gd name="connsiteY24" fmla="*/ 417443 h 854765"/>
                <a:gd name="connsiteX25" fmla="*/ 1074500 w 1929266"/>
                <a:gd name="connsiteY25" fmla="*/ 377687 h 854765"/>
                <a:gd name="connsiteX26" fmla="*/ 1134135 w 1929266"/>
                <a:gd name="connsiteY26" fmla="*/ 318052 h 854765"/>
                <a:gd name="connsiteX27" fmla="*/ 1273283 w 1929266"/>
                <a:gd name="connsiteY27" fmla="*/ 238539 h 854765"/>
                <a:gd name="connsiteX28" fmla="*/ 1392553 w 1929266"/>
                <a:gd name="connsiteY28" fmla="*/ 159026 h 854765"/>
                <a:gd name="connsiteX29" fmla="*/ 1750361 w 1929266"/>
                <a:gd name="connsiteY29" fmla="*/ 139148 h 854765"/>
                <a:gd name="connsiteX30" fmla="*/ 1869631 w 1929266"/>
                <a:gd name="connsiteY30" fmla="*/ 59635 h 854765"/>
                <a:gd name="connsiteX31" fmla="*/ 1929266 w 1929266"/>
                <a:gd name="connsiteY31" fmla="*/ 19878 h 854765"/>
                <a:gd name="connsiteX32" fmla="*/ 1909387 w 1929266"/>
                <a:gd name="connsiteY32" fmla="*/ 79513 h 854765"/>
                <a:gd name="connsiteX33" fmla="*/ 1889509 w 1929266"/>
                <a:gd name="connsiteY33" fmla="*/ 298174 h 854765"/>
                <a:gd name="connsiteX34" fmla="*/ 1829874 w 1929266"/>
                <a:gd name="connsiteY34" fmla="*/ 357809 h 854765"/>
                <a:gd name="connsiteX35" fmla="*/ 1790118 w 1929266"/>
                <a:gd name="connsiteY35" fmla="*/ 417443 h 854765"/>
                <a:gd name="connsiteX36" fmla="*/ 1511822 w 1929266"/>
                <a:gd name="connsiteY36" fmla="*/ 477078 h 854765"/>
                <a:gd name="connsiteX37" fmla="*/ 1432309 w 1929266"/>
                <a:gd name="connsiteY37" fmla="*/ 496956 h 854765"/>
                <a:gd name="connsiteX38" fmla="*/ 1332918 w 1929266"/>
                <a:gd name="connsiteY38" fmla="*/ 516835 h 854765"/>
                <a:gd name="connsiteX39" fmla="*/ 1273283 w 1929266"/>
                <a:gd name="connsiteY39" fmla="*/ 556591 h 854765"/>
                <a:gd name="connsiteX40" fmla="*/ 1213648 w 1929266"/>
                <a:gd name="connsiteY40" fmla="*/ 675861 h 854765"/>
                <a:gd name="connsiteX41" fmla="*/ 1193770 w 1929266"/>
                <a:gd name="connsiteY41" fmla="*/ 775252 h 854765"/>
                <a:gd name="connsiteX42" fmla="*/ 1074500 w 1929266"/>
                <a:gd name="connsiteY42" fmla="*/ 815009 h 854765"/>
                <a:gd name="connsiteX43" fmla="*/ 955231 w 1929266"/>
                <a:gd name="connsiteY43" fmla="*/ 795130 h 854765"/>
                <a:gd name="connsiteX44" fmla="*/ 915474 w 1929266"/>
                <a:gd name="connsiteY44" fmla="*/ 636104 h 854765"/>
                <a:gd name="connsiteX45" fmla="*/ 855840 w 1929266"/>
                <a:gd name="connsiteY45" fmla="*/ 616226 h 854765"/>
                <a:gd name="connsiteX46" fmla="*/ 816083 w 1929266"/>
                <a:gd name="connsiteY46" fmla="*/ 496956 h 854765"/>
                <a:gd name="connsiteX47" fmla="*/ 855840 w 1929266"/>
                <a:gd name="connsiteY47" fmla="*/ 318052 h 854765"/>
                <a:gd name="connsiteX48" fmla="*/ 875718 w 1929266"/>
                <a:gd name="connsiteY48" fmla="*/ 258417 h 854765"/>
                <a:gd name="connsiteX49" fmla="*/ 915474 w 1929266"/>
                <a:gd name="connsiteY49" fmla="*/ 377687 h 854765"/>
                <a:gd name="connsiteX50" fmla="*/ 975109 w 1929266"/>
                <a:gd name="connsiteY50" fmla="*/ 636104 h 854765"/>
                <a:gd name="connsiteX51" fmla="*/ 975109 w 1929266"/>
                <a:gd name="connsiteY51" fmla="*/ 278296 h 854765"/>
                <a:gd name="connsiteX52" fmla="*/ 1014866 w 1929266"/>
                <a:gd name="connsiteY52" fmla="*/ 218661 h 854765"/>
                <a:gd name="connsiteX53" fmla="*/ 1034744 w 1929266"/>
                <a:gd name="connsiteY53" fmla="*/ 159026 h 854765"/>
                <a:gd name="connsiteX54" fmla="*/ 915474 w 1929266"/>
                <a:gd name="connsiteY54" fmla="*/ 198783 h 854765"/>
                <a:gd name="connsiteX55" fmla="*/ 875718 w 1929266"/>
                <a:gd name="connsiteY55" fmla="*/ 318052 h 854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929266" h="854765">
                  <a:moveTo>
                    <a:pt x="915474" y="854765"/>
                  </a:moveTo>
                  <a:cubicBezTo>
                    <a:pt x="875718" y="841513"/>
                    <a:pt x="834500" y="832029"/>
                    <a:pt x="796205" y="815009"/>
                  </a:cubicBezTo>
                  <a:cubicBezTo>
                    <a:pt x="718156" y="780320"/>
                    <a:pt x="760094" y="768168"/>
                    <a:pt x="676935" y="755374"/>
                  </a:cubicBezTo>
                  <a:cubicBezTo>
                    <a:pt x="611118" y="745248"/>
                    <a:pt x="544414" y="742122"/>
                    <a:pt x="478153" y="735496"/>
                  </a:cubicBezTo>
                  <a:cubicBezTo>
                    <a:pt x="458275" y="728870"/>
                    <a:pt x="436835" y="725793"/>
                    <a:pt x="418518" y="715617"/>
                  </a:cubicBezTo>
                  <a:cubicBezTo>
                    <a:pt x="376749" y="692412"/>
                    <a:pt x="299248" y="636104"/>
                    <a:pt x="299248" y="636104"/>
                  </a:cubicBezTo>
                  <a:cubicBezTo>
                    <a:pt x="292622" y="616226"/>
                    <a:pt x="290993" y="593904"/>
                    <a:pt x="279370" y="576470"/>
                  </a:cubicBezTo>
                  <a:cubicBezTo>
                    <a:pt x="263776" y="553079"/>
                    <a:pt x="228625" y="543505"/>
                    <a:pt x="219735" y="516835"/>
                  </a:cubicBezTo>
                  <a:cubicBezTo>
                    <a:pt x="197839" y="451147"/>
                    <a:pt x="218728" y="348044"/>
                    <a:pt x="179979" y="278296"/>
                  </a:cubicBezTo>
                  <a:cubicBezTo>
                    <a:pt x="156774" y="236527"/>
                    <a:pt x="126970" y="198783"/>
                    <a:pt x="100466" y="159026"/>
                  </a:cubicBezTo>
                  <a:cubicBezTo>
                    <a:pt x="87214" y="139148"/>
                    <a:pt x="71393" y="120760"/>
                    <a:pt x="60709" y="99391"/>
                  </a:cubicBezTo>
                  <a:cubicBezTo>
                    <a:pt x="47457" y="72887"/>
                    <a:pt x="0" y="40831"/>
                    <a:pt x="20953" y="19878"/>
                  </a:cubicBezTo>
                  <a:cubicBezTo>
                    <a:pt x="40831" y="0"/>
                    <a:pt x="57711" y="63173"/>
                    <a:pt x="80587" y="79513"/>
                  </a:cubicBezTo>
                  <a:cubicBezTo>
                    <a:pt x="104700" y="96737"/>
                    <a:pt x="132587" y="108265"/>
                    <a:pt x="160100" y="119270"/>
                  </a:cubicBezTo>
                  <a:cubicBezTo>
                    <a:pt x="351503" y="195831"/>
                    <a:pt x="212250" y="123402"/>
                    <a:pt x="438396" y="198783"/>
                  </a:cubicBezTo>
                  <a:lnTo>
                    <a:pt x="498031" y="218661"/>
                  </a:lnTo>
                  <a:cubicBezTo>
                    <a:pt x="545700" y="361671"/>
                    <a:pt x="487856" y="183053"/>
                    <a:pt x="537787" y="357809"/>
                  </a:cubicBezTo>
                  <a:cubicBezTo>
                    <a:pt x="543543" y="377956"/>
                    <a:pt x="540616" y="405264"/>
                    <a:pt x="557666" y="417443"/>
                  </a:cubicBezTo>
                  <a:cubicBezTo>
                    <a:pt x="591767" y="441801"/>
                    <a:pt x="676935" y="457200"/>
                    <a:pt x="676935" y="457200"/>
                  </a:cubicBezTo>
                  <a:cubicBezTo>
                    <a:pt x="690187" y="477078"/>
                    <a:pt x="699799" y="499942"/>
                    <a:pt x="716692" y="516835"/>
                  </a:cubicBezTo>
                  <a:cubicBezTo>
                    <a:pt x="755225" y="555368"/>
                    <a:pt x="787461" y="560302"/>
                    <a:pt x="835961" y="576470"/>
                  </a:cubicBezTo>
                  <a:cubicBezTo>
                    <a:pt x="862465" y="616226"/>
                    <a:pt x="903885" y="649385"/>
                    <a:pt x="915474" y="695739"/>
                  </a:cubicBezTo>
                  <a:cubicBezTo>
                    <a:pt x="940435" y="795580"/>
                    <a:pt x="926714" y="749334"/>
                    <a:pt x="955231" y="834887"/>
                  </a:cubicBezTo>
                  <a:cubicBezTo>
                    <a:pt x="969100" y="682329"/>
                    <a:pt x="968396" y="629909"/>
                    <a:pt x="994987" y="496956"/>
                  </a:cubicBezTo>
                  <a:cubicBezTo>
                    <a:pt x="1000345" y="470166"/>
                    <a:pt x="999711" y="440175"/>
                    <a:pt x="1014866" y="417443"/>
                  </a:cubicBezTo>
                  <a:cubicBezTo>
                    <a:pt x="1028118" y="397565"/>
                    <a:pt x="1056147" y="392981"/>
                    <a:pt x="1074500" y="377687"/>
                  </a:cubicBezTo>
                  <a:cubicBezTo>
                    <a:pt x="1096096" y="359690"/>
                    <a:pt x="1112539" y="336049"/>
                    <a:pt x="1134135" y="318052"/>
                  </a:cubicBezTo>
                  <a:cubicBezTo>
                    <a:pt x="1193071" y="268939"/>
                    <a:pt x="1203851" y="280198"/>
                    <a:pt x="1273283" y="238539"/>
                  </a:cubicBezTo>
                  <a:cubicBezTo>
                    <a:pt x="1314255" y="213956"/>
                    <a:pt x="1344845" y="161676"/>
                    <a:pt x="1392553" y="159026"/>
                  </a:cubicBezTo>
                  <a:lnTo>
                    <a:pt x="1750361" y="139148"/>
                  </a:lnTo>
                  <a:lnTo>
                    <a:pt x="1869631" y="59635"/>
                  </a:lnTo>
                  <a:lnTo>
                    <a:pt x="1929266" y="19878"/>
                  </a:lnTo>
                  <a:cubicBezTo>
                    <a:pt x="1922640" y="39756"/>
                    <a:pt x="1912350" y="58770"/>
                    <a:pt x="1909387" y="79513"/>
                  </a:cubicBezTo>
                  <a:cubicBezTo>
                    <a:pt x="1899037" y="151965"/>
                    <a:pt x="1909615" y="227802"/>
                    <a:pt x="1889509" y="298174"/>
                  </a:cubicBezTo>
                  <a:cubicBezTo>
                    <a:pt x="1881786" y="325205"/>
                    <a:pt x="1847871" y="336213"/>
                    <a:pt x="1829874" y="357809"/>
                  </a:cubicBezTo>
                  <a:cubicBezTo>
                    <a:pt x="1814580" y="376162"/>
                    <a:pt x="1810377" y="404781"/>
                    <a:pt x="1790118" y="417443"/>
                  </a:cubicBezTo>
                  <a:cubicBezTo>
                    <a:pt x="1714010" y="465010"/>
                    <a:pt x="1592807" y="463581"/>
                    <a:pt x="1511822" y="477078"/>
                  </a:cubicBezTo>
                  <a:cubicBezTo>
                    <a:pt x="1484874" y="481569"/>
                    <a:pt x="1458978" y="491029"/>
                    <a:pt x="1432309" y="496956"/>
                  </a:cubicBezTo>
                  <a:cubicBezTo>
                    <a:pt x="1399327" y="504285"/>
                    <a:pt x="1366048" y="510209"/>
                    <a:pt x="1332918" y="516835"/>
                  </a:cubicBezTo>
                  <a:cubicBezTo>
                    <a:pt x="1313040" y="530087"/>
                    <a:pt x="1290176" y="539698"/>
                    <a:pt x="1273283" y="556591"/>
                  </a:cubicBezTo>
                  <a:cubicBezTo>
                    <a:pt x="1240895" y="588979"/>
                    <a:pt x="1224426" y="632750"/>
                    <a:pt x="1213648" y="675861"/>
                  </a:cubicBezTo>
                  <a:cubicBezTo>
                    <a:pt x="1205453" y="708639"/>
                    <a:pt x="1217661" y="751361"/>
                    <a:pt x="1193770" y="775252"/>
                  </a:cubicBezTo>
                  <a:cubicBezTo>
                    <a:pt x="1164137" y="804885"/>
                    <a:pt x="1074500" y="815009"/>
                    <a:pt x="1074500" y="815009"/>
                  </a:cubicBezTo>
                  <a:cubicBezTo>
                    <a:pt x="1034744" y="808383"/>
                    <a:pt x="985833" y="821360"/>
                    <a:pt x="955231" y="795130"/>
                  </a:cubicBezTo>
                  <a:cubicBezTo>
                    <a:pt x="936974" y="779481"/>
                    <a:pt x="942484" y="663114"/>
                    <a:pt x="915474" y="636104"/>
                  </a:cubicBezTo>
                  <a:cubicBezTo>
                    <a:pt x="900658" y="621288"/>
                    <a:pt x="875718" y="622852"/>
                    <a:pt x="855840" y="616226"/>
                  </a:cubicBezTo>
                  <a:cubicBezTo>
                    <a:pt x="842588" y="576469"/>
                    <a:pt x="807864" y="538049"/>
                    <a:pt x="816083" y="496956"/>
                  </a:cubicBezTo>
                  <a:cubicBezTo>
                    <a:pt x="829749" y="428624"/>
                    <a:pt x="837122" y="383566"/>
                    <a:pt x="855840" y="318052"/>
                  </a:cubicBezTo>
                  <a:cubicBezTo>
                    <a:pt x="861596" y="297905"/>
                    <a:pt x="869092" y="278295"/>
                    <a:pt x="875718" y="258417"/>
                  </a:cubicBezTo>
                  <a:cubicBezTo>
                    <a:pt x="888970" y="298174"/>
                    <a:pt x="911304" y="335988"/>
                    <a:pt x="915474" y="377687"/>
                  </a:cubicBezTo>
                  <a:cubicBezTo>
                    <a:pt x="937730" y="600242"/>
                    <a:pt x="898415" y="521063"/>
                    <a:pt x="975109" y="636104"/>
                  </a:cubicBezTo>
                  <a:cubicBezTo>
                    <a:pt x="963068" y="503656"/>
                    <a:pt x="937148" y="404832"/>
                    <a:pt x="975109" y="278296"/>
                  </a:cubicBezTo>
                  <a:cubicBezTo>
                    <a:pt x="981974" y="255413"/>
                    <a:pt x="1001614" y="238539"/>
                    <a:pt x="1014866" y="218661"/>
                  </a:cubicBezTo>
                  <a:cubicBezTo>
                    <a:pt x="1021492" y="198783"/>
                    <a:pt x="1044115" y="177767"/>
                    <a:pt x="1034744" y="159026"/>
                  </a:cubicBezTo>
                  <a:cubicBezTo>
                    <a:pt x="996386" y="82311"/>
                    <a:pt x="925598" y="188659"/>
                    <a:pt x="915474" y="198783"/>
                  </a:cubicBezTo>
                  <a:lnTo>
                    <a:pt x="875718" y="318052"/>
                  </a:lnTo>
                </a:path>
              </a:pathLst>
            </a:custGeom>
            <a:solidFill>
              <a:srgbClr val="00B050"/>
            </a:solidFill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100">
                <a:solidFill>
                  <a:srgbClr val="C00000"/>
                </a:solidFill>
              </a:endParaRPr>
            </a:p>
          </p:txBody>
        </p:sp>
      </p:grpSp>
      <p:grpSp>
        <p:nvGrpSpPr>
          <p:cNvPr id="17" name="Group 19"/>
          <p:cNvGrpSpPr>
            <a:grpSpLocks/>
          </p:cNvGrpSpPr>
          <p:nvPr/>
        </p:nvGrpSpPr>
        <p:grpSpPr bwMode="auto">
          <a:xfrm>
            <a:off x="2895600" y="3886200"/>
            <a:ext cx="1905000" cy="2819400"/>
            <a:chOff x="3971973" y="693836"/>
            <a:chExt cx="4110825" cy="4662011"/>
          </a:xfrm>
        </p:grpSpPr>
        <p:sp>
          <p:nvSpPr>
            <p:cNvPr id="21" name="Oval 20"/>
            <p:cNvSpPr/>
            <p:nvPr/>
          </p:nvSpPr>
          <p:spPr>
            <a:xfrm>
              <a:off x="3971973" y="972087"/>
              <a:ext cx="4110825" cy="4383760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4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Lập</a:t>
              </a:r>
              <a:r>
                <a:rPr lang="en-US" sz="4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lờ</a:t>
              </a:r>
              <a:r>
                <a:rPr lang="en-US" sz="4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  <p:sp>
          <p:nvSpPr>
            <p:cNvPr id="22" name="Freeform 21"/>
            <p:cNvSpPr/>
            <p:nvPr/>
          </p:nvSpPr>
          <p:spPr>
            <a:xfrm>
              <a:off x="5105877" y="693836"/>
              <a:ext cx="1928661" cy="855752"/>
            </a:xfrm>
            <a:custGeom>
              <a:avLst/>
              <a:gdLst>
                <a:gd name="connsiteX0" fmla="*/ 915474 w 1929266"/>
                <a:gd name="connsiteY0" fmla="*/ 854765 h 854765"/>
                <a:gd name="connsiteX1" fmla="*/ 796205 w 1929266"/>
                <a:gd name="connsiteY1" fmla="*/ 815009 h 854765"/>
                <a:gd name="connsiteX2" fmla="*/ 676935 w 1929266"/>
                <a:gd name="connsiteY2" fmla="*/ 755374 h 854765"/>
                <a:gd name="connsiteX3" fmla="*/ 478153 w 1929266"/>
                <a:gd name="connsiteY3" fmla="*/ 735496 h 854765"/>
                <a:gd name="connsiteX4" fmla="*/ 418518 w 1929266"/>
                <a:gd name="connsiteY4" fmla="*/ 715617 h 854765"/>
                <a:gd name="connsiteX5" fmla="*/ 299248 w 1929266"/>
                <a:gd name="connsiteY5" fmla="*/ 636104 h 854765"/>
                <a:gd name="connsiteX6" fmla="*/ 279370 w 1929266"/>
                <a:gd name="connsiteY6" fmla="*/ 576470 h 854765"/>
                <a:gd name="connsiteX7" fmla="*/ 219735 w 1929266"/>
                <a:gd name="connsiteY7" fmla="*/ 516835 h 854765"/>
                <a:gd name="connsiteX8" fmla="*/ 179979 w 1929266"/>
                <a:gd name="connsiteY8" fmla="*/ 278296 h 854765"/>
                <a:gd name="connsiteX9" fmla="*/ 100466 w 1929266"/>
                <a:gd name="connsiteY9" fmla="*/ 159026 h 854765"/>
                <a:gd name="connsiteX10" fmla="*/ 60709 w 1929266"/>
                <a:gd name="connsiteY10" fmla="*/ 99391 h 854765"/>
                <a:gd name="connsiteX11" fmla="*/ 20953 w 1929266"/>
                <a:gd name="connsiteY11" fmla="*/ 19878 h 854765"/>
                <a:gd name="connsiteX12" fmla="*/ 80587 w 1929266"/>
                <a:gd name="connsiteY12" fmla="*/ 79513 h 854765"/>
                <a:gd name="connsiteX13" fmla="*/ 160100 w 1929266"/>
                <a:gd name="connsiteY13" fmla="*/ 119270 h 854765"/>
                <a:gd name="connsiteX14" fmla="*/ 438396 w 1929266"/>
                <a:gd name="connsiteY14" fmla="*/ 198783 h 854765"/>
                <a:gd name="connsiteX15" fmla="*/ 498031 w 1929266"/>
                <a:gd name="connsiteY15" fmla="*/ 218661 h 854765"/>
                <a:gd name="connsiteX16" fmla="*/ 537787 w 1929266"/>
                <a:gd name="connsiteY16" fmla="*/ 357809 h 854765"/>
                <a:gd name="connsiteX17" fmla="*/ 557666 w 1929266"/>
                <a:gd name="connsiteY17" fmla="*/ 417443 h 854765"/>
                <a:gd name="connsiteX18" fmla="*/ 676935 w 1929266"/>
                <a:gd name="connsiteY18" fmla="*/ 457200 h 854765"/>
                <a:gd name="connsiteX19" fmla="*/ 716692 w 1929266"/>
                <a:gd name="connsiteY19" fmla="*/ 516835 h 854765"/>
                <a:gd name="connsiteX20" fmla="*/ 835961 w 1929266"/>
                <a:gd name="connsiteY20" fmla="*/ 576470 h 854765"/>
                <a:gd name="connsiteX21" fmla="*/ 915474 w 1929266"/>
                <a:gd name="connsiteY21" fmla="*/ 695739 h 854765"/>
                <a:gd name="connsiteX22" fmla="*/ 955231 w 1929266"/>
                <a:gd name="connsiteY22" fmla="*/ 834887 h 854765"/>
                <a:gd name="connsiteX23" fmla="*/ 994987 w 1929266"/>
                <a:gd name="connsiteY23" fmla="*/ 496956 h 854765"/>
                <a:gd name="connsiteX24" fmla="*/ 1014866 w 1929266"/>
                <a:gd name="connsiteY24" fmla="*/ 417443 h 854765"/>
                <a:gd name="connsiteX25" fmla="*/ 1074500 w 1929266"/>
                <a:gd name="connsiteY25" fmla="*/ 377687 h 854765"/>
                <a:gd name="connsiteX26" fmla="*/ 1134135 w 1929266"/>
                <a:gd name="connsiteY26" fmla="*/ 318052 h 854765"/>
                <a:gd name="connsiteX27" fmla="*/ 1273283 w 1929266"/>
                <a:gd name="connsiteY27" fmla="*/ 238539 h 854765"/>
                <a:gd name="connsiteX28" fmla="*/ 1392553 w 1929266"/>
                <a:gd name="connsiteY28" fmla="*/ 159026 h 854765"/>
                <a:gd name="connsiteX29" fmla="*/ 1750361 w 1929266"/>
                <a:gd name="connsiteY29" fmla="*/ 139148 h 854765"/>
                <a:gd name="connsiteX30" fmla="*/ 1869631 w 1929266"/>
                <a:gd name="connsiteY30" fmla="*/ 59635 h 854765"/>
                <a:gd name="connsiteX31" fmla="*/ 1929266 w 1929266"/>
                <a:gd name="connsiteY31" fmla="*/ 19878 h 854765"/>
                <a:gd name="connsiteX32" fmla="*/ 1909387 w 1929266"/>
                <a:gd name="connsiteY32" fmla="*/ 79513 h 854765"/>
                <a:gd name="connsiteX33" fmla="*/ 1889509 w 1929266"/>
                <a:gd name="connsiteY33" fmla="*/ 298174 h 854765"/>
                <a:gd name="connsiteX34" fmla="*/ 1829874 w 1929266"/>
                <a:gd name="connsiteY34" fmla="*/ 357809 h 854765"/>
                <a:gd name="connsiteX35" fmla="*/ 1790118 w 1929266"/>
                <a:gd name="connsiteY35" fmla="*/ 417443 h 854765"/>
                <a:gd name="connsiteX36" fmla="*/ 1511822 w 1929266"/>
                <a:gd name="connsiteY36" fmla="*/ 477078 h 854765"/>
                <a:gd name="connsiteX37" fmla="*/ 1432309 w 1929266"/>
                <a:gd name="connsiteY37" fmla="*/ 496956 h 854765"/>
                <a:gd name="connsiteX38" fmla="*/ 1332918 w 1929266"/>
                <a:gd name="connsiteY38" fmla="*/ 516835 h 854765"/>
                <a:gd name="connsiteX39" fmla="*/ 1273283 w 1929266"/>
                <a:gd name="connsiteY39" fmla="*/ 556591 h 854765"/>
                <a:gd name="connsiteX40" fmla="*/ 1213648 w 1929266"/>
                <a:gd name="connsiteY40" fmla="*/ 675861 h 854765"/>
                <a:gd name="connsiteX41" fmla="*/ 1193770 w 1929266"/>
                <a:gd name="connsiteY41" fmla="*/ 775252 h 854765"/>
                <a:gd name="connsiteX42" fmla="*/ 1074500 w 1929266"/>
                <a:gd name="connsiteY42" fmla="*/ 815009 h 854765"/>
                <a:gd name="connsiteX43" fmla="*/ 955231 w 1929266"/>
                <a:gd name="connsiteY43" fmla="*/ 795130 h 854765"/>
                <a:gd name="connsiteX44" fmla="*/ 915474 w 1929266"/>
                <a:gd name="connsiteY44" fmla="*/ 636104 h 854765"/>
                <a:gd name="connsiteX45" fmla="*/ 855840 w 1929266"/>
                <a:gd name="connsiteY45" fmla="*/ 616226 h 854765"/>
                <a:gd name="connsiteX46" fmla="*/ 816083 w 1929266"/>
                <a:gd name="connsiteY46" fmla="*/ 496956 h 854765"/>
                <a:gd name="connsiteX47" fmla="*/ 855840 w 1929266"/>
                <a:gd name="connsiteY47" fmla="*/ 318052 h 854765"/>
                <a:gd name="connsiteX48" fmla="*/ 875718 w 1929266"/>
                <a:gd name="connsiteY48" fmla="*/ 258417 h 854765"/>
                <a:gd name="connsiteX49" fmla="*/ 915474 w 1929266"/>
                <a:gd name="connsiteY49" fmla="*/ 377687 h 854765"/>
                <a:gd name="connsiteX50" fmla="*/ 975109 w 1929266"/>
                <a:gd name="connsiteY50" fmla="*/ 636104 h 854765"/>
                <a:gd name="connsiteX51" fmla="*/ 975109 w 1929266"/>
                <a:gd name="connsiteY51" fmla="*/ 278296 h 854765"/>
                <a:gd name="connsiteX52" fmla="*/ 1014866 w 1929266"/>
                <a:gd name="connsiteY52" fmla="*/ 218661 h 854765"/>
                <a:gd name="connsiteX53" fmla="*/ 1034744 w 1929266"/>
                <a:gd name="connsiteY53" fmla="*/ 159026 h 854765"/>
                <a:gd name="connsiteX54" fmla="*/ 915474 w 1929266"/>
                <a:gd name="connsiteY54" fmla="*/ 198783 h 854765"/>
                <a:gd name="connsiteX55" fmla="*/ 875718 w 1929266"/>
                <a:gd name="connsiteY55" fmla="*/ 318052 h 854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929266" h="854765">
                  <a:moveTo>
                    <a:pt x="915474" y="854765"/>
                  </a:moveTo>
                  <a:cubicBezTo>
                    <a:pt x="875718" y="841513"/>
                    <a:pt x="834500" y="832029"/>
                    <a:pt x="796205" y="815009"/>
                  </a:cubicBezTo>
                  <a:cubicBezTo>
                    <a:pt x="718156" y="780320"/>
                    <a:pt x="760094" y="768168"/>
                    <a:pt x="676935" y="755374"/>
                  </a:cubicBezTo>
                  <a:cubicBezTo>
                    <a:pt x="611118" y="745248"/>
                    <a:pt x="544414" y="742122"/>
                    <a:pt x="478153" y="735496"/>
                  </a:cubicBezTo>
                  <a:cubicBezTo>
                    <a:pt x="458275" y="728870"/>
                    <a:pt x="436835" y="725793"/>
                    <a:pt x="418518" y="715617"/>
                  </a:cubicBezTo>
                  <a:cubicBezTo>
                    <a:pt x="376749" y="692412"/>
                    <a:pt x="299248" y="636104"/>
                    <a:pt x="299248" y="636104"/>
                  </a:cubicBezTo>
                  <a:cubicBezTo>
                    <a:pt x="292622" y="616226"/>
                    <a:pt x="290993" y="593904"/>
                    <a:pt x="279370" y="576470"/>
                  </a:cubicBezTo>
                  <a:cubicBezTo>
                    <a:pt x="263776" y="553079"/>
                    <a:pt x="228625" y="543505"/>
                    <a:pt x="219735" y="516835"/>
                  </a:cubicBezTo>
                  <a:cubicBezTo>
                    <a:pt x="197839" y="451147"/>
                    <a:pt x="218728" y="348044"/>
                    <a:pt x="179979" y="278296"/>
                  </a:cubicBezTo>
                  <a:cubicBezTo>
                    <a:pt x="156774" y="236527"/>
                    <a:pt x="126970" y="198783"/>
                    <a:pt x="100466" y="159026"/>
                  </a:cubicBezTo>
                  <a:cubicBezTo>
                    <a:pt x="87214" y="139148"/>
                    <a:pt x="71393" y="120760"/>
                    <a:pt x="60709" y="99391"/>
                  </a:cubicBezTo>
                  <a:cubicBezTo>
                    <a:pt x="47457" y="72887"/>
                    <a:pt x="0" y="40831"/>
                    <a:pt x="20953" y="19878"/>
                  </a:cubicBezTo>
                  <a:cubicBezTo>
                    <a:pt x="40831" y="0"/>
                    <a:pt x="57711" y="63173"/>
                    <a:pt x="80587" y="79513"/>
                  </a:cubicBezTo>
                  <a:cubicBezTo>
                    <a:pt x="104700" y="96737"/>
                    <a:pt x="132587" y="108265"/>
                    <a:pt x="160100" y="119270"/>
                  </a:cubicBezTo>
                  <a:cubicBezTo>
                    <a:pt x="351503" y="195831"/>
                    <a:pt x="212250" y="123402"/>
                    <a:pt x="438396" y="198783"/>
                  </a:cubicBezTo>
                  <a:lnTo>
                    <a:pt x="498031" y="218661"/>
                  </a:lnTo>
                  <a:cubicBezTo>
                    <a:pt x="545700" y="361671"/>
                    <a:pt x="487856" y="183053"/>
                    <a:pt x="537787" y="357809"/>
                  </a:cubicBezTo>
                  <a:cubicBezTo>
                    <a:pt x="543543" y="377956"/>
                    <a:pt x="540616" y="405264"/>
                    <a:pt x="557666" y="417443"/>
                  </a:cubicBezTo>
                  <a:cubicBezTo>
                    <a:pt x="591767" y="441801"/>
                    <a:pt x="676935" y="457200"/>
                    <a:pt x="676935" y="457200"/>
                  </a:cubicBezTo>
                  <a:cubicBezTo>
                    <a:pt x="690187" y="477078"/>
                    <a:pt x="699799" y="499942"/>
                    <a:pt x="716692" y="516835"/>
                  </a:cubicBezTo>
                  <a:cubicBezTo>
                    <a:pt x="755225" y="555368"/>
                    <a:pt x="787461" y="560302"/>
                    <a:pt x="835961" y="576470"/>
                  </a:cubicBezTo>
                  <a:cubicBezTo>
                    <a:pt x="862465" y="616226"/>
                    <a:pt x="903885" y="649385"/>
                    <a:pt x="915474" y="695739"/>
                  </a:cubicBezTo>
                  <a:cubicBezTo>
                    <a:pt x="940435" y="795580"/>
                    <a:pt x="926714" y="749334"/>
                    <a:pt x="955231" y="834887"/>
                  </a:cubicBezTo>
                  <a:cubicBezTo>
                    <a:pt x="969100" y="682329"/>
                    <a:pt x="968396" y="629909"/>
                    <a:pt x="994987" y="496956"/>
                  </a:cubicBezTo>
                  <a:cubicBezTo>
                    <a:pt x="1000345" y="470166"/>
                    <a:pt x="999711" y="440175"/>
                    <a:pt x="1014866" y="417443"/>
                  </a:cubicBezTo>
                  <a:cubicBezTo>
                    <a:pt x="1028118" y="397565"/>
                    <a:pt x="1056147" y="392981"/>
                    <a:pt x="1074500" y="377687"/>
                  </a:cubicBezTo>
                  <a:cubicBezTo>
                    <a:pt x="1096096" y="359690"/>
                    <a:pt x="1112539" y="336049"/>
                    <a:pt x="1134135" y="318052"/>
                  </a:cubicBezTo>
                  <a:cubicBezTo>
                    <a:pt x="1193071" y="268939"/>
                    <a:pt x="1203851" y="280198"/>
                    <a:pt x="1273283" y="238539"/>
                  </a:cubicBezTo>
                  <a:cubicBezTo>
                    <a:pt x="1314255" y="213956"/>
                    <a:pt x="1344845" y="161676"/>
                    <a:pt x="1392553" y="159026"/>
                  </a:cubicBezTo>
                  <a:lnTo>
                    <a:pt x="1750361" y="139148"/>
                  </a:lnTo>
                  <a:lnTo>
                    <a:pt x="1869631" y="59635"/>
                  </a:lnTo>
                  <a:lnTo>
                    <a:pt x="1929266" y="19878"/>
                  </a:lnTo>
                  <a:cubicBezTo>
                    <a:pt x="1922640" y="39756"/>
                    <a:pt x="1912350" y="58770"/>
                    <a:pt x="1909387" y="79513"/>
                  </a:cubicBezTo>
                  <a:cubicBezTo>
                    <a:pt x="1899037" y="151965"/>
                    <a:pt x="1909615" y="227802"/>
                    <a:pt x="1889509" y="298174"/>
                  </a:cubicBezTo>
                  <a:cubicBezTo>
                    <a:pt x="1881786" y="325205"/>
                    <a:pt x="1847871" y="336213"/>
                    <a:pt x="1829874" y="357809"/>
                  </a:cubicBezTo>
                  <a:cubicBezTo>
                    <a:pt x="1814580" y="376162"/>
                    <a:pt x="1810377" y="404781"/>
                    <a:pt x="1790118" y="417443"/>
                  </a:cubicBezTo>
                  <a:cubicBezTo>
                    <a:pt x="1714010" y="465010"/>
                    <a:pt x="1592807" y="463581"/>
                    <a:pt x="1511822" y="477078"/>
                  </a:cubicBezTo>
                  <a:cubicBezTo>
                    <a:pt x="1484874" y="481569"/>
                    <a:pt x="1458978" y="491029"/>
                    <a:pt x="1432309" y="496956"/>
                  </a:cubicBezTo>
                  <a:cubicBezTo>
                    <a:pt x="1399327" y="504285"/>
                    <a:pt x="1366048" y="510209"/>
                    <a:pt x="1332918" y="516835"/>
                  </a:cubicBezTo>
                  <a:cubicBezTo>
                    <a:pt x="1313040" y="530087"/>
                    <a:pt x="1290176" y="539698"/>
                    <a:pt x="1273283" y="556591"/>
                  </a:cubicBezTo>
                  <a:cubicBezTo>
                    <a:pt x="1240895" y="588979"/>
                    <a:pt x="1224426" y="632750"/>
                    <a:pt x="1213648" y="675861"/>
                  </a:cubicBezTo>
                  <a:cubicBezTo>
                    <a:pt x="1205453" y="708639"/>
                    <a:pt x="1217661" y="751361"/>
                    <a:pt x="1193770" y="775252"/>
                  </a:cubicBezTo>
                  <a:cubicBezTo>
                    <a:pt x="1164137" y="804885"/>
                    <a:pt x="1074500" y="815009"/>
                    <a:pt x="1074500" y="815009"/>
                  </a:cubicBezTo>
                  <a:cubicBezTo>
                    <a:pt x="1034744" y="808383"/>
                    <a:pt x="985833" y="821360"/>
                    <a:pt x="955231" y="795130"/>
                  </a:cubicBezTo>
                  <a:cubicBezTo>
                    <a:pt x="936974" y="779481"/>
                    <a:pt x="942484" y="663114"/>
                    <a:pt x="915474" y="636104"/>
                  </a:cubicBezTo>
                  <a:cubicBezTo>
                    <a:pt x="900658" y="621288"/>
                    <a:pt x="875718" y="622852"/>
                    <a:pt x="855840" y="616226"/>
                  </a:cubicBezTo>
                  <a:cubicBezTo>
                    <a:pt x="842588" y="576469"/>
                    <a:pt x="807864" y="538049"/>
                    <a:pt x="816083" y="496956"/>
                  </a:cubicBezTo>
                  <a:cubicBezTo>
                    <a:pt x="829749" y="428624"/>
                    <a:pt x="837122" y="383566"/>
                    <a:pt x="855840" y="318052"/>
                  </a:cubicBezTo>
                  <a:cubicBezTo>
                    <a:pt x="861596" y="297905"/>
                    <a:pt x="869092" y="278295"/>
                    <a:pt x="875718" y="258417"/>
                  </a:cubicBezTo>
                  <a:cubicBezTo>
                    <a:pt x="888970" y="298174"/>
                    <a:pt x="911304" y="335988"/>
                    <a:pt x="915474" y="377687"/>
                  </a:cubicBezTo>
                  <a:cubicBezTo>
                    <a:pt x="937730" y="600242"/>
                    <a:pt x="898415" y="521063"/>
                    <a:pt x="975109" y="636104"/>
                  </a:cubicBezTo>
                  <a:cubicBezTo>
                    <a:pt x="963068" y="503656"/>
                    <a:pt x="937148" y="404832"/>
                    <a:pt x="975109" y="278296"/>
                  </a:cubicBezTo>
                  <a:cubicBezTo>
                    <a:pt x="981974" y="255413"/>
                    <a:pt x="1001614" y="238539"/>
                    <a:pt x="1014866" y="218661"/>
                  </a:cubicBezTo>
                  <a:cubicBezTo>
                    <a:pt x="1021492" y="198783"/>
                    <a:pt x="1044115" y="177767"/>
                    <a:pt x="1034744" y="159026"/>
                  </a:cubicBezTo>
                  <a:cubicBezTo>
                    <a:pt x="996386" y="82311"/>
                    <a:pt x="925598" y="188659"/>
                    <a:pt x="915474" y="198783"/>
                  </a:cubicBezTo>
                  <a:lnTo>
                    <a:pt x="875718" y="318052"/>
                  </a:lnTo>
                </a:path>
              </a:pathLst>
            </a:custGeom>
            <a:solidFill>
              <a:srgbClr val="00B050"/>
            </a:solidFill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1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grpSp>
        <p:nvGrpSpPr>
          <p:cNvPr id="18" name="Group 22"/>
          <p:cNvGrpSpPr>
            <a:grpSpLocks/>
          </p:cNvGrpSpPr>
          <p:nvPr/>
        </p:nvGrpSpPr>
        <p:grpSpPr bwMode="auto">
          <a:xfrm>
            <a:off x="4343400" y="3886200"/>
            <a:ext cx="1828800" cy="2819400"/>
            <a:chOff x="3971973" y="693836"/>
            <a:chExt cx="4110825" cy="4662011"/>
          </a:xfrm>
        </p:grpSpPr>
        <p:sp>
          <p:nvSpPr>
            <p:cNvPr id="24" name="Oval 23"/>
            <p:cNvSpPr/>
            <p:nvPr/>
          </p:nvSpPr>
          <p:spPr>
            <a:xfrm>
              <a:off x="3971973" y="972087"/>
              <a:ext cx="4110825" cy="4383760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40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Lập</a:t>
              </a:r>
              <a:r>
                <a:rPr lang="en-US" sz="4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lòe</a:t>
              </a:r>
              <a:endPara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Freeform 24"/>
            <p:cNvSpPr/>
            <p:nvPr/>
          </p:nvSpPr>
          <p:spPr>
            <a:xfrm>
              <a:off x="5106732" y="693836"/>
              <a:ext cx="1926949" cy="855752"/>
            </a:xfrm>
            <a:custGeom>
              <a:avLst/>
              <a:gdLst>
                <a:gd name="connsiteX0" fmla="*/ 915474 w 1929266"/>
                <a:gd name="connsiteY0" fmla="*/ 854765 h 854765"/>
                <a:gd name="connsiteX1" fmla="*/ 796205 w 1929266"/>
                <a:gd name="connsiteY1" fmla="*/ 815009 h 854765"/>
                <a:gd name="connsiteX2" fmla="*/ 676935 w 1929266"/>
                <a:gd name="connsiteY2" fmla="*/ 755374 h 854765"/>
                <a:gd name="connsiteX3" fmla="*/ 478153 w 1929266"/>
                <a:gd name="connsiteY3" fmla="*/ 735496 h 854765"/>
                <a:gd name="connsiteX4" fmla="*/ 418518 w 1929266"/>
                <a:gd name="connsiteY4" fmla="*/ 715617 h 854765"/>
                <a:gd name="connsiteX5" fmla="*/ 299248 w 1929266"/>
                <a:gd name="connsiteY5" fmla="*/ 636104 h 854765"/>
                <a:gd name="connsiteX6" fmla="*/ 279370 w 1929266"/>
                <a:gd name="connsiteY6" fmla="*/ 576470 h 854765"/>
                <a:gd name="connsiteX7" fmla="*/ 219735 w 1929266"/>
                <a:gd name="connsiteY7" fmla="*/ 516835 h 854765"/>
                <a:gd name="connsiteX8" fmla="*/ 179979 w 1929266"/>
                <a:gd name="connsiteY8" fmla="*/ 278296 h 854765"/>
                <a:gd name="connsiteX9" fmla="*/ 100466 w 1929266"/>
                <a:gd name="connsiteY9" fmla="*/ 159026 h 854765"/>
                <a:gd name="connsiteX10" fmla="*/ 60709 w 1929266"/>
                <a:gd name="connsiteY10" fmla="*/ 99391 h 854765"/>
                <a:gd name="connsiteX11" fmla="*/ 20953 w 1929266"/>
                <a:gd name="connsiteY11" fmla="*/ 19878 h 854765"/>
                <a:gd name="connsiteX12" fmla="*/ 80587 w 1929266"/>
                <a:gd name="connsiteY12" fmla="*/ 79513 h 854765"/>
                <a:gd name="connsiteX13" fmla="*/ 160100 w 1929266"/>
                <a:gd name="connsiteY13" fmla="*/ 119270 h 854765"/>
                <a:gd name="connsiteX14" fmla="*/ 438396 w 1929266"/>
                <a:gd name="connsiteY14" fmla="*/ 198783 h 854765"/>
                <a:gd name="connsiteX15" fmla="*/ 498031 w 1929266"/>
                <a:gd name="connsiteY15" fmla="*/ 218661 h 854765"/>
                <a:gd name="connsiteX16" fmla="*/ 537787 w 1929266"/>
                <a:gd name="connsiteY16" fmla="*/ 357809 h 854765"/>
                <a:gd name="connsiteX17" fmla="*/ 557666 w 1929266"/>
                <a:gd name="connsiteY17" fmla="*/ 417443 h 854765"/>
                <a:gd name="connsiteX18" fmla="*/ 676935 w 1929266"/>
                <a:gd name="connsiteY18" fmla="*/ 457200 h 854765"/>
                <a:gd name="connsiteX19" fmla="*/ 716692 w 1929266"/>
                <a:gd name="connsiteY19" fmla="*/ 516835 h 854765"/>
                <a:gd name="connsiteX20" fmla="*/ 835961 w 1929266"/>
                <a:gd name="connsiteY20" fmla="*/ 576470 h 854765"/>
                <a:gd name="connsiteX21" fmla="*/ 915474 w 1929266"/>
                <a:gd name="connsiteY21" fmla="*/ 695739 h 854765"/>
                <a:gd name="connsiteX22" fmla="*/ 955231 w 1929266"/>
                <a:gd name="connsiteY22" fmla="*/ 834887 h 854765"/>
                <a:gd name="connsiteX23" fmla="*/ 994987 w 1929266"/>
                <a:gd name="connsiteY23" fmla="*/ 496956 h 854765"/>
                <a:gd name="connsiteX24" fmla="*/ 1014866 w 1929266"/>
                <a:gd name="connsiteY24" fmla="*/ 417443 h 854765"/>
                <a:gd name="connsiteX25" fmla="*/ 1074500 w 1929266"/>
                <a:gd name="connsiteY25" fmla="*/ 377687 h 854765"/>
                <a:gd name="connsiteX26" fmla="*/ 1134135 w 1929266"/>
                <a:gd name="connsiteY26" fmla="*/ 318052 h 854765"/>
                <a:gd name="connsiteX27" fmla="*/ 1273283 w 1929266"/>
                <a:gd name="connsiteY27" fmla="*/ 238539 h 854765"/>
                <a:gd name="connsiteX28" fmla="*/ 1392553 w 1929266"/>
                <a:gd name="connsiteY28" fmla="*/ 159026 h 854765"/>
                <a:gd name="connsiteX29" fmla="*/ 1750361 w 1929266"/>
                <a:gd name="connsiteY29" fmla="*/ 139148 h 854765"/>
                <a:gd name="connsiteX30" fmla="*/ 1869631 w 1929266"/>
                <a:gd name="connsiteY30" fmla="*/ 59635 h 854765"/>
                <a:gd name="connsiteX31" fmla="*/ 1929266 w 1929266"/>
                <a:gd name="connsiteY31" fmla="*/ 19878 h 854765"/>
                <a:gd name="connsiteX32" fmla="*/ 1909387 w 1929266"/>
                <a:gd name="connsiteY32" fmla="*/ 79513 h 854765"/>
                <a:gd name="connsiteX33" fmla="*/ 1889509 w 1929266"/>
                <a:gd name="connsiteY33" fmla="*/ 298174 h 854765"/>
                <a:gd name="connsiteX34" fmla="*/ 1829874 w 1929266"/>
                <a:gd name="connsiteY34" fmla="*/ 357809 h 854765"/>
                <a:gd name="connsiteX35" fmla="*/ 1790118 w 1929266"/>
                <a:gd name="connsiteY35" fmla="*/ 417443 h 854765"/>
                <a:gd name="connsiteX36" fmla="*/ 1511822 w 1929266"/>
                <a:gd name="connsiteY36" fmla="*/ 477078 h 854765"/>
                <a:gd name="connsiteX37" fmla="*/ 1432309 w 1929266"/>
                <a:gd name="connsiteY37" fmla="*/ 496956 h 854765"/>
                <a:gd name="connsiteX38" fmla="*/ 1332918 w 1929266"/>
                <a:gd name="connsiteY38" fmla="*/ 516835 h 854765"/>
                <a:gd name="connsiteX39" fmla="*/ 1273283 w 1929266"/>
                <a:gd name="connsiteY39" fmla="*/ 556591 h 854765"/>
                <a:gd name="connsiteX40" fmla="*/ 1213648 w 1929266"/>
                <a:gd name="connsiteY40" fmla="*/ 675861 h 854765"/>
                <a:gd name="connsiteX41" fmla="*/ 1193770 w 1929266"/>
                <a:gd name="connsiteY41" fmla="*/ 775252 h 854765"/>
                <a:gd name="connsiteX42" fmla="*/ 1074500 w 1929266"/>
                <a:gd name="connsiteY42" fmla="*/ 815009 h 854765"/>
                <a:gd name="connsiteX43" fmla="*/ 955231 w 1929266"/>
                <a:gd name="connsiteY43" fmla="*/ 795130 h 854765"/>
                <a:gd name="connsiteX44" fmla="*/ 915474 w 1929266"/>
                <a:gd name="connsiteY44" fmla="*/ 636104 h 854765"/>
                <a:gd name="connsiteX45" fmla="*/ 855840 w 1929266"/>
                <a:gd name="connsiteY45" fmla="*/ 616226 h 854765"/>
                <a:gd name="connsiteX46" fmla="*/ 816083 w 1929266"/>
                <a:gd name="connsiteY46" fmla="*/ 496956 h 854765"/>
                <a:gd name="connsiteX47" fmla="*/ 855840 w 1929266"/>
                <a:gd name="connsiteY47" fmla="*/ 318052 h 854765"/>
                <a:gd name="connsiteX48" fmla="*/ 875718 w 1929266"/>
                <a:gd name="connsiteY48" fmla="*/ 258417 h 854765"/>
                <a:gd name="connsiteX49" fmla="*/ 915474 w 1929266"/>
                <a:gd name="connsiteY49" fmla="*/ 377687 h 854765"/>
                <a:gd name="connsiteX50" fmla="*/ 975109 w 1929266"/>
                <a:gd name="connsiteY50" fmla="*/ 636104 h 854765"/>
                <a:gd name="connsiteX51" fmla="*/ 975109 w 1929266"/>
                <a:gd name="connsiteY51" fmla="*/ 278296 h 854765"/>
                <a:gd name="connsiteX52" fmla="*/ 1014866 w 1929266"/>
                <a:gd name="connsiteY52" fmla="*/ 218661 h 854765"/>
                <a:gd name="connsiteX53" fmla="*/ 1034744 w 1929266"/>
                <a:gd name="connsiteY53" fmla="*/ 159026 h 854765"/>
                <a:gd name="connsiteX54" fmla="*/ 915474 w 1929266"/>
                <a:gd name="connsiteY54" fmla="*/ 198783 h 854765"/>
                <a:gd name="connsiteX55" fmla="*/ 875718 w 1929266"/>
                <a:gd name="connsiteY55" fmla="*/ 318052 h 854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929266" h="854765">
                  <a:moveTo>
                    <a:pt x="915474" y="854765"/>
                  </a:moveTo>
                  <a:cubicBezTo>
                    <a:pt x="875718" y="841513"/>
                    <a:pt x="834500" y="832029"/>
                    <a:pt x="796205" y="815009"/>
                  </a:cubicBezTo>
                  <a:cubicBezTo>
                    <a:pt x="718156" y="780320"/>
                    <a:pt x="760094" y="768168"/>
                    <a:pt x="676935" y="755374"/>
                  </a:cubicBezTo>
                  <a:cubicBezTo>
                    <a:pt x="611118" y="745248"/>
                    <a:pt x="544414" y="742122"/>
                    <a:pt x="478153" y="735496"/>
                  </a:cubicBezTo>
                  <a:cubicBezTo>
                    <a:pt x="458275" y="728870"/>
                    <a:pt x="436835" y="725793"/>
                    <a:pt x="418518" y="715617"/>
                  </a:cubicBezTo>
                  <a:cubicBezTo>
                    <a:pt x="376749" y="692412"/>
                    <a:pt x="299248" y="636104"/>
                    <a:pt x="299248" y="636104"/>
                  </a:cubicBezTo>
                  <a:cubicBezTo>
                    <a:pt x="292622" y="616226"/>
                    <a:pt x="290993" y="593904"/>
                    <a:pt x="279370" y="576470"/>
                  </a:cubicBezTo>
                  <a:cubicBezTo>
                    <a:pt x="263776" y="553079"/>
                    <a:pt x="228625" y="543505"/>
                    <a:pt x="219735" y="516835"/>
                  </a:cubicBezTo>
                  <a:cubicBezTo>
                    <a:pt x="197839" y="451147"/>
                    <a:pt x="218728" y="348044"/>
                    <a:pt x="179979" y="278296"/>
                  </a:cubicBezTo>
                  <a:cubicBezTo>
                    <a:pt x="156774" y="236527"/>
                    <a:pt x="126970" y="198783"/>
                    <a:pt x="100466" y="159026"/>
                  </a:cubicBezTo>
                  <a:cubicBezTo>
                    <a:pt x="87214" y="139148"/>
                    <a:pt x="71393" y="120760"/>
                    <a:pt x="60709" y="99391"/>
                  </a:cubicBezTo>
                  <a:cubicBezTo>
                    <a:pt x="47457" y="72887"/>
                    <a:pt x="0" y="40831"/>
                    <a:pt x="20953" y="19878"/>
                  </a:cubicBezTo>
                  <a:cubicBezTo>
                    <a:pt x="40831" y="0"/>
                    <a:pt x="57711" y="63173"/>
                    <a:pt x="80587" y="79513"/>
                  </a:cubicBezTo>
                  <a:cubicBezTo>
                    <a:pt x="104700" y="96737"/>
                    <a:pt x="132587" y="108265"/>
                    <a:pt x="160100" y="119270"/>
                  </a:cubicBezTo>
                  <a:cubicBezTo>
                    <a:pt x="351503" y="195831"/>
                    <a:pt x="212250" y="123402"/>
                    <a:pt x="438396" y="198783"/>
                  </a:cubicBezTo>
                  <a:lnTo>
                    <a:pt x="498031" y="218661"/>
                  </a:lnTo>
                  <a:cubicBezTo>
                    <a:pt x="545700" y="361671"/>
                    <a:pt x="487856" y="183053"/>
                    <a:pt x="537787" y="357809"/>
                  </a:cubicBezTo>
                  <a:cubicBezTo>
                    <a:pt x="543543" y="377956"/>
                    <a:pt x="540616" y="405264"/>
                    <a:pt x="557666" y="417443"/>
                  </a:cubicBezTo>
                  <a:cubicBezTo>
                    <a:pt x="591767" y="441801"/>
                    <a:pt x="676935" y="457200"/>
                    <a:pt x="676935" y="457200"/>
                  </a:cubicBezTo>
                  <a:cubicBezTo>
                    <a:pt x="690187" y="477078"/>
                    <a:pt x="699799" y="499942"/>
                    <a:pt x="716692" y="516835"/>
                  </a:cubicBezTo>
                  <a:cubicBezTo>
                    <a:pt x="755225" y="555368"/>
                    <a:pt x="787461" y="560302"/>
                    <a:pt x="835961" y="576470"/>
                  </a:cubicBezTo>
                  <a:cubicBezTo>
                    <a:pt x="862465" y="616226"/>
                    <a:pt x="903885" y="649385"/>
                    <a:pt x="915474" y="695739"/>
                  </a:cubicBezTo>
                  <a:cubicBezTo>
                    <a:pt x="940435" y="795580"/>
                    <a:pt x="926714" y="749334"/>
                    <a:pt x="955231" y="834887"/>
                  </a:cubicBezTo>
                  <a:cubicBezTo>
                    <a:pt x="969100" y="682329"/>
                    <a:pt x="968396" y="629909"/>
                    <a:pt x="994987" y="496956"/>
                  </a:cubicBezTo>
                  <a:cubicBezTo>
                    <a:pt x="1000345" y="470166"/>
                    <a:pt x="999711" y="440175"/>
                    <a:pt x="1014866" y="417443"/>
                  </a:cubicBezTo>
                  <a:cubicBezTo>
                    <a:pt x="1028118" y="397565"/>
                    <a:pt x="1056147" y="392981"/>
                    <a:pt x="1074500" y="377687"/>
                  </a:cubicBezTo>
                  <a:cubicBezTo>
                    <a:pt x="1096096" y="359690"/>
                    <a:pt x="1112539" y="336049"/>
                    <a:pt x="1134135" y="318052"/>
                  </a:cubicBezTo>
                  <a:cubicBezTo>
                    <a:pt x="1193071" y="268939"/>
                    <a:pt x="1203851" y="280198"/>
                    <a:pt x="1273283" y="238539"/>
                  </a:cubicBezTo>
                  <a:cubicBezTo>
                    <a:pt x="1314255" y="213956"/>
                    <a:pt x="1344845" y="161676"/>
                    <a:pt x="1392553" y="159026"/>
                  </a:cubicBezTo>
                  <a:lnTo>
                    <a:pt x="1750361" y="139148"/>
                  </a:lnTo>
                  <a:lnTo>
                    <a:pt x="1869631" y="59635"/>
                  </a:lnTo>
                  <a:lnTo>
                    <a:pt x="1929266" y="19878"/>
                  </a:lnTo>
                  <a:cubicBezTo>
                    <a:pt x="1922640" y="39756"/>
                    <a:pt x="1912350" y="58770"/>
                    <a:pt x="1909387" y="79513"/>
                  </a:cubicBezTo>
                  <a:cubicBezTo>
                    <a:pt x="1899037" y="151965"/>
                    <a:pt x="1909615" y="227802"/>
                    <a:pt x="1889509" y="298174"/>
                  </a:cubicBezTo>
                  <a:cubicBezTo>
                    <a:pt x="1881786" y="325205"/>
                    <a:pt x="1847871" y="336213"/>
                    <a:pt x="1829874" y="357809"/>
                  </a:cubicBezTo>
                  <a:cubicBezTo>
                    <a:pt x="1814580" y="376162"/>
                    <a:pt x="1810377" y="404781"/>
                    <a:pt x="1790118" y="417443"/>
                  </a:cubicBezTo>
                  <a:cubicBezTo>
                    <a:pt x="1714010" y="465010"/>
                    <a:pt x="1592807" y="463581"/>
                    <a:pt x="1511822" y="477078"/>
                  </a:cubicBezTo>
                  <a:cubicBezTo>
                    <a:pt x="1484874" y="481569"/>
                    <a:pt x="1458978" y="491029"/>
                    <a:pt x="1432309" y="496956"/>
                  </a:cubicBezTo>
                  <a:cubicBezTo>
                    <a:pt x="1399327" y="504285"/>
                    <a:pt x="1366048" y="510209"/>
                    <a:pt x="1332918" y="516835"/>
                  </a:cubicBezTo>
                  <a:cubicBezTo>
                    <a:pt x="1313040" y="530087"/>
                    <a:pt x="1290176" y="539698"/>
                    <a:pt x="1273283" y="556591"/>
                  </a:cubicBezTo>
                  <a:cubicBezTo>
                    <a:pt x="1240895" y="588979"/>
                    <a:pt x="1224426" y="632750"/>
                    <a:pt x="1213648" y="675861"/>
                  </a:cubicBezTo>
                  <a:cubicBezTo>
                    <a:pt x="1205453" y="708639"/>
                    <a:pt x="1217661" y="751361"/>
                    <a:pt x="1193770" y="775252"/>
                  </a:cubicBezTo>
                  <a:cubicBezTo>
                    <a:pt x="1164137" y="804885"/>
                    <a:pt x="1074500" y="815009"/>
                    <a:pt x="1074500" y="815009"/>
                  </a:cubicBezTo>
                  <a:cubicBezTo>
                    <a:pt x="1034744" y="808383"/>
                    <a:pt x="985833" y="821360"/>
                    <a:pt x="955231" y="795130"/>
                  </a:cubicBezTo>
                  <a:cubicBezTo>
                    <a:pt x="936974" y="779481"/>
                    <a:pt x="942484" y="663114"/>
                    <a:pt x="915474" y="636104"/>
                  </a:cubicBezTo>
                  <a:cubicBezTo>
                    <a:pt x="900658" y="621288"/>
                    <a:pt x="875718" y="622852"/>
                    <a:pt x="855840" y="616226"/>
                  </a:cubicBezTo>
                  <a:cubicBezTo>
                    <a:pt x="842588" y="576469"/>
                    <a:pt x="807864" y="538049"/>
                    <a:pt x="816083" y="496956"/>
                  </a:cubicBezTo>
                  <a:cubicBezTo>
                    <a:pt x="829749" y="428624"/>
                    <a:pt x="837122" y="383566"/>
                    <a:pt x="855840" y="318052"/>
                  </a:cubicBezTo>
                  <a:cubicBezTo>
                    <a:pt x="861596" y="297905"/>
                    <a:pt x="869092" y="278295"/>
                    <a:pt x="875718" y="258417"/>
                  </a:cubicBezTo>
                  <a:cubicBezTo>
                    <a:pt x="888970" y="298174"/>
                    <a:pt x="911304" y="335988"/>
                    <a:pt x="915474" y="377687"/>
                  </a:cubicBezTo>
                  <a:cubicBezTo>
                    <a:pt x="937730" y="600242"/>
                    <a:pt x="898415" y="521063"/>
                    <a:pt x="975109" y="636104"/>
                  </a:cubicBezTo>
                  <a:cubicBezTo>
                    <a:pt x="963068" y="503656"/>
                    <a:pt x="937148" y="404832"/>
                    <a:pt x="975109" y="278296"/>
                  </a:cubicBezTo>
                  <a:cubicBezTo>
                    <a:pt x="981974" y="255413"/>
                    <a:pt x="1001614" y="238539"/>
                    <a:pt x="1014866" y="218661"/>
                  </a:cubicBezTo>
                  <a:cubicBezTo>
                    <a:pt x="1021492" y="198783"/>
                    <a:pt x="1044115" y="177767"/>
                    <a:pt x="1034744" y="159026"/>
                  </a:cubicBezTo>
                  <a:cubicBezTo>
                    <a:pt x="996386" y="82311"/>
                    <a:pt x="925598" y="188659"/>
                    <a:pt x="915474" y="198783"/>
                  </a:cubicBezTo>
                  <a:lnTo>
                    <a:pt x="875718" y="318052"/>
                  </a:lnTo>
                </a:path>
              </a:pathLst>
            </a:custGeom>
            <a:solidFill>
              <a:srgbClr val="00B050"/>
            </a:solidFill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100">
                <a:solidFill>
                  <a:srgbClr val="990099"/>
                </a:solidFill>
              </a:endParaRPr>
            </a:p>
          </p:txBody>
        </p:sp>
      </p:grpSp>
      <p:sp>
        <p:nvSpPr>
          <p:cNvPr id="32" name="Flowchart: Alternate Process 31"/>
          <p:cNvSpPr/>
          <p:nvPr/>
        </p:nvSpPr>
        <p:spPr>
          <a:xfrm>
            <a:off x="5257800" y="2819400"/>
            <a:ext cx="1905000" cy="838200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6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endParaRPr lang="en-US" sz="6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9" name="Group 32"/>
          <p:cNvGrpSpPr>
            <a:grpSpLocks/>
          </p:cNvGrpSpPr>
          <p:nvPr/>
        </p:nvGrpSpPr>
        <p:grpSpPr bwMode="auto">
          <a:xfrm>
            <a:off x="5791200" y="3810000"/>
            <a:ext cx="1828800" cy="2819400"/>
            <a:chOff x="3971973" y="693836"/>
            <a:chExt cx="4110825" cy="4662011"/>
          </a:xfrm>
        </p:grpSpPr>
        <p:sp>
          <p:nvSpPr>
            <p:cNvPr id="34" name="Oval 33"/>
            <p:cNvSpPr/>
            <p:nvPr/>
          </p:nvSpPr>
          <p:spPr>
            <a:xfrm>
              <a:off x="3971973" y="972087"/>
              <a:ext cx="4110825" cy="4383760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lnSpc>
                  <a:spcPct val="150000"/>
                </a:lnSpc>
                <a:defRPr/>
              </a:pPr>
              <a:r>
                <a:rPr lang="en-US" sz="4000" i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algn="ctr" eaLnBrk="1" hangingPunct="1">
                <a:defRPr/>
              </a:pPr>
              <a:r>
                <a:rPr lang="en-US" sz="4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Leo </a:t>
              </a:r>
              <a:r>
                <a:rPr lang="en-US" sz="40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lẻo</a:t>
              </a:r>
              <a:endPara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lnSpc>
                  <a:spcPct val="150000"/>
                </a:lnSpc>
                <a:defRPr/>
              </a:pPr>
              <a:endPara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" name="Freeform 34"/>
            <p:cNvSpPr/>
            <p:nvPr/>
          </p:nvSpPr>
          <p:spPr>
            <a:xfrm>
              <a:off x="5106732" y="693836"/>
              <a:ext cx="1926949" cy="855752"/>
            </a:xfrm>
            <a:custGeom>
              <a:avLst/>
              <a:gdLst>
                <a:gd name="connsiteX0" fmla="*/ 915474 w 1929266"/>
                <a:gd name="connsiteY0" fmla="*/ 854765 h 854765"/>
                <a:gd name="connsiteX1" fmla="*/ 796205 w 1929266"/>
                <a:gd name="connsiteY1" fmla="*/ 815009 h 854765"/>
                <a:gd name="connsiteX2" fmla="*/ 676935 w 1929266"/>
                <a:gd name="connsiteY2" fmla="*/ 755374 h 854765"/>
                <a:gd name="connsiteX3" fmla="*/ 478153 w 1929266"/>
                <a:gd name="connsiteY3" fmla="*/ 735496 h 854765"/>
                <a:gd name="connsiteX4" fmla="*/ 418518 w 1929266"/>
                <a:gd name="connsiteY4" fmla="*/ 715617 h 854765"/>
                <a:gd name="connsiteX5" fmla="*/ 299248 w 1929266"/>
                <a:gd name="connsiteY5" fmla="*/ 636104 h 854765"/>
                <a:gd name="connsiteX6" fmla="*/ 279370 w 1929266"/>
                <a:gd name="connsiteY6" fmla="*/ 576470 h 854765"/>
                <a:gd name="connsiteX7" fmla="*/ 219735 w 1929266"/>
                <a:gd name="connsiteY7" fmla="*/ 516835 h 854765"/>
                <a:gd name="connsiteX8" fmla="*/ 179979 w 1929266"/>
                <a:gd name="connsiteY8" fmla="*/ 278296 h 854765"/>
                <a:gd name="connsiteX9" fmla="*/ 100466 w 1929266"/>
                <a:gd name="connsiteY9" fmla="*/ 159026 h 854765"/>
                <a:gd name="connsiteX10" fmla="*/ 60709 w 1929266"/>
                <a:gd name="connsiteY10" fmla="*/ 99391 h 854765"/>
                <a:gd name="connsiteX11" fmla="*/ 20953 w 1929266"/>
                <a:gd name="connsiteY11" fmla="*/ 19878 h 854765"/>
                <a:gd name="connsiteX12" fmla="*/ 80587 w 1929266"/>
                <a:gd name="connsiteY12" fmla="*/ 79513 h 854765"/>
                <a:gd name="connsiteX13" fmla="*/ 160100 w 1929266"/>
                <a:gd name="connsiteY13" fmla="*/ 119270 h 854765"/>
                <a:gd name="connsiteX14" fmla="*/ 438396 w 1929266"/>
                <a:gd name="connsiteY14" fmla="*/ 198783 h 854765"/>
                <a:gd name="connsiteX15" fmla="*/ 498031 w 1929266"/>
                <a:gd name="connsiteY15" fmla="*/ 218661 h 854765"/>
                <a:gd name="connsiteX16" fmla="*/ 537787 w 1929266"/>
                <a:gd name="connsiteY16" fmla="*/ 357809 h 854765"/>
                <a:gd name="connsiteX17" fmla="*/ 557666 w 1929266"/>
                <a:gd name="connsiteY17" fmla="*/ 417443 h 854765"/>
                <a:gd name="connsiteX18" fmla="*/ 676935 w 1929266"/>
                <a:gd name="connsiteY18" fmla="*/ 457200 h 854765"/>
                <a:gd name="connsiteX19" fmla="*/ 716692 w 1929266"/>
                <a:gd name="connsiteY19" fmla="*/ 516835 h 854765"/>
                <a:gd name="connsiteX20" fmla="*/ 835961 w 1929266"/>
                <a:gd name="connsiteY20" fmla="*/ 576470 h 854765"/>
                <a:gd name="connsiteX21" fmla="*/ 915474 w 1929266"/>
                <a:gd name="connsiteY21" fmla="*/ 695739 h 854765"/>
                <a:gd name="connsiteX22" fmla="*/ 955231 w 1929266"/>
                <a:gd name="connsiteY22" fmla="*/ 834887 h 854765"/>
                <a:gd name="connsiteX23" fmla="*/ 994987 w 1929266"/>
                <a:gd name="connsiteY23" fmla="*/ 496956 h 854765"/>
                <a:gd name="connsiteX24" fmla="*/ 1014866 w 1929266"/>
                <a:gd name="connsiteY24" fmla="*/ 417443 h 854765"/>
                <a:gd name="connsiteX25" fmla="*/ 1074500 w 1929266"/>
                <a:gd name="connsiteY25" fmla="*/ 377687 h 854765"/>
                <a:gd name="connsiteX26" fmla="*/ 1134135 w 1929266"/>
                <a:gd name="connsiteY26" fmla="*/ 318052 h 854765"/>
                <a:gd name="connsiteX27" fmla="*/ 1273283 w 1929266"/>
                <a:gd name="connsiteY27" fmla="*/ 238539 h 854765"/>
                <a:gd name="connsiteX28" fmla="*/ 1392553 w 1929266"/>
                <a:gd name="connsiteY28" fmla="*/ 159026 h 854765"/>
                <a:gd name="connsiteX29" fmla="*/ 1750361 w 1929266"/>
                <a:gd name="connsiteY29" fmla="*/ 139148 h 854765"/>
                <a:gd name="connsiteX30" fmla="*/ 1869631 w 1929266"/>
                <a:gd name="connsiteY30" fmla="*/ 59635 h 854765"/>
                <a:gd name="connsiteX31" fmla="*/ 1929266 w 1929266"/>
                <a:gd name="connsiteY31" fmla="*/ 19878 h 854765"/>
                <a:gd name="connsiteX32" fmla="*/ 1909387 w 1929266"/>
                <a:gd name="connsiteY32" fmla="*/ 79513 h 854765"/>
                <a:gd name="connsiteX33" fmla="*/ 1889509 w 1929266"/>
                <a:gd name="connsiteY33" fmla="*/ 298174 h 854765"/>
                <a:gd name="connsiteX34" fmla="*/ 1829874 w 1929266"/>
                <a:gd name="connsiteY34" fmla="*/ 357809 h 854765"/>
                <a:gd name="connsiteX35" fmla="*/ 1790118 w 1929266"/>
                <a:gd name="connsiteY35" fmla="*/ 417443 h 854765"/>
                <a:gd name="connsiteX36" fmla="*/ 1511822 w 1929266"/>
                <a:gd name="connsiteY36" fmla="*/ 477078 h 854765"/>
                <a:gd name="connsiteX37" fmla="*/ 1432309 w 1929266"/>
                <a:gd name="connsiteY37" fmla="*/ 496956 h 854765"/>
                <a:gd name="connsiteX38" fmla="*/ 1332918 w 1929266"/>
                <a:gd name="connsiteY38" fmla="*/ 516835 h 854765"/>
                <a:gd name="connsiteX39" fmla="*/ 1273283 w 1929266"/>
                <a:gd name="connsiteY39" fmla="*/ 556591 h 854765"/>
                <a:gd name="connsiteX40" fmla="*/ 1213648 w 1929266"/>
                <a:gd name="connsiteY40" fmla="*/ 675861 h 854765"/>
                <a:gd name="connsiteX41" fmla="*/ 1193770 w 1929266"/>
                <a:gd name="connsiteY41" fmla="*/ 775252 h 854765"/>
                <a:gd name="connsiteX42" fmla="*/ 1074500 w 1929266"/>
                <a:gd name="connsiteY42" fmla="*/ 815009 h 854765"/>
                <a:gd name="connsiteX43" fmla="*/ 955231 w 1929266"/>
                <a:gd name="connsiteY43" fmla="*/ 795130 h 854765"/>
                <a:gd name="connsiteX44" fmla="*/ 915474 w 1929266"/>
                <a:gd name="connsiteY44" fmla="*/ 636104 h 854765"/>
                <a:gd name="connsiteX45" fmla="*/ 855840 w 1929266"/>
                <a:gd name="connsiteY45" fmla="*/ 616226 h 854765"/>
                <a:gd name="connsiteX46" fmla="*/ 816083 w 1929266"/>
                <a:gd name="connsiteY46" fmla="*/ 496956 h 854765"/>
                <a:gd name="connsiteX47" fmla="*/ 855840 w 1929266"/>
                <a:gd name="connsiteY47" fmla="*/ 318052 h 854765"/>
                <a:gd name="connsiteX48" fmla="*/ 875718 w 1929266"/>
                <a:gd name="connsiteY48" fmla="*/ 258417 h 854765"/>
                <a:gd name="connsiteX49" fmla="*/ 915474 w 1929266"/>
                <a:gd name="connsiteY49" fmla="*/ 377687 h 854765"/>
                <a:gd name="connsiteX50" fmla="*/ 975109 w 1929266"/>
                <a:gd name="connsiteY50" fmla="*/ 636104 h 854765"/>
                <a:gd name="connsiteX51" fmla="*/ 975109 w 1929266"/>
                <a:gd name="connsiteY51" fmla="*/ 278296 h 854765"/>
                <a:gd name="connsiteX52" fmla="*/ 1014866 w 1929266"/>
                <a:gd name="connsiteY52" fmla="*/ 218661 h 854765"/>
                <a:gd name="connsiteX53" fmla="*/ 1034744 w 1929266"/>
                <a:gd name="connsiteY53" fmla="*/ 159026 h 854765"/>
                <a:gd name="connsiteX54" fmla="*/ 915474 w 1929266"/>
                <a:gd name="connsiteY54" fmla="*/ 198783 h 854765"/>
                <a:gd name="connsiteX55" fmla="*/ 875718 w 1929266"/>
                <a:gd name="connsiteY55" fmla="*/ 318052 h 854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929266" h="854765">
                  <a:moveTo>
                    <a:pt x="915474" y="854765"/>
                  </a:moveTo>
                  <a:cubicBezTo>
                    <a:pt x="875718" y="841513"/>
                    <a:pt x="834500" y="832029"/>
                    <a:pt x="796205" y="815009"/>
                  </a:cubicBezTo>
                  <a:cubicBezTo>
                    <a:pt x="718156" y="780320"/>
                    <a:pt x="760094" y="768168"/>
                    <a:pt x="676935" y="755374"/>
                  </a:cubicBezTo>
                  <a:cubicBezTo>
                    <a:pt x="611118" y="745248"/>
                    <a:pt x="544414" y="742122"/>
                    <a:pt x="478153" y="735496"/>
                  </a:cubicBezTo>
                  <a:cubicBezTo>
                    <a:pt x="458275" y="728870"/>
                    <a:pt x="436835" y="725793"/>
                    <a:pt x="418518" y="715617"/>
                  </a:cubicBezTo>
                  <a:cubicBezTo>
                    <a:pt x="376749" y="692412"/>
                    <a:pt x="299248" y="636104"/>
                    <a:pt x="299248" y="636104"/>
                  </a:cubicBezTo>
                  <a:cubicBezTo>
                    <a:pt x="292622" y="616226"/>
                    <a:pt x="290993" y="593904"/>
                    <a:pt x="279370" y="576470"/>
                  </a:cubicBezTo>
                  <a:cubicBezTo>
                    <a:pt x="263776" y="553079"/>
                    <a:pt x="228625" y="543505"/>
                    <a:pt x="219735" y="516835"/>
                  </a:cubicBezTo>
                  <a:cubicBezTo>
                    <a:pt x="197839" y="451147"/>
                    <a:pt x="218728" y="348044"/>
                    <a:pt x="179979" y="278296"/>
                  </a:cubicBezTo>
                  <a:cubicBezTo>
                    <a:pt x="156774" y="236527"/>
                    <a:pt x="126970" y="198783"/>
                    <a:pt x="100466" y="159026"/>
                  </a:cubicBezTo>
                  <a:cubicBezTo>
                    <a:pt x="87214" y="139148"/>
                    <a:pt x="71393" y="120760"/>
                    <a:pt x="60709" y="99391"/>
                  </a:cubicBezTo>
                  <a:cubicBezTo>
                    <a:pt x="47457" y="72887"/>
                    <a:pt x="0" y="40831"/>
                    <a:pt x="20953" y="19878"/>
                  </a:cubicBezTo>
                  <a:cubicBezTo>
                    <a:pt x="40831" y="0"/>
                    <a:pt x="57711" y="63173"/>
                    <a:pt x="80587" y="79513"/>
                  </a:cubicBezTo>
                  <a:cubicBezTo>
                    <a:pt x="104700" y="96737"/>
                    <a:pt x="132587" y="108265"/>
                    <a:pt x="160100" y="119270"/>
                  </a:cubicBezTo>
                  <a:cubicBezTo>
                    <a:pt x="351503" y="195831"/>
                    <a:pt x="212250" y="123402"/>
                    <a:pt x="438396" y="198783"/>
                  </a:cubicBezTo>
                  <a:lnTo>
                    <a:pt x="498031" y="218661"/>
                  </a:lnTo>
                  <a:cubicBezTo>
                    <a:pt x="545700" y="361671"/>
                    <a:pt x="487856" y="183053"/>
                    <a:pt x="537787" y="357809"/>
                  </a:cubicBezTo>
                  <a:cubicBezTo>
                    <a:pt x="543543" y="377956"/>
                    <a:pt x="540616" y="405264"/>
                    <a:pt x="557666" y="417443"/>
                  </a:cubicBezTo>
                  <a:cubicBezTo>
                    <a:pt x="591767" y="441801"/>
                    <a:pt x="676935" y="457200"/>
                    <a:pt x="676935" y="457200"/>
                  </a:cubicBezTo>
                  <a:cubicBezTo>
                    <a:pt x="690187" y="477078"/>
                    <a:pt x="699799" y="499942"/>
                    <a:pt x="716692" y="516835"/>
                  </a:cubicBezTo>
                  <a:cubicBezTo>
                    <a:pt x="755225" y="555368"/>
                    <a:pt x="787461" y="560302"/>
                    <a:pt x="835961" y="576470"/>
                  </a:cubicBezTo>
                  <a:cubicBezTo>
                    <a:pt x="862465" y="616226"/>
                    <a:pt x="903885" y="649385"/>
                    <a:pt x="915474" y="695739"/>
                  </a:cubicBezTo>
                  <a:cubicBezTo>
                    <a:pt x="940435" y="795580"/>
                    <a:pt x="926714" y="749334"/>
                    <a:pt x="955231" y="834887"/>
                  </a:cubicBezTo>
                  <a:cubicBezTo>
                    <a:pt x="969100" y="682329"/>
                    <a:pt x="968396" y="629909"/>
                    <a:pt x="994987" y="496956"/>
                  </a:cubicBezTo>
                  <a:cubicBezTo>
                    <a:pt x="1000345" y="470166"/>
                    <a:pt x="999711" y="440175"/>
                    <a:pt x="1014866" y="417443"/>
                  </a:cubicBezTo>
                  <a:cubicBezTo>
                    <a:pt x="1028118" y="397565"/>
                    <a:pt x="1056147" y="392981"/>
                    <a:pt x="1074500" y="377687"/>
                  </a:cubicBezTo>
                  <a:cubicBezTo>
                    <a:pt x="1096096" y="359690"/>
                    <a:pt x="1112539" y="336049"/>
                    <a:pt x="1134135" y="318052"/>
                  </a:cubicBezTo>
                  <a:cubicBezTo>
                    <a:pt x="1193071" y="268939"/>
                    <a:pt x="1203851" y="280198"/>
                    <a:pt x="1273283" y="238539"/>
                  </a:cubicBezTo>
                  <a:cubicBezTo>
                    <a:pt x="1314255" y="213956"/>
                    <a:pt x="1344845" y="161676"/>
                    <a:pt x="1392553" y="159026"/>
                  </a:cubicBezTo>
                  <a:lnTo>
                    <a:pt x="1750361" y="139148"/>
                  </a:lnTo>
                  <a:lnTo>
                    <a:pt x="1869631" y="59635"/>
                  </a:lnTo>
                  <a:lnTo>
                    <a:pt x="1929266" y="19878"/>
                  </a:lnTo>
                  <a:cubicBezTo>
                    <a:pt x="1922640" y="39756"/>
                    <a:pt x="1912350" y="58770"/>
                    <a:pt x="1909387" y="79513"/>
                  </a:cubicBezTo>
                  <a:cubicBezTo>
                    <a:pt x="1899037" y="151965"/>
                    <a:pt x="1909615" y="227802"/>
                    <a:pt x="1889509" y="298174"/>
                  </a:cubicBezTo>
                  <a:cubicBezTo>
                    <a:pt x="1881786" y="325205"/>
                    <a:pt x="1847871" y="336213"/>
                    <a:pt x="1829874" y="357809"/>
                  </a:cubicBezTo>
                  <a:cubicBezTo>
                    <a:pt x="1814580" y="376162"/>
                    <a:pt x="1810377" y="404781"/>
                    <a:pt x="1790118" y="417443"/>
                  </a:cubicBezTo>
                  <a:cubicBezTo>
                    <a:pt x="1714010" y="465010"/>
                    <a:pt x="1592807" y="463581"/>
                    <a:pt x="1511822" y="477078"/>
                  </a:cubicBezTo>
                  <a:cubicBezTo>
                    <a:pt x="1484874" y="481569"/>
                    <a:pt x="1458978" y="491029"/>
                    <a:pt x="1432309" y="496956"/>
                  </a:cubicBezTo>
                  <a:cubicBezTo>
                    <a:pt x="1399327" y="504285"/>
                    <a:pt x="1366048" y="510209"/>
                    <a:pt x="1332918" y="516835"/>
                  </a:cubicBezTo>
                  <a:cubicBezTo>
                    <a:pt x="1313040" y="530087"/>
                    <a:pt x="1290176" y="539698"/>
                    <a:pt x="1273283" y="556591"/>
                  </a:cubicBezTo>
                  <a:cubicBezTo>
                    <a:pt x="1240895" y="588979"/>
                    <a:pt x="1224426" y="632750"/>
                    <a:pt x="1213648" y="675861"/>
                  </a:cubicBezTo>
                  <a:cubicBezTo>
                    <a:pt x="1205453" y="708639"/>
                    <a:pt x="1217661" y="751361"/>
                    <a:pt x="1193770" y="775252"/>
                  </a:cubicBezTo>
                  <a:cubicBezTo>
                    <a:pt x="1164137" y="804885"/>
                    <a:pt x="1074500" y="815009"/>
                    <a:pt x="1074500" y="815009"/>
                  </a:cubicBezTo>
                  <a:cubicBezTo>
                    <a:pt x="1034744" y="808383"/>
                    <a:pt x="985833" y="821360"/>
                    <a:pt x="955231" y="795130"/>
                  </a:cubicBezTo>
                  <a:cubicBezTo>
                    <a:pt x="936974" y="779481"/>
                    <a:pt x="942484" y="663114"/>
                    <a:pt x="915474" y="636104"/>
                  </a:cubicBezTo>
                  <a:cubicBezTo>
                    <a:pt x="900658" y="621288"/>
                    <a:pt x="875718" y="622852"/>
                    <a:pt x="855840" y="616226"/>
                  </a:cubicBezTo>
                  <a:cubicBezTo>
                    <a:pt x="842588" y="576469"/>
                    <a:pt x="807864" y="538049"/>
                    <a:pt x="816083" y="496956"/>
                  </a:cubicBezTo>
                  <a:cubicBezTo>
                    <a:pt x="829749" y="428624"/>
                    <a:pt x="837122" y="383566"/>
                    <a:pt x="855840" y="318052"/>
                  </a:cubicBezTo>
                  <a:cubicBezTo>
                    <a:pt x="861596" y="297905"/>
                    <a:pt x="869092" y="278295"/>
                    <a:pt x="875718" y="258417"/>
                  </a:cubicBezTo>
                  <a:cubicBezTo>
                    <a:pt x="888970" y="298174"/>
                    <a:pt x="911304" y="335988"/>
                    <a:pt x="915474" y="377687"/>
                  </a:cubicBezTo>
                  <a:cubicBezTo>
                    <a:pt x="937730" y="600242"/>
                    <a:pt x="898415" y="521063"/>
                    <a:pt x="975109" y="636104"/>
                  </a:cubicBezTo>
                  <a:cubicBezTo>
                    <a:pt x="963068" y="503656"/>
                    <a:pt x="937148" y="404832"/>
                    <a:pt x="975109" y="278296"/>
                  </a:cubicBezTo>
                  <a:cubicBezTo>
                    <a:pt x="981974" y="255413"/>
                    <a:pt x="1001614" y="238539"/>
                    <a:pt x="1014866" y="218661"/>
                  </a:cubicBezTo>
                  <a:cubicBezTo>
                    <a:pt x="1021492" y="198783"/>
                    <a:pt x="1044115" y="177767"/>
                    <a:pt x="1034744" y="159026"/>
                  </a:cubicBezTo>
                  <a:cubicBezTo>
                    <a:pt x="996386" y="82311"/>
                    <a:pt x="925598" y="188659"/>
                    <a:pt x="915474" y="198783"/>
                  </a:cubicBezTo>
                  <a:lnTo>
                    <a:pt x="875718" y="318052"/>
                  </a:lnTo>
                </a:path>
              </a:pathLst>
            </a:custGeom>
            <a:solidFill>
              <a:srgbClr val="00B050"/>
            </a:solidFill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100">
                <a:solidFill>
                  <a:srgbClr val="0000FF"/>
                </a:solidFill>
              </a:endParaRPr>
            </a:p>
          </p:txBody>
        </p:sp>
      </p:grpSp>
      <p:grpSp>
        <p:nvGrpSpPr>
          <p:cNvPr id="20" name="Group 25"/>
          <p:cNvGrpSpPr>
            <a:grpSpLocks/>
          </p:cNvGrpSpPr>
          <p:nvPr/>
        </p:nvGrpSpPr>
        <p:grpSpPr bwMode="auto">
          <a:xfrm>
            <a:off x="7162799" y="3810000"/>
            <a:ext cx="2166135" cy="2819400"/>
            <a:chOff x="3971973" y="693836"/>
            <a:chExt cx="4110825" cy="4662011"/>
          </a:xfrm>
        </p:grpSpPr>
        <p:sp>
          <p:nvSpPr>
            <p:cNvPr id="27" name="Oval 26"/>
            <p:cNvSpPr/>
            <p:nvPr/>
          </p:nvSpPr>
          <p:spPr>
            <a:xfrm>
              <a:off x="3971973" y="972087"/>
              <a:ext cx="4110825" cy="4383760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40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Lạnh</a:t>
              </a:r>
              <a:r>
                <a:rPr lang="en-US" sz="4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lùng</a:t>
              </a:r>
              <a:endPara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>
              <a:off x="5105877" y="693836"/>
              <a:ext cx="1928661" cy="855752"/>
            </a:xfrm>
            <a:custGeom>
              <a:avLst/>
              <a:gdLst>
                <a:gd name="connsiteX0" fmla="*/ 915474 w 1929266"/>
                <a:gd name="connsiteY0" fmla="*/ 854765 h 854765"/>
                <a:gd name="connsiteX1" fmla="*/ 796205 w 1929266"/>
                <a:gd name="connsiteY1" fmla="*/ 815009 h 854765"/>
                <a:gd name="connsiteX2" fmla="*/ 676935 w 1929266"/>
                <a:gd name="connsiteY2" fmla="*/ 755374 h 854765"/>
                <a:gd name="connsiteX3" fmla="*/ 478153 w 1929266"/>
                <a:gd name="connsiteY3" fmla="*/ 735496 h 854765"/>
                <a:gd name="connsiteX4" fmla="*/ 418518 w 1929266"/>
                <a:gd name="connsiteY4" fmla="*/ 715617 h 854765"/>
                <a:gd name="connsiteX5" fmla="*/ 299248 w 1929266"/>
                <a:gd name="connsiteY5" fmla="*/ 636104 h 854765"/>
                <a:gd name="connsiteX6" fmla="*/ 279370 w 1929266"/>
                <a:gd name="connsiteY6" fmla="*/ 576470 h 854765"/>
                <a:gd name="connsiteX7" fmla="*/ 219735 w 1929266"/>
                <a:gd name="connsiteY7" fmla="*/ 516835 h 854765"/>
                <a:gd name="connsiteX8" fmla="*/ 179979 w 1929266"/>
                <a:gd name="connsiteY8" fmla="*/ 278296 h 854765"/>
                <a:gd name="connsiteX9" fmla="*/ 100466 w 1929266"/>
                <a:gd name="connsiteY9" fmla="*/ 159026 h 854765"/>
                <a:gd name="connsiteX10" fmla="*/ 60709 w 1929266"/>
                <a:gd name="connsiteY10" fmla="*/ 99391 h 854765"/>
                <a:gd name="connsiteX11" fmla="*/ 20953 w 1929266"/>
                <a:gd name="connsiteY11" fmla="*/ 19878 h 854765"/>
                <a:gd name="connsiteX12" fmla="*/ 80587 w 1929266"/>
                <a:gd name="connsiteY12" fmla="*/ 79513 h 854765"/>
                <a:gd name="connsiteX13" fmla="*/ 160100 w 1929266"/>
                <a:gd name="connsiteY13" fmla="*/ 119270 h 854765"/>
                <a:gd name="connsiteX14" fmla="*/ 438396 w 1929266"/>
                <a:gd name="connsiteY14" fmla="*/ 198783 h 854765"/>
                <a:gd name="connsiteX15" fmla="*/ 498031 w 1929266"/>
                <a:gd name="connsiteY15" fmla="*/ 218661 h 854765"/>
                <a:gd name="connsiteX16" fmla="*/ 537787 w 1929266"/>
                <a:gd name="connsiteY16" fmla="*/ 357809 h 854765"/>
                <a:gd name="connsiteX17" fmla="*/ 557666 w 1929266"/>
                <a:gd name="connsiteY17" fmla="*/ 417443 h 854765"/>
                <a:gd name="connsiteX18" fmla="*/ 676935 w 1929266"/>
                <a:gd name="connsiteY18" fmla="*/ 457200 h 854765"/>
                <a:gd name="connsiteX19" fmla="*/ 716692 w 1929266"/>
                <a:gd name="connsiteY19" fmla="*/ 516835 h 854765"/>
                <a:gd name="connsiteX20" fmla="*/ 835961 w 1929266"/>
                <a:gd name="connsiteY20" fmla="*/ 576470 h 854765"/>
                <a:gd name="connsiteX21" fmla="*/ 915474 w 1929266"/>
                <a:gd name="connsiteY21" fmla="*/ 695739 h 854765"/>
                <a:gd name="connsiteX22" fmla="*/ 955231 w 1929266"/>
                <a:gd name="connsiteY22" fmla="*/ 834887 h 854765"/>
                <a:gd name="connsiteX23" fmla="*/ 994987 w 1929266"/>
                <a:gd name="connsiteY23" fmla="*/ 496956 h 854765"/>
                <a:gd name="connsiteX24" fmla="*/ 1014866 w 1929266"/>
                <a:gd name="connsiteY24" fmla="*/ 417443 h 854765"/>
                <a:gd name="connsiteX25" fmla="*/ 1074500 w 1929266"/>
                <a:gd name="connsiteY25" fmla="*/ 377687 h 854765"/>
                <a:gd name="connsiteX26" fmla="*/ 1134135 w 1929266"/>
                <a:gd name="connsiteY26" fmla="*/ 318052 h 854765"/>
                <a:gd name="connsiteX27" fmla="*/ 1273283 w 1929266"/>
                <a:gd name="connsiteY27" fmla="*/ 238539 h 854765"/>
                <a:gd name="connsiteX28" fmla="*/ 1392553 w 1929266"/>
                <a:gd name="connsiteY28" fmla="*/ 159026 h 854765"/>
                <a:gd name="connsiteX29" fmla="*/ 1750361 w 1929266"/>
                <a:gd name="connsiteY29" fmla="*/ 139148 h 854765"/>
                <a:gd name="connsiteX30" fmla="*/ 1869631 w 1929266"/>
                <a:gd name="connsiteY30" fmla="*/ 59635 h 854765"/>
                <a:gd name="connsiteX31" fmla="*/ 1929266 w 1929266"/>
                <a:gd name="connsiteY31" fmla="*/ 19878 h 854765"/>
                <a:gd name="connsiteX32" fmla="*/ 1909387 w 1929266"/>
                <a:gd name="connsiteY32" fmla="*/ 79513 h 854765"/>
                <a:gd name="connsiteX33" fmla="*/ 1889509 w 1929266"/>
                <a:gd name="connsiteY33" fmla="*/ 298174 h 854765"/>
                <a:gd name="connsiteX34" fmla="*/ 1829874 w 1929266"/>
                <a:gd name="connsiteY34" fmla="*/ 357809 h 854765"/>
                <a:gd name="connsiteX35" fmla="*/ 1790118 w 1929266"/>
                <a:gd name="connsiteY35" fmla="*/ 417443 h 854765"/>
                <a:gd name="connsiteX36" fmla="*/ 1511822 w 1929266"/>
                <a:gd name="connsiteY36" fmla="*/ 477078 h 854765"/>
                <a:gd name="connsiteX37" fmla="*/ 1432309 w 1929266"/>
                <a:gd name="connsiteY37" fmla="*/ 496956 h 854765"/>
                <a:gd name="connsiteX38" fmla="*/ 1332918 w 1929266"/>
                <a:gd name="connsiteY38" fmla="*/ 516835 h 854765"/>
                <a:gd name="connsiteX39" fmla="*/ 1273283 w 1929266"/>
                <a:gd name="connsiteY39" fmla="*/ 556591 h 854765"/>
                <a:gd name="connsiteX40" fmla="*/ 1213648 w 1929266"/>
                <a:gd name="connsiteY40" fmla="*/ 675861 h 854765"/>
                <a:gd name="connsiteX41" fmla="*/ 1193770 w 1929266"/>
                <a:gd name="connsiteY41" fmla="*/ 775252 h 854765"/>
                <a:gd name="connsiteX42" fmla="*/ 1074500 w 1929266"/>
                <a:gd name="connsiteY42" fmla="*/ 815009 h 854765"/>
                <a:gd name="connsiteX43" fmla="*/ 955231 w 1929266"/>
                <a:gd name="connsiteY43" fmla="*/ 795130 h 854765"/>
                <a:gd name="connsiteX44" fmla="*/ 915474 w 1929266"/>
                <a:gd name="connsiteY44" fmla="*/ 636104 h 854765"/>
                <a:gd name="connsiteX45" fmla="*/ 855840 w 1929266"/>
                <a:gd name="connsiteY45" fmla="*/ 616226 h 854765"/>
                <a:gd name="connsiteX46" fmla="*/ 816083 w 1929266"/>
                <a:gd name="connsiteY46" fmla="*/ 496956 h 854765"/>
                <a:gd name="connsiteX47" fmla="*/ 855840 w 1929266"/>
                <a:gd name="connsiteY47" fmla="*/ 318052 h 854765"/>
                <a:gd name="connsiteX48" fmla="*/ 875718 w 1929266"/>
                <a:gd name="connsiteY48" fmla="*/ 258417 h 854765"/>
                <a:gd name="connsiteX49" fmla="*/ 915474 w 1929266"/>
                <a:gd name="connsiteY49" fmla="*/ 377687 h 854765"/>
                <a:gd name="connsiteX50" fmla="*/ 975109 w 1929266"/>
                <a:gd name="connsiteY50" fmla="*/ 636104 h 854765"/>
                <a:gd name="connsiteX51" fmla="*/ 975109 w 1929266"/>
                <a:gd name="connsiteY51" fmla="*/ 278296 h 854765"/>
                <a:gd name="connsiteX52" fmla="*/ 1014866 w 1929266"/>
                <a:gd name="connsiteY52" fmla="*/ 218661 h 854765"/>
                <a:gd name="connsiteX53" fmla="*/ 1034744 w 1929266"/>
                <a:gd name="connsiteY53" fmla="*/ 159026 h 854765"/>
                <a:gd name="connsiteX54" fmla="*/ 915474 w 1929266"/>
                <a:gd name="connsiteY54" fmla="*/ 198783 h 854765"/>
                <a:gd name="connsiteX55" fmla="*/ 875718 w 1929266"/>
                <a:gd name="connsiteY55" fmla="*/ 318052 h 854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929266" h="854765">
                  <a:moveTo>
                    <a:pt x="915474" y="854765"/>
                  </a:moveTo>
                  <a:cubicBezTo>
                    <a:pt x="875718" y="841513"/>
                    <a:pt x="834500" y="832029"/>
                    <a:pt x="796205" y="815009"/>
                  </a:cubicBezTo>
                  <a:cubicBezTo>
                    <a:pt x="718156" y="780320"/>
                    <a:pt x="760094" y="768168"/>
                    <a:pt x="676935" y="755374"/>
                  </a:cubicBezTo>
                  <a:cubicBezTo>
                    <a:pt x="611118" y="745248"/>
                    <a:pt x="544414" y="742122"/>
                    <a:pt x="478153" y="735496"/>
                  </a:cubicBezTo>
                  <a:cubicBezTo>
                    <a:pt x="458275" y="728870"/>
                    <a:pt x="436835" y="725793"/>
                    <a:pt x="418518" y="715617"/>
                  </a:cubicBezTo>
                  <a:cubicBezTo>
                    <a:pt x="376749" y="692412"/>
                    <a:pt x="299248" y="636104"/>
                    <a:pt x="299248" y="636104"/>
                  </a:cubicBezTo>
                  <a:cubicBezTo>
                    <a:pt x="292622" y="616226"/>
                    <a:pt x="290993" y="593904"/>
                    <a:pt x="279370" y="576470"/>
                  </a:cubicBezTo>
                  <a:cubicBezTo>
                    <a:pt x="263776" y="553079"/>
                    <a:pt x="228625" y="543505"/>
                    <a:pt x="219735" y="516835"/>
                  </a:cubicBezTo>
                  <a:cubicBezTo>
                    <a:pt x="197839" y="451147"/>
                    <a:pt x="218728" y="348044"/>
                    <a:pt x="179979" y="278296"/>
                  </a:cubicBezTo>
                  <a:cubicBezTo>
                    <a:pt x="156774" y="236527"/>
                    <a:pt x="126970" y="198783"/>
                    <a:pt x="100466" y="159026"/>
                  </a:cubicBezTo>
                  <a:cubicBezTo>
                    <a:pt x="87214" y="139148"/>
                    <a:pt x="71393" y="120760"/>
                    <a:pt x="60709" y="99391"/>
                  </a:cubicBezTo>
                  <a:cubicBezTo>
                    <a:pt x="47457" y="72887"/>
                    <a:pt x="0" y="40831"/>
                    <a:pt x="20953" y="19878"/>
                  </a:cubicBezTo>
                  <a:cubicBezTo>
                    <a:pt x="40831" y="0"/>
                    <a:pt x="57711" y="63173"/>
                    <a:pt x="80587" y="79513"/>
                  </a:cubicBezTo>
                  <a:cubicBezTo>
                    <a:pt x="104700" y="96737"/>
                    <a:pt x="132587" y="108265"/>
                    <a:pt x="160100" y="119270"/>
                  </a:cubicBezTo>
                  <a:cubicBezTo>
                    <a:pt x="351503" y="195831"/>
                    <a:pt x="212250" y="123402"/>
                    <a:pt x="438396" y="198783"/>
                  </a:cubicBezTo>
                  <a:lnTo>
                    <a:pt x="498031" y="218661"/>
                  </a:lnTo>
                  <a:cubicBezTo>
                    <a:pt x="545700" y="361671"/>
                    <a:pt x="487856" y="183053"/>
                    <a:pt x="537787" y="357809"/>
                  </a:cubicBezTo>
                  <a:cubicBezTo>
                    <a:pt x="543543" y="377956"/>
                    <a:pt x="540616" y="405264"/>
                    <a:pt x="557666" y="417443"/>
                  </a:cubicBezTo>
                  <a:cubicBezTo>
                    <a:pt x="591767" y="441801"/>
                    <a:pt x="676935" y="457200"/>
                    <a:pt x="676935" y="457200"/>
                  </a:cubicBezTo>
                  <a:cubicBezTo>
                    <a:pt x="690187" y="477078"/>
                    <a:pt x="699799" y="499942"/>
                    <a:pt x="716692" y="516835"/>
                  </a:cubicBezTo>
                  <a:cubicBezTo>
                    <a:pt x="755225" y="555368"/>
                    <a:pt x="787461" y="560302"/>
                    <a:pt x="835961" y="576470"/>
                  </a:cubicBezTo>
                  <a:cubicBezTo>
                    <a:pt x="862465" y="616226"/>
                    <a:pt x="903885" y="649385"/>
                    <a:pt x="915474" y="695739"/>
                  </a:cubicBezTo>
                  <a:cubicBezTo>
                    <a:pt x="940435" y="795580"/>
                    <a:pt x="926714" y="749334"/>
                    <a:pt x="955231" y="834887"/>
                  </a:cubicBezTo>
                  <a:cubicBezTo>
                    <a:pt x="969100" y="682329"/>
                    <a:pt x="968396" y="629909"/>
                    <a:pt x="994987" y="496956"/>
                  </a:cubicBezTo>
                  <a:cubicBezTo>
                    <a:pt x="1000345" y="470166"/>
                    <a:pt x="999711" y="440175"/>
                    <a:pt x="1014866" y="417443"/>
                  </a:cubicBezTo>
                  <a:cubicBezTo>
                    <a:pt x="1028118" y="397565"/>
                    <a:pt x="1056147" y="392981"/>
                    <a:pt x="1074500" y="377687"/>
                  </a:cubicBezTo>
                  <a:cubicBezTo>
                    <a:pt x="1096096" y="359690"/>
                    <a:pt x="1112539" y="336049"/>
                    <a:pt x="1134135" y="318052"/>
                  </a:cubicBezTo>
                  <a:cubicBezTo>
                    <a:pt x="1193071" y="268939"/>
                    <a:pt x="1203851" y="280198"/>
                    <a:pt x="1273283" y="238539"/>
                  </a:cubicBezTo>
                  <a:cubicBezTo>
                    <a:pt x="1314255" y="213956"/>
                    <a:pt x="1344845" y="161676"/>
                    <a:pt x="1392553" y="159026"/>
                  </a:cubicBezTo>
                  <a:lnTo>
                    <a:pt x="1750361" y="139148"/>
                  </a:lnTo>
                  <a:lnTo>
                    <a:pt x="1869631" y="59635"/>
                  </a:lnTo>
                  <a:lnTo>
                    <a:pt x="1929266" y="19878"/>
                  </a:lnTo>
                  <a:cubicBezTo>
                    <a:pt x="1922640" y="39756"/>
                    <a:pt x="1912350" y="58770"/>
                    <a:pt x="1909387" y="79513"/>
                  </a:cubicBezTo>
                  <a:cubicBezTo>
                    <a:pt x="1899037" y="151965"/>
                    <a:pt x="1909615" y="227802"/>
                    <a:pt x="1889509" y="298174"/>
                  </a:cubicBezTo>
                  <a:cubicBezTo>
                    <a:pt x="1881786" y="325205"/>
                    <a:pt x="1847871" y="336213"/>
                    <a:pt x="1829874" y="357809"/>
                  </a:cubicBezTo>
                  <a:cubicBezTo>
                    <a:pt x="1814580" y="376162"/>
                    <a:pt x="1810377" y="404781"/>
                    <a:pt x="1790118" y="417443"/>
                  </a:cubicBezTo>
                  <a:cubicBezTo>
                    <a:pt x="1714010" y="465010"/>
                    <a:pt x="1592807" y="463581"/>
                    <a:pt x="1511822" y="477078"/>
                  </a:cubicBezTo>
                  <a:cubicBezTo>
                    <a:pt x="1484874" y="481569"/>
                    <a:pt x="1458978" y="491029"/>
                    <a:pt x="1432309" y="496956"/>
                  </a:cubicBezTo>
                  <a:cubicBezTo>
                    <a:pt x="1399327" y="504285"/>
                    <a:pt x="1366048" y="510209"/>
                    <a:pt x="1332918" y="516835"/>
                  </a:cubicBezTo>
                  <a:cubicBezTo>
                    <a:pt x="1313040" y="530087"/>
                    <a:pt x="1290176" y="539698"/>
                    <a:pt x="1273283" y="556591"/>
                  </a:cubicBezTo>
                  <a:cubicBezTo>
                    <a:pt x="1240895" y="588979"/>
                    <a:pt x="1224426" y="632750"/>
                    <a:pt x="1213648" y="675861"/>
                  </a:cubicBezTo>
                  <a:cubicBezTo>
                    <a:pt x="1205453" y="708639"/>
                    <a:pt x="1217661" y="751361"/>
                    <a:pt x="1193770" y="775252"/>
                  </a:cubicBezTo>
                  <a:cubicBezTo>
                    <a:pt x="1164137" y="804885"/>
                    <a:pt x="1074500" y="815009"/>
                    <a:pt x="1074500" y="815009"/>
                  </a:cubicBezTo>
                  <a:cubicBezTo>
                    <a:pt x="1034744" y="808383"/>
                    <a:pt x="985833" y="821360"/>
                    <a:pt x="955231" y="795130"/>
                  </a:cubicBezTo>
                  <a:cubicBezTo>
                    <a:pt x="936974" y="779481"/>
                    <a:pt x="942484" y="663114"/>
                    <a:pt x="915474" y="636104"/>
                  </a:cubicBezTo>
                  <a:cubicBezTo>
                    <a:pt x="900658" y="621288"/>
                    <a:pt x="875718" y="622852"/>
                    <a:pt x="855840" y="616226"/>
                  </a:cubicBezTo>
                  <a:cubicBezTo>
                    <a:pt x="842588" y="576469"/>
                    <a:pt x="807864" y="538049"/>
                    <a:pt x="816083" y="496956"/>
                  </a:cubicBezTo>
                  <a:cubicBezTo>
                    <a:pt x="829749" y="428624"/>
                    <a:pt x="837122" y="383566"/>
                    <a:pt x="855840" y="318052"/>
                  </a:cubicBezTo>
                  <a:cubicBezTo>
                    <a:pt x="861596" y="297905"/>
                    <a:pt x="869092" y="278295"/>
                    <a:pt x="875718" y="258417"/>
                  </a:cubicBezTo>
                  <a:cubicBezTo>
                    <a:pt x="888970" y="298174"/>
                    <a:pt x="911304" y="335988"/>
                    <a:pt x="915474" y="377687"/>
                  </a:cubicBezTo>
                  <a:cubicBezTo>
                    <a:pt x="937730" y="600242"/>
                    <a:pt x="898415" y="521063"/>
                    <a:pt x="975109" y="636104"/>
                  </a:cubicBezTo>
                  <a:cubicBezTo>
                    <a:pt x="963068" y="503656"/>
                    <a:pt x="937148" y="404832"/>
                    <a:pt x="975109" y="278296"/>
                  </a:cubicBezTo>
                  <a:cubicBezTo>
                    <a:pt x="981974" y="255413"/>
                    <a:pt x="1001614" y="238539"/>
                    <a:pt x="1014866" y="218661"/>
                  </a:cubicBezTo>
                  <a:cubicBezTo>
                    <a:pt x="1021492" y="198783"/>
                    <a:pt x="1044115" y="177767"/>
                    <a:pt x="1034744" y="159026"/>
                  </a:cubicBezTo>
                  <a:cubicBezTo>
                    <a:pt x="996386" y="82311"/>
                    <a:pt x="925598" y="188659"/>
                    <a:pt x="915474" y="198783"/>
                  </a:cubicBezTo>
                  <a:lnTo>
                    <a:pt x="875718" y="318052"/>
                  </a:lnTo>
                </a:path>
              </a:pathLst>
            </a:custGeom>
            <a:solidFill>
              <a:srgbClr val="00B050"/>
            </a:solidFill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1">
                <a:solidFill>
                  <a:srgbClr val="FF33CC"/>
                </a:solidFill>
              </a:endParaRPr>
            </a:p>
          </p:txBody>
        </p:sp>
      </p:grpSp>
      <p:grpSp>
        <p:nvGrpSpPr>
          <p:cNvPr id="23" name="Group 35"/>
          <p:cNvGrpSpPr>
            <a:grpSpLocks/>
          </p:cNvGrpSpPr>
          <p:nvPr/>
        </p:nvGrpSpPr>
        <p:grpSpPr bwMode="auto">
          <a:xfrm>
            <a:off x="7620000" y="0"/>
            <a:ext cx="1828800" cy="2590800"/>
            <a:chOff x="3971973" y="693836"/>
            <a:chExt cx="4110825" cy="4662011"/>
          </a:xfrm>
        </p:grpSpPr>
        <p:sp>
          <p:nvSpPr>
            <p:cNvPr id="37" name="Oval 36"/>
            <p:cNvSpPr/>
            <p:nvPr/>
          </p:nvSpPr>
          <p:spPr>
            <a:xfrm>
              <a:off x="3971973" y="970929"/>
              <a:ext cx="4110825" cy="4384918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40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Lơ</a:t>
              </a:r>
              <a:r>
                <a:rPr lang="en-US" sz="4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lửng</a:t>
              </a:r>
              <a:endPara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" name="Freeform 37"/>
            <p:cNvSpPr/>
            <p:nvPr/>
          </p:nvSpPr>
          <p:spPr>
            <a:xfrm>
              <a:off x="5106732" y="693836"/>
              <a:ext cx="1926949" cy="854132"/>
            </a:xfrm>
            <a:custGeom>
              <a:avLst/>
              <a:gdLst>
                <a:gd name="connsiteX0" fmla="*/ 915474 w 1929266"/>
                <a:gd name="connsiteY0" fmla="*/ 854765 h 854765"/>
                <a:gd name="connsiteX1" fmla="*/ 796205 w 1929266"/>
                <a:gd name="connsiteY1" fmla="*/ 815009 h 854765"/>
                <a:gd name="connsiteX2" fmla="*/ 676935 w 1929266"/>
                <a:gd name="connsiteY2" fmla="*/ 755374 h 854765"/>
                <a:gd name="connsiteX3" fmla="*/ 478153 w 1929266"/>
                <a:gd name="connsiteY3" fmla="*/ 735496 h 854765"/>
                <a:gd name="connsiteX4" fmla="*/ 418518 w 1929266"/>
                <a:gd name="connsiteY4" fmla="*/ 715617 h 854765"/>
                <a:gd name="connsiteX5" fmla="*/ 299248 w 1929266"/>
                <a:gd name="connsiteY5" fmla="*/ 636104 h 854765"/>
                <a:gd name="connsiteX6" fmla="*/ 279370 w 1929266"/>
                <a:gd name="connsiteY6" fmla="*/ 576470 h 854765"/>
                <a:gd name="connsiteX7" fmla="*/ 219735 w 1929266"/>
                <a:gd name="connsiteY7" fmla="*/ 516835 h 854765"/>
                <a:gd name="connsiteX8" fmla="*/ 179979 w 1929266"/>
                <a:gd name="connsiteY8" fmla="*/ 278296 h 854765"/>
                <a:gd name="connsiteX9" fmla="*/ 100466 w 1929266"/>
                <a:gd name="connsiteY9" fmla="*/ 159026 h 854765"/>
                <a:gd name="connsiteX10" fmla="*/ 60709 w 1929266"/>
                <a:gd name="connsiteY10" fmla="*/ 99391 h 854765"/>
                <a:gd name="connsiteX11" fmla="*/ 20953 w 1929266"/>
                <a:gd name="connsiteY11" fmla="*/ 19878 h 854765"/>
                <a:gd name="connsiteX12" fmla="*/ 80587 w 1929266"/>
                <a:gd name="connsiteY12" fmla="*/ 79513 h 854765"/>
                <a:gd name="connsiteX13" fmla="*/ 160100 w 1929266"/>
                <a:gd name="connsiteY13" fmla="*/ 119270 h 854765"/>
                <a:gd name="connsiteX14" fmla="*/ 438396 w 1929266"/>
                <a:gd name="connsiteY14" fmla="*/ 198783 h 854765"/>
                <a:gd name="connsiteX15" fmla="*/ 498031 w 1929266"/>
                <a:gd name="connsiteY15" fmla="*/ 218661 h 854765"/>
                <a:gd name="connsiteX16" fmla="*/ 537787 w 1929266"/>
                <a:gd name="connsiteY16" fmla="*/ 357809 h 854765"/>
                <a:gd name="connsiteX17" fmla="*/ 557666 w 1929266"/>
                <a:gd name="connsiteY17" fmla="*/ 417443 h 854765"/>
                <a:gd name="connsiteX18" fmla="*/ 676935 w 1929266"/>
                <a:gd name="connsiteY18" fmla="*/ 457200 h 854765"/>
                <a:gd name="connsiteX19" fmla="*/ 716692 w 1929266"/>
                <a:gd name="connsiteY19" fmla="*/ 516835 h 854765"/>
                <a:gd name="connsiteX20" fmla="*/ 835961 w 1929266"/>
                <a:gd name="connsiteY20" fmla="*/ 576470 h 854765"/>
                <a:gd name="connsiteX21" fmla="*/ 915474 w 1929266"/>
                <a:gd name="connsiteY21" fmla="*/ 695739 h 854765"/>
                <a:gd name="connsiteX22" fmla="*/ 955231 w 1929266"/>
                <a:gd name="connsiteY22" fmla="*/ 834887 h 854765"/>
                <a:gd name="connsiteX23" fmla="*/ 994987 w 1929266"/>
                <a:gd name="connsiteY23" fmla="*/ 496956 h 854765"/>
                <a:gd name="connsiteX24" fmla="*/ 1014866 w 1929266"/>
                <a:gd name="connsiteY24" fmla="*/ 417443 h 854765"/>
                <a:gd name="connsiteX25" fmla="*/ 1074500 w 1929266"/>
                <a:gd name="connsiteY25" fmla="*/ 377687 h 854765"/>
                <a:gd name="connsiteX26" fmla="*/ 1134135 w 1929266"/>
                <a:gd name="connsiteY26" fmla="*/ 318052 h 854765"/>
                <a:gd name="connsiteX27" fmla="*/ 1273283 w 1929266"/>
                <a:gd name="connsiteY27" fmla="*/ 238539 h 854765"/>
                <a:gd name="connsiteX28" fmla="*/ 1392553 w 1929266"/>
                <a:gd name="connsiteY28" fmla="*/ 159026 h 854765"/>
                <a:gd name="connsiteX29" fmla="*/ 1750361 w 1929266"/>
                <a:gd name="connsiteY29" fmla="*/ 139148 h 854765"/>
                <a:gd name="connsiteX30" fmla="*/ 1869631 w 1929266"/>
                <a:gd name="connsiteY30" fmla="*/ 59635 h 854765"/>
                <a:gd name="connsiteX31" fmla="*/ 1929266 w 1929266"/>
                <a:gd name="connsiteY31" fmla="*/ 19878 h 854765"/>
                <a:gd name="connsiteX32" fmla="*/ 1909387 w 1929266"/>
                <a:gd name="connsiteY32" fmla="*/ 79513 h 854765"/>
                <a:gd name="connsiteX33" fmla="*/ 1889509 w 1929266"/>
                <a:gd name="connsiteY33" fmla="*/ 298174 h 854765"/>
                <a:gd name="connsiteX34" fmla="*/ 1829874 w 1929266"/>
                <a:gd name="connsiteY34" fmla="*/ 357809 h 854765"/>
                <a:gd name="connsiteX35" fmla="*/ 1790118 w 1929266"/>
                <a:gd name="connsiteY35" fmla="*/ 417443 h 854765"/>
                <a:gd name="connsiteX36" fmla="*/ 1511822 w 1929266"/>
                <a:gd name="connsiteY36" fmla="*/ 477078 h 854765"/>
                <a:gd name="connsiteX37" fmla="*/ 1432309 w 1929266"/>
                <a:gd name="connsiteY37" fmla="*/ 496956 h 854765"/>
                <a:gd name="connsiteX38" fmla="*/ 1332918 w 1929266"/>
                <a:gd name="connsiteY38" fmla="*/ 516835 h 854765"/>
                <a:gd name="connsiteX39" fmla="*/ 1273283 w 1929266"/>
                <a:gd name="connsiteY39" fmla="*/ 556591 h 854765"/>
                <a:gd name="connsiteX40" fmla="*/ 1213648 w 1929266"/>
                <a:gd name="connsiteY40" fmla="*/ 675861 h 854765"/>
                <a:gd name="connsiteX41" fmla="*/ 1193770 w 1929266"/>
                <a:gd name="connsiteY41" fmla="*/ 775252 h 854765"/>
                <a:gd name="connsiteX42" fmla="*/ 1074500 w 1929266"/>
                <a:gd name="connsiteY42" fmla="*/ 815009 h 854765"/>
                <a:gd name="connsiteX43" fmla="*/ 955231 w 1929266"/>
                <a:gd name="connsiteY43" fmla="*/ 795130 h 854765"/>
                <a:gd name="connsiteX44" fmla="*/ 915474 w 1929266"/>
                <a:gd name="connsiteY44" fmla="*/ 636104 h 854765"/>
                <a:gd name="connsiteX45" fmla="*/ 855840 w 1929266"/>
                <a:gd name="connsiteY45" fmla="*/ 616226 h 854765"/>
                <a:gd name="connsiteX46" fmla="*/ 816083 w 1929266"/>
                <a:gd name="connsiteY46" fmla="*/ 496956 h 854765"/>
                <a:gd name="connsiteX47" fmla="*/ 855840 w 1929266"/>
                <a:gd name="connsiteY47" fmla="*/ 318052 h 854765"/>
                <a:gd name="connsiteX48" fmla="*/ 875718 w 1929266"/>
                <a:gd name="connsiteY48" fmla="*/ 258417 h 854765"/>
                <a:gd name="connsiteX49" fmla="*/ 915474 w 1929266"/>
                <a:gd name="connsiteY49" fmla="*/ 377687 h 854765"/>
                <a:gd name="connsiteX50" fmla="*/ 975109 w 1929266"/>
                <a:gd name="connsiteY50" fmla="*/ 636104 h 854765"/>
                <a:gd name="connsiteX51" fmla="*/ 975109 w 1929266"/>
                <a:gd name="connsiteY51" fmla="*/ 278296 h 854765"/>
                <a:gd name="connsiteX52" fmla="*/ 1014866 w 1929266"/>
                <a:gd name="connsiteY52" fmla="*/ 218661 h 854765"/>
                <a:gd name="connsiteX53" fmla="*/ 1034744 w 1929266"/>
                <a:gd name="connsiteY53" fmla="*/ 159026 h 854765"/>
                <a:gd name="connsiteX54" fmla="*/ 915474 w 1929266"/>
                <a:gd name="connsiteY54" fmla="*/ 198783 h 854765"/>
                <a:gd name="connsiteX55" fmla="*/ 875718 w 1929266"/>
                <a:gd name="connsiteY55" fmla="*/ 318052 h 854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929266" h="854765">
                  <a:moveTo>
                    <a:pt x="915474" y="854765"/>
                  </a:moveTo>
                  <a:cubicBezTo>
                    <a:pt x="875718" y="841513"/>
                    <a:pt x="834500" y="832029"/>
                    <a:pt x="796205" y="815009"/>
                  </a:cubicBezTo>
                  <a:cubicBezTo>
                    <a:pt x="718156" y="780320"/>
                    <a:pt x="760094" y="768168"/>
                    <a:pt x="676935" y="755374"/>
                  </a:cubicBezTo>
                  <a:cubicBezTo>
                    <a:pt x="611118" y="745248"/>
                    <a:pt x="544414" y="742122"/>
                    <a:pt x="478153" y="735496"/>
                  </a:cubicBezTo>
                  <a:cubicBezTo>
                    <a:pt x="458275" y="728870"/>
                    <a:pt x="436835" y="725793"/>
                    <a:pt x="418518" y="715617"/>
                  </a:cubicBezTo>
                  <a:cubicBezTo>
                    <a:pt x="376749" y="692412"/>
                    <a:pt x="299248" y="636104"/>
                    <a:pt x="299248" y="636104"/>
                  </a:cubicBezTo>
                  <a:cubicBezTo>
                    <a:pt x="292622" y="616226"/>
                    <a:pt x="290993" y="593904"/>
                    <a:pt x="279370" y="576470"/>
                  </a:cubicBezTo>
                  <a:cubicBezTo>
                    <a:pt x="263776" y="553079"/>
                    <a:pt x="228625" y="543505"/>
                    <a:pt x="219735" y="516835"/>
                  </a:cubicBezTo>
                  <a:cubicBezTo>
                    <a:pt x="197839" y="451147"/>
                    <a:pt x="218728" y="348044"/>
                    <a:pt x="179979" y="278296"/>
                  </a:cubicBezTo>
                  <a:cubicBezTo>
                    <a:pt x="156774" y="236527"/>
                    <a:pt x="126970" y="198783"/>
                    <a:pt x="100466" y="159026"/>
                  </a:cubicBezTo>
                  <a:cubicBezTo>
                    <a:pt x="87214" y="139148"/>
                    <a:pt x="71393" y="120760"/>
                    <a:pt x="60709" y="99391"/>
                  </a:cubicBezTo>
                  <a:cubicBezTo>
                    <a:pt x="47457" y="72887"/>
                    <a:pt x="0" y="40831"/>
                    <a:pt x="20953" y="19878"/>
                  </a:cubicBezTo>
                  <a:cubicBezTo>
                    <a:pt x="40831" y="0"/>
                    <a:pt x="57711" y="63173"/>
                    <a:pt x="80587" y="79513"/>
                  </a:cubicBezTo>
                  <a:cubicBezTo>
                    <a:pt x="104700" y="96737"/>
                    <a:pt x="132587" y="108265"/>
                    <a:pt x="160100" y="119270"/>
                  </a:cubicBezTo>
                  <a:cubicBezTo>
                    <a:pt x="351503" y="195831"/>
                    <a:pt x="212250" y="123402"/>
                    <a:pt x="438396" y="198783"/>
                  </a:cubicBezTo>
                  <a:lnTo>
                    <a:pt x="498031" y="218661"/>
                  </a:lnTo>
                  <a:cubicBezTo>
                    <a:pt x="545700" y="361671"/>
                    <a:pt x="487856" y="183053"/>
                    <a:pt x="537787" y="357809"/>
                  </a:cubicBezTo>
                  <a:cubicBezTo>
                    <a:pt x="543543" y="377956"/>
                    <a:pt x="540616" y="405264"/>
                    <a:pt x="557666" y="417443"/>
                  </a:cubicBezTo>
                  <a:cubicBezTo>
                    <a:pt x="591767" y="441801"/>
                    <a:pt x="676935" y="457200"/>
                    <a:pt x="676935" y="457200"/>
                  </a:cubicBezTo>
                  <a:cubicBezTo>
                    <a:pt x="690187" y="477078"/>
                    <a:pt x="699799" y="499942"/>
                    <a:pt x="716692" y="516835"/>
                  </a:cubicBezTo>
                  <a:cubicBezTo>
                    <a:pt x="755225" y="555368"/>
                    <a:pt x="787461" y="560302"/>
                    <a:pt x="835961" y="576470"/>
                  </a:cubicBezTo>
                  <a:cubicBezTo>
                    <a:pt x="862465" y="616226"/>
                    <a:pt x="903885" y="649385"/>
                    <a:pt x="915474" y="695739"/>
                  </a:cubicBezTo>
                  <a:cubicBezTo>
                    <a:pt x="940435" y="795580"/>
                    <a:pt x="926714" y="749334"/>
                    <a:pt x="955231" y="834887"/>
                  </a:cubicBezTo>
                  <a:cubicBezTo>
                    <a:pt x="969100" y="682329"/>
                    <a:pt x="968396" y="629909"/>
                    <a:pt x="994987" y="496956"/>
                  </a:cubicBezTo>
                  <a:cubicBezTo>
                    <a:pt x="1000345" y="470166"/>
                    <a:pt x="999711" y="440175"/>
                    <a:pt x="1014866" y="417443"/>
                  </a:cubicBezTo>
                  <a:cubicBezTo>
                    <a:pt x="1028118" y="397565"/>
                    <a:pt x="1056147" y="392981"/>
                    <a:pt x="1074500" y="377687"/>
                  </a:cubicBezTo>
                  <a:cubicBezTo>
                    <a:pt x="1096096" y="359690"/>
                    <a:pt x="1112539" y="336049"/>
                    <a:pt x="1134135" y="318052"/>
                  </a:cubicBezTo>
                  <a:cubicBezTo>
                    <a:pt x="1193071" y="268939"/>
                    <a:pt x="1203851" y="280198"/>
                    <a:pt x="1273283" y="238539"/>
                  </a:cubicBezTo>
                  <a:cubicBezTo>
                    <a:pt x="1314255" y="213956"/>
                    <a:pt x="1344845" y="161676"/>
                    <a:pt x="1392553" y="159026"/>
                  </a:cubicBezTo>
                  <a:lnTo>
                    <a:pt x="1750361" y="139148"/>
                  </a:lnTo>
                  <a:lnTo>
                    <a:pt x="1869631" y="59635"/>
                  </a:lnTo>
                  <a:lnTo>
                    <a:pt x="1929266" y="19878"/>
                  </a:lnTo>
                  <a:cubicBezTo>
                    <a:pt x="1922640" y="39756"/>
                    <a:pt x="1912350" y="58770"/>
                    <a:pt x="1909387" y="79513"/>
                  </a:cubicBezTo>
                  <a:cubicBezTo>
                    <a:pt x="1899037" y="151965"/>
                    <a:pt x="1909615" y="227802"/>
                    <a:pt x="1889509" y="298174"/>
                  </a:cubicBezTo>
                  <a:cubicBezTo>
                    <a:pt x="1881786" y="325205"/>
                    <a:pt x="1847871" y="336213"/>
                    <a:pt x="1829874" y="357809"/>
                  </a:cubicBezTo>
                  <a:cubicBezTo>
                    <a:pt x="1814580" y="376162"/>
                    <a:pt x="1810377" y="404781"/>
                    <a:pt x="1790118" y="417443"/>
                  </a:cubicBezTo>
                  <a:cubicBezTo>
                    <a:pt x="1714010" y="465010"/>
                    <a:pt x="1592807" y="463581"/>
                    <a:pt x="1511822" y="477078"/>
                  </a:cubicBezTo>
                  <a:cubicBezTo>
                    <a:pt x="1484874" y="481569"/>
                    <a:pt x="1458978" y="491029"/>
                    <a:pt x="1432309" y="496956"/>
                  </a:cubicBezTo>
                  <a:cubicBezTo>
                    <a:pt x="1399327" y="504285"/>
                    <a:pt x="1366048" y="510209"/>
                    <a:pt x="1332918" y="516835"/>
                  </a:cubicBezTo>
                  <a:cubicBezTo>
                    <a:pt x="1313040" y="530087"/>
                    <a:pt x="1290176" y="539698"/>
                    <a:pt x="1273283" y="556591"/>
                  </a:cubicBezTo>
                  <a:cubicBezTo>
                    <a:pt x="1240895" y="588979"/>
                    <a:pt x="1224426" y="632750"/>
                    <a:pt x="1213648" y="675861"/>
                  </a:cubicBezTo>
                  <a:cubicBezTo>
                    <a:pt x="1205453" y="708639"/>
                    <a:pt x="1217661" y="751361"/>
                    <a:pt x="1193770" y="775252"/>
                  </a:cubicBezTo>
                  <a:cubicBezTo>
                    <a:pt x="1164137" y="804885"/>
                    <a:pt x="1074500" y="815009"/>
                    <a:pt x="1074500" y="815009"/>
                  </a:cubicBezTo>
                  <a:cubicBezTo>
                    <a:pt x="1034744" y="808383"/>
                    <a:pt x="985833" y="821360"/>
                    <a:pt x="955231" y="795130"/>
                  </a:cubicBezTo>
                  <a:cubicBezTo>
                    <a:pt x="936974" y="779481"/>
                    <a:pt x="942484" y="663114"/>
                    <a:pt x="915474" y="636104"/>
                  </a:cubicBezTo>
                  <a:cubicBezTo>
                    <a:pt x="900658" y="621288"/>
                    <a:pt x="875718" y="622852"/>
                    <a:pt x="855840" y="616226"/>
                  </a:cubicBezTo>
                  <a:cubicBezTo>
                    <a:pt x="842588" y="576469"/>
                    <a:pt x="807864" y="538049"/>
                    <a:pt x="816083" y="496956"/>
                  </a:cubicBezTo>
                  <a:cubicBezTo>
                    <a:pt x="829749" y="428624"/>
                    <a:pt x="837122" y="383566"/>
                    <a:pt x="855840" y="318052"/>
                  </a:cubicBezTo>
                  <a:cubicBezTo>
                    <a:pt x="861596" y="297905"/>
                    <a:pt x="869092" y="278295"/>
                    <a:pt x="875718" y="258417"/>
                  </a:cubicBezTo>
                  <a:cubicBezTo>
                    <a:pt x="888970" y="298174"/>
                    <a:pt x="911304" y="335988"/>
                    <a:pt x="915474" y="377687"/>
                  </a:cubicBezTo>
                  <a:cubicBezTo>
                    <a:pt x="937730" y="600242"/>
                    <a:pt x="898415" y="521063"/>
                    <a:pt x="975109" y="636104"/>
                  </a:cubicBezTo>
                  <a:cubicBezTo>
                    <a:pt x="963068" y="503656"/>
                    <a:pt x="937148" y="404832"/>
                    <a:pt x="975109" y="278296"/>
                  </a:cubicBezTo>
                  <a:cubicBezTo>
                    <a:pt x="981974" y="255413"/>
                    <a:pt x="1001614" y="238539"/>
                    <a:pt x="1014866" y="218661"/>
                  </a:cubicBezTo>
                  <a:cubicBezTo>
                    <a:pt x="1021492" y="198783"/>
                    <a:pt x="1044115" y="177767"/>
                    <a:pt x="1034744" y="159026"/>
                  </a:cubicBezTo>
                  <a:cubicBezTo>
                    <a:pt x="996386" y="82311"/>
                    <a:pt x="925598" y="188659"/>
                    <a:pt x="915474" y="198783"/>
                  </a:cubicBezTo>
                  <a:lnTo>
                    <a:pt x="875718" y="318052"/>
                  </a:lnTo>
                </a:path>
              </a:pathLst>
            </a:custGeom>
            <a:solidFill>
              <a:srgbClr val="00B050"/>
            </a:solidFill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100">
                <a:solidFill>
                  <a:srgbClr val="0000FF"/>
                </a:solidFill>
              </a:endParaRPr>
            </a:p>
          </p:txBody>
        </p:sp>
      </p:grpSp>
      <p:grpSp>
        <p:nvGrpSpPr>
          <p:cNvPr id="26" name="Group 35"/>
          <p:cNvGrpSpPr>
            <a:grpSpLocks/>
          </p:cNvGrpSpPr>
          <p:nvPr/>
        </p:nvGrpSpPr>
        <p:grpSpPr bwMode="auto">
          <a:xfrm>
            <a:off x="9035327" y="106059"/>
            <a:ext cx="1828800" cy="2590800"/>
            <a:chOff x="3971973" y="693836"/>
            <a:chExt cx="4110825" cy="4662011"/>
          </a:xfrm>
        </p:grpSpPr>
        <p:sp>
          <p:nvSpPr>
            <p:cNvPr id="36" name="Oval 35"/>
            <p:cNvSpPr/>
            <p:nvPr/>
          </p:nvSpPr>
          <p:spPr>
            <a:xfrm>
              <a:off x="3971973" y="970929"/>
              <a:ext cx="4110825" cy="4384918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4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Lo </a:t>
              </a:r>
              <a:r>
                <a:rPr lang="en-US" sz="40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lắng</a:t>
              </a:r>
              <a:endPara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" name="Freeform 38"/>
            <p:cNvSpPr/>
            <p:nvPr/>
          </p:nvSpPr>
          <p:spPr>
            <a:xfrm>
              <a:off x="5106732" y="693836"/>
              <a:ext cx="1926949" cy="854132"/>
            </a:xfrm>
            <a:custGeom>
              <a:avLst/>
              <a:gdLst>
                <a:gd name="connsiteX0" fmla="*/ 915474 w 1929266"/>
                <a:gd name="connsiteY0" fmla="*/ 854765 h 854765"/>
                <a:gd name="connsiteX1" fmla="*/ 796205 w 1929266"/>
                <a:gd name="connsiteY1" fmla="*/ 815009 h 854765"/>
                <a:gd name="connsiteX2" fmla="*/ 676935 w 1929266"/>
                <a:gd name="connsiteY2" fmla="*/ 755374 h 854765"/>
                <a:gd name="connsiteX3" fmla="*/ 478153 w 1929266"/>
                <a:gd name="connsiteY3" fmla="*/ 735496 h 854765"/>
                <a:gd name="connsiteX4" fmla="*/ 418518 w 1929266"/>
                <a:gd name="connsiteY4" fmla="*/ 715617 h 854765"/>
                <a:gd name="connsiteX5" fmla="*/ 299248 w 1929266"/>
                <a:gd name="connsiteY5" fmla="*/ 636104 h 854765"/>
                <a:gd name="connsiteX6" fmla="*/ 279370 w 1929266"/>
                <a:gd name="connsiteY6" fmla="*/ 576470 h 854765"/>
                <a:gd name="connsiteX7" fmla="*/ 219735 w 1929266"/>
                <a:gd name="connsiteY7" fmla="*/ 516835 h 854765"/>
                <a:gd name="connsiteX8" fmla="*/ 179979 w 1929266"/>
                <a:gd name="connsiteY8" fmla="*/ 278296 h 854765"/>
                <a:gd name="connsiteX9" fmla="*/ 100466 w 1929266"/>
                <a:gd name="connsiteY9" fmla="*/ 159026 h 854765"/>
                <a:gd name="connsiteX10" fmla="*/ 60709 w 1929266"/>
                <a:gd name="connsiteY10" fmla="*/ 99391 h 854765"/>
                <a:gd name="connsiteX11" fmla="*/ 20953 w 1929266"/>
                <a:gd name="connsiteY11" fmla="*/ 19878 h 854765"/>
                <a:gd name="connsiteX12" fmla="*/ 80587 w 1929266"/>
                <a:gd name="connsiteY12" fmla="*/ 79513 h 854765"/>
                <a:gd name="connsiteX13" fmla="*/ 160100 w 1929266"/>
                <a:gd name="connsiteY13" fmla="*/ 119270 h 854765"/>
                <a:gd name="connsiteX14" fmla="*/ 438396 w 1929266"/>
                <a:gd name="connsiteY14" fmla="*/ 198783 h 854765"/>
                <a:gd name="connsiteX15" fmla="*/ 498031 w 1929266"/>
                <a:gd name="connsiteY15" fmla="*/ 218661 h 854765"/>
                <a:gd name="connsiteX16" fmla="*/ 537787 w 1929266"/>
                <a:gd name="connsiteY16" fmla="*/ 357809 h 854765"/>
                <a:gd name="connsiteX17" fmla="*/ 557666 w 1929266"/>
                <a:gd name="connsiteY17" fmla="*/ 417443 h 854765"/>
                <a:gd name="connsiteX18" fmla="*/ 676935 w 1929266"/>
                <a:gd name="connsiteY18" fmla="*/ 457200 h 854765"/>
                <a:gd name="connsiteX19" fmla="*/ 716692 w 1929266"/>
                <a:gd name="connsiteY19" fmla="*/ 516835 h 854765"/>
                <a:gd name="connsiteX20" fmla="*/ 835961 w 1929266"/>
                <a:gd name="connsiteY20" fmla="*/ 576470 h 854765"/>
                <a:gd name="connsiteX21" fmla="*/ 915474 w 1929266"/>
                <a:gd name="connsiteY21" fmla="*/ 695739 h 854765"/>
                <a:gd name="connsiteX22" fmla="*/ 955231 w 1929266"/>
                <a:gd name="connsiteY22" fmla="*/ 834887 h 854765"/>
                <a:gd name="connsiteX23" fmla="*/ 994987 w 1929266"/>
                <a:gd name="connsiteY23" fmla="*/ 496956 h 854765"/>
                <a:gd name="connsiteX24" fmla="*/ 1014866 w 1929266"/>
                <a:gd name="connsiteY24" fmla="*/ 417443 h 854765"/>
                <a:gd name="connsiteX25" fmla="*/ 1074500 w 1929266"/>
                <a:gd name="connsiteY25" fmla="*/ 377687 h 854765"/>
                <a:gd name="connsiteX26" fmla="*/ 1134135 w 1929266"/>
                <a:gd name="connsiteY26" fmla="*/ 318052 h 854765"/>
                <a:gd name="connsiteX27" fmla="*/ 1273283 w 1929266"/>
                <a:gd name="connsiteY27" fmla="*/ 238539 h 854765"/>
                <a:gd name="connsiteX28" fmla="*/ 1392553 w 1929266"/>
                <a:gd name="connsiteY28" fmla="*/ 159026 h 854765"/>
                <a:gd name="connsiteX29" fmla="*/ 1750361 w 1929266"/>
                <a:gd name="connsiteY29" fmla="*/ 139148 h 854765"/>
                <a:gd name="connsiteX30" fmla="*/ 1869631 w 1929266"/>
                <a:gd name="connsiteY30" fmla="*/ 59635 h 854765"/>
                <a:gd name="connsiteX31" fmla="*/ 1929266 w 1929266"/>
                <a:gd name="connsiteY31" fmla="*/ 19878 h 854765"/>
                <a:gd name="connsiteX32" fmla="*/ 1909387 w 1929266"/>
                <a:gd name="connsiteY32" fmla="*/ 79513 h 854765"/>
                <a:gd name="connsiteX33" fmla="*/ 1889509 w 1929266"/>
                <a:gd name="connsiteY33" fmla="*/ 298174 h 854765"/>
                <a:gd name="connsiteX34" fmla="*/ 1829874 w 1929266"/>
                <a:gd name="connsiteY34" fmla="*/ 357809 h 854765"/>
                <a:gd name="connsiteX35" fmla="*/ 1790118 w 1929266"/>
                <a:gd name="connsiteY35" fmla="*/ 417443 h 854765"/>
                <a:gd name="connsiteX36" fmla="*/ 1511822 w 1929266"/>
                <a:gd name="connsiteY36" fmla="*/ 477078 h 854765"/>
                <a:gd name="connsiteX37" fmla="*/ 1432309 w 1929266"/>
                <a:gd name="connsiteY37" fmla="*/ 496956 h 854765"/>
                <a:gd name="connsiteX38" fmla="*/ 1332918 w 1929266"/>
                <a:gd name="connsiteY38" fmla="*/ 516835 h 854765"/>
                <a:gd name="connsiteX39" fmla="*/ 1273283 w 1929266"/>
                <a:gd name="connsiteY39" fmla="*/ 556591 h 854765"/>
                <a:gd name="connsiteX40" fmla="*/ 1213648 w 1929266"/>
                <a:gd name="connsiteY40" fmla="*/ 675861 h 854765"/>
                <a:gd name="connsiteX41" fmla="*/ 1193770 w 1929266"/>
                <a:gd name="connsiteY41" fmla="*/ 775252 h 854765"/>
                <a:gd name="connsiteX42" fmla="*/ 1074500 w 1929266"/>
                <a:gd name="connsiteY42" fmla="*/ 815009 h 854765"/>
                <a:gd name="connsiteX43" fmla="*/ 955231 w 1929266"/>
                <a:gd name="connsiteY43" fmla="*/ 795130 h 854765"/>
                <a:gd name="connsiteX44" fmla="*/ 915474 w 1929266"/>
                <a:gd name="connsiteY44" fmla="*/ 636104 h 854765"/>
                <a:gd name="connsiteX45" fmla="*/ 855840 w 1929266"/>
                <a:gd name="connsiteY45" fmla="*/ 616226 h 854765"/>
                <a:gd name="connsiteX46" fmla="*/ 816083 w 1929266"/>
                <a:gd name="connsiteY46" fmla="*/ 496956 h 854765"/>
                <a:gd name="connsiteX47" fmla="*/ 855840 w 1929266"/>
                <a:gd name="connsiteY47" fmla="*/ 318052 h 854765"/>
                <a:gd name="connsiteX48" fmla="*/ 875718 w 1929266"/>
                <a:gd name="connsiteY48" fmla="*/ 258417 h 854765"/>
                <a:gd name="connsiteX49" fmla="*/ 915474 w 1929266"/>
                <a:gd name="connsiteY49" fmla="*/ 377687 h 854765"/>
                <a:gd name="connsiteX50" fmla="*/ 975109 w 1929266"/>
                <a:gd name="connsiteY50" fmla="*/ 636104 h 854765"/>
                <a:gd name="connsiteX51" fmla="*/ 975109 w 1929266"/>
                <a:gd name="connsiteY51" fmla="*/ 278296 h 854765"/>
                <a:gd name="connsiteX52" fmla="*/ 1014866 w 1929266"/>
                <a:gd name="connsiteY52" fmla="*/ 218661 h 854765"/>
                <a:gd name="connsiteX53" fmla="*/ 1034744 w 1929266"/>
                <a:gd name="connsiteY53" fmla="*/ 159026 h 854765"/>
                <a:gd name="connsiteX54" fmla="*/ 915474 w 1929266"/>
                <a:gd name="connsiteY54" fmla="*/ 198783 h 854765"/>
                <a:gd name="connsiteX55" fmla="*/ 875718 w 1929266"/>
                <a:gd name="connsiteY55" fmla="*/ 318052 h 854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929266" h="854765">
                  <a:moveTo>
                    <a:pt x="915474" y="854765"/>
                  </a:moveTo>
                  <a:cubicBezTo>
                    <a:pt x="875718" y="841513"/>
                    <a:pt x="834500" y="832029"/>
                    <a:pt x="796205" y="815009"/>
                  </a:cubicBezTo>
                  <a:cubicBezTo>
                    <a:pt x="718156" y="780320"/>
                    <a:pt x="760094" y="768168"/>
                    <a:pt x="676935" y="755374"/>
                  </a:cubicBezTo>
                  <a:cubicBezTo>
                    <a:pt x="611118" y="745248"/>
                    <a:pt x="544414" y="742122"/>
                    <a:pt x="478153" y="735496"/>
                  </a:cubicBezTo>
                  <a:cubicBezTo>
                    <a:pt x="458275" y="728870"/>
                    <a:pt x="436835" y="725793"/>
                    <a:pt x="418518" y="715617"/>
                  </a:cubicBezTo>
                  <a:cubicBezTo>
                    <a:pt x="376749" y="692412"/>
                    <a:pt x="299248" y="636104"/>
                    <a:pt x="299248" y="636104"/>
                  </a:cubicBezTo>
                  <a:cubicBezTo>
                    <a:pt x="292622" y="616226"/>
                    <a:pt x="290993" y="593904"/>
                    <a:pt x="279370" y="576470"/>
                  </a:cubicBezTo>
                  <a:cubicBezTo>
                    <a:pt x="263776" y="553079"/>
                    <a:pt x="228625" y="543505"/>
                    <a:pt x="219735" y="516835"/>
                  </a:cubicBezTo>
                  <a:cubicBezTo>
                    <a:pt x="197839" y="451147"/>
                    <a:pt x="218728" y="348044"/>
                    <a:pt x="179979" y="278296"/>
                  </a:cubicBezTo>
                  <a:cubicBezTo>
                    <a:pt x="156774" y="236527"/>
                    <a:pt x="126970" y="198783"/>
                    <a:pt x="100466" y="159026"/>
                  </a:cubicBezTo>
                  <a:cubicBezTo>
                    <a:pt x="87214" y="139148"/>
                    <a:pt x="71393" y="120760"/>
                    <a:pt x="60709" y="99391"/>
                  </a:cubicBezTo>
                  <a:cubicBezTo>
                    <a:pt x="47457" y="72887"/>
                    <a:pt x="0" y="40831"/>
                    <a:pt x="20953" y="19878"/>
                  </a:cubicBezTo>
                  <a:cubicBezTo>
                    <a:pt x="40831" y="0"/>
                    <a:pt x="57711" y="63173"/>
                    <a:pt x="80587" y="79513"/>
                  </a:cubicBezTo>
                  <a:cubicBezTo>
                    <a:pt x="104700" y="96737"/>
                    <a:pt x="132587" y="108265"/>
                    <a:pt x="160100" y="119270"/>
                  </a:cubicBezTo>
                  <a:cubicBezTo>
                    <a:pt x="351503" y="195831"/>
                    <a:pt x="212250" y="123402"/>
                    <a:pt x="438396" y="198783"/>
                  </a:cubicBezTo>
                  <a:lnTo>
                    <a:pt x="498031" y="218661"/>
                  </a:lnTo>
                  <a:cubicBezTo>
                    <a:pt x="545700" y="361671"/>
                    <a:pt x="487856" y="183053"/>
                    <a:pt x="537787" y="357809"/>
                  </a:cubicBezTo>
                  <a:cubicBezTo>
                    <a:pt x="543543" y="377956"/>
                    <a:pt x="540616" y="405264"/>
                    <a:pt x="557666" y="417443"/>
                  </a:cubicBezTo>
                  <a:cubicBezTo>
                    <a:pt x="591767" y="441801"/>
                    <a:pt x="676935" y="457200"/>
                    <a:pt x="676935" y="457200"/>
                  </a:cubicBezTo>
                  <a:cubicBezTo>
                    <a:pt x="690187" y="477078"/>
                    <a:pt x="699799" y="499942"/>
                    <a:pt x="716692" y="516835"/>
                  </a:cubicBezTo>
                  <a:cubicBezTo>
                    <a:pt x="755225" y="555368"/>
                    <a:pt x="787461" y="560302"/>
                    <a:pt x="835961" y="576470"/>
                  </a:cubicBezTo>
                  <a:cubicBezTo>
                    <a:pt x="862465" y="616226"/>
                    <a:pt x="903885" y="649385"/>
                    <a:pt x="915474" y="695739"/>
                  </a:cubicBezTo>
                  <a:cubicBezTo>
                    <a:pt x="940435" y="795580"/>
                    <a:pt x="926714" y="749334"/>
                    <a:pt x="955231" y="834887"/>
                  </a:cubicBezTo>
                  <a:cubicBezTo>
                    <a:pt x="969100" y="682329"/>
                    <a:pt x="968396" y="629909"/>
                    <a:pt x="994987" y="496956"/>
                  </a:cubicBezTo>
                  <a:cubicBezTo>
                    <a:pt x="1000345" y="470166"/>
                    <a:pt x="999711" y="440175"/>
                    <a:pt x="1014866" y="417443"/>
                  </a:cubicBezTo>
                  <a:cubicBezTo>
                    <a:pt x="1028118" y="397565"/>
                    <a:pt x="1056147" y="392981"/>
                    <a:pt x="1074500" y="377687"/>
                  </a:cubicBezTo>
                  <a:cubicBezTo>
                    <a:pt x="1096096" y="359690"/>
                    <a:pt x="1112539" y="336049"/>
                    <a:pt x="1134135" y="318052"/>
                  </a:cubicBezTo>
                  <a:cubicBezTo>
                    <a:pt x="1193071" y="268939"/>
                    <a:pt x="1203851" y="280198"/>
                    <a:pt x="1273283" y="238539"/>
                  </a:cubicBezTo>
                  <a:cubicBezTo>
                    <a:pt x="1314255" y="213956"/>
                    <a:pt x="1344845" y="161676"/>
                    <a:pt x="1392553" y="159026"/>
                  </a:cubicBezTo>
                  <a:lnTo>
                    <a:pt x="1750361" y="139148"/>
                  </a:lnTo>
                  <a:lnTo>
                    <a:pt x="1869631" y="59635"/>
                  </a:lnTo>
                  <a:lnTo>
                    <a:pt x="1929266" y="19878"/>
                  </a:lnTo>
                  <a:cubicBezTo>
                    <a:pt x="1922640" y="39756"/>
                    <a:pt x="1912350" y="58770"/>
                    <a:pt x="1909387" y="79513"/>
                  </a:cubicBezTo>
                  <a:cubicBezTo>
                    <a:pt x="1899037" y="151965"/>
                    <a:pt x="1909615" y="227802"/>
                    <a:pt x="1889509" y="298174"/>
                  </a:cubicBezTo>
                  <a:cubicBezTo>
                    <a:pt x="1881786" y="325205"/>
                    <a:pt x="1847871" y="336213"/>
                    <a:pt x="1829874" y="357809"/>
                  </a:cubicBezTo>
                  <a:cubicBezTo>
                    <a:pt x="1814580" y="376162"/>
                    <a:pt x="1810377" y="404781"/>
                    <a:pt x="1790118" y="417443"/>
                  </a:cubicBezTo>
                  <a:cubicBezTo>
                    <a:pt x="1714010" y="465010"/>
                    <a:pt x="1592807" y="463581"/>
                    <a:pt x="1511822" y="477078"/>
                  </a:cubicBezTo>
                  <a:cubicBezTo>
                    <a:pt x="1484874" y="481569"/>
                    <a:pt x="1458978" y="491029"/>
                    <a:pt x="1432309" y="496956"/>
                  </a:cubicBezTo>
                  <a:cubicBezTo>
                    <a:pt x="1399327" y="504285"/>
                    <a:pt x="1366048" y="510209"/>
                    <a:pt x="1332918" y="516835"/>
                  </a:cubicBezTo>
                  <a:cubicBezTo>
                    <a:pt x="1313040" y="530087"/>
                    <a:pt x="1290176" y="539698"/>
                    <a:pt x="1273283" y="556591"/>
                  </a:cubicBezTo>
                  <a:cubicBezTo>
                    <a:pt x="1240895" y="588979"/>
                    <a:pt x="1224426" y="632750"/>
                    <a:pt x="1213648" y="675861"/>
                  </a:cubicBezTo>
                  <a:cubicBezTo>
                    <a:pt x="1205453" y="708639"/>
                    <a:pt x="1217661" y="751361"/>
                    <a:pt x="1193770" y="775252"/>
                  </a:cubicBezTo>
                  <a:cubicBezTo>
                    <a:pt x="1164137" y="804885"/>
                    <a:pt x="1074500" y="815009"/>
                    <a:pt x="1074500" y="815009"/>
                  </a:cubicBezTo>
                  <a:cubicBezTo>
                    <a:pt x="1034744" y="808383"/>
                    <a:pt x="985833" y="821360"/>
                    <a:pt x="955231" y="795130"/>
                  </a:cubicBezTo>
                  <a:cubicBezTo>
                    <a:pt x="936974" y="779481"/>
                    <a:pt x="942484" y="663114"/>
                    <a:pt x="915474" y="636104"/>
                  </a:cubicBezTo>
                  <a:cubicBezTo>
                    <a:pt x="900658" y="621288"/>
                    <a:pt x="875718" y="622852"/>
                    <a:pt x="855840" y="616226"/>
                  </a:cubicBezTo>
                  <a:cubicBezTo>
                    <a:pt x="842588" y="576469"/>
                    <a:pt x="807864" y="538049"/>
                    <a:pt x="816083" y="496956"/>
                  </a:cubicBezTo>
                  <a:cubicBezTo>
                    <a:pt x="829749" y="428624"/>
                    <a:pt x="837122" y="383566"/>
                    <a:pt x="855840" y="318052"/>
                  </a:cubicBezTo>
                  <a:cubicBezTo>
                    <a:pt x="861596" y="297905"/>
                    <a:pt x="869092" y="278295"/>
                    <a:pt x="875718" y="258417"/>
                  </a:cubicBezTo>
                  <a:cubicBezTo>
                    <a:pt x="888970" y="298174"/>
                    <a:pt x="911304" y="335988"/>
                    <a:pt x="915474" y="377687"/>
                  </a:cubicBezTo>
                  <a:cubicBezTo>
                    <a:pt x="937730" y="600242"/>
                    <a:pt x="898415" y="521063"/>
                    <a:pt x="975109" y="636104"/>
                  </a:cubicBezTo>
                  <a:cubicBezTo>
                    <a:pt x="963068" y="503656"/>
                    <a:pt x="937148" y="404832"/>
                    <a:pt x="975109" y="278296"/>
                  </a:cubicBezTo>
                  <a:cubicBezTo>
                    <a:pt x="981974" y="255413"/>
                    <a:pt x="1001614" y="238539"/>
                    <a:pt x="1014866" y="218661"/>
                  </a:cubicBezTo>
                  <a:cubicBezTo>
                    <a:pt x="1021492" y="198783"/>
                    <a:pt x="1044115" y="177767"/>
                    <a:pt x="1034744" y="159026"/>
                  </a:cubicBezTo>
                  <a:cubicBezTo>
                    <a:pt x="996386" y="82311"/>
                    <a:pt x="925598" y="188659"/>
                    <a:pt x="915474" y="198783"/>
                  </a:cubicBezTo>
                  <a:lnTo>
                    <a:pt x="875718" y="318052"/>
                  </a:lnTo>
                </a:path>
              </a:pathLst>
            </a:custGeom>
            <a:solidFill>
              <a:srgbClr val="00B050"/>
            </a:solidFill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100">
                <a:solidFill>
                  <a:srgbClr val="0000FF"/>
                </a:solidFill>
              </a:endParaRPr>
            </a:p>
          </p:txBody>
        </p:sp>
      </p:grpSp>
      <p:grpSp>
        <p:nvGrpSpPr>
          <p:cNvPr id="29" name="Group 35"/>
          <p:cNvGrpSpPr>
            <a:grpSpLocks/>
          </p:cNvGrpSpPr>
          <p:nvPr/>
        </p:nvGrpSpPr>
        <p:grpSpPr bwMode="auto">
          <a:xfrm>
            <a:off x="8927761" y="3810000"/>
            <a:ext cx="1828800" cy="2895600"/>
            <a:chOff x="3971973" y="693836"/>
            <a:chExt cx="4110825" cy="4662011"/>
          </a:xfrm>
        </p:grpSpPr>
        <p:sp>
          <p:nvSpPr>
            <p:cNvPr id="41" name="Oval 40"/>
            <p:cNvSpPr/>
            <p:nvPr/>
          </p:nvSpPr>
          <p:spPr>
            <a:xfrm>
              <a:off x="3971973" y="970929"/>
              <a:ext cx="4110825" cy="4384918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40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Lấp</a:t>
              </a:r>
              <a:r>
                <a:rPr lang="en-US" sz="4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lánh</a:t>
              </a:r>
              <a:endPara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" name="Freeform 41"/>
            <p:cNvSpPr/>
            <p:nvPr/>
          </p:nvSpPr>
          <p:spPr>
            <a:xfrm>
              <a:off x="5106732" y="693836"/>
              <a:ext cx="1926949" cy="853680"/>
            </a:xfrm>
            <a:custGeom>
              <a:avLst/>
              <a:gdLst>
                <a:gd name="connsiteX0" fmla="*/ 915474 w 1929266"/>
                <a:gd name="connsiteY0" fmla="*/ 854765 h 854765"/>
                <a:gd name="connsiteX1" fmla="*/ 796205 w 1929266"/>
                <a:gd name="connsiteY1" fmla="*/ 815009 h 854765"/>
                <a:gd name="connsiteX2" fmla="*/ 676935 w 1929266"/>
                <a:gd name="connsiteY2" fmla="*/ 755374 h 854765"/>
                <a:gd name="connsiteX3" fmla="*/ 478153 w 1929266"/>
                <a:gd name="connsiteY3" fmla="*/ 735496 h 854765"/>
                <a:gd name="connsiteX4" fmla="*/ 418518 w 1929266"/>
                <a:gd name="connsiteY4" fmla="*/ 715617 h 854765"/>
                <a:gd name="connsiteX5" fmla="*/ 299248 w 1929266"/>
                <a:gd name="connsiteY5" fmla="*/ 636104 h 854765"/>
                <a:gd name="connsiteX6" fmla="*/ 279370 w 1929266"/>
                <a:gd name="connsiteY6" fmla="*/ 576470 h 854765"/>
                <a:gd name="connsiteX7" fmla="*/ 219735 w 1929266"/>
                <a:gd name="connsiteY7" fmla="*/ 516835 h 854765"/>
                <a:gd name="connsiteX8" fmla="*/ 179979 w 1929266"/>
                <a:gd name="connsiteY8" fmla="*/ 278296 h 854765"/>
                <a:gd name="connsiteX9" fmla="*/ 100466 w 1929266"/>
                <a:gd name="connsiteY9" fmla="*/ 159026 h 854765"/>
                <a:gd name="connsiteX10" fmla="*/ 60709 w 1929266"/>
                <a:gd name="connsiteY10" fmla="*/ 99391 h 854765"/>
                <a:gd name="connsiteX11" fmla="*/ 20953 w 1929266"/>
                <a:gd name="connsiteY11" fmla="*/ 19878 h 854765"/>
                <a:gd name="connsiteX12" fmla="*/ 80587 w 1929266"/>
                <a:gd name="connsiteY12" fmla="*/ 79513 h 854765"/>
                <a:gd name="connsiteX13" fmla="*/ 160100 w 1929266"/>
                <a:gd name="connsiteY13" fmla="*/ 119270 h 854765"/>
                <a:gd name="connsiteX14" fmla="*/ 438396 w 1929266"/>
                <a:gd name="connsiteY14" fmla="*/ 198783 h 854765"/>
                <a:gd name="connsiteX15" fmla="*/ 498031 w 1929266"/>
                <a:gd name="connsiteY15" fmla="*/ 218661 h 854765"/>
                <a:gd name="connsiteX16" fmla="*/ 537787 w 1929266"/>
                <a:gd name="connsiteY16" fmla="*/ 357809 h 854765"/>
                <a:gd name="connsiteX17" fmla="*/ 557666 w 1929266"/>
                <a:gd name="connsiteY17" fmla="*/ 417443 h 854765"/>
                <a:gd name="connsiteX18" fmla="*/ 676935 w 1929266"/>
                <a:gd name="connsiteY18" fmla="*/ 457200 h 854765"/>
                <a:gd name="connsiteX19" fmla="*/ 716692 w 1929266"/>
                <a:gd name="connsiteY19" fmla="*/ 516835 h 854765"/>
                <a:gd name="connsiteX20" fmla="*/ 835961 w 1929266"/>
                <a:gd name="connsiteY20" fmla="*/ 576470 h 854765"/>
                <a:gd name="connsiteX21" fmla="*/ 915474 w 1929266"/>
                <a:gd name="connsiteY21" fmla="*/ 695739 h 854765"/>
                <a:gd name="connsiteX22" fmla="*/ 955231 w 1929266"/>
                <a:gd name="connsiteY22" fmla="*/ 834887 h 854765"/>
                <a:gd name="connsiteX23" fmla="*/ 994987 w 1929266"/>
                <a:gd name="connsiteY23" fmla="*/ 496956 h 854765"/>
                <a:gd name="connsiteX24" fmla="*/ 1014866 w 1929266"/>
                <a:gd name="connsiteY24" fmla="*/ 417443 h 854765"/>
                <a:gd name="connsiteX25" fmla="*/ 1074500 w 1929266"/>
                <a:gd name="connsiteY25" fmla="*/ 377687 h 854765"/>
                <a:gd name="connsiteX26" fmla="*/ 1134135 w 1929266"/>
                <a:gd name="connsiteY26" fmla="*/ 318052 h 854765"/>
                <a:gd name="connsiteX27" fmla="*/ 1273283 w 1929266"/>
                <a:gd name="connsiteY27" fmla="*/ 238539 h 854765"/>
                <a:gd name="connsiteX28" fmla="*/ 1392553 w 1929266"/>
                <a:gd name="connsiteY28" fmla="*/ 159026 h 854765"/>
                <a:gd name="connsiteX29" fmla="*/ 1750361 w 1929266"/>
                <a:gd name="connsiteY29" fmla="*/ 139148 h 854765"/>
                <a:gd name="connsiteX30" fmla="*/ 1869631 w 1929266"/>
                <a:gd name="connsiteY30" fmla="*/ 59635 h 854765"/>
                <a:gd name="connsiteX31" fmla="*/ 1929266 w 1929266"/>
                <a:gd name="connsiteY31" fmla="*/ 19878 h 854765"/>
                <a:gd name="connsiteX32" fmla="*/ 1909387 w 1929266"/>
                <a:gd name="connsiteY32" fmla="*/ 79513 h 854765"/>
                <a:gd name="connsiteX33" fmla="*/ 1889509 w 1929266"/>
                <a:gd name="connsiteY33" fmla="*/ 298174 h 854765"/>
                <a:gd name="connsiteX34" fmla="*/ 1829874 w 1929266"/>
                <a:gd name="connsiteY34" fmla="*/ 357809 h 854765"/>
                <a:gd name="connsiteX35" fmla="*/ 1790118 w 1929266"/>
                <a:gd name="connsiteY35" fmla="*/ 417443 h 854765"/>
                <a:gd name="connsiteX36" fmla="*/ 1511822 w 1929266"/>
                <a:gd name="connsiteY36" fmla="*/ 477078 h 854765"/>
                <a:gd name="connsiteX37" fmla="*/ 1432309 w 1929266"/>
                <a:gd name="connsiteY37" fmla="*/ 496956 h 854765"/>
                <a:gd name="connsiteX38" fmla="*/ 1332918 w 1929266"/>
                <a:gd name="connsiteY38" fmla="*/ 516835 h 854765"/>
                <a:gd name="connsiteX39" fmla="*/ 1273283 w 1929266"/>
                <a:gd name="connsiteY39" fmla="*/ 556591 h 854765"/>
                <a:gd name="connsiteX40" fmla="*/ 1213648 w 1929266"/>
                <a:gd name="connsiteY40" fmla="*/ 675861 h 854765"/>
                <a:gd name="connsiteX41" fmla="*/ 1193770 w 1929266"/>
                <a:gd name="connsiteY41" fmla="*/ 775252 h 854765"/>
                <a:gd name="connsiteX42" fmla="*/ 1074500 w 1929266"/>
                <a:gd name="connsiteY42" fmla="*/ 815009 h 854765"/>
                <a:gd name="connsiteX43" fmla="*/ 955231 w 1929266"/>
                <a:gd name="connsiteY43" fmla="*/ 795130 h 854765"/>
                <a:gd name="connsiteX44" fmla="*/ 915474 w 1929266"/>
                <a:gd name="connsiteY44" fmla="*/ 636104 h 854765"/>
                <a:gd name="connsiteX45" fmla="*/ 855840 w 1929266"/>
                <a:gd name="connsiteY45" fmla="*/ 616226 h 854765"/>
                <a:gd name="connsiteX46" fmla="*/ 816083 w 1929266"/>
                <a:gd name="connsiteY46" fmla="*/ 496956 h 854765"/>
                <a:gd name="connsiteX47" fmla="*/ 855840 w 1929266"/>
                <a:gd name="connsiteY47" fmla="*/ 318052 h 854765"/>
                <a:gd name="connsiteX48" fmla="*/ 875718 w 1929266"/>
                <a:gd name="connsiteY48" fmla="*/ 258417 h 854765"/>
                <a:gd name="connsiteX49" fmla="*/ 915474 w 1929266"/>
                <a:gd name="connsiteY49" fmla="*/ 377687 h 854765"/>
                <a:gd name="connsiteX50" fmla="*/ 975109 w 1929266"/>
                <a:gd name="connsiteY50" fmla="*/ 636104 h 854765"/>
                <a:gd name="connsiteX51" fmla="*/ 975109 w 1929266"/>
                <a:gd name="connsiteY51" fmla="*/ 278296 h 854765"/>
                <a:gd name="connsiteX52" fmla="*/ 1014866 w 1929266"/>
                <a:gd name="connsiteY52" fmla="*/ 218661 h 854765"/>
                <a:gd name="connsiteX53" fmla="*/ 1034744 w 1929266"/>
                <a:gd name="connsiteY53" fmla="*/ 159026 h 854765"/>
                <a:gd name="connsiteX54" fmla="*/ 915474 w 1929266"/>
                <a:gd name="connsiteY54" fmla="*/ 198783 h 854765"/>
                <a:gd name="connsiteX55" fmla="*/ 875718 w 1929266"/>
                <a:gd name="connsiteY55" fmla="*/ 318052 h 854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929266" h="854765">
                  <a:moveTo>
                    <a:pt x="915474" y="854765"/>
                  </a:moveTo>
                  <a:cubicBezTo>
                    <a:pt x="875718" y="841513"/>
                    <a:pt x="834500" y="832029"/>
                    <a:pt x="796205" y="815009"/>
                  </a:cubicBezTo>
                  <a:cubicBezTo>
                    <a:pt x="718156" y="780320"/>
                    <a:pt x="760094" y="768168"/>
                    <a:pt x="676935" y="755374"/>
                  </a:cubicBezTo>
                  <a:cubicBezTo>
                    <a:pt x="611118" y="745248"/>
                    <a:pt x="544414" y="742122"/>
                    <a:pt x="478153" y="735496"/>
                  </a:cubicBezTo>
                  <a:cubicBezTo>
                    <a:pt x="458275" y="728870"/>
                    <a:pt x="436835" y="725793"/>
                    <a:pt x="418518" y="715617"/>
                  </a:cubicBezTo>
                  <a:cubicBezTo>
                    <a:pt x="376749" y="692412"/>
                    <a:pt x="299248" y="636104"/>
                    <a:pt x="299248" y="636104"/>
                  </a:cubicBezTo>
                  <a:cubicBezTo>
                    <a:pt x="292622" y="616226"/>
                    <a:pt x="290993" y="593904"/>
                    <a:pt x="279370" y="576470"/>
                  </a:cubicBezTo>
                  <a:cubicBezTo>
                    <a:pt x="263776" y="553079"/>
                    <a:pt x="228625" y="543505"/>
                    <a:pt x="219735" y="516835"/>
                  </a:cubicBezTo>
                  <a:cubicBezTo>
                    <a:pt x="197839" y="451147"/>
                    <a:pt x="218728" y="348044"/>
                    <a:pt x="179979" y="278296"/>
                  </a:cubicBezTo>
                  <a:cubicBezTo>
                    <a:pt x="156774" y="236527"/>
                    <a:pt x="126970" y="198783"/>
                    <a:pt x="100466" y="159026"/>
                  </a:cubicBezTo>
                  <a:cubicBezTo>
                    <a:pt x="87214" y="139148"/>
                    <a:pt x="71393" y="120760"/>
                    <a:pt x="60709" y="99391"/>
                  </a:cubicBezTo>
                  <a:cubicBezTo>
                    <a:pt x="47457" y="72887"/>
                    <a:pt x="0" y="40831"/>
                    <a:pt x="20953" y="19878"/>
                  </a:cubicBezTo>
                  <a:cubicBezTo>
                    <a:pt x="40831" y="0"/>
                    <a:pt x="57711" y="63173"/>
                    <a:pt x="80587" y="79513"/>
                  </a:cubicBezTo>
                  <a:cubicBezTo>
                    <a:pt x="104700" y="96737"/>
                    <a:pt x="132587" y="108265"/>
                    <a:pt x="160100" y="119270"/>
                  </a:cubicBezTo>
                  <a:cubicBezTo>
                    <a:pt x="351503" y="195831"/>
                    <a:pt x="212250" y="123402"/>
                    <a:pt x="438396" y="198783"/>
                  </a:cubicBezTo>
                  <a:lnTo>
                    <a:pt x="498031" y="218661"/>
                  </a:lnTo>
                  <a:cubicBezTo>
                    <a:pt x="545700" y="361671"/>
                    <a:pt x="487856" y="183053"/>
                    <a:pt x="537787" y="357809"/>
                  </a:cubicBezTo>
                  <a:cubicBezTo>
                    <a:pt x="543543" y="377956"/>
                    <a:pt x="540616" y="405264"/>
                    <a:pt x="557666" y="417443"/>
                  </a:cubicBezTo>
                  <a:cubicBezTo>
                    <a:pt x="591767" y="441801"/>
                    <a:pt x="676935" y="457200"/>
                    <a:pt x="676935" y="457200"/>
                  </a:cubicBezTo>
                  <a:cubicBezTo>
                    <a:pt x="690187" y="477078"/>
                    <a:pt x="699799" y="499942"/>
                    <a:pt x="716692" y="516835"/>
                  </a:cubicBezTo>
                  <a:cubicBezTo>
                    <a:pt x="755225" y="555368"/>
                    <a:pt x="787461" y="560302"/>
                    <a:pt x="835961" y="576470"/>
                  </a:cubicBezTo>
                  <a:cubicBezTo>
                    <a:pt x="862465" y="616226"/>
                    <a:pt x="903885" y="649385"/>
                    <a:pt x="915474" y="695739"/>
                  </a:cubicBezTo>
                  <a:cubicBezTo>
                    <a:pt x="940435" y="795580"/>
                    <a:pt x="926714" y="749334"/>
                    <a:pt x="955231" y="834887"/>
                  </a:cubicBezTo>
                  <a:cubicBezTo>
                    <a:pt x="969100" y="682329"/>
                    <a:pt x="968396" y="629909"/>
                    <a:pt x="994987" y="496956"/>
                  </a:cubicBezTo>
                  <a:cubicBezTo>
                    <a:pt x="1000345" y="470166"/>
                    <a:pt x="999711" y="440175"/>
                    <a:pt x="1014866" y="417443"/>
                  </a:cubicBezTo>
                  <a:cubicBezTo>
                    <a:pt x="1028118" y="397565"/>
                    <a:pt x="1056147" y="392981"/>
                    <a:pt x="1074500" y="377687"/>
                  </a:cubicBezTo>
                  <a:cubicBezTo>
                    <a:pt x="1096096" y="359690"/>
                    <a:pt x="1112539" y="336049"/>
                    <a:pt x="1134135" y="318052"/>
                  </a:cubicBezTo>
                  <a:cubicBezTo>
                    <a:pt x="1193071" y="268939"/>
                    <a:pt x="1203851" y="280198"/>
                    <a:pt x="1273283" y="238539"/>
                  </a:cubicBezTo>
                  <a:cubicBezTo>
                    <a:pt x="1314255" y="213956"/>
                    <a:pt x="1344845" y="161676"/>
                    <a:pt x="1392553" y="159026"/>
                  </a:cubicBezTo>
                  <a:lnTo>
                    <a:pt x="1750361" y="139148"/>
                  </a:lnTo>
                  <a:lnTo>
                    <a:pt x="1869631" y="59635"/>
                  </a:lnTo>
                  <a:lnTo>
                    <a:pt x="1929266" y="19878"/>
                  </a:lnTo>
                  <a:cubicBezTo>
                    <a:pt x="1922640" y="39756"/>
                    <a:pt x="1912350" y="58770"/>
                    <a:pt x="1909387" y="79513"/>
                  </a:cubicBezTo>
                  <a:cubicBezTo>
                    <a:pt x="1899037" y="151965"/>
                    <a:pt x="1909615" y="227802"/>
                    <a:pt x="1889509" y="298174"/>
                  </a:cubicBezTo>
                  <a:cubicBezTo>
                    <a:pt x="1881786" y="325205"/>
                    <a:pt x="1847871" y="336213"/>
                    <a:pt x="1829874" y="357809"/>
                  </a:cubicBezTo>
                  <a:cubicBezTo>
                    <a:pt x="1814580" y="376162"/>
                    <a:pt x="1810377" y="404781"/>
                    <a:pt x="1790118" y="417443"/>
                  </a:cubicBezTo>
                  <a:cubicBezTo>
                    <a:pt x="1714010" y="465010"/>
                    <a:pt x="1592807" y="463581"/>
                    <a:pt x="1511822" y="477078"/>
                  </a:cubicBezTo>
                  <a:cubicBezTo>
                    <a:pt x="1484874" y="481569"/>
                    <a:pt x="1458978" y="491029"/>
                    <a:pt x="1432309" y="496956"/>
                  </a:cubicBezTo>
                  <a:cubicBezTo>
                    <a:pt x="1399327" y="504285"/>
                    <a:pt x="1366048" y="510209"/>
                    <a:pt x="1332918" y="516835"/>
                  </a:cubicBezTo>
                  <a:cubicBezTo>
                    <a:pt x="1313040" y="530087"/>
                    <a:pt x="1290176" y="539698"/>
                    <a:pt x="1273283" y="556591"/>
                  </a:cubicBezTo>
                  <a:cubicBezTo>
                    <a:pt x="1240895" y="588979"/>
                    <a:pt x="1224426" y="632750"/>
                    <a:pt x="1213648" y="675861"/>
                  </a:cubicBezTo>
                  <a:cubicBezTo>
                    <a:pt x="1205453" y="708639"/>
                    <a:pt x="1217661" y="751361"/>
                    <a:pt x="1193770" y="775252"/>
                  </a:cubicBezTo>
                  <a:cubicBezTo>
                    <a:pt x="1164137" y="804885"/>
                    <a:pt x="1074500" y="815009"/>
                    <a:pt x="1074500" y="815009"/>
                  </a:cubicBezTo>
                  <a:cubicBezTo>
                    <a:pt x="1034744" y="808383"/>
                    <a:pt x="985833" y="821360"/>
                    <a:pt x="955231" y="795130"/>
                  </a:cubicBezTo>
                  <a:cubicBezTo>
                    <a:pt x="936974" y="779481"/>
                    <a:pt x="942484" y="663114"/>
                    <a:pt x="915474" y="636104"/>
                  </a:cubicBezTo>
                  <a:cubicBezTo>
                    <a:pt x="900658" y="621288"/>
                    <a:pt x="875718" y="622852"/>
                    <a:pt x="855840" y="616226"/>
                  </a:cubicBezTo>
                  <a:cubicBezTo>
                    <a:pt x="842588" y="576469"/>
                    <a:pt x="807864" y="538049"/>
                    <a:pt x="816083" y="496956"/>
                  </a:cubicBezTo>
                  <a:cubicBezTo>
                    <a:pt x="829749" y="428624"/>
                    <a:pt x="837122" y="383566"/>
                    <a:pt x="855840" y="318052"/>
                  </a:cubicBezTo>
                  <a:cubicBezTo>
                    <a:pt x="861596" y="297905"/>
                    <a:pt x="869092" y="278295"/>
                    <a:pt x="875718" y="258417"/>
                  </a:cubicBezTo>
                  <a:cubicBezTo>
                    <a:pt x="888970" y="298174"/>
                    <a:pt x="911304" y="335988"/>
                    <a:pt x="915474" y="377687"/>
                  </a:cubicBezTo>
                  <a:cubicBezTo>
                    <a:pt x="937730" y="600242"/>
                    <a:pt x="898415" y="521063"/>
                    <a:pt x="975109" y="636104"/>
                  </a:cubicBezTo>
                  <a:cubicBezTo>
                    <a:pt x="963068" y="503656"/>
                    <a:pt x="937148" y="404832"/>
                    <a:pt x="975109" y="278296"/>
                  </a:cubicBezTo>
                  <a:cubicBezTo>
                    <a:pt x="981974" y="255413"/>
                    <a:pt x="1001614" y="238539"/>
                    <a:pt x="1014866" y="218661"/>
                  </a:cubicBezTo>
                  <a:cubicBezTo>
                    <a:pt x="1021492" y="198783"/>
                    <a:pt x="1044115" y="177767"/>
                    <a:pt x="1034744" y="159026"/>
                  </a:cubicBezTo>
                  <a:cubicBezTo>
                    <a:pt x="996386" y="82311"/>
                    <a:pt x="925598" y="188659"/>
                    <a:pt x="915474" y="198783"/>
                  </a:cubicBezTo>
                  <a:lnTo>
                    <a:pt x="875718" y="318052"/>
                  </a:lnTo>
                </a:path>
              </a:pathLst>
            </a:custGeom>
            <a:solidFill>
              <a:srgbClr val="00B050"/>
            </a:solidFill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100">
                <a:solidFill>
                  <a:srgbClr val="0000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7515574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7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770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1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7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770" decel="100000"/>
                                        <p:tgtEl>
                                          <p:spTgt spid="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6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8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0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7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770" decel="100000"/>
                                        <p:tgtEl>
                                          <p:spTgt spid="1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5" dur="77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7" dur="77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9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7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770" decel="100000"/>
                                        <p:tgtEl>
                                          <p:spTgt spid="1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4" dur="77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6" dur="77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8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7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770" decel="100000"/>
                                        <p:tgtEl>
                                          <p:spTgt spid="2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3" dur="77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5" dur="77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7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77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770" decel="100000"/>
                                        <p:tgtEl>
                                          <p:spTgt spid="1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2" dur="77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4" dur="77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6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770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770" decel="100000"/>
                                        <p:tgtEl>
                                          <p:spTgt spid="2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1" dur="77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3" dur="77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770" decel="10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770" decel="100000"/>
                                        <p:tgtEl>
                                          <p:spTgt spid="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0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5" dur="77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0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7" dur="77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09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770" decel="10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770" decel="100000"/>
                                        <p:tgtEl>
                                          <p:spTgt spid="2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14" dur="77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16" dur="77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76400" y="1524000"/>
            <a:ext cx="2362200" cy="609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nề</a:t>
            </a:r>
            <a:endParaRPr lang="en-US" sz="4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24400" y="457200"/>
            <a:ext cx="2590800" cy="609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nảy</a:t>
            </a:r>
            <a:endParaRPr lang="en-US" sz="4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924800" y="1524000"/>
            <a:ext cx="2362200" cy="609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Non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nớt</a:t>
            </a:r>
            <a:endParaRPr lang="en-US" sz="4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153400" y="3048000"/>
            <a:ext cx="2057400" cy="609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Nõn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</a:t>
            </a:r>
            <a:endParaRPr lang="en-US" sz="4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76400" y="3048000"/>
            <a:ext cx="2286000" cy="609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Náo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nức</a:t>
            </a:r>
            <a:endParaRPr lang="en-US" sz="4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848600" y="4648200"/>
            <a:ext cx="2514600" cy="609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nổi</a:t>
            </a:r>
            <a:endParaRPr lang="en-US" sz="4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600200" y="4724400"/>
            <a:ext cx="2743200" cy="609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Não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nùng</a:t>
            </a:r>
            <a:endParaRPr lang="en-US" sz="4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876800" y="5867400"/>
            <a:ext cx="2514600" cy="609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nổ</a:t>
            </a:r>
            <a:endParaRPr lang="en-US" sz="4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Sun 22"/>
          <p:cNvSpPr/>
          <p:nvPr/>
        </p:nvSpPr>
        <p:spPr>
          <a:xfrm>
            <a:off x="4038600" y="1524000"/>
            <a:ext cx="3886200" cy="3733800"/>
          </a:xfrm>
          <a:prstGeom prst="su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6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1608020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4" grpId="0" animBg="1"/>
      <p:bldP spid="2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任意多边形 39"/>
          <p:cNvSpPr/>
          <p:nvPr/>
        </p:nvSpPr>
        <p:spPr>
          <a:xfrm>
            <a:off x="1517650" y="923925"/>
            <a:ext cx="1238250" cy="618490"/>
          </a:xfrm>
          <a:custGeom>
            <a:avLst/>
            <a:gdLst>
              <a:gd name="connsiteX0" fmla="*/ 791913 w 1791140"/>
              <a:gd name="connsiteY0" fmla="*/ 0 h 894110"/>
              <a:gd name="connsiteX1" fmla="*/ 1163623 w 1791140"/>
              <a:gd name="connsiteY1" fmla="*/ 163152 h 894110"/>
              <a:gd name="connsiteX2" fmla="*/ 1184689 w 1791140"/>
              <a:gd name="connsiteY2" fmla="*/ 208090 h 894110"/>
              <a:gd name="connsiteX3" fmla="*/ 1230702 w 1791140"/>
              <a:gd name="connsiteY3" fmla="*/ 191552 h 894110"/>
              <a:gd name="connsiteX4" fmla="*/ 1387728 w 1791140"/>
              <a:gd name="connsiteY4" fmla="*/ 170560 h 894110"/>
              <a:gd name="connsiteX5" fmla="*/ 1791140 w 1791140"/>
              <a:gd name="connsiteY5" fmla="*/ 437692 h 894110"/>
              <a:gd name="connsiteX6" fmla="*/ 1544754 w 1791140"/>
              <a:gd name="connsiteY6" fmla="*/ 683832 h 894110"/>
              <a:gd name="connsiteX7" fmla="*/ 1500919 w 1791140"/>
              <a:gd name="connsiteY7" fmla="*/ 692842 h 894110"/>
              <a:gd name="connsiteX8" fmla="*/ 1470602 w 1791140"/>
              <a:gd name="connsiteY8" fmla="*/ 729828 h 894110"/>
              <a:gd name="connsiteX9" fmla="*/ 1136086 w 1791140"/>
              <a:gd name="connsiteY9" fmla="*/ 847604 h 894110"/>
              <a:gd name="connsiteX10" fmla="*/ 979060 w 1791140"/>
              <a:gd name="connsiteY10" fmla="*/ 826612 h 894110"/>
              <a:gd name="connsiteX11" fmla="*/ 936653 w 1791140"/>
              <a:gd name="connsiteY11" fmla="*/ 811370 h 894110"/>
              <a:gd name="connsiteX12" fmla="*/ 931047 w 1791140"/>
              <a:gd name="connsiteY12" fmla="*/ 815869 h 894110"/>
              <a:gd name="connsiteX13" fmla="*/ 645792 w 1791140"/>
              <a:gd name="connsiteY13" fmla="*/ 894110 h 894110"/>
              <a:gd name="connsiteX14" fmla="*/ 360537 w 1791140"/>
              <a:gd name="connsiteY14" fmla="*/ 815869 h 894110"/>
              <a:gd name="connsiteX15" fmla="*/ 305080 w 1791140"/>
              <a:gd name="connsiteY15" fmla="*/ 761402 h 894110"/>
              <a:gd name="connsiteX16" fmla="*/ 246386 w 1791140"/>
              <a:gd name="connsiteY16" fmla="*/ 749338 h 894110"/>
              <a:gd name="connsiteX17" fmla="*/ 0 w 1791140"/>
              <a:gd name="connsiteY17" fmla="*/ 503198 h 894110"/>
              <a:gd name="connsiteX18" fmla="*/ 322111 w 1791140"/>
              <a:gd name="connsiteY18" fmla="*/ 241493 h 894110"/>
              <a:gd name="connsiteX19" fmla="*/ 393126 w 1791140"/>
              <a:gd name="connsiteY19" fmla="*/ 236753 h 894110"/>
              <a:gd name="connsiteX20" fmla="*/ 396697 w 1791140"/>
              <a:gd name="connsiteY20" fmla="*/ 213296 h 894110"/>
              <a:gd name="connsiteX21" fmla="*/ 791913 w 1791140"/>
              <a:gd name="connsiteY21" fmla="*/ 0 h 894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791140" h="894110">
                <a:moveTo>
                  <a:pt x="791913" y="0"/>
                </a:moveTo>
                <a:cubicBezTo>
                  <a:pt x="959012" y="0"/>
                  <a:pt x="1102382" y="67274"/>
                  <a:pt x="1163623" y="163152"/>
                </a:cubicBezTo>
                <a:lnTo>
                  <a:pt x="1184689" y="208090"/>
                </a:lnTo>
                <a:lnTo>
                  <a:pt x="1230702" y="191552"/>
                </a:lnTo>
                <a:cubicBezTo>
                  <a:pt x="1278966" y="178035"/>
                  <a:pt x="1332029" y="170560"/>
                  <a:pt x="1387728" y="170560"/>
                </a:cubicBezTo>
                <a:cubicBezTo>
                  <a:pt x="1610526" y="170560"/>
                  <a:pt x="1791140" y="290159"/>
                  <a:pt x="1791140" y="437692"/>
                </a:cubicBezTo>
                <a:cubicBezTo>
                  <a:pt x="1791140" y="548342"/>
                  <a:pt x="1689545" y="643279"/>
                  <a:pt x="1544754" y="683832"/>
                </a:cubicBezTo>
                <a:lnTo>
                  <a:pt x="1500919" y="692842"/>
                </a:lnTo>
                <a:lnTo>
                  <a:pt x="1470602" y="729828"/>
                </a:lnTo>
                <a:cubicBezTo>
                  <a:pt x="1398105" y="800886"/>
                  <a:pt x="1275335" y="847604"/>
                  <a:pt x="1136086" y="847604"/>
                </a:cubicBezTo>
                <a:cubicBezTo>
                  <a:pt x="1080387" y="847604"/>
                  <a:pt x="1027324" y="840129"/>
                  <a:pt x="979060" y="826612"/>
                </a:cubicBezTo>
                <a:lnTo>
                  <a:pt x="936653" y="811370"/>
                </a:lnTo>
                <a:lnTo>
                  <a:pt x="931047" y="815869"/>
                </a:lnTo>
                <a:cubicBezTo>
                  <a:pt x="858044" y="864210"/>
                  <a:pt x="757191" y="894110"/>
                  <a:pt x="645792" y="894110"/>
                </a:cubicBezTo>
                <a:cubicBezTo>
                  <a:pt x="534393" y="894110"/>
                  <a:pt x="433540" y="864210"/>
                  <a:pt x="360537" y="815869"/>
                </a:cubicBezTo>
                <a:lnTo>
                  <a:pt x="305080" y="761402"/>
                </a:lnTo>
                <a:lnTo>
                  <a:pt x="246386" y="749338"/>
                </a:lnTo>
                <a:cubicBezTo>
                  <a:pt x="101595" y="708785"/>
                  <a:pt x="0" y="613848"/>
                  <a:pt x="0" y="503198"/>
                </a:cubicBezTo>
                <a:cubicBezTo>
                  <a:pt x="0" y="374107"/>
                  <a:pt x="138283" y="266402"/>
                  <a:pt x="322111" y="241493"/>
                </a:cubicBezTo>
                <a:lnTo>
                  <a:pt x="393126" y="236753"/>
                </a:lnTo>
                <a:lnTo>
                  <a:pt x="396697" y="213296"/>
                </a:lnTo>
                <a:cubicBezTo>
                  <a:pt x="434314" y="91568"/>
                  <a:pt x="596965" y="0"/>
                  <a:pt x="791913" y="0"/>
                </a:cubicBezTo>
                <a:close/>
              </a:path>
            </a:pathLst>
          </a:custGeom>
          <a:noFill/>
          <a:ln w="25400">
            <a:solidFill>
              <a:srgbClr val="A5C5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  <a:latin typeface="Times New Roman" panose="02020603050405020304" pitchFamily="18" charset="0"/>
              <a:ea typeface="Microsoft YaHei Light" panose="020B0502040204020203" pitchFamily="34" charset="-122"/>
              <a:cs typeface="Times New Roman" panose="02020603050405020304" pitchFamily="18" charset="0"/>
            </a:endParaRPr>
          </a:p>
        </p:txBody>
      </p:sp>
      <p:sp>
        <p:nvSpPr>
          <p:cNvPr id="27" name="任意多边形 39"/>
          <p:cNvSpPr/>
          <p:nvPr/>
        </p:nvSpPr>
        <p:spPr>
          <a:xfrm>
            <a:off x="10630456" y="886941"/>
            <a:ext cx="961174" cy="479804"/>
          </a:xfrm>
          <a:custGeom>
            <a:avLst/>
            <a:gdLst>
              <a:gd name="connsiteX0" fmla="*/ 791913 w 1791140"/>
              <a:gd name="connsiteY0" fmla="*/ 0 h 894110"/>
              <a:gd name="connsiteX1" fmla="*/ 1163623 w 1791140"/>
              <a:gd name="connsiteY1" fmla="*/ 163152 h 894110"/>
              <a:gd name="connsiteX2" fmla="*/ 1184689 w 1791140"/>
              <a:gd name="connsiteY2" fmla="*/ 208090 h 894110"/>
              <a:gd name="connsiteX3" fmla="*/ 1230702 w 1791140"/>
              <a:gd name="connsiteY3" fmla="*/ 191552 h 894110"/>
              <a:gd name="connsiteX4" fmla="*/ 1387728 w 1791140"/>
              <a:gd name="connsiteY4" fmla="*/ 170560 h 894110"/>
              <a:gd name="connsiteX5" fmla="*/ 1791140 w 1791140"/>
              <a:gd name="connsiteY5" fmla="*/ 437692 h 894110"/>
              <a:gd name="connsiteX6" fmla="*/ 1544754 w 1791140"/>
              <a:gd name="connsiteY6" fmla="*/ 683832 h 894110"/>
              <a:gd name="connsiteX7" fmla="*/ 1500919 w 1791140"/>
              <a:gd name="connsiteY7" fmla="*/ 692842 h 894110"/>
              <a:gd name="connsiteX8" fmla="*/ 1470602 w 1791140"/>
              <a:gd name="connsiteY8" fmla="*/ 729828 h 894110"/>
              <a:gd name="connsiteX9" fmla="*/ 1136086 w 1791140"/>
              <a:gd name="connsiteY9" fmla="*/ 847604 h 894110"/>
              <a:gd name="connsiteX10" fmla="*/ 979060 w 1791140"/>
              <a:gd name="connsiteY10" fmla="*/ 826612 h 894110"/>
              <a:gd name="connsiteX11" fmla="*/ 936653 w 1791140"/>
              <a:gd name="connsiteY11" fmla="*/ 811370 h 894110"/>
              <a:gd name="connsiteX12" fmla="*/ 931047 w 1791140"/>
              <a:gd name="connsiteY12" fmla="*/ 815869 h 894110"/>
              <a:gd name="connsiteX13" fmla="*/ 645792 w 1791140"/>
              <a:gd name="connsiteY13" fmla="*/ 894110 h 894110"/>
              <a:gd name="connsiteX14" fmla="*/ 360537 w 1791140"/>
              <a:gd name="connsiteY14" fmla="*/ 815869 h 894110"/>
              <a:gd name="connsiteX15" fmla="*/ 305080 w 1791140"/>
              <a:gd name="connsiteY15" fmla="*/ 761402 h 894110"/>
              <a:gd name="connsiteX16" fmla="*/ 246386 w 1791140"/>
              <a:gd name="connsiteY16" fmla="*/ 749338 h 894110"/>
              <a:gd name="connsiteX17" fmla="*/ 0 w 1791140"/>
              <a:gd name="connsiteY17" fmla="*/ 503198 h 894110"/>
              <a:gd name="connsiteX18" fmla="*/ 322111 w 1791140"/>
              <a:gd name="connsiteY18" fmla="*/ 241493 h 894110"/>
              <a:gd name="connsiteX19" fmla="*/ 393126 w 1791140"/>
              <a:gd name="connsiteY19" fmla="*/ 236753 h 894110"/>
              <a:gd name="connsiteX20" fmla="*/ 396697 w 1791140"/>
              <a:gd name="connsiteY20" fmla="*/ 213296 h 894110"/>
              <a:gd name="connsiteX21" fmla="*/ 791913 w 1791140"/>
              <a:gd name="connsiteY21" fmla="*/ 0 h 894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791140" h="894110">
                <a:moveTo>
                  <a:pt x="791913" y="0"/>
                </a:moveTo>
                <a:cubicBezTo>
                  <a:pt x="959012" y="0"/>
                  <a:pt x="1102382" y="67274"/>
                  <a:pt x="1163623" y="163152"/>
                </a:cubicBezTo>
                <a:lnTo>
                  <a:pt x="1184689" y="208090"/>
                </a:lnTo>
                <a:lnTo>
                  <a:pt x="1230702" y="191552"/>
                </a:lnTo>
                <a:cubicBezTo>
                  <a:pt x="1278966" y="178035"/>
                  <a:pt x="1332029" y="170560"/>
                  <a:pt x="1387728" y="170560"/>
                </a:cubicBezTo>
                <a:cubicBezTo>
                  <a:pt x="1610526" y="170560"/>
                  <a:pt x="1791140" y="290159"/>
                  <a:pt x="1791140" y="437692"/>
                </a:cubicBezTo>
                <a:cubicBezTo>
                  <a:pt x="1791140" y="548342"/>
                  <a:pt x="1689545" y="643279"/>
                  <a:pt x="1544754" y="683832"/>
                </a:cubicBezTo>
                <a:lnTo>
                  <a:pt x="1500919" y="692842"/>
                </a:lnTo>
                <a:lnTo>
                  <a:pt x="1470602" y="729828"/>
                </a:lnTo>
                <a:cubicBezTo>
                  <a:pt x="1398105" y="800886"/>
                  <a:pt x="1275335" y="847604"/>
                  <a:pt x="1136086" y="847604"/>
                </a:cubicBezTo>
                <a:cubicBezTo>
                  <a:pt x="1080387" y="847604"/>
                  <a:pt x="1027324" y="840129"/>
                  <a:pt x="979060" y="826612"/>
                </a:cubicBezTo>
                <a:lnTo>
                  <a:pt x="936653" y="811370"/>
                </a:lnTo>
                <a:lnTo>
                  <a:pt x="931047" y="815869"/>
                </a:lnTo>
                <a:cubicBezTo>
                  <a:pt x="858044" y="864210"/>
                  <a:pt x="757191" y="894110"/>
                  <a:pt x="645792" y="894110"/>
                </a:cubicBezTo>
                <a:cubicBezTo>
                  <a:pt x="534393" y="894110"/>
                  <a:pt x="433540" y="864210"/>
                  <a:pt x="360537" y="815869"/>
                </a:cubicBezTo>
                <a:lnTo>
                  <a:pt x="305080" y="761402"/>
                </a:lnTo>
                <a:lnTo>
                  <a:pt x="246386" y="749338"/>
                </a:lnTo>
                <a:cubicBezTo>
                  <a:pt x="101595" y="708785"/>
                  <a:pt x="0" y="613848"/>
                  <a:pt x="0" y="503198"/>
                </a:cubicBezTo>
                <a:cubicBezTo>
                  <a:pt x="0" y="374107"/>
                  <a:pt x="138283" y="266402"/>
                  <a:pt x="322111" y="241493"/>
                </a:cubicBezTo>
                <a:lnTo>
                  <a:pt x="393126" y="236753"/>
                </a:lnTo>
                <a:lnTo>
                  <a:pt x="396697" y="213296"/>
                </a:lnTo>
                <a:cubicBezTo>
                  <a:pt x="434314" y="91568"/>
                  <a:pt x="596965" y="0"/>
                  <a:pt x="791913" y="0"/>
                </a:cubicBezTo>
                <a:close/>
              </a:path>
            </a:pathLst>
          </a:custGeom>
          <a:noFill/>
          <a:ln w="25400">
            <a:solidFill>
              <a:srgbClr val="A5C5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rgbClr val="FF0000"/>
              </a:solidFill>
              <a:latin typeface="Times New Roman" panose="02020603050405020304" pitchFamily="18" charset="0"/>
              <a:ea typeface="Microsoft YaHei Light" panose="020B0502040204020203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53896" y="-150003"/>
            <a:ext cx="2145196" cy="2800673"/>
          </a:xfrm>
          <a:prstGeom prst="rect">
            <a:avLst/>
          </a:prstGeom>
        </p:spPr>
      </p:pic>
      <p:pic>
        <p:nvPicPr>
          <p:cNvPr id="2" name="图片 1" descr="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9331" y="2923936"/>
            <a:ext cx="4431590" cy="3756232"/>
          </a:xfrm>
          <a:prstGeom prst="rect">
            <a:avLst/>
          </a:prstGeom>
        </p:spPr>
      </p:pic>
      <p:sp>
        <p:nvSpPr>
          <p:cNvPr id="5" name="Bong bóng Ý nghĩ: Hình đám mây 4"/>
          <p:cNvSpPr/>
          <p:nvPr/>
        </p:nvSpPr>
        <p:spPr>
          <a:xfrm>
            <a:off x="1517650" y="0"/>
            <a:ext cx="9112806" cy="1699105"/>
          </a:xfrm>
          <a:prstGeom prst="cloudCallout">
            <a:avLst>
              <a:gd name="adj1" fmla="val 47059"/>
              <a:gd name="adj2" fmla="val 44195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Tìm các từ: </a:t>
            </a:r>
          </a:p>
          <a:p>
            <a:pPr algn="ctr">
              <a:lnSpc>
                <a:spcPct val="150000"/>
              </a:lnSpc>
            </a:pPr>
            <a:r>
              <a:rPr lang="vi-VN" sz="2800" b="1" i="1" dirty="0">
                <a:ln w="9525">
                  <a:solidFill>
                    <a:schemeClr val="tx1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Chứa tiếng bắt đầu bằng l hay n</a:t>
            </a:r>
            <a:endParaRPr lang="vi-VN" sz="2800" b="1" dirty="0">
              <a:ln w="9525">
                <a:solidFill>
                  <a:schemeClr val="tx1"/>
                </a:solidFill>
                <a:prstDash val="solid"/>
              </a:ln>
              <a:solidFill>
                <a:srgbClr val="FF0066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2" name="组合 16"/>
          <p:cNvGrpSpPr/>
          <p:nvPr/>
        </p:nvGrpSpPr>
        <p:grpSpPr>
          <a:xfrm rot="10800000">
            <a:off x="0" y="6372860"/>
            <a:ext cx="12192000" cy="485140"/>
            <a:chOff x="0" y="0"/>
            <a:chExt cx="12192000" cy="168812"/>
          </a:xfrm>
        </p:grpSpPr>
        <p:sp>
          <p:nvSpPr>
            <p:cNvPr id="33" name="矩形 17"/>
            <p:cNvSpPr/>
            <p:nvPr/>
          </p:nvSpPr>
          <p:spPr>
            <a:xfrm>
              <a:off x="0" y="0"/>
              <a:ext cx="1561514" cy="168812"/>
            </a:xfrm>
            <a:prstGeom prst="rect">
              <a:avLst/>
            </a:prstGeom>
            <a:solidFill>
              <a:srgbClr val="FCDD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矩形 18"/>
            <p:cNvSpPr/>
            <p:nvPr/>
          </p:nvSpPr>
          <p:spPr>
            <a:xfrm>
              <a:off x="1561514" y="0"/>
              <a:ext cx="1561514" cy="168812"/>
            </a:xfrm>
            <a:prstGeom prst="rect">
              <a:avLst/>
            </a:prstGeom>
            <a:solidFill>
              <a:srgbClr val="059B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矩形 19"/>
            <p:cNvSpPr/>
            <p:nvPr/>
          </p:nvSpPr>
          <p:spPr>
            <a:xfrm>
              <a:off x="3123028" y="0"/>
              <a:ext cx="1561514" cy="168812"/>
            </a:xfrm>
            <a:prstGeom prst="rect">
              <a:avLst/>
            </a:prstGeom>
            <a:solidFill>
              <a:srgbClr val="E13E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矩形 20"/>
            <p:cNvSpPr/>
            <p:nvPr/>
          </p:nvSpPr>
          <p:spPr>
            <a:xfrm>
              <a:off x="4684542" y="0"/>
              <a:ext cx="1561514" cy="168812"/>
            </a:xfrm>
            <a:prstGeom prst="rect">
              <a:avLst/>
            </a:prstGeom>
            <a:solidFill>
              <a:srgbClr val="8C71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矩形 21"/>
            <p:cNvSpPr/>
            <p:nvPr/>
          </p:nvSpPr>
          <p:spPr>
            <a:xfrm>
              <a:off x="6239023" y="0"/>
              <a:ext cx="1561514" cy="168812"/>
            </a:xfrm>
            <a:prstGeom prst="rect">
              <a:avLst/>
            </a:prstGeom>
            <a:solidFill>
              <a:srgbClr val="FCDD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矩形 22"/>
            <p:cNvSpPr/>
            <p:nvPr/>
          </p:nvSpPr>
          <p:spPr>
            <a:xfrm>
              <a:off x="7800537" y="0"/>
              <a:ext cx="1561514" cy="168812"/>
            </a:xfrm>
            <a:prstGeom prst="rect">
              <a:avLst/>
            </a:prstGeom>
            <a:solidFill>
              <a:srgbClr val="059B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矩形 23"/>
            <p:cNvSpPr/>
            <p:nvPr/>
          </p:nvSpPr>
          <p:spPr>
            <a:xfrm>
              <a:off x="9362051" y="0"/>
              <a:ext cx="1561514" cy="168812"/>
            </a:xfrm>
            <a:prstGeom prst="rect">
              <a:avLst/>
            </a:prstGeom>
            <a:solidFill>
              <a:srgbClr val="E13E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矩形 24"/>
            <p:cNvSpPr/>
            <p:nvPr/>
          </p:nvSpPr>
          <p:spPr>
            <a:xfrm>
              <a:off x="10923565" y="0"/>
              <a:ext cx="1268435" cy="168812"/>
            </a:xfrm>
            <a:prstGeom prst="rect">
              <a:avLst/>
            </a:prstGeom>
            <a:solidFill>
              <a:srgbClr val="8C71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1" name="Rounded Rectangle 7"/>
          <p:cNvSpPr/>
          <p:nvPr/>
        </p:nvSpPr>
        <p:spPr>
          <a:xfrm>
            <a:off x="1339409" y="1635045"/>
            <a:ext cx="6659922" cy="148668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>
                <a:solidFill>
                  <a:schemeClr val="dk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Không giữ vững được ý chí, thiếu kiên trì trước khó khăn, trở ngại</a:t>
            </a:r>
            <a:endParaRPr lang="vi-VN" sz="3200" b="1" dirty="0">
              <a:ln w="9525">
                <a:solidFill>
                  <a:schemeClr val="tx1"/>
                </a:solidFill>
                <a:prstDash val="solid"/>
              </a:ln>
              <a:solidFill>
                <a:srgbClr val="FF0066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ounded Rectangle 7"/>
          <p:cNvSpPr/>
          <p:nvPr/>
        </p:nvSpPr>
        <p:spPr>
          <a:xfrm>
            <a:off x="8491204" y="3564965"/>
            <a:ext cx="3059510" cy="110633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>
                <a:solidFill>
                  <a:schemeClr val="dk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vi-VN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 tưởng</a:t>
            </a:r>
            <a:endParaRPr lang="vi-VN" sz="3600" b="1" dirty="0">
              <a:ln w="9525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ounded Rectangle 7"/>
          <p:cNvSpPr/>
          <p:nvPr/>
        </p:nvSpPr>
        <p:spPr>
          <a:xfrm>
            <a:off x="1339409" y="3422198"/>
            <a:ext cx="6659922" cy="129676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>
                <a:solidFill>
                  <a:schemeClr val="dk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Mục đích cao nhất, tốt đẹp nhất mà người ta phấn đấu để đạt tới</a:t>
            </a:r>
            <a:endParaRPr lang="vi-VN" sz="3200" b="1" dirty="0">
              <a:ln w="9525">
                <a:solidFill>
                  <a:schemeClr val="tx1"/>
                </a:solidFill>
                <a:prstDash val="solid"/>
              </a:ln>
              <a:solidFill>
                <a:srgbClr val="FF0066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ounded Rectangle 7"/>
          <p:cNvSpPr/>
          <p:nvPr/>
        </p:nvSpPr>
        <p:spPr>
          <a:xfrm>
            <a:off x="8491204" y="4866210"/>
            <a:ext cx="3059510" cy="135940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>
                <a:solidFill>
                  <a:schemeClr val="dk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vi-VN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Lạc lối</a:t>
            </a:r>
          </a:p>
          <a:p>
            <a:pPr algn="ctr"/>
            <a:r>
              <a:rPr lang="vi-VN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(Lạc hướng)</a:t>
            </a:r>
            <a:endParaRPr lang="vi-VN" sz="3600" b="1" dirty="0">
              <a:ln w="9525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Rounded Rectangle 7"/>
          <p:cNvSpPr/>
          <p:nvPr/>
        </p:nvSpPr>
        <p:spPr>
          <a:xfrm>
            <a:off x="1367895" y="4903276"/>
            <a:ext cx="6424869" cy="129816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>
                <a:solidFill>
                  <a:schemeClr val="dk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Không theo được đúng đường, đúng hướng phải đi</a:t>
            </a:r>
            <a:endParaRPr lang="vi-VN" sz="3200" b="1" dirty="0">
              <a:ln w="9525">
                <a:solidFill>
                  <a:schemeClr val="tx1"/>
                </a:solidFill>
                <a:prstDash val="solid"/>
              </a:ln>
              <a:solidFill>
                <a:srgbClr val="FF0066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Rounded Rectangle 7"/>
          <p:cNvSpPr/>
          <p:nvPr/>
        </p:nvSpPr>
        <p:spPr>
          <a:xfrm>
            <a:off x="8491204" y="1635045"/>
            <a:ext cx="3183948" cy="128889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>
                <a:solidFill>
                  <a:schemeClr val="dk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vi-VN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Nản chí (Nản lòng)</a:t>
            </a:r>
            <a:endParaRPr lang="vi-VN" sz="3600" b="1" dirty="0">
              <a:ln w="9525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38236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41 0.9375 L 2.70833E-6 2.59259E-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7" y="-46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ldLvl="0" animBg="1"/>
      <p:bldP spid="27" grpId="0" bldLvl="0" animBg="1"/>
      <p:bldP spid="5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Line 6"/>
          <p:cNvSpPr>
            <a:spLocks noChangeShapeType="1"/>
          </p:cNvSpPr>
          <p:nvPr/>
        </p:nvSpPr>
        <p:spPr bwMode="auto">
          <a:xfrm flipV="1">
            <a:off x="1828800" y="3048000"/>
            <a:ext cx="0" cy="2286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sz="3200" b="1">
              <a:latin typeface="HP001 4 hàng" panose="020B0603050302020204" pitchFamily="34" charset="-93"/>
            </a:endParaRPr>
          </a:p>
        </p:txBody>
      </p:sp>
      <p:sp>
        <p:nvSpPr>
          <p:cNvPr id="6149" name="Line 7"/>
          <p:cNvSpPr>
            <a:spLocks noChangeShapeType="1"/>
          </p:cNvSpPr>
          <p:nvPr/>
        </p:nvSpPr>
        <p:spPr bwMode="auto">
          <a:xfrm flipV="1">
            <a:off x="2667000" y="3048000"/>
            <a:ext cx="0" cy="2286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sz="3200" b="1">
              <a:latin typeface="HP001 4 hàng" panose="020B0603050302020204" pitchFamily="34" charset="-93"/>
            </a:endParaRPr>
          </a:p>
        </p:txBody>
      </p:sp>
      <p:sp>
        <p:nvSpPr>
          <p:cNvPr id="6150" name="Line 8"/>
          <p:cNvSpPr>
            <a:spLocks noChangeShapeType="1"/>
          </p:cNvSpPr>
          <p:nvPr/>
        </p:nvSpPr>
        <p:spPr bwMode="auto">
          <a:xfrm flipV="1">
            <a:off x="3505200" y="3048000"/>
            <a:ext cx="0" cy="2286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sz="3200" b="1">
              <a:latin typeface="HP001 4 hàng" panose="020B0603050302020204" pitchFamily="34" charset="-93"/>
            </a:endParaRPr>
          </a:p>
        </p:txBody>
      </p:sp>
      <p:sp>
        <p:nvSpPr>
          <p:cNvPr id="6151" name="Line 9"/>
          <p:cNvSpPr>
            <a:spLocks noChangeShapeType="1"/>
          </p:cNvSpPr>
          <p:nvPr/>
        </p:nvSpPr>
        <p:spPr bwMode="auto">
          <a:xfrm flipV="1">
            <a:off x="4343400" y="3048000"/>
            <a:ext cx="0" cy="2286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sz="3200" b="1">
              <a:latin typeface="HP001 4 hàng" panose="020B0603050302020204" pitchFamily="34" charset="-93"/>
            </a:endParaRPr>
          </a:p>
        </p:txBody>
      </p:sp>
      <p:sp>
        <p:nvSpPr>
          <p:cNvPr id="6152" name="Line 10"/>
          <p:cNvSpPr>
            <a:spLocks noChangeShapeType="1"/>
          </p:cNvSpPr>
          <p:nvPr/>
        </p:nvSpPr>
        <p:spPr bwMode="auto">
          <a:xfrm flipV="1">
            <a:off x="5181600" y="3048000"/>
            <a:ext cx="0" cy="2286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sz="3200" b="1">
              <a:latin typeface="HP001 4 hàng" panose="020B0603050302020204" pitchFamily="34" charset="-93"/>
            </a:endParaRPr>
          </a:p>
        </p:txBody>
      </p:sp>
      <p:sp>
        <p:nvSpPr>
          <p:cNvPr id="6153" name="Line 11"/>
          <p:cNvSpPr>
            <a:spLocks noChangeShapeType="1"/>
          </p:cNvSpPr>
          <p:nvPr/>
        </p:nvSpPr>
        <p:spPr bwMode="auto">
          <a:xfrm flipV="1">
            <a:off x="6019800" y="3048000"/>
            <a:ext cx="0" cy="2286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sz="3200" b="1">
              <a:latin typeface="HP001 4 hàng" panose="020B0603050302020204" pitchFamily="34" charset="-93"/>
            </a:endParaRPr>
          </a:p>
        </p:txBody>
      </p:sp>
      <p:sp>
        <p:nvSpPr>
          <p:cNvPr id="6154" name="Line 12"/>
          <p:cNvSpPr>
            <a:spLocks noChangeShapeType="1"/>
          </p:cNvSpPr>
          <p:nvPr/>
        </p:nvSpPr>
        <p:spPr bwMode="auto">
          <a:xfrm flipV="1">
            <a:off x="6858000" y="3048000"/>
            <a:ext cx="0" cy="2286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sz="3200" b="1">
              <a:latin typeface="HP001 4 hàng" panose="020B0603050302020204" pitchFamily="34" charset="-93"/>
            </a:endParaRPr>
          </a:p>
        </p:txBody>
      </p:sp>
      <p:sp>
        <p:nvSpPr>
          <p:cNvPr id="6155" name="Line 13"/>
          <p:cNvSpPr>
            <a:spLocks noChangeShapeType="1"/>
          </p:cNvSpPr>
          <p:nvPr/>
        </p:nvSpPr>
        <p:spPr bwMode="auto">
          <a:xfrm flipV="1">
            <a:off x="9372600" y="3048000"/>
            <a:ext cx="0" cy="2286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sz="3200" b="1">
              <a:latin typeface="HP001 4 hàng" panose="020B0603050302020204" pitchFamily="34" charset="-93"/>
            </a:endParaRPr>
          </a:p>
        </p:txBody>
      </p:sp>
      <p:sp>
        <p:nvSpPr>
          <p:cNvPr id="6157" name="Line 18"/>
          <p:cNvSpPr>
            <a:spLocks noChangeShapeType="1"/>
          </p:cNvSpPr>
          <p:nvPr/>
        </p:nvSpPr>
        <p:spPr bwMode="auto">
          <a:xfrm flipV="1">
            <a:off x="7696200" y="3048000"/>
            <a:ext cx="0" cy="2286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sz="3200" b="1">
              <a:latin typeface="HP001 4 hàng" panose="020B0603050302020204" pitchFamily="34" charset="-93"/>
            </a:endParaRPr>
          </a:p>
        </p:txBody>
      </p:sp>
      <p:sp>
        <p:nvSpPr>
          <p:cNvPr id="6158" name="Line 19"/>
          <p:cNvSpPr>
            <a:spLocks noChangeShapeType="1"/>
          </p:cNvSpPr>
          <p:nvPr/>
        </p:nvSpPr>
        <p:spPr bwMode="auto">
          <a:xfrm flipV="1">
            <a:off x="8534400" y="3048000"/>
            <a:ext cx="0" cy="2286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sz="3200" b="1">
              <a:latin typeface="HP001 4 hàng" panose="020B0603050302020204" pitchFamily="34" charset="-93"/>
            </a:endParaRPr>
          </a:p>
        </p:txBody>
      </p:sp>
      <p:sp>
        <p:nvSpPr>
          <p:cNvPr id="6159" name="Line 20"/>
          <p:cNvSpPr>
            <a:spLocks noChangeShapeType="1"/>
          </p:cNvSpPr>
          <p:nvPr/>
        </p:nvSpPr>
        <p:spPr bwMode="auto">
          <a:xfrm flipV="1">
            <a:off x="10210800" y="3048000"/>
            <a:ext cx="0" cy="2286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sz="3200" b="1">
              <a:latin typeface="HP001 4 hàng" panose="020B0603050302020204" pitchFamily="34" charset="-93"/>
            </a:endParaRPr>
          </a:p>
        </p:txBody>
      </p:sp>
      <p:sp>
        <p:nvSpPr>
          <p:cNvPr id="6160" name="Text Box 21"/>
          <p:cNvSpPr txBox="1">
            <a:spLocks noChangeArrowheads="1"/>
          </p:cNvSpPr>
          <p:nvPr/>
        </p:nvSpPr>
        <p:spPr bwMode="auto">
          <a:xfrm>
            <a:off x="1647826" y="3352801"/>
            <a:ext cx="43473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HP001 4 hàng" panose="020B0603050302020204" pitchFamily="34" charset="-93"/>
              </a:rPr>
              <a:t>0</a:t>
            </a:r>
          </a:p>
        </p:txBody>
      </p:sp>
      <p:sp>
        <p:nvSpPr>
          <p:cNvPr id="6161" name="Text Box 22"/>
          <p:cNvSpPr txBox="1">
            <a:spLocks noChangeArrowheads="1"/>
          </p:cNvSpPr>
          <p:nvPr/>
        </p:nvSpPr>
        <p:spPr bwMode="auto">
          <a:xfrm>
            <a:off x="2438401" y="3367089"/>
            <a:ext cx="33214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chemeClr val="bg1"/>
                </a:solidFill>
                <a:latin typeface="HP001 4 hàng" panose="020B0603050302020204" pitchFamily="34" charset="-93"/>
              </a:rPr>
              <a:t>1</a:t>
            </a:r>
          </a:p>
        </p:txBody>
      </p:sp>
      <p:sp>
        <p:nvSpPr>
          <p:cNvPr id="6162" name="Text Box 23"/>
          <p:cNvSpPr txBox="1">
            <a:spLocks noChangeArrowheads="1"/>
          </p:cNvSpPr>
          <p:nvPr/>
        </p:nvSpPr>
        <p:spPr bwMode="auto">
          <a:xfrm>
            <a:off x="3324226" y="3367089"/>
            <a:ext cx="46839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chemeClr val="bg1"/>
                </a:solidFill>
                <a:latin typeface="HP001 4 hàng" panose="020B0603050302020204" pitchFamily="34" charset="-93"/>
              </a:rPr>
              <a:t>2</a:t>
            </a:r>
          </a:p>
        </p:txBody>
      </p:sp>
      <p:sp>
        <p:nvSpPr>
          <p:cNvPr id="6163" name="Text Box 24"/>
          <p:cNvSpPr txBox="1">
            <a:spLocks noChangeArrowheads="1"/>
          </p:cNvSpPr>
          <p:nvPr/>
        </p:nvSpPr>
        <p:spPr bwMode="auto">
          <a:xfrm>
            <a:off x="9829800" y="3367089"/>
            <a:ext cx="58221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chemeClr val="bg1"/>
                </a:solidFill>
                <a:latin typeface="HP001 4 hàng" panose="020B0603050302020204" pitchFamily="34" charset="-93"/>
              </a:rPr>
              <a:t>10</a:t>
            </a:r>
          </a:p>
        </p:txBody>
      </p:sp>
      <p:sp>
        <p:nvSpPr>
          <p:cNvPr id="6164" name="Text Box 25"/>
          <p:cNvSpPr txBox="1">
            <a:spLocks noChangeArrowheads="1"/>
          </p:cNvSpPr>
          <p:nvPr/>
        </p:nvSpPr>
        <p:spPr bwMode="auto">
          <a:xfrm>
            <a:off x="2257426" y="3962401"/>
            <a:ext cx="43473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chemeClr val="bg1"/>
                </a:solidFill>
                <a:latin typeface="HP001 4 hàng" panose="020B0603050302020204" pitchFamily="34" charset="-93"/>
              </a:rPr>
              <a:t>0</a:t>
            </a:r>
          </a:p>
        </p:txBody>
      </p:sp>
      <p:sp>
        <p:nvSpPr>
          <p:cNvPr id="6165" name="Text Box 26"/>
          <p:cNvSpPr txBox="1">
            <a:spLocks noChangeArrowheads="1"/>
          </p:cNvSpPr>
          <p:nvPr/>
        </p:nvSpPr>
        <p:spPr bwMode="auto">
          <a:xfrm>
            <a:off x="4953001" y="3352801"/>
            <a:ext cx="44755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chemeClr val="bg1"/>
                </a:solidFill>
                <a:latin typeface="HP001 4 hàng" panose="020B0603050302020204" pitchFamily="34" charset="-93"/>
              </a:rPr>
              <a:t>4</a:t>
            </a:r>
          </a:p>
        </p:txBody>
      </p:sp>
      <p:sp>
        <p:nvSpPr>
          <p:cNvPr id="6166" name="Text Box 27"/>
          <p:cNvSpPr txBox="1">
            <a:spLocks noChangeArrowheads="1"/>
          </p:cNvSpPr>
          <p:nvPr/>
        </p:nvSpPr>
        <p:spPr bwMode="auto">
          <a:xfrm>
            <a:off x="5791201" y="3352801"/>
            <a:ext cx="43152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chemeClr val="bg1"/>
                </a:solidFill>
                <a:latin typeface="HP001 4 hàng" panose="020B0603050302020204" pitchFamily="34" charset="-93"/>
              </a:rPr>
              <a:t>5</a:t>
            </a:r>
          </a:p>
        </p:txBody>
      </p:sp>
      <p:sp>
        <p:nvSpPr>
          <p:cNvPr id="6167" name="Text Box 28"/>
          <p:cNvSpPr txBox="1">
            <a:spLocks noChangeArrowheads="1"/>
          </p:cNvSpPr>
          <p:nvPr/>
        </p:nvSpPr>
        <p:spPr bwMode="auto">
          <a:xfrm>
            <a:off x="4114801" y="3352801"/>
            <a:ext cx="42992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chemeClr val="bg1"/>
                </a:solidFill>
                <a:latin typeface="HP001 4 hàng" panose="020B0603050302020204" pitchFamily="34" charset="-93"/>
              </a:rPr>
              <a:t>3</a:t>
            </a:r>
          </a:p>
        </p:txBody>
      </p:sp>
      <p:sp>
        <p:nvSpPr>
          <p:cNvPr id="6168" name="Text Box 29"/>
          <p:cNvSpPr txBox="1">
            <a:spLocks noChangeArrowheads="1"/>
          </p:cNvSpPr>
          <p:nvPr/>
        </p:nvSpPr>
        <p:spPr bwMode="auto">
          <a:xfrm>
            <a:off x="8305801" y="3367089"/>
            <a:ext cx="42030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chemeClr val="bg1"/>
                </a:solidFill>
                <a:latin typeface="HP001 4 hàng" panose="020B0603050302020204" pitchFamily="34" charset="-93"/>
              </a:rPr>
              <a:t>8</a:t>
            </a:r>
          </a:p>
        </p:txBody>
      </p:sp>
      <p:sp>
        <p:nvSpPr>
          <p:cNvPr id="6169" name="Text Box 30"/>
          <p:cNvSpPr txBox="1">
            <a:spLocks noChangeArrowheads="1"/>
          </p:cNvSpPr>
          <p:nvPr/>
        </p:nvSpPr>
        <p:spPr bwMode="auto">
          <a:xfrm>
            <a:off x="9191626" y="3367089"/>
            <a:ext cx="43954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chemeClr val="bg1"/>
                </a:solidFill>
                <a:latin typeface="HP001 4 hàng" panose="020B0603050302020204" pitchFamily="34" charset="-93"/>
              </a:rPr>
              <a:t>9</a:t>
            </a:r>
          </a:p>
        </p:txBody>
      </p:sp>
      <p:sp>
        <p:nvSpPr>
          <p:cNvPr id="6170" name="Text Box 31"/>
          <p:cNvSpPr txBox="1">
            <a:spLocks noChangeArrowheads="1"/>
          </p:cNvSpPr>
          <p:nvPr/>
        </p:nvSpPr>
        <p:spPr bwMode="auto">
          <a:xfrm>
            <a:off x="6677026" y="3367089"/>
            <a:ext cx="43954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chemeClr val="bg1"/>
                </a:solidFill>
                <a:latin typeface="HP001 4 hàng" panose="020B0603050302020204" pitchFamily="34" charset="-93"/>
              </a:rPr>
              <a:t>6</a:t>
            </a:r>
          </a:p>
        </p:txBody>
      </p:sp>
      <p:sp>
        <p:nvSpPr>
          <p:cNvPr id="6171" name="Text Box 32"/>
          <p:cNvSpPr txBox="1">
            <a:spLocks noChangeArrowheads="1"/>
          </p:cNvSpPr>
          <p:nvPr/>
        </p:nvSpPr>
        <p:spPr bwMode="auto">
          <a:xfrm>
            <a:off x="7467601" y="3352801"/>
            <a:ext cx="42191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chemeClr val="bg1"/>
                </a:solidFill>
                <a:latin typeface="HP001 4 hàng" panose="020B0603050302020204" pitchFamily="34" charset="-93"/>
              </a:rPr>
              <a:t>7</a:t>
            </a:r>
          </a:p>
        </p:txBody>
      </p:sp>
      <p:grpSp>
        <p:nvGrpSpPr>
          <p:cNvPr id="6173" name="Group 34"/>
          <p:cNvGrpSpPr>
            <a:grpSpLocks/>
          </p:cNvGrpSpPr>
          <p:nvPr/>
        </p:nvGrpSpPr>
        <p:grpSpPr bwMode="auto">
          <a:xfrm>
            <a:off x="2667000" y="2971800"/>
            <a:ext cx="838200" cy="228600"/>
            <a:chOff x="2064" y="2400"/>
            <a:chExt cx="576" cy="96"/>
          </a:xfrm>
        </p:grpSpPr>
        <p:sp>
          <p:nvSpPr>
            <p:cNvPr id="6194" name="Line 35"/>
            <p:cNvSpPr>
              <a:spLocks noChangeShapeType="1"/>
            </p:cNvSpPr>
            <p:nvPr/>
          </p:nvSpPr>
          <p:spPr bwMode="auto">
            <a:xfrm>
              <a:off x="2064" y="2400"/>
              <a:ext cx="0" cy="96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3200" b="1">
                <a:latin typeface="HP001 4 hàng" panose="020B0603050302020204" pitchFamily="34" charset="-93"/>
              </a:endParaRPr>
            </a:p>
          </p:txBody>
        </p:sp>
        <p:sp>
          <p:nvSpPr>
            <p:cNvPr id="6195" name="Line 36"/>
            <p:cNvSpPr>
              <a:spLocks noChangeShapeType="1"/>
            </p:cNvSpPr>
            <p:nvPr/>
          </p:nvSpPr>
          <p:spPr bwMode="auto">
            <a:xfrm>
              <a:off x="2640" y="2400"/>
              <a:ext cx="0" cy="96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3200" b="1">
                <a:latin typeface="HP001 4 hàng" panose="020B0603050302020204" pitchFamily="34" charset="-93"/>
              </a:endParaRPr>
            </a:p>
          </p:txBody>
        </p:sp>
        <p:sp>
          <p:nvSpPr>
            <p:cNvPr id="6196" name="Line 37"/>
            <p:cNvSpPr>
              <a:spLocks noChangeShapeType="1"/>
            </p:cNvSpPr>
            <p:nvPr/>
          </p:nvSpPr>
          <p:spPr bwMode="auto">
            <a:xfrm>
              <a:off x="2064" y="2448"/>
              <a:ext cx="576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3200" b="1">
                <a:latin typeface="HP001 4 hàng" panose="020B0603050302020204" pitchFamily="34" charset="-93"/>
              </a:endParaRPr>
            </a:p>
          </p:txBody>
        </p:sp>
      </p:grpSp>
      <p:grpSp>
        <p:nvGrpSpPr>
          <p:cNvPr id="6174" name="Group 38"/>
          <p:cNvGrpSpPr>
            <a:grpSpLocks/>
          </p:cNvGrpSpPr>
          <p:nvPr/>
        </p:nvGrpSpPr>
        <p:grpSpPr bwMode="auto">
          <a:xfrm>
            <a:off x="4343400" y="2971800"/>
            <a:ext cx="838200" cy="228600"/>
            <a:chOff x="2064" y="2400"/>
            <a:chExt cx="576" cy="96"/>
          </a:xfrm>
        </p:grpSpPr>
        <p:sp>
          <p:nvSpPr>
            <p:cNvPr id="6191" name="Line 39"/>
            <p:cNvSpPr>
              <a:spLocks noChangeShapeType="1"/>
            </p:cNvSpPr>
            <p:nvPr/>
          </p:nvSpPr>
          <p:spPr bwMode="auto">
            <a:xfrm>
              <a:off x="2064" y="2400"/>
              <a:ext cx="0" cy="96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3200" b="1">
                <a:latin typeface="HP001 4 hàng" panose="020B0603050302020204" pitchFamily="34" charset="-93"/>
              </a:endParaRPr>
            </a:p>
          </p:txBody>
        </p:sp>
        <p:sp>
          <p:nvSpPr>
            <p:cNvPr id="6192" name="Line 40"/>
            <p:cNvSpPr>
              <a:spLocks noChangeShapeType="1"/>
            </p:cNvSpPr>
            <p:nvPr/>
          </p:nvSpPr>
          <p:spPr bwMode="auto">
            <a:xfrm>
              <a:off x="2640" y="2400"/>
              <a:ext cx="0" cy="96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3200" b="1">
                <a:latin typeface="HP001 4 hàng" panose="020B0603050302020204" pitchFamily="34" charset="-93"/>
              </a:endParaRPr>
            </a:p>
          </p:txBody>
        </p:sp>
        <p:sp>
          <p:nvSpPr>
            <p:cNvPr id="6193" name="Line 41"/>
            <p:cNvSpPr>
              <a:spLocks noChangeShapeType="1"/>
            </p:cNvSpPr>
            <p:nvPr/>
          </p:nvSpPr>
          <p:spPr bwMode="auto">
            <a:xfrm>
              <a:off x="2064" y="2448"/>
              <a:ext cx="576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3200" b="1">
                <a:latin typeface="HP001 4 hàng" panose="020B0603050302020204" pitchFamily="34" charset="-93"/>
              </a:endParaRPr>
            </a:p>
          </p:txBody>
        </p:sp>
      </p:grpSp>
      <p:grpSp>
        <p:nvGrpSpPr>
          <p:cNvPr id="6175" name="Group 42"/>
          <p:cNvGrpSpPr>
            <a:grpSpLocks/>
          </p:cNvGrpSpPr>
          <p:nvPr/>
        </p:nvGrpSpPr>
        <p:grpSpPr bwMode="auto">
          <a:xfrm>
            <a:off x="3505200" y="2971800"/>
            <a:ext cx="838200" cy="228600"/>
            <a:chOff x="2064" y="2400"/>
            <a:chExt cx="576" cy="96"/>
          </a:xfrm>
        </p:grpSpPr>
        <p:sp>
          <p:nvSpPr>
            <p:cNvPr id="6188" name="Line 43"/>
            <p:cNvSpPr>
              <a:spLocks noChangeShapeType="1"/>
            </p:cNvSpPr>
            <p:nvPr/>
          </p:nvSpPr>
          <p:spPr bwMode="auto">
            <a:xfrm>
              <a:off x="2064" y="2400"/>
              <a:ext cx="0" cy="96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3200" b="1">
                <a:latin typeface="HP001 4 hàng" panose="020B0603050302020204" pitchFamily="34" charset="-93"/>
              </a:endParaRPr>
            </a:p>
          </p:txBody>
        </p:sp>
        <p:sp>
          <p:nvSpPr>
            <p:cNvPr id="6189" name="Line 44"/>
            <p:cNvSpPr>
              <a:spLocks noChangeShapeType="1"/>
            </p:cNvSpPr>
            <p:nvPr/>
          </p:nvSpPr>
          <p:spPr bwMode="auto">
            <a:xfrm>
              <a:off x="2640" y="2400"/>
              <a:ext cx="0" cy="96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3200" b="1">
                <a:latin typeface="HP001 4 hàng" panose="020B0603050302020204" pitchFamily="34" charset="-93"/>
              </a:endParaRPr>
            </a:p>
          </p:txBody>
        </p:sp>
        <p:sp>
          <p:nvSpPr>
            <p:cNvPr id="6190" name="Line 45"/>
            <p:cNvSpPr>
              <a:spLocks noChangeShapeType="1"/>
            </p:cNvSpPr>
            <p:nvPr/>
          </p:nvSpPr>
          <p:spPr bwMode="auto">
            <a:xfrm>
              <a:off x="2064" y="2448"/>
              <a:ext cx="576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3200" b="1">
                <a:latin typeface="HP001 4 hàng" panose="020B0603050302020204" pitchFamily="34" charset="-93"/>
              </a:endParaRPr>
            </a:p>
          </p:txBody>
        </p:sp>
      </p:grpSp>
      <p:sp>
        <p:nvSpPr>
          <p:cNvPr id="6176" name="Text Box 47"/>
          <p:cNvSpPr txBox="1">
            <a:spLocks noChangeArrowheads="1"/>
          </p:cNvSpPr>
          <p:nvPr/>
        </p:nvSpPr>
        <p:spPr bwMode="auto">
          <a:xfrm>
            <a:off x="1288473" y="1715909"/>
            <a:ext cx="10903527" cy="526297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latin typeface="HP001 4 hàng" panose="020B0603050302020204" pitchFamily="34" charset="-93"/>
              </a:rPr>
              <a:t>        </a:t>
            </a:r>
            <a:r>
              <a:rPr lang="en-US" sz="3200" b="1" dirty="0" err="1">
                <a:latin typeface="HP001 4 hàng" panose="020B0603050302020204" pitchFamily="34" charset="-93"/>
              </a:rPr>
              <a:t>Cái</a:t>
            </a:r>
            <a:r>
              <a:rPr lang="en-US" sz="3200" b="1" dirty="0">
                <a:latin typeface="HP001 4 hàng" panose="020B0603050302020204" pitchFamily="34" charset="-93"/>
              </a:rPr>
              <a:t> </a:t>
            </a:r>
            <a:r>
              <a:rPr lang="en-US" sz="3200" b="1" dirty="0" err="1">
                <a:latin typeface="HP001 4 hàng" panose="020B0603050302020204" pitchFamily="34" charset="-93"/>
              </a:rPr>
              <a:t>Mỹ</a:t>
            </a:r>
            <a:r>
              <a:rPr lang="en-US" sz="3200" b="1" dirty="0">
                <a:latin typeface="HP001 4 hàng" panose="020B0603050302020204" pitchFamily="34" charset="-93"/>
              </a:rPr>
              <a:t> </a:t>
            </a:r>
            <a:r>
              <a:rPr lang="en-US" sz="3200" b="1" dirty="0" err="1">
                <a:latin typeface="HP001 4 hàng" panose="020B0603050302020204" pitchFamily="34" charset="-93"/>
              </a:rPr>
              <a:t>có</a:t>
            </a:r>
            <a:r>
              <a:rPr lang="en-US" sz="3200" b="1" dirty="0">
                <a:latin typeface="HP001 4 hàng" panose="020B0603050302020204" pitchFamily="34" charset="-93"/>
              </a:rPr>
              <a:t> </a:t>
            </a:r>
            <a:r>
              <a:rPr lang="en-US" sz="3200" b="1" dirty="0" err="1">
                <a:latin typeface="HP001 4 hàng" panose="020B0603050302020204" pitchFamily="34" charset="-93"/>
              </a:rPr>
              <a:t>một</a:t>
            </a:r>
            <a:r>
              <a:rPr lang="en-US" sz="3200" b="1" dirty="0">
                <a:latin typeface="HP001 4 hàng" panose="020B0603050302020204" pitchFamily="34" charset="-93"/>
              </a:rPr>
              <a:t> </a:t>
            </a:r>
            <a:r>
              <a:rPr lang="en-US" sz="3200" b="1" dirty="0" err="1">
                <a:latin typeface="HP001 4 hàng" panose="020B0603050302020204" pitchFamily="34" charset="-93"/>
              </a:rPr>
              <a:t>anh</a:t>
            </a:r>
            <a:r>
              <a:rPr lang="en-US" sz="3200" b="1" dirty="0">
                <a:latin typeface="HP001 4 hàng" panose="020B0603050302020204" pitchFamily="34" charset="-93"/>
              </a:rPr>
              <a:t> </a:t>
            </a:r>
            <a:r>
              <a:rPr lang="en-US" sz="3200" b="1" dirty="0" err="1">
                <a:latin typeface="HP001 4 hàng" panose="020B0603050302020204" pitchFamily="34" charset="-93"/>
              </a:rPr>
              <a:t>lính</a:t>
            </a:r>
            <a:r>
              <a:rPr lang="en-US" sz="3200" b="1" dirty="0">
                <a:latin typeface="HP001 4 hàng" panose="020B0603050302020204" pitchFamily="34" charset="-93"/>
              </a:rPr>
              <a:t> </a:t>
            </a:r>
            <a:r>
              <a:rPr lang="en-US" sz="3200" b="1" dirty="0" err="1">
                <a:latin typeface="HP001 4 hàng" panose="020B0603050302020204" pitchFamily="34" charset="-93"/>
              </a:rPr>
              <a:t>thật</a:t>
            </a:r>
            <a:r>
              <a:rPr lang="en-US" sz="3200" b="1" dirty="0">
                <a:latin typeface="HP001 4 hàng" panose="020B0603050302020204" pitchFamily="34" charset="-93"/>
              </a:rPr>
              <a:t> </a:t>
            </a:r>
            <a:r>
              <a:rPr lang="vi-VN" sz="3200" b="1" dirty="0">
                <a:latin typeface="HP001 4 hàng" panose="020B0603050302020204" pitchFamily="34" charset="-93"/>
              </a:rPr>
              <a:t>đ</a:t>
            </a:r>
            <a:r>
              <a:rPr lang="en-US" sz="3200" b="1" dirty="0" err="1">
                <a:latin typeface="HP001 4 hàng" panose="020B0603050302020204" pitchFamily="34" charset="-93"/>
              </a:rPr>
              <a:t>ẹp</a:t>
            </a:r>
            <a:r>
              <a:rPr lang="en-US" sz="3200" b="1" dirty="0">
                <a:latin typeface="HP001 4 hàng" panose="020B0603050302020204" pitchFamily="34" charset="-93"/>
              </a:rPr>
              <a:t>. </a:t>
            </a:r>
            <a:r>
              <a:rPr lang="en-US" sz="3200" b="1" dirty="0" err="1">
                <a:latin typeface="HP001 4 hàng" panose="020B0603050302020204" pitchFamily="34" charset="-93"/>
              </a:rPr>
              <a:t>Đấy</a:t>
            </a:r>
            <a:r>
              <a:rPr lang="en-US" sz="3200" b="1" dirty="0">
                <a:latin typeface="HP001 4 hàng" panose="020B0603050302020204" pitchFamily="34" charset="-93"/>
              </a:rPr>
              <a:t> </a:t>
            </a:r>
            <a:r>
              <a:rPr lang="en-US" sz="3200" b="1" dirty="0" err="1">
                <a:latin typeface="HP001 4 hàng" panose="020B0603050302020204" pitchFamily="34" charset="-93"/>
              </a:rPr>
              <a:t>là</a:t>
            </a:r>
            <a:r>
              <a:rPr lang="en-US" sz="3200" b="1" dirty="0">
                <a:latin typeface="HP001 4 hàng" panose="020B0603050302020204" pitchFamily="34" charset="-93"/>
              </a:rPr>
              <a:t> </a:t>
            </a:r>
            <a:r>
              <a:rPr lang="en-US" sz="3200" b="1" dirty="0" err="1">
                <a:latin typeface="HP001 4 hàng" panose="020B0603050302020204" pitchFamily="34" charset="-93"/>
              </a:rPr>
              <a:t>một</a:t>
            </a:r>
            <a:r>
              <a:rPr lang="en-US" sz="3200" b="1" dirty="0">
                <a:latin typeface="HP001 4 hàng" panose="020B0603050302020204" pitchFamily="34" charset="-93"/>
              </a:rPr>
              <a:t> </a:t>
            </a:r>
            <a:r>
              <a:rPr lang="en-US" sz="3200" b="1" dirty="0" err="1">
                <a:latin typeface="HP001 4 hàng" panose="020B0603050302020204" pitchFamily="34" charset="-93"/>
              </a:rPr>
              <a:t>anh</a:t>
            </a:r>
            <a:r>
              <a:rPr lang="en-US" sz="3200" b="1" dirty="0">
                <a:latin typeface="HP001 4 hàng" panose="020B0603050302020204" pitchFamily="34" charset="-93"/>
              </a:rPr>
              <a:t> </a:t>
            </a:r>
            <a:r>
              <a:rPr lang="en-US" sz="3200" b="1" dirty="0" err="1">
                <a:latin typeface="HP001 4 hàng" panose="020B0603050302020204" pitchFamily="34" charset="-93"/>
              </a:rPr>
              <a:t>lính</a:t>
            </a:r>
            <a:r>
              <a:rPr lang="en-US" sz="3200" b="1" dirty="0">
                <a:latin typeface="HP001 4 hàng" panose="020B0603050302020204" pitchFamily="34" charset="-93"/>
              </a:rPr>
              <a:t> </a:t>
            </a:r>
            <a:r>
              <a:rPr lang="en-US" sz="3200" b="1" dirty="0" err="1">
                <a:latin typeface="HP001 4 hàng" panose="020B0603050302020204" pitchFamily="34" charset="-93"/>
              </a:rPr>
              <a:t>nho</a:t>
            </a:r>
            <a:r>
              <a:rPr lang="en-US" sz="3200" b="1" dirty="0">
                <a:latin typeface="HP001 4 hàng" panose="020B0603050302020204" pitchFamily="34" charset="-93"/>
              </a:rPr>
              <a:t> </a:t>
            </a:r>
            <a:r>
              <a:rPr lang="en-US" sz="3200" b="1" dirty="0" err="1">
                <a:latin typeface="HP001 4 hàng" panose="020B0603050302020204" pitchFamily="34" charset="-93"/>
              </a:rPr>
              <a:t>nhỏ</a:t>
            </a:r>
            <a:r>
              <a:rPr lang="en-US" sz="3200" b="1" dirty="0">
                <a:latin typeface="HP001 4 hàng" panose="020B0603050302020204" pitchFamily="34" charset="-93"/>
              </a:rPr>
              <a:t>, </a:t>
            </a:r>
            <a:r>
              <a:rPr lang="en-US" sz="3200" b="1" dirty="0" err="1">
                <a:latin typeface="HP001 4 hàng" panose="020B0603050302020204" pitchFamily="34" charset="-93"/>
              </a:rPr>
              <a:t>xinh</a:t>
            </a:r>
            <a:r>
              <a:rPr lang="en-US" sz="3200" b="1" dirty="0">
                <a:latin typeface="HP001 4 hàng" panose="020B0603050302020204" pitchFamily="34" charset="-93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-93"/>
              </a:rPr>
              <a:t>        </a:t>
            </a:r>
            <a:r>
              <a:rPr lang="en-US" sz="3200" b="1" dirty="0" err="1">
                <a:latin typeface="HP001 4 hàng" panose="020B0603050302020204" pitchFamily="34" charset="-93"/>
              </a:rPr>
              <a:t>bằng</a:t>
            </a:r>
            <a:r>
              <a:rPr lang="en-US" sz="3200" b="1" dirty="0">
                <a:latin typeface="HP001 4 hàng" panose="020B0603050302020204" pitchFamily="34" charset="-93"/>
              </a:rPr>
              <a:t> </a:t>
            </a:r>
            <a:r>
              <a:rPr lang="vi-VN" sz="3200" b="1" dirty="0">
                <a:latin typeface="HP001 4 hàng" panose="020B0603050302020204" pitchFamily="34" charset="-93"/>
              </a:rPr>
              <a:t>đ</a:t>
            </a:r>
            <a:r>
              <a:rPr lang="en-US" sz="3200" b="1" dirty="0" err="1">
                <a:latin typeface="HP001 4 hàng" panose="020B0603050302020204" pitchFamily="34" charset="-93"/>
              </a:rPr>
              <a:t>ất</a:t>
            </a:r>
            <a:r>
              <a:rPr lang="en-US" sz="3200" b="1" dirty="0">
                <a:latin typeface="HP001 4 hàng" panose="020B0603050302020204" pitchFamily="34" charset="-93"/>
              </a:rPr>
              <a:t> </a:t>
            </a:r>
            <a:r>
              <a:rPr lang="en-US" sz="3200" b="1" dirty="0" err="1">
                <a:latin typeface="HP001 4 hàng" panose="020B0603050302020204" pitchFamily="34" charset="-93"/>
              </a:rPr>
              <a:t>mẹ</a:t>
            </a:r>
            <a:r>
              <a:rPr lang="en-US" sz="3200" b="1" dirty="0">
                <a:latin typeface="HP001 4 hàng" panose="020B0603050302020204" pitchFamily="34" charset="-93"/>
              </a:rPr>
              <a:t> </a:t>
            </a:r>
            <a:r>
              <a:rPr lang="en-US" sz="3200" b="1" dirty="0" err="1">
                <a:latin typeface="HP001 4 hàng" panose="020B0603050302020204" pitchFamily="34" charset="-93"/>
              </a:rPr>
              <a:t>mới</a:t>
            </a:r>
            <a:r>
              <a:rPr lang="en-US" sz="3200" b="1" dirty="0">
                <a:latin typeface="HP001 4 hàng" panose="020B0603050302020204" pitchFamily="34" charset="-93"/>
              </a:rPr>
              <a:t> </a:t>
            </a:r>
            <a:r>
              <a:rPr lang="en-US" sz="3200" b="1" dirty="0" err="1">
                <a:latin typeface="HP001 4 hàng" panose="020B0603050302020204" pitchFamily="34" charset="-93"/>
              </a:rPr>
              <a:t>mua</a:t>
            </a:r>
            <a:r>
              <a:rPr lang="en-US" sz="3200" b="1" dirty="0">
                <a:latin typeface="HP001 4 hàng" panose="020B0603050302020204" pitchFamily="34" charset="-93"/>
              </a:rPr>
              <a:t> </a:t>
            </a:r>
            <a:r>
              <a:rPr lang="en-US" sz="3200" b="1" dirty="0" err="1">
                <a:latin typeface="HP001 4 hàng" panose="020B0603050302020204" pitchFamily="34" charset="-93"/>
              </a:rPr>
              <a:t>cho</a:t>
            </a:r>
            <a:r>
              <a:rPr lang="en-US" sz="3200" b="1" dirty="0">
                <a:latin typeface="HP001 4 hàng" panose="020B0603050302020204" pitchFamily="34" charset="-93"/>
              </a:rPr>
              <a:t> </a:t>
            </a:r>
            <a:r>
              <a:rPr lang="en-US" sz="3200" b="1" dirty="0" err="1">
                <a:latin typeface="HP001 4 hàng" panose="020B0603050302020204" pitchFamily="34" charset="-93"/>
              </a:rPr>
              <a:t>Mỹ</a:t>
            </a:r>
            <a:r>
              <a:rPr lang="en-US" sz="3200" b="1" dirty="0">
                <a:latin typeface="HP001 4 hàng" panose="020B0603050302020204" pitchFamily="34" charset="-93"/>
              </a:rPr>
              <a:t> </a:t>
            </a:r>
            <a:r>
              <a:rPr lang="en-US" sz="3200" b="1" dirty="0" err="1">
                <a:latin typeface="HP001 4 hàng" panose="020B0603050302020204" pitchFamily="34" charset="-93"/>
              </a:rPr>
              <a:t>phiên</a:t>
            </a:r>
            <a:r>
              <a:rPr lang="en-US" sz="3200" b="1" dirty="0">
                <a:latin typeface="HP001 4 hàng" panose="020B0603050302020204" pitchFamily="34" charset="-93"/>
              </a:rPr>
              <a:t> </a:t>
            </a:r>
            <a:r>
              <a:rPr lang="en-US" sz="3200" b="1" dirty="0" err="1">
                <a:latin typeface="HP001 4 hàng" panose="020B0603050302020204" pitchFamily="34" charset="-93"/>
              </a:rPr>
              <a:t>chợ</a:t>
            </a:r>
            <a:r>
              <a:rPr lang="en-US" sz="3200" b="1" dirty="0">
                <a:latin typeface="HP001 4 hàng" panose="020B0603050302020204" pitchFamily="34" charset="-93"/>
              </a:rPr>
              <a:t> </a:t>
            </a:r>
            <a:r>
              <a:rPr lang="en-US" sz="3200" b="1" dirty="0" err="1">
                <a:latin typeface="HP001 4 hàng" panose="020B0603050302020204" pitchFamily="34" charset="-93"/>
              </a:rPr>
              <a:t>huyện</a:t>
            </a:r>
            <a:r>
              <a:rPr lang="en-US" sz="3200" b="1" dirty="0">
                <a:latin typeface="HP001 4 hàng" panose="020B0603050302020204" pitchFamily="34" charset="-93"/>
              </a:rPr>
              <a:t> </a:t>
            </a:r>
            <a:r>
              <a:rPr lang="en-US" sz="3200" b="1" dirty="0" err="1">
                <a:latin typeface="HP001 4 hàng" panose="020B0603050302020204" pitchFamily="34" charset="-93"/>
              </a:rPr>
              <a:t>hôm</a:t>
            </a:r>
            <a:r>
              <a:rPr lang="en-US" sz="3200" b="1" dirty="0">
                <a:latin typeface="HP001 4 hàng" panose="020B0603050302020204" pitchFamily="34" charset="-93"/>
              </a:rPr>
              <a:t> qua. </a:t>
            </a:r>
            <a:r>
              <a:rPr lang="en-US" sz="3200" b="1" dirty="0" err="1">
                <a:latin typeface="HP001 4 hàng" panose="020B0603050302020204" pitchFamily="34" charset="-93"/>
              </a:rPr>
              <a:t>Lũ</a:t>
            </a:r>
            <a:r>
              <a:rPr lang="en-US" sz="3200" b="1" dirty="0">
                <a:latin typeface="HP001 4 hàng" panose="020B0603050302020204" pitchFamily="34" charset="-93"/>
              </a:rPr>
              <a:t> </a:t>
            </a:r>
            <a:r>
              <a:rPr lang="en-US" sz="3200" b="1" dirty="0" err="1">
                <a:latin typeface="HP001 4 hàng" panose="020B0603050302020204" pitchFamily="34" charset="-93"/>
              </a:rPr>
              <a:t>trẻ</a:t>
            </a:r>
            <a:r>
              <a:rPr lang="en-US" sz="3200" b="1" dirty="0">
                <a:latin typeface="HP001 4 hàng" panose="020B0603050302020204" pitchFamily="34" charset="-93"/>
              </a:rPr>
              <a:t> </a:t>
            </a:r>
            <a:r>
              <a:rPr lang="en-US" sz="3200" b="1" dirty="0" err="1">
                <a:latin typeface="HP001 4 hàng" panose="020B0603050302020204" pitchFamily="34" charset="-93"/>
              </a:rPr>
              <a:t>trong</a:t>
            </a:r>
            <a:r>
              <a:rPr lang="en-US" sz="3200" b="1" dirty="0">
                <a:latin typeface="HP001 4 hàng" panose="020B0603050302020204" pitchFamily="34" charset="-93"/>
              </a:rPr>
              <a:t>       </a:t>
            </a:r>
            <a:r>
              <a:rPr lang="en-US" sz="3200" b="1" dirty="0" err="1">
                <a:latin typeface="HP001 4 hàng" panose="020B0603050302020204" pitchFamily="34" charset="-93"/>
              </a:rPr>
              <a:t>xúm</a:t>
            </a:r>
            <a:r>
              <a:rPr lang="en-US" sz="3200" b="1" dirty="0">
                <a:latin typeface="HP001 4 hàng" panose="020B0603050302020204" pitchFamily="34" charset="-93"/>
              </a:rPr>
              <a:t>      </a:t>
            </a:r>
            <a:r>
              <a:rPr lang="en-US" sz="3200" b="1" dirty="0" err="1">
                <a:latin typeface="HP001 4 hàng" panose="020B0603050302020204" pitchFamily="34" charset="-93"/>
              </a:rPr>
              <a:t>lại</a:t>
            </a:r>
            <a:r>
              <a:rPr lang="en-US" sz="3200" b="1" dirty="0">
                <a:latin typeface="HP001 4 hàng" panose="020B0603050302020204" pitchFamily="34" charset="-93"/>
              </a:rPr>
              <a:t>, </a:t>
            </a:r>
            <a:r>
              <a:rPr lang="vi-VN" sz="3200" b="1" dirty="0">
                <a:latin typeface="HP001 4 hàng" panose="020B0603050302020204" pitchFamily="34" charset="-93"/>
              </a:rPr>
              <a:t>đ</a:t>
            </a:r>
            <a:r>
              <a:rPr lang="en-US" sz="3200" b="1" dirty="0" err="1">
                <a:latin typeface="HP001 4 hàng" panose="020B0603050302020204" pitchFamily="34" charset="-93"/>
              </a:rPr>
              <a:t>ứa</a:t>
            </a:r>
            <a:r>
              <a:rPr lang="en-US" sz="3200" b="1" dirty="0">
                <a:latin typeface="HP001 4 hàng" panose="020B0603050302020204" pitchFamily="34" charset="-93"/>
              </a:rPr>
              <a:t> </a:t>
            </a:r>
            <a:r>
              <a:rPr lang="en-US" sz="3200" b="1" dirty="0" err="1">
                <a:latin typeface="HP001 4 hàng" panose="020B0603050302020204" pitchFamily="34" charset="-93"/>
              </a:rPr>
              <a:t>nào</a:t>
            </a:r>
            <a:r>
              <a:rPr lang="en-US" sz="3200" b="1" dirty="0">
                <a:latin typeface="HP001 4 hàng" panose="020B0603050302020204" pitchFamily="34" charset="-93"/>
              </a:rPr>
              <a:t> </a:t>
            </a:r>
            <a:r>
              <a:rPr lang="en-US" sz="3200" b="1" dirty="0" err="1">
                <a:latin typeface="HP001 4 hàng" panose="020B0603050302020204" pitchFamily="34" charset="-93"/>
              </a:rPr>
              <a:t>cũng</a:t>
            </a:r>
            <a:r>
              <a:rPr lang="en-US" sz="3200" b="1" dirty="0">
                <a:latin typeface="HP001 4 hàng" panose="020B0603050302020204" pitchFamily="34" charset="-93"/>
              </a:rPr>
              <a:t> </a:t>
            </a:r>
            <a:r>
              <a:rPr lang="en-US" sz="3200" b="1" dirty="0" err="1">
                <a:latin typeface="HP001 4 hàng" panose="020B0603050302020204" pitchFamily="34" charset="-93"/>
              </a:rPr>
              <a:t>muốn</a:t>
            </a:r>
            <a:r>
              <a:rPr lang="en-US" sz="3200" b="1" dirty="0">
                <a:latin typeface="HP001 4 hàng" panose="020B0603050302020204" pitchFamily="34" charset="-93"/>
              </a:rPr>
              <a:t> </a:t>
            </a:r>
            <a:r>
              <a:rPr lang="en-US" sz="3200" b="1" dirty="0" err="1">
                <a:latin typeface="HP001 4 hàng" panose="020B0603050302020204" pitchFamily="34" charset="-93"/>
              </a:rPr>
              <a:t>cầm</a:t>
            </a:r>
            <a:r>
              <a:rPr lang="en-US" sz="3200" b="1" dirty="0">
                <a:latin typeface="HP001 4 hàng" panose="020B0603050302020204" pitchFamily="34" charset="-93"/>
              </a:rPr>
              <a:t>, </a:t>
            </a:r>
            <a:r>
              <a:rPr lang="en-US" sz="3200" b="1" dirty="0" err="1">
                <a:latin typeface="HP001 4 hàng" panose="020B0603050302020204" pitchFamily="34" charset="-93"/>
              </a:rPr>
              <a:t>sờ</a:t>
            </a:r>
            <a:r>
              <a:rPr lang="en-US" sz="3200" b="1" dirty="0">
                <a:latin typeface="HP001 4 hàng" panose="020B0603050302020204" pitchFamily="34" charset="-93"/>
              </a:rPr>
              <a:t> </a:t>
            </a:r>
            <a:r>
              <a:rPr lang="en-US" sz="3200" b="1" dirty="0" err="1">
                <a:latin typeface="HP001 4 hàng" panose="020B0603050302020204" pitchFamily="34" charset="-93"/>
              </a:rPr>
              <a:t>vào</a:t>
            </a:r>
            <a:r>
              <a:rPr lang="en-US" sz="3200" b="1" dirty="0">
                <a:latin typeface="HP001 4 hàng" panose="020B0603050302020204" pitchFamily="34" charset="-93"/>
              </a:rPr>
              <a:t> </a:t>
            </a:r>
            <a:r>
              <a:rPr lang="en-US" sz="3200" b="1" dirty="0" err="1">
                <a:latin typeface="HP001 4 hàng" panose="020B0603050302020204" pitchFamily="34" charset="-93"/>
              </a:rPr>
              <a:t>cái</a:t>
            </a:r>
            <a:r>
              <a:rPr lang="en-US" sz="3200" b="1" dirty="0">
                <a:latin typeface="HP001 4 hàng" panose="020B0603050302020204" pitchFamily="34" charset="-93"/>
              </a:rPr>
              <a:t> </a:t>
            </a:r>
            <a:r>
              <a:rPr lang="en-US" sz="3200" b="1" dirty="0" err="1">
                <a:latin typeface="HP001 4 hàng" panose="020B0603050302020204" pitchFamily="34" charset="-93"/>
              </a:rPr>
              <a:t>áo</a:t>
            </a:r>
            <a:r>
              <a:rPr lang="en-US" sz="3200" b="1" dirty="0">
                <a:latin typeface="HP001 4 hàng" panose="020B0603050302020204" pitchFamily="34" charset="-93"/>
              </a:rPr>
              <a:t> </a:t>
            </a:r>
            <a:r>
              <a:rPr lang="en-US" sz="3200" b="1" dirty="0" err="1">
                <a:latin typeface="HP001 4 hàng" panose="020B0603050302020204" pitchFamily="34" charset="-93"/>
              </a:rPr>
              <a:t>màu</a:t>
            </a:r>
            <a:r>
              <a:rPr lang="en-US" sz="3200" b="1" dirty="0">
                <a:latin typeface="HP001 4 hàng" panose="020B0603050302020204" pitchFamily="34" charset="-93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-93"/>
              </a:rPr>
              <a:t>     </a:t>
            </a:r>
            <a:r>
              <a:rPr lang="en-US" sz="3200" b="1" dirty="0">
                <a:latin typeface="HP001 4 hàng" panose="020B0603050302020204" pitchFamily="34" charset="-93"/>
              </a:rPr>
              <a:t>   </a:t>
            </a:r>
            <a:r>
              <a:rPr lang="en-US" sz="3200" b="1" dirty="0" err="1">
                <a:latin typeface="HP001 4 hàng" panose="020B0603050302020204" pitchFamily="34" charset="-93"/>
              </a:rPr>
              <a:t>lá</a:t>
            </a:r>
            <a:r>
              <a:rPr lang="en-US" sz="3200" b="1" dirty="0">
                <a:latin typeface="HP001 4 hàng" panose="020B0603050302020204" pitchFamily="34" charset="-93"/>
              </a:rPr>
              <a:t> </a:t>
            </a:r>
            <a:r>
              <a:rPr lang="en-US" sz="3200" b="1" dirty="0" err="1">
                <a:latin typeface="HP001 4 hàng" panose="020B0603050302020204" pitchFamily="34" charset="-93"/>
              </a:rPr>
              <a:t>cây</a:t>
            </a:r>
            <a:r>
              <a:rPr lang="en-US" sz="3200" b="1" dirty="0">
                <a:latin typeface="HP001 4 hàng" panose="020B0603050302020204" pitchFamily="34" charset="-93"/>
              </a:rPr>
              <a:t>, </a:t>
            </a:r>
            <a:r>
              <a:rPr lang="en-US" sz="3200" b="1" dirty="0" err="1">
                <a:latin typeface="HP001 4 hàng" panose="020B0603050302020204" pitchFamily="34" charset="-93"/>
              </a:rPr>
              <a:t>cái</a:t>
            </a:r>
            <a:r>
              <a:rPr lang="en-US" sz="3200" b="1" dirty="0">
                <a:latin typeface="HP001 4 hàng" panose="020B0603050302020204" pitchFamily="34" charset="-93"/>
              </a:rPr>
              <a:t> </a:t>
            </a:r>
            <a:r>
              <a:rPr lang="en-US" sz="3200" b="1" dirty="0" err="1">
                <a:latin typeface="HP001 4 hàng" panose="020B0603050302020204" pitchFamily="34" charset="-93"/>
              </a:rPr>
              <a:t>mũ</a:t>
            </a:r>
            <a:r>
              <a:rPr lang="en-US" sz="3200" b="1" dirty="0">
                <a:latin typeface="HP001 4 hàng" panose="020B0603050302020204" pitchFamily="34" charset="-93"/>
              </a:rPr>
              <a:t> </a:t>
            </a:r>
            <a:r>
              <a:rPr lang="en-US" sz="3200" b="1" dirty="0" err="1">
                <a:latin typeface="HP001 4 hàng" panose="020B0603050302020204" pitchFamily="34" charset="-93"/>
              </a:rPr>
              <a:t>có</a:t>
            </a:r>
            <a:r>
              <a:rPr lang="en-US" sz="3200" b="1" dirty="0">
                <a:latin typeface="HP001 4 hàng" panose="020B0603050302020204" pitchFamily="34" charset="-93"/>
              </a:rPr>
              <a:t> </a:t>
            </a:r>
            <a:r>
              <a:rPr lang="en-US" sz="3200" b="1" dirty="0" err="1">
                <a:latin typeface="HP001 4 hàng" panose="020B0603050302020204" pitchFamily="34" charset="-93"/>
              </a:rPr>
              <a:t>ngôi</a:t>
            </a:r>
            <a:r>
              <a:rPr lang="en-US" sz="3200" b="1" dirty="0">
                <a:latin typeface="HP001 4 hàng" panose="020B0603050302020204" pitchFamily="34" charset="-93"/>
              </a:rPr>
              <a:t>    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-93"/>
              </a:rPr>
              <a:t>  </a:t>
            </a:r>
            <a:r>
              <a:rPr lang="en-US" sz="3200" b="1" dirty="0">
                <a:latin typeface="HP001 4 hàng" panose="020B0603050302020204" pitchFamily="34" charset="-93"/>
              </a:rPr>
              <a:t>, </a:t>
            </a:r>
            <a:r>
              <a:rPr lang="en-US" sz="3200" b="1" dirty="0" err="1">
                <a:latin typeface="HP001 4 hàng" panose="020B0603050302020204" pitchFamily="34" charset="-93"/>
              </a:rPr>
              <a:t>khẩu</a:t>
            </a:r>
            <a:r>
              <a:rPr lang="en-US" sz="3200" b="1" dirty="0">
                <a:latin typeface="HP001 4 hàng" panose="020B0603050302020204" pitchFamily="34" charset="-93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-93"/>
              </a:rPr>
              <a:t>       </a:t>
            </a:r>
            <a:r>
              <a:rPr lang="en-US" sz="3200" b="1" dirty="0">
                <a:latin typeface="HP001 4 hàng" panose="020B0603050302020204" pitchFamily="34" charset="-93"/>
              </a:rPr>
              <a:t> </a:t>
            </a:r>
            <a:r>
              <a:rPr lang="vi-VN" sz="3200" b="1" dirty="0">
                <a:latin typeface="HP001 4 hàng" panose="020B0603050302020204" pitchFamily="34" charset="-93"/>
              </a:rPr>
              <a:t>đ</a:t>
            </a:r>
            <a:r>
              <a:rPr lang="en-US" sz="3200" b="1" dirty="0">
                <a:latin typeface="HP001 4 hàng" panose="020B0603050302020204" pitchFamily="34" charset="-93"/>
              </a:rPr>
              <a:t>en </a:t>
            </a:r>
            <a:r>
              <a:rPr lang="en-US" sz="3200" b="1" dirty="0" err="1">
                <a:latin typeface="HP001 4 hàng" panose="020B0603050302020204" pitchFamily="34" charset="-93"/>
              </a:rPr>
              <a:t>bóng</a:t>
            </a:r>
            <a:r>
              <a:rPr lang="en-US" sz="3200" b="1" dirty="0">
                <a:latin typeface="HP001 4 hàng" panose="020B0603050302020204" pitchFamily="34" charset="-93"/>
              </a:rPr>
              <a:t> </a:t>
            </a:r>
            <a:r>
              <a:rPr lang="en-US" sz="3200" b="1" dirty="0" err="1">
                <a:latin typeface="HP001 4 hàng" panose="020B0603050302020204" pitchFamily="34" charset="-93"/>
              </a:rPr>
              <a:t>và</a:t>
            </a:r>
            <a:r>
              <a:rPr lang="en-US" sz="3200" b="1" dirty="0">
                <a:latin typeface="HP001 4 hàng" panose="020B0603050302020204" pitchFamily="34" charset="-93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-93"/>
              </a:rPr>
              <a:t> </a:t>
            </a:r>
            <a:r>
              <a:rPr lang="en-US" sz="3200" b="1" dirty="0">
                <a:latin typeface="HP001 4 hàng" panose="020B0603050302020204" pitchFamily="34" charset="-93"/>
              </a:rPr>
              <a:t>    </a:t>
            </a:r>
            <a:r>
              <a:rPr lang="en-US" sz="3200" b="1" dirty="0" err="1">
                <a:latin typeface="HP001 4 hàng" panose="020B0603050302020204" pitchFamily="34" charset="-93"/>
              </a:rPr>
              <a:t>cả</a:t>
            </a:r>
            <a:r>
              <a:rPr lang="en-US" sz="3200" b="1" dirty="0">
                <a:latin typeface="HP001 4 hàng" panose="020B0603050302020204" pitchFamily="34" charset="-93"/>
              </a:rPr>
              <a:t> </a:t>
            </a:r>
            <a:r>
              <a:rPr lang="en-US" sz="3200" b="1" dirty="0" err="1">
                <a:latin typeface="HP001 4 hàng" panose="020B0603050302020204" pitchFamily="34" charset="-93"/>
              </a:rPr>
              <a:t>vào</a:t>
            </a:r>
            <a:r>
              <a:rPr lang="en-US" sz="3200" b="1" dirty="0">
                <a:latin typeface="HP001 4 hàng" panose="020B0603050302020204" pitchFamily="34" charset="-93"/>
              </a:rPr>
              <a:t> </a:t>
            </a:r>
            <a:r>
              <a:rPr lang="en-US" sz="3200" b="1" dirty="0" err="1">
                <a:latin typeface="HP001 4 hàng" panose="020B0603050302020204" pitchFamily="34" charset="-93"/>
              </a:rPr>
              <a:t>khuôn</a:t>
            </a:r>
            <a:r>
              <a:rPr lang="en-US" sz="3200" b="1" dirty="0">
                <a:latin typeface="HP001 4 hàng" panose="020B0603050302020204" pitchFamily="34" charset="-93"/>
              </a:rPr>
              <a:t> </a:t>
            </a:r>
            <a:r>
              <a:rPr lang="en-US" sz="3200" b="1" dirty="0" err="1">
                <a:latin typeface="HP001 4 hàng" panose="020B0603050302020204" pitchFamily="34" charset="-93"/>
              </a:rPr>
              <a:t>mặt</a:t>
            </a:r>
            <a:r>
              <a:rPr lang="en-US" sz="3200" b="1" dirty="0">
                <a:latin typeface="HP001 4 hàng" panose="020B0603050302020204" pitchFamily="34" charset="-93"/>
              </a:rPr>
              <a:t> </a:t>
            </a:r>
            <a:r>
              <a:rPr lang="en-US" sz="3200" b="1" dirty="0" err="1">
                <a:latin typeface="HP001 4 hàng" panose="020B0603050302020204" pitchFamily="34" charset="-93"/>
              </a:rPr>
              <a:t>nho</a:t>
            </a:r>
            <a:r>
              <a:rPr lang="en-US" sz="3200" b="1" dirty="0">
                <a:latin typeface="HP001 4 hàng" panose="020B0603050302020204" pitchFamily="34" charset="-93"/>
              </a:rPr>
              <a:t> </a:t>
            </a:r>
            <a:r>
              <a:rPr lang="en-US" sz="3200" b="1" dirty="0" err="1">
                <a:latin typeface="HP001 4 hàng" panose="020B0603050302020204" pitchFamily="34" charset="-93"/>
              </a:rPr>
              <a:t>nhỏ</a:t>
            </a:r>
            <a:r>
              <a:rPr lang="en-US" sz="3200" b="1" dirty="0">
                <a:latin typeface="HP001 4 hàng" panose="020B0603050302020204" pitchFamily="34" charset="-93"/>
              </a:rPr>
              <a:t>, </a:t>
            </a:r>
            <a:r>
              <a:rPr lang="en-US" sz="3200" b="1" dirty="0" err="1">
                <a:latin typeface="HP001 4 hàng" panose="020B0603050302020204" pitchFamily="34" charset="-93"/>
              </a:rPr>
              <a:t>hồng</a:t>
            </a:r>
            <a:r>
              <a:rPr lang="en-US" sz="3200" b="1" dirty="0">
                <a:latin typeface="HP001 4 hàng" panose="020B0603050302020204" pitchFamily="34" charset="-93"/>
              </a:rPr>
              <a:t> </a:t>
            </a:r>
            <a:r>
              <a:rPr lang="en-US" sz="3200" b="1" dirty="0" err="1">
                <a:latin typeface="HP001 4 hàng" panose="020B0603050302020204" pitchFamily="34" charset="-93"/>
              </a:rPr>
              <a:t>hồng</a:t>
            </a:r>
            <a:r>
              <a:rPr lang="en-US" sz="3200" b="1" dirty="0">
                <a:latin typeface="HP001 4 hàng" panose="020B0603050302020204" pitchFamily="34" charset="-93"/>
              </a:rPr>
              <a:t> </a:t>
            </a:r>
            <a:r>
              <a:rPr lang="en-US" sz="3200" b="1" dirty="0" err="1">
                <a:latin typeface="HP001 4 hàng" panose="020B0603050302020204" pitchFamily="34" charset="-93"/>
              </a:rPr>
              <a:t>của</a:t>
            </a:r>
            <a:r>
              <a:rPr lang="en-US" sz="3200" b="1" dirty="0">
                <a:latin typeface="HP001 4 hàng" panose="020B0603050302020204" pitchFamily="34" charset="-93"/>
              </a:rPr>
              <a:t> </a:t>
            </a:r>
            <a:r>
              <a:rPr lang="en-US" sz="3200" b="1" dirty="0" err="1">
                <a:latin typeface="HP001 4 hàng" panose="020B0603050302020204" pitchFamily="34" charset="-93"/>
              </a:rPr>
              <a:t>anh</a:t>
            </a:r>
            <a:r>
              <a:rPr lang="en-US" sz="3200" b="1" dirty="0">
                <a:latin typeface="HP001 4 hàng" panose="020B0603050302020204" pitchFamily="34" charset="-93"/>
              </a:rPr>
              <a:t> ta </a:t>
            </a:r>
            <a:r>
              <a:rPr lang="en-US" sz="3200" b="1" dirty="0" err="1">
                <a:latin typeface="HP001 4 hàng" panose="020B0603050302020204" pitchFamily="34" charset="-93"/>
              </a:rPr>
              <a:t>nữa</a:t>
            </a:r>
            <a:r>
              <a:rPr lang="en-US" sz="3200" b="1" dirty="0">
                <a:latin typeface="HP001 4 hàng" panose="020B0603050302020204" pitchFamily="34" charset="-93"/>
              </a:rPr>
              <a:t>. </a:t>
            </a:r>
            <a:r>
              <a:rPr lang="en-US" sz="3200" b="1" dirty="0" err="1">
                <a:latin typeface="HP001 4 hàng" panose="020B0603050302020204" pitchFamily="34" charset="-93"/>
              </a:rPr>
              <a:t>Nh</a:t>
            </a:r>
            <a:r>
              <a:rPr lang="vi-VN" sz="3200" b="1" dirty="0">
                <a:latin typeface="HP001 4 hàng" panose="020B0603050302020204" pitchFamily="34" charset="-93"/>
              </a:rPr>
              <a:t>ư</a:t>
            </a:r>
            <a:r>
              <a:rPr lang="en-US" sz="3200" b="1" dirty="0" err="1">
                <a:latin typeface="HP001 4 hàng" panose="020B0603050302020204" pitchFamily="34" charset="-93"/>
              </a:rPr>
              <a:t>ng</a:t>
            </a:r>
            <a:r>
              <a:rPr lang="en-US" sz="3200" b="1" dirty="0">
                <a:latin typeface="HP001 4 hàng" panose="020B0603050302020204" pitchFamily="34" charset="-93"/>
              </a:rPr>
              <a:t> </a:t>
            </a:r>
            <a:r>
              <a:rPr lang="en-US" sz="3200" b="1" dirty="0" err="1">
                <a:latin typeface="HP001 4 hàng" panose="020B0603050302020204" pitchFamily="34" charset="-93"/>
              </a:rPr>
              <a:t>cái</a:t>
            </a:r>
            <a:r>
              <a:rPr lang="en-US" sz="3200" b="1" dirty="0">
                <a:latin typeface="HP001 4 hàng" panose="020B0603050302020204" pitchFamily="34" charset="-93"/>
              </a:rPr>
              <a:t> </a:t>
            </a:r>
            <a:r>
              <a:rPr lang="en-US" sz="3200" b="1" dirty="0" err="1">
                <a:latin typeface="HP001 4 hàng" panose="020B0603050302020204" pitchFamily="34" charset="-93"/>
              </a:rPr>
              <a:t>Mỹ</a:t>
            </a:r>
            <a:r>
              <a:rPr lang="en-US" sz="3200" b="1" dirty="0">
                <a:latin typeface="HP001 4 hàng" panose="020B0603050302020204" pitchFamily="34" charset="-93"/>
              </a:rPr>
              <a:t> </a:t>
            </a:r>
            <a:r>
              <a:rPr lang="en-US" sz="3200" b="1" dirty="0" err="1">
                <a:latin typeface="HP001 4 hàng" panose="020B0603050302020204" pitchFamily="34" charset="-93"/>
              </a:rPr>
              <a:t>chỉ</a:t>
            </a:r>
            <a:r>
              <a:rPr lang="en-US" sz="3200" b="1" dirty="0">
                <a:latin typeface="HP001 4 hàng" panose="020B0603050302020204" pitchFamily="34" charset="-93"/>
              </a:rPr>
              <a:t> </a:t>
            </a:r>
            <a:r>
              <a:rPr lang="en-US" sz="3200" b="1" dirty="0" err="1">
                <a:latin typeface="HP001 4 hàng" panose="020B0603050302020204" pitchFamily="34" charset="-93"/>
              </a:rPr>
              <a:t>cho</a:t>
            </a:r>
            <a:r>
              <a:rPr lang="en-US" sz="3200" b="1" dirty="0">
                <a:latin typeface="HP001 4 hàng" panose="020B0603050302020204" pitchFamily="34" charset="-93"/>
              </a:rPr>
              <a:t> </a:t>
            </a:r>
            <a:r>
              <a:rPr lang="en-US" sz="3200" b="1" dirty="0" err="1">
                <a:latin typeface="HP001 4 hàng" panose="020B0603050302020204" pitchFamily="34" charset="-93"/>
              </a:rPr>
              <a:t>mỗi</a:t>
            </a:r>
            <a:r>
              <a:rPr lang="en-US" sz="3200" b="1" dirty="0">
                <a:latin typeface="HP001 4 hàng" panose="020B0603050302020204" pitchFamily="34" charset="-93"/>
              </a:rPr>
              <a:t> </a:t>
            </a:r>
            <a:r>
              <a:rPr lang="vi-VN" sz="3200" b="1" dirty="0">
                <a:latin typeface="HP001 4 hàng" panose="020B0603050302020204" pitchFamily="34" charset="-93"/>
              </a:rPr>
              <a:t>đ</a:t>
            </a:r>
            <a:r>
              <a:rPr lang="en-US" sz="3200" b="1" dirty="0" err="1">
                <a:latin typeface="HP001 4 hàng" panose="020B0603050302020204" pitchFamily="34" charset="-93"/>
              </a:rPr>
              <a:t>ứa</a:t>
            </a:r>
            <a:r>
              <a:rPr lang="en-US" sz="3200" b="1" dirty="0">
                <a:latin typeface="HP001 4 hàng" panose="020B0603050302020204" pitchFamily="34" charset="-93"/>
              </a:rPr>
              <a:t> </a:t>
            </a:r>
            <a:r>
              <a:rPr lang="en-US" sz="3200" b="1" dirty="0" err="1">
                <a:latin typeface="HP001 4 hàng" panose="020B0603050302020204" pitchFamily="34" charset="-93"/>
              </a:rPr>
              <a:t>cầm</a:t>
            </a:r>
            <a:r>
              <a:rPr lang="en-US" sz="3200" b="1" dirty="0">
                <a:latin typeface="HP001 4 hàng" panose="020B0603050302020204" pitchFamily="34" charset="-93"/>
              </a:rPr>
              <a:t> </a:t>
            </a:r>
            <a:r>
              <a:rPr lang="en-US" sz="3200" b="1" dirty="0" err="1">
                <a:latin typeface="HP001 4 hàng" panose="020B0603050302020204" pitchFamily="34" charset="-93"/>
              </a:rPr>
              <a:t>xem</a:t>
            </a:r>
            <a:r>
              <a:rPr lang="en-US" sz="3200" b="1" dirty="0">
                <a:latin typeface="HP001 4 hàng" panose="020B0603050302020204" pitchFamily="34" charset="-93"/>
              </a:rPr>
              <a:t> </a:t>
            </a:r>
            <a:r>
              <a:rPr lang="en-US" sz="3200" b="1" dirty="0" err="1">
                <a:latin typeface="HP001 4 hàng" panose="020B0603050302020204" pitchFamily="34" charset="-93"/>
              </a:rPr>
              <a:t>một</a:t>
            </a:r>
            <a:r>
              <a:rPr lang="en-US" sz="3200" b="1" dirty="0">
                <a:latin typeface="HP001 4 hàng" panose="020B0603050302020204" pitchFamily="34" charset="-93"/>
              </a:rPr>
              <a:t> </a:t>
            </a:r>
            <a:r>
              <a:rPr lang="en-US" sz="3200" b="1" dirty="0" err="1">
                <a:latin typeface="HP001 4 hàng" panose="020B0603050302020204" pitchFamily="34" charset="-93"/>
              </a:rPr>
              <a:t>tí</a:t>
            </a:r>
            <a:r>
              <a:rPr lang="en-US" sz="3200" b="1" dirty="0">
                <a:latin typeface="HP001 4 hàng" panose="020B0603050302020204" pitchFamily="34" charset="-93"/>
              </a:rPr>
              <a:t> </a:t>
            </a:r>
            <a:r>
              <a:rPr lang="en-US" sz="3200" b="1" dirty="0" err="1">
                <a:latin typeface="HP001 4 hàng" panose="020B0603050302020204" pitchFamily="34" charset="-93"/>
              </a:rPr>
              <a:t>vừa</a:t>
            </a:r>
            <a:r>
              <a:rPr lang="en-US" sz="3200" b="1" dirty="0">
                <a:latin typeface="HP001 4 hàng" panose="020B0603050302020204" pitchFamily="34" charset="-93"/>
              </a:rPr>
              <a:t> </a:t>
            </a:r>
            <a:r>
              <a:rPr lang="vi-VN" sz="3200" b="1" dirty="0">
                <a:latin typeface="HP001 4 hàng" panose="020B0603050302020204" pitchFamily="34" charset="-93"/>
              </a:rPr>
              <a:t>đ</a:t>
            </a:r>
            <a:r>
              <a:rPr lang="en-US" sz="3200" b="1" dirty="0">
                <a:latin typeface="HP001 4 hàng" panose="020B0603050302020204" pitchFamily="34" charset="-93"/>
              </a:rPr>
              <a:t>ủ </a:t>
            </a:r>
            <a:r>
              <a:rPr lang="vi-VN" sz="3200" b="1" dirty="0">
                <a:latin typeface="HP001 4 hàng" panose="020B0603050302020204" pitchFamily="34" charset="-93"/>
              </a:rPr>
              <a:t>đ</a:t>
            </a:r>
            <a:r>
              <a:rPr lang="en-US" sz="3200" b="1" dirty="0">
                <a:latin typeface="HP001 4 hàng" panose="020B0603050302020204" pitchFamily="34" charset="-93"/>
              </a:rPr>
              <a:t>ể </a:t>
            </a:r>
            <a:r>
              <a:rPr lang="en-US" sz="3200" b="1" dirty="0" err="1">
                <a:latin typeface="HP001 4 hàng" panose="020B0603050302020204" pitchFamily="34" charset="-93"/>
              </a:rPr>
              <a:t>nó</a:t>
            </a:r>
            <a:r>
              <a:rPr lang="en-US" sz="3200" b="1" dirty="0">
                <a:latin typeface="HP001 4 hàng" panose="020B0603050302020204" pitchFamily="34" charset="-93"/>
              </a:rPr>
              <a:t> </a:t>
            </a:r>
            <a:r>
              <a:rPr lang="en-US" sz="3200" b="1" dirty="0" err="1">
                <a:latin typeface="HP001 4 hàng" panose="020B0603050302020204" pitchFamily="34" charset="-93"/>
              </a:rPr>
              <a:t>hỏi</a:t>
            </a:r>
            <a:r>
              <a:rPr lang="en-US" sz="3200" b="1" dirty="0">
                <a:latin typeface="HP001 4 hàng" panose="020B0603050302020204" pitchFamily="34" charset="-93"/>
              </a:rPr>
              <a:t> </a:t>
            </a:r>
            <a:r>
              <a:rPr lang="en-US" sz="3200" b="1" dirty="0" err="1">
                <a:latin typeface="HP001 4 hàng" panose="020B0603050302020204" pitchFamily="34" charset="-93"/>
              </a:rPr>
              <a:t>xong</a:t>
            </a:r>
            <a:r>
              <a:rPr lang="en-US" sz="3200" b="1" dirty="0">
                <a:latin typeface="HP001 4 hàng" panose="020B0603050302020204" pitchFamily="34" charset="-93"/>
              </a:rPr>
              <a:t> </a:t>
            </a:r>
            <a:r>
              <a:rPr lang="en-US" sz="3200" b="1" dirty="0" err="1">
                <a:latin typeface="HP001 4 hàng" panose="020B0603050302020204" pitchFamily="34" charset="-93"/>
              </a:rPr>
              <a:t>một</a:t>
            </a:r>
            <a:r>
              <a:rPr lang="en-US" sz="3200" b="1" dirty="0">
                <a:latin typeface="HP001 4 hàng" panose="020B0603050302020204" pitchFamily="34" charset="-93"/>
              </a:rPr>
              <a:t> </a:t>
            </a:r>
            <a:r>
              <a:rPr lang="en-US" sz="3200" b="1" dirty="0" err="1">
                <a:latin typeface="HP001 4 hàng" panose="020B0603050302020204" pitchFamily="34" charset="-93"/>
              </a:rPr>
              <a:t>câu</a:t>
            </a:r>
            <a:r>
              <a:rPr lang="en-US" sz="3200" b="1" dirty="0">
                <a:latin typeface="HP001 4 hàng" panose="020B0603050302020204" pitchFamily="34" charset="-93"/>
              </a:rPr>
              <a:t>: “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-93"/>
              </a:rPr>
              <a:t> </a:t>
            </a:r>
            <a:r>
              <a:rPr lang="en-US" sz="3200" b="1" dirty="0">
                <a:latin typeface="HP001 4 hàng" panose="020B0603050302020204" pitchFamily="34" charset="-93"/>
              </a:rPr>
              <a:t>         </a:t>
            </a:r>
            <a:r>
              <a:rPr lang="en-US" sz="3200" b="1" dirty="0" err="1">
                <a:latin typeface="HP001 4 hàng" panose="020B0603050302020204" pitchFamily="34" charset="-93"/>
              </a:rPr>
              <a:t>nhỉ</a:t>
            </a:r>
            <a:r>
              <a:rPr lang="en-US" sz="3200" b="1" dirty="0">
                <a:latin typeface="HP001 4 hàng" panose="020B0603050302020204" pitchFamily="34" charset="-93"/>
              </a:rPr>
              <a:t> ?”. </a:t>
            </a:r>
            <a:r>
              <a:rPr lang="en-US" sz="3200" b="1" dirty="0" err="1">
                <a:latin typeface="HP001 4 hàng" panose="020B0603050302020204" pitchFamily="34" charset="-93"/>
              </a:rPr>
              <a:t>Cứ</a:t>
            </a:r>
            <a:r>
              <a:rPr lang="en-US" sz="3200" b="1" dirty="0">
                <a:latin typeface="HP001 4 hàng" panose="020B0603050302020204" pitchFamily="34" charset="-93"/>
              </a:rPr>
              <a:t> </a:t>
            </a:r>
            <a:r>
              <a:rPr lang="en-US" sz="3200" b="1" dirty="0" err="1">
                <a:latin typeface="HP001 4 hàng" panose="020B0603050302020204" pitchFamily="34" charset="-93"/>
              </a:rPr>
              <a:t>nh</a:t>
            </a:r>
            <a:r>
              <a:rPr lang="vi-VN" sz="3200" b="1" dirty="0">
                <a:latin typeface="HP001 4 hàng" panose="020B0603050302020204" pitchFamily="34" charset="-93"/>
              </a:rPr>
              <a:t>ư</a:t>
            </a:r>
            <a:r>
              <a:rPr lang="en-US" sz="3200" b="1" dirty="0">
                <a:latin typeface="HP001 4 hàng" panose="020B0603050302020204" pitchFamily="34" charset="-93"/>
              </a:rPr>
              <a:t> </a:t>
            </a:r>
            <a:r>
              <a:rPr lang="en-US" sz="3200" b="1" dirty="0" err="1">
                <a:latin typeface="HP001 4 hàng" panose="020B0603050302020204" pitchFamily="34" charset="-93"/>
              </a:rPr>
              <a:t>là</a:t>
            </a:r>
            <a:r>
              <a:rPr lang="en-US" sz="3200" b="1" dirty="0">
                <a:latin typeface="HP001 4 hàng" panose="020B0603050302020204" pitchFamily="34" charset="-93"/>
              </a:rPr>
              <a:t> </a:t>
            </a:r>
            <a:r>
              <a:rPr lang="en-US" sz="3200" b="1" dirty="0" err="1">
                <a:latin typeface="HP001 4 hàng" panose="020B0603050302020204" pitchFamily="34" charset="-93"/>
              </a:rPr>
              <a:t>nó</a:t>
            </a:r>
            <a:r>
              <a:rPr lang="en-US" sz="3200" b="1" dirty="0">
                <a:latin typeface="HP001 4 hàng" panose="020B0603050302020204" pitchFamily="34" charset="-93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-93"/>
              </a:rPr>
              <a:t>   </a:t>
            </a:r>
            <a:r>
              <a:rPr lang="en-US" sz="3200" b="1" dirty="0">
                <a:latin typeface="HP001 4 hàng" panose="020B0603050302020204" pitchFamily="34" charset="-93"/>
              </a:rPr>
              <a:t> </a:t>
            </a:r>
            <a:r>
              <a:rPr lang="vi-VN" sz="3200" b="1" dirty="0">
                <a:latin typeface="HP001 4 hàng" panose="020B0603050302020204" pitchFamily="34" charset="-93"/>
              </a:rPr>
              <a:t>đ</a:t>
            </a:r>
            <a:r>
              <a:rPr lang="en-US" sz="3200" b="1" dirty="0">
                <a:latin typeface="HP001 4 hàng" panose="020B0603050302020204" pitchFamily="34" charset="-93"/>
              </a:rPr>
              <a:t>ể </a:t>
            </a:r>
            <a:r>
              <a:rPr lang="en-US" sz="3200" b="1" dirty="0" err="1">
                <a:latin typeface="HP001 4 hàng" panose="020B0603050302020204" pitchFamily="34" charset="-93"/>
              </a:rPr>
              <a:t>anh</a:t>
            </a:r>
            <a:r>
              <a:rPr lang="en-US" sz="3200" b="1" dirty="0">
                <a:latin typeface="HP001 4 hàng" panose="020B0603050302020204" pitchFamily="34" charset="-93"/>
              </a:rPr>
              <a:t> </a:t>
            </a:r>
            <a:r>
              <a:rPr lang="en-US" sz="3200" b="1" dirty="0" err="1">
                <a:latin typeface="HP001 4 hàng" panose="020B0603050302020204" pitchFamily="34" charset="-93"/>
              </a:rPr>
              <a:t>lính</a:t>
            </a:r>
            <a:r>
              <a:rPr lang="en-US" sz="3200" b="1" dirty="0">
                <a:latin typeface="HP001 4 hàng" panose="020B0603050302020204" pitchFamily="34" charset="-93"/>
              </a:rPr>
              <a:t> c</a:t>
            </a:r>
            <a:r>
              <a:rPr lang="vi-VN" sz="3200" b="1" dirty="0">
                <a:latin typeface="HP001 4 hàng" panose="020B0603050302020204" pitchFamily="34" charset="-93"/>
              </a:rPr>
              <a:t>ư</a:t>
            </a:r>
            <a:r>
              <a:rPr lang="en-US" sz="3200" b="1" dirty="0" err="1">
                <a:latin typeface="HP001 4 hàng" panose="020B0603050302020204" pitchFamily="34" charset="-93"/>
              </a:rPr>
              <a:t>ời</a:t>
            </a:r>
            <a:r>
              <a:rPr lang="en-US" sz="3200" b="1" dirty="0">
                <a:latin typeface="HP001 4 hàng" panose="020B0603050302020204" pitchFamily="34" charset="-93"/>
              </a:rPr>
              <a:t> </a:t>
            </a:r>
            <a:r>
              <a:rPr lang="en-US" sz="3200" b="1" dirty="0" err="1">
                <a:latin typeface="HP001 4 hàng" panose="020B0603050302020204" pitchFamily="34" charset="-93"/>
              </a:rPr>
              <a:t>với</a:t>
            </a:r>
            <a:r>
              <a:rPr lang="en-US" sz="3200" b="1" dirty="0">
                <a:latin typeface="HP001 4 hàng" panose="020B0603050302020204" pitchFamily="34" charset="-93"/>
              </a:rPr>
              <a:t> </a:t>
            </a:r>
            <a:r>
              <a:rPr lang="en-US" sz="3200" b="1" dirty="0" err="1">
                <a:latin typeface="HP001 4 hàng" panose="020B0603050302020204" pitchFamily="34" charset="-93"/>
              </a:rPr>
              <a:t>bạn</a:t>
            </a:r>
            <a:r>
              <a:rPr lang="en-US" sz="3200" b="1" dirty="0">
                <a:latin typeface="HP001 4 hàng" panose="020B0603050302020204" pitchFamily="34" charset="-93"/>
              </a:rPr>
              <a:t> </a:t>
            </a:r>
            <a:r>
              <a:rPr lang="en-US" sz="3200" b="1" dirty="0" err="1">
                <a:latin typeface="HP001 4 hàng" panose="020B0603050302020204" pitchFamily="34" charset="-93"/>
              </a:rPr>
              <a:t>nó</a:t>
            </a:r>
            <a:r>
              <a:rPr lang="en-US" sz="3200" b="1" dirty="0">
                <a:latin typeface="HP001 4 hàng" panose="020B0603050302020204" pitchFamily="34" charset="-93"/>
              </a:rPr>
              <a:t> </a:t>
            </a:r>
            <a:r>
              <a:rPr lang="en-US" sz="3200" b="1" dirty="0" err="1">
                <a:latin typeface="HP001 4 hàng" panose="020B0603050302020204" pitchFamily="34" charset="-93"/>
              </a:rPr>
              <a:t>quá</a:t>
            </a:r>
            <a:r>
              <a:rPr lang="en-US" sz="3200" b="1" dirty="0">
                <a:latin typeface="HP001 4 hàng" panose="020B0603050302020204" pitchFamily="34" charset="-93"/>
              </a:rPr>
              <a:t> </a:t>
            </a:r>
            <a:r>
              <a:rPr lang="en-US" sz="3200" b="1" dirty="0" err="1">
                <a:latin typeface="HP001 4 hàng" panose="020B0603050302020204" pitchFamily="34" charset="-93"/>
              </a:rPr>
              <a:t>lâu</a:t>
            </a:r>
            <a:r>
              <a:rPr lang="en-US" sz="3200" b="1" dirty="0">
                <a:latin typeface="HP001 4 hàng" panose="020B0603050302020204" pitchFamily="34" charset="-93"/>
              </a:rPr>
              <a:t>.</a:t>
            </a:r>
          </a:p>
          <a:p>
            <a:pPr algn="r">
              <a:spcBef>
                <a:spcPct val="50000"/>
              </a:spcBef>
            </a:pPr>
            <a:r>
              <a:rPr lang="en-US" sz="3200" b="1" dirty="0">
                <a:latin typeface="HP001 4 hàng" panose="020B0603050302020204" pitchFamily="34" charset="-93"/>
              </a:rPr>
              <a:t>Theo </a:t>
            </a:r>
            <a:r>
              <a:rPr lang="en-US" sz="3200" b="1" dirty="0" err="1">
                <a:latin typeface="HP001 4 hàng" panose="020B0603050302020204" pitchFamily="34" charset="-93"/>
              </a:rPr>
              <a:t>Hải</a:t>
            </a:r>
            <a:r>
              <a:rPr lang="en-US" sz="3200" b="1" dirty="0">
                <a:latin typeface="HP001 4 hàng" panose="020B0603050302020204" pitchFamily="34" charset="-93"/>
              </a:rPr>
              <a:t> </a:t>
            </a:r>
            <a:r>
              <a:rPr lang="en-US" sz="3200" b="1" dirty="0" err="1">
                <a:latin typeface="HP001 4 hàng" panose="020B0603050302020204" pitchFamily="34" charset="-93"/>
              </a:rPr>
              <a:t>Hồ</a:t>
            </a:r>
            <a:endParaRPr lang="en-US" sz="3200" b="1" dirty="0">
              <a:latin typeface="HP001 4 hàng" panose="020B0603050302020204" pitchFamily="34" charset="-93"/>
            </a:endParaRPr>
          </a:p>
        </p:txBody>
      </p:sp>
      <p:sp>
        <p:nvSpPr>
          <p:cNvPr id="6177" name="Text Box 49"/>
          <p:cNvSpPr txBox="1">
            <a:spLocks noChangeArrowheads="1"/>
          </p:cNvSpPr>
          <p:nvPr/>
        </p:nvSpPr>
        <p:spPr bwMode="auto">
          <a:xfrm>
            <a:off x="-381000" y="1054893"/>
            <a:ext cx="7010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sz="3200" b="1" dirty="0">
              <a:latin typeface="HP001 4 hàng" panose="020B0603050302020204" pitchFamily="34" charset="-93"/>
            </a:endParaRPr>
          </a:p>
        </p:txBody>
      </p:sp>
      <p:sp>
        <p:nvSpPr>
          <p:cNvPr id="79937" name="Text Box 65"/>
          <p:cNvSpPr txBox="1">
            <a:spLocks noChangeArrowheads="1"/>
          </p:cNvSpPr>
          <p:nvPr/>
        </p:nvSpPr>
        <p:spPr bwMode="auto">
          <a:xfrm>
            <a:off x="8560498" y="2557825"/>
            <a:ext cx="957264" cy="5847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-93"/>
              </a:rPr>
              <a:t>xóm</a:t>
            </a:r>
            <a:endParaRPr lang="en-US" sz="3200" b="1" dirty="0">
              <a:solidFill>
                <a:srgbClr val="FF0000"/>
              </a:solidFill>
              <a:latin typeface="HP001 4 hàng" panose="020B0603050302020204" pitchFamily="34" charset="-93"/>
            </a:endParaRPr>
          </a:p>
        </p:txBody>
      </p:sp>
      <p:sp>
        <p:nvSpPr>
          <p:cNvPr id="79940" name="Text Box 68"/>
          <p:cNvSpPr txBox="1">
            <a:spLocks noChangeArrowheads="1"/>
          </p:cNvSpPr>
          <p:nvPr/>
        </p:nvSpPr>
        <p:spPr bwMode="auto">
          <a:xfrm>
            <a:off x="10496456" y="2577525"/>
            <a:ext cx="685800" cy="5847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-93"/>
              </a:rPr>
              <a:t>xít</a:t>
            </a:r>
            <a:endParaRPr lang="en-US" sz="3200" b="1" dirty="0">
              <a:solidFill>
                <a:srgbClr val="FF0000"/>
              </a:solidFill>
              <a:latin typeface="HP001 4 hàng" panose="020B0603050302020204" pitchFamily="34" charset="-93"/>
            </a:endParaRPr>
          </a:p>
        </p:txBody>
      </p:sp>
      <p:sp>
        <p:nvSpPr>
          <p:cNvPr id="79941" name="Text Box 69"/>
          <p:cNvSpPr txBox="1">
            <a:spLocks noChangeArrowheads="1"/>
          </p:cNvSpPr>
          <p:nvPr/>
        </p:nvSpPr>
        <p:spPr bwMode="auto">
          <a:xfrm>
            <a:off x="3940978" y="3550913"/>
            <a:ext cx="838200" cy="5847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-93"/>
              </a:rPr>
              <a:t>sao</a:t>
            </a:r>
            <a:endParaRPr lang="en-US" sz="3200" b="1" dirty="0">
              <a:solidFill>
                <a:srgbClr val="FF0000"/>
              </a:solidFill>
              <a:latin typeface="HP001 4 hàng" panose="020B0603050302020204" pitchFamily="34" charset="-93"/>
            </a:endParaRPr>
          </a:p>
        </p:txBody>
      </p:sp>
      <p:sp>
        <p:nvSpPr>
          <p:cNvPr id="79942" name="Text Box 70"/>
          <p:cNvSpPr txBox="1">
            <a:spLocks noChangeArrowheads="1"/>
          </p:cNvSpPr>
          <p:nvPr/>
        </p:nvSpPr>
        <p:spPr bwMode="auto">
          <a:xfrm>
            <a:off x="9261564" y="3180368"/>
            <a:ext cx="1337552" cy="5847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  <a:latin typeface="HP001 4 hàng" panose="020B0603050302020204" pitchFamily="34" charset="-93"/>
              </a:rPr>
              <a:t>xanh</a:t>
            </a:r>
          </a:p>
        </p:txBody>
      </p:sp>
      <p:sp>
        <p:nvSpPr>
          <p:cNvPr id="79943" name="Text Box 71"/>
          <p:cNvSpPr txBox="1">
            <a:spLocks noChangeArrowheads="1"/>
          </p:cNvSpPr>
          <p:nvPr/>
        </p:nvSpPr>
        <p:spPr bwMode="auto">
          <a:xfrm>
            <a:off x="9823725" y="3698281"/>
            <a:ext cx="685800" cy="5847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  <a:latin typeface="HP001 4 hàng" panose="020B0603050302020204" pitchFamily="34" charset="-93"/>
              </a:rPr>
              <a:t>sờ</a:t>
            </a:r>
          </a:p>
        </p:txBody>
      </p:sp>
      <p:sp>
        <p:nvSpPr>
          <p:cNvPr id="79946" name="Text Box 74"/>
          <p:cNvSpPr txBox="1">
            <a:spLocks noChangeArrowheads="1"/>
          </p:cNvSpPr>
          <p:nvPr/>
        </p:nvSpPr>
        <p:spPr bwMode="auto">
          <a:xfrm>
            <a:off x="6178400" y="3634730"/>
            <a:ext cx="1191687" cy="5847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-93"/>
              </a:rPr>
              <a:t>súng</a:t>
            </a:r>
            <a:endParaRPr lang="en-US" sz="3200" b="1" dirty="0">
              <a:solidFill>
                <a:srgbClr val="FF0000"/>
              </a:solidFill>
              <a:latin typeface="HP001 4 hàng" panose="020B0603050302020204" pitchFamily="34" charset="-93"/>
            </a:endParaRPr>
          </a:p>
        </p:txBody>
      </p:sp>
      <p:sp>
        <p:nvSpPr>
          <p:cNvPr id="79949" name="Text Box 77"/>
          <p:cNvSpPr txBox="1">
            <a:spLocks noChangeArrowheads="1"/>
          </p:cNvSpPr>
          <p:nvPr/>
        </p:nvSpPr>
        <p:spPr bwMode="auto">
          <a:xfrm>
            <a:off x="3181355" y="5167960"/>
            <a:ext cx="1363372" cy="5847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-93"/>
              </a:rPr>
              <a:t>Xinh</a:t>
            </a:r>
            <a:endParaRPr lang="en-US" sz="3200" b="1" dirty="0">
              <a:solidFill>
                <a:srgbClr val="FF0000"/>
              </a:solidFill>
              <a:latin typeface="HP001 4 hàng" panose="020B0603050302020204" pitchFamily="34" charset="-93"/>
            </a:endParaRPr>
          </a:p>
        </p:txBody>
      </p:sp>
      <p:sp>
        <p:nvSpPr>
          <p:cNvPr id="79950" name="Text Box 78"/>
          <p:cNvSpPr txBox="1">
            <a:spLocks noChangeArrowheads="1"/>
          </p:cNvSpPr>
          <p:nvPr/>
        </p:nvSpPr>
        <p:spPr bwMode="auto">
          <a:xfrm>
            <a:off x="8831962" y="5070978"/>
            <a:ext cx="685800" cy="5847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-93"/>
              </a:rPr>
              <a:t>sợ</a:t>
            </a:r>
            <a:endParaRPr lang="en-US" sz="3200" b="1" dirty="0">
              <a:solidFill>
                <a:srgbClr val="FF0000"/>
              </a:solidFill>
              <a:latin typeface="HP001 4 hàng" panose="020B0603050302020204" pitchFamily="34" charset="-93"/>
            </a:endParaRPr>
          </a:p>
        </p:txBody>
      </p:sp>
      <p:sp>
        <p:nvSpPr>
          <p:cNvPr id="79951" name="Text Box 79"/>
          <p:cNvSpPr txBox="1">
            <a:spLocks noChangeArrowheads="1"/>
          </p:cNvSpPr>
          <p:nvPr/>
        </p:nvSpPr>
        <p:spPr bwMode="auto">
          <a:xfrm>
            <a:off x="5086507" y="2117508"/>
            <a:ext cx="1191820" cy="5847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-93"/>
              </a:rPr>
              <a:t>xinh</a:t>
            </a:r>
            <a:endParaRPr lang="en-US" sz="3200" b="1" dirty="0">
              <a:solidFill>
                <a:srgbClr val="FF0000"/>
              </a:solidFill>
              <a:latin typeface="HP001 4 hàng" panose="020B0603050302020204" pitchFamily="34" charset="-93"/>
            </a:endParaRPr>
          </a:p>
        </p:txBody>
      </p:sp>
      <p:sp>
        <p:nvSpPr>
          <p:cNvPr id="56" name="Rounded Rectangle 7">
            <a:hlinkClick r:id="" action="ppaction://noaction"/>
          </p:cNvPr>
          <p:cNvSpPr/>
          <p:nvPr/>
        </p:nvSpPr>
        <p:spPr>
          <a:xfrm>
            <a:off x="1149928" y="195411"/>
            <a:ext cx="10889672" cy="60880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>
                <a:solidFill>
                  <a:schemeClr val="dk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3600" b="1" dirty="0" err="1">
                <a:solidFill>
                  <a:srgbClr val="FF0000"/>
                </a:solidFill>
                <a:latin typeface="HP001 4 hàng" panose="020B0603050302020204" pitchFamily="34" charset="-93"/>
              </a:rPr>
              <a:t>Điền</a:t>
            </a:r>
            <a:r>
              <a:rPr lang="en-US" sz="3600" b="1" dirty="0">
                <a:solidFill>
                  <a:srgbClr val="FF0000"/>
                </a:solidFill>
                <a:latin typeface="HP001 4 hàng" panose="020B0603050302020204" pitchFamily="34" charset="-93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àng" panose="020B0603050302020204" pitchFamily="34" charset="-93"/>
              </a:rPr>
              <a:t>vào</a:t>
            </a:r>
            <a:r>
              <a:rPr lang="en-US" sz="3600" b="1" dirty="0">
                <a:solidFill>
                  <a:srgbClr val="FF0000"/>
                </a:solidFill>
                <a:latin typeface="HP001 4 hàng" panose="020B0603050302020204" pitchFamily="34" charset="-93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àng" panose="020B0603050302020204" pitchFamily="34" charset="-93"/>
              </a:rPr>
              <a:t>chỗ</a:t>
            </a:r>
            <a:r>
              <a:rPr lang="en-US" sz="3600" b="1" dirty="0">
                <a:solidFill>
                  <a:srgbClr val="FF0000"/>
                </a:solidFill>
                <a:latin typeface="HP001 4 hàng" panose="020B0603050302020204" pitchFamily="34" charset="-93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àng" panose="020B0603050302020204" pitchFamily="34" charset="-93"/>
              </a:rPr>
              <a:t>trống</a:t>
            </a:r>
            <a:endParaRPr lang="vi-VN" sz="3600" b="1" dirty="0">
              <a:solidFill>
                <a:srgbClr val="FF0000"/>
              </a:solidFill>
              <a:latin typeface="HP001 4 hàng" panose="020B0603050302020204" pitchFamily="34" charset="-93"/>
            </a:endParaRPr>
          </a:p>
        </p:txBody>
      </p:sp>
      <p:sp>
        <p:nvSpPr>
          <p:cNvPr id="57" name="Rounded Rectangle 7"/>
          <p:cNvSpPr/>
          <p:nvPr/>
        </p:nvSpPr>
        <p:spPr>
          <a:xfrm>
            <a:off x="-44593" y="864394"/>
            <a:ext cx="6322920" cy="60652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>
                <a:solidFill>
                  <a:schemeClr val="dk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en-US" sz="3200" b="1" dirty="0">
                <a:latin typeface="HP001 4 hàng" panose="020B0603050302020204" pitchFamily="34" charset="-93"/>
              </a:rPr>
              <a:t>a) </a:t>
            </a:r>
            <a:r>
              <a:rPr lang="en-US" sz="3200" b="1" dirty="0" err="1">
                <a:latin typeface="HP001 4 hàng" panose="020B0603050302020204" pitchFamily="34" charset="-93"/>
              </a:rPr>
              <a:t>Tiếng</a:t>
            </a:r>
            <a:r>
              <a:rPr lang="en-US" sz="3200" b="1" dirty="0">
                <a:latin typeface="HP001 4 hàng" panose="020B0603050302020204" pitchFamily="34" charset="-93"/>
              </a:rPr>
              <a:t> </a:t>
            </a:r>
            <a:r>
              <a:rPr lang="en-US" sz="3200" b="1" dirty="0" err="1">
                <a:latin typeface="HP001 4 hàng" panose="020B0603050302020204" pitchFamily="34" charset="-93"/>
              </a:rPr>
              <a:t>bắt</a:t>
            </a:r>
            <a:r>
              <a:rPr lang="en-US" sz="3200" b="1" dirty="0">
                <a:latin typeface="HP001 4 hàng" panose="020B0603050302020204" pitchFamily="34" charset="-93"/>
              </a:rPr>
              <a:t> </a:t>
            </a:r>
            <a:r>
              <a:rPr lang="vi-VN" sz="3200" b="1" dirty="0">
                <a:latin typeface="HP001 4 hàng" panose="020B0603050302020204" pitchFamily="34" charset="-93"/>
              </a:rPr>
              <a:t>đ</a:t>
            </a:r>
            <a:r>
              <a:rPr lang="en-US" sz="3200" b="1" dirty="0" err="1">
                <a:latin typeface="HP001 4 hàng" panose="020B0603050302020204" pitchFamily="34" charset="-93"/>
              </a:rPr>
              <a:t>ầu</a:t>
            </a:r>
            <a:r>
              <a:rPr lang="en-US" sz="3200" b="1" dirty="0">
                <a:latin typeface="HP001 4 hàng" panose="020B0603050302020204" pitchFamily="34" charset="-93"/>
              </a:rPr>
              <a:t> </a:t>
            </a:r>
            <a:r>
              <a:rPr lang="en-US" sz="3200" b="1" dirty="0" err="1">
                <a:latin typeface="HP001 4 hàng" panose="020B0603050302020204" pitchFamily="34" charset="-93"/>
              </a:rPr>
              <a:t>bằng</a:t>
            </a:r>
            <a:r>
              <a:rPr lang="en-US" sz="3200" b="1" dirty="0">
                <a:latin typeface="HP001 4 hàng" panose="020B0603050302020204" pitchFamily="34" charset="-93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HP001 4 hàng" panose="020B0603050302020204" pitchFamily="34" charset="-93"/>
              </a:rPr>
              <a:t>s</a:t>
            </a:r>
            <a:r>
              <a:rPr lang="en-US" sz="3200" b="1" dirty="0">
                <a:latin typeface="HP001 4 hàng" panose="020B0603050302020204" pitchFamily="34" charset="-93"/>
              </a:rPr>
              <a:t> hay 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-93"/>
              </a:rPr>
              <a:t>x</a:t>
            </a:r>
            <a:r>
              <a:rPr lang="en-US" sz="3200" b="1" dirty="0">
                <a:latin typeface="HP001 4 hàng" panose="020B0603050302020204" pitchFamily="34" charset="-93"/>
              </a:rPr>
              <a:t>?</a:t>
            </a:r>
          </a:p>
        </p:txBody>
      </p:sp>
      <p:pic>
        <p:nvPicPr>
          <p:cNvPr id="63" name="Picture 4" descr="IMG_256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-243783" y="5026492"/>
            <a:ext cx="2044902" cy="2044902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9556763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99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99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799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99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99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799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99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99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799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99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99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799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99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99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799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9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9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79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99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99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1000"/>
                                        <p:tgtEl>
                                          <p:spTgt spid="799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99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99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1000"/>
                                        <p:tgtEl>
                                          <p:spTgt spid="799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99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799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6" dur="1000"/>
                                        <p:tgtEl>
                                          <p:spTgt spid="799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76" grpId="0" animBg="1"/>
      <p:bldP spid="56" grpId="0" animBg="1"/>
      <p:bldP spid="5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任意多边形 39"/>
          <p:cNvSpPr/>
          <p:nvPr/>
        </p:nvSpPr>
        <p:spPr>
          <a:xfrm>
            <a:off x="1517650" y="923925"/>
            <a:ext cx="1238250" cy="618490"/>
          </a:xfrm>
          <a:custGeom>
            <a:avLst/>
            <a:gdLst>
              <a:gd name="connsiteX0" fmla="*/ 791913 w 1791140"/>
              <a:gd name="connsiteY0" fmla="*/ 0 h 894110"/>
              <a:gd name="connsiteX1" fmla="*/ 1163623 w 1791140"/>
              <a:gd name="connsiteY1" fmla="*/ 163152 h 894110"/>
              <a:gd name="connsiteX2" fmla="*/ 1184689 w 1791140"/>
              <a:gd name="connsiteY2" fmla="*/ 208090 h 894110"/>
              <a:gd name="connsiteX3" fmla="*/ 1230702 w 1791140"/>
              <a:gd name="connsiteY3" fmla="*/ 191552 h 894110"/>
              <a:gd name="connsiteX4" fmla="*/ 1387728 w 1791140"/>
              <a:gd name="connsiteY4" fmla="*/ 170560 h 894110"/>
              <a:gd name="connsiteX5" fmla="*/ 1791140 w 1791140"/>
              <a:gd name="connsiteY5" fmla="*/ 437692 h 894110"/>
              <a:gd name="connsiteX6" fmla="*/ 1544754 w 1791140"/>
              <a:gd name="connsiteY6" fmla="*/ 683832 h 894110"/>
              <a:gd name="connsiteX7" fmla="*/ 1500919 w 1791140"/>
              <a:gd name="connsiteY7" fmla="*/ 692842 h 894110"/>
              <a:gd name="connsiteX8" fmla="*/ 1470602 w 1791140"/>
              <a:gd name="connsiteY8" fmla="*/ 729828 h 894110"/>
              <a:gd name="connsiteX9" fmla="*/ 1136086 w 1791140"/>
              <a:gd name="connsiteY9" fmla="*/ 847604 h 894110"/>
              <a:gd name="connsiteX10" fmla="*/ 979060 w 1791140"/>
              <a:gd name="connsiteY10" fmla="*/ 826612 h 894110"/>
              <a:gd name="connsiteX11" fmla="*/ 936653 w 1791140"/>
              <a:gd name="connsiteY11" fmla="*/ 811370 h 894110"/>
              <a:gd name="connsiteX12" fmla="*/ 931047 w 1791140"/>
              <a:gd name="connsiteY12" fmla="*/ 815869 h 894110"/>
              <a:gd name="connsiteX13" fmla="*/ 645792 w 1791140"/>
              <a:gd name="connsiteY13" fmla="*/ 894110 h 894110"/>
              <a:gd name="connsiteX14" fmla="*/ 360537 w 1791140"/>
              <a:gd name="connsiteY14" fmla="*/ 815869 h 894110"/>
              <a:gd name="connsiteX15" fmla="*/ 305080 w 1791140"/>
              <a:gd name="connsiteY15" fmla="*/ 761402 h 894110"/>
              <a:gd name="connsiteX16" fmla="*/ 246386 w 1791140"/>
              <a:gd name="connsiteY16" fmla="*/ 749338 h 894110"/>
              <a:gd name="connsiteX17" fmla="*/ 0 w 1791140"/>
              <a:gd name="connsiteY17" fmla="*/ 503198 h 894110"/>
              <a:gd name="connsiteX18" fmla="*/ 322111 w 1791140"/>
              <a:gd name="connsiteY18" fmla="*/ 241493 h 894110"/>
              <a:gd name="connsiteX19" fmla="*/ 393126 w 1791140"/>
              <a:gd name="connsiteY19" fmla="*/ 236753 h 894110"/>
              <a:gd name="connsiteX20" fmla="*/ 396697 w 1791140"/>
              <a:gd name="connsiteY20" fmla="*/ 213296 h 894110"/>
              <a:gd name="connsiteX21" fmla="*/ 791913 w 1791140"/>
              <a:gd name="connsiteY21" fmla="*/ 0 h 894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791140" h="894110">
                <a:moveTo>
                  <a:pt x="791913" y="0"/>
                </a:moveTo>
                <a:cubicBezTo>
                  <a:pt x="959012" y="0"/>
                  <a:pt x="1102382" y="67274"/>
                  <a:pt x="1163623" y="163152"/>
                </a:cubicBezTo>
                <a:lnTo>
                  <a:pt x="1184689" y="208090"/>
                </a:lnTo>
                <a:lnTo>
                  <a:pt x="1230702" y="191552"/>
                </a:lnTo>
                <a:cubicBezTo>
                  <a:pt x="1278966" y="178035"/>
                  <a:pt x="1332029" y="170560"/>
                  <a:pt x="1387728" y="170560"/>
                </a:cubicBezTo>
                <a:cubicBezTo>
                  <a:pt x="1610526" y="170560"/>
                  <a:pt x="1791140" y="290159"/>
                  <a:pt x="1791140" y="437692"/>
                </a:cubicBezTo>
                <a:cubicBezTo>
                  <a:pt x="1791140" y="548342"/>
                  <a:pt x="1689545" y="643279"/>
                  <a:pt x="1544754" y="683832"/>
                </a:cubicBezTo>
                <a:lnTo>
                  <a:pt x="1500919" y="692842"/>
                </a:lnTo>
                <a:lnTo>
                  <a:pt x="1470602" y="729828"/>
                </a:lnTo>
                <a:cubicBezTo>
                  <a:pt x="1398105" y="800886"/>
                  <a:pt x="1275335" y="847604"/>
                  <a:pt x="1136086" y="847604"/>
                </a:cubicBezTo>
                <a:cubicBezTo>
                  <a:pt x="1080387" y="847604"/>
                  <a:pt x="1027324" y="840129"/>
                  <a:pt x="979060" y="826612"/>
                </a:cubicBezTo>
                <a:lnTo>
                  <a:pt x="936653" y="811370"/>
                </a:lnTo>
                <a:lnTo>
                  <a:pt x="931047" y="815869"/>
                </a:lnTo>
                <a:cubicBezTo>
                  <a:pt x="858044" y="864210"/>
                  <a:pt x="757191" y="894110"/>
                  <a:pt x="645792" y="894110"/>
                </a:cubicBezTo>
                <a:cubicBezTo>
                  <a:pt x="534393" y="894110"/>
                  <a:pt x="433540" y="864210"/>
                  <a:pt x="360537" y="815869"/>
                </a:cubicBezTo>
                <a:lnTo>
                  <a:pt x="305080" y="761402"/>
                </a:lnTo>
                <a:lnTo>
                  <a:pt x="246386" y="749338"/>
                </a:lnTo>
                <a:cubicBezTo>
                  <a:pt x="101595" y="708785"/>
                  <a:pt x="0" y="613848"/>
                  <a:pt x="0" y="503198"/>
                </a:cubicBezTo>
                <a:cubicBezTo>
                  <a:pt x="0" y="374107"/>
                  <a:pt x="138283" y="266402"/>
                  <a:pt x="322111" y="241493"/>
                </a:cubicBezTo>
                <a:lnTo>
                  <a:pt x="393126" y="236753"/>
                </a:lnTo>
                <a:lnTo>
                  <a:pt x="396697" y="213296"/>
                </a:lnTo>
                <a:cubicBezTo>
                  <a:pt x="434314" y="91568"/>
                  <a:pt x="596965" y="0"/>
                  <a:pt x="791913" y="0"/>
                </a:cubicBezTo>
                <a:close/>
              </a:path>
            </a:pathLst>
          </a:custGeom>
          <a:noFill/>
          <a:ln w="25400">
            <a:solidFill>
              <a:srgbClr val="A5C5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  <a:latin typeface="Times New Roman" panose="02020603050405020304" pitchFamily="18" charset="0"/>
              <a:ea typeface="Microsoft YaHei Light" panose="020B0502040204020203" pitchFamily="34" charset="-122"/>
              <a:cs typeface="Times New Roman" panose="02020603050405020304" pitchFamily="18" charset="0"/>
            </a:endParaRPr>
          </a:p>
        </p:txBody>
      </p:sp>
      <p:sp>
        <p:nvSpPr>
          <p:cNvPr id="27" name="任意多边形 39"/>
          <p:cNvSpPr/>
          <p:nvPr/>
        </p:nvSpPr>
        <p:spPr>
          <a:xfrm>
            <a:off x="10630456" y="886941"/>
            <a:ext cx="961174" cy="479804"/>
          </a:xfrm>
          <a:custGeom>
            <a:avLst/>
            <a:gdLst>
              <a:gd name="connsiteX0" fmla="*/ 791913 w 1791140"/>
              <a:gd name="connsiteY0" fmla="*/ 0 h 894110"/>
              <a:gd name="connsiteX1" fmla="*/ 1163623 w 1791140"/>
              <a:gd name="connsiteY1" fmla="*/ 163152 h 894110"/>
              <a:gd name="connsiteX2" fmla="*/ 1184689 w 1791140"/>
              <a:gd name="connsiteY2" fmla="*/ 208090 h 894110"/>
              <a:gd name="connsiteX3" fmla="*/ 1230702 w 1791140"/>
              <a:gd name="connsiteY3" fmla="*/ 191552 h 894110"/>
              <a:gd name="connsiteX4" fmla="*/ 1387728 w 1791140"/>
              <a:gd name="connsiteY4" fmla="*/ 170560 h 894110"/>
              <a:gd name="connsiteX5" fmla="*/ 1791140 w 1791140"/>
              <a:gd name="connsiteY5" fmla="*/ 437692 h 894110"/>
              <a:gd name="connsiteX6" fmla="*/ 1544754 w 1791140"/>
              <a:gd name="connsiteY6" fmla="*/ 683832 h 894110"/>
              <a:gd name="connsiteX7" fmla="*/ 1500919 w 1791140"/>
              <a:gd name="connsiteY7" fmla="*/ 692842 h 894110"/>
              <a:gd name="connsiteX8" fmla="*/ 1470602 w 1791140"/>
              <a:gd name="connsiteY8" fmla="*/ 729828 h 894110"/>
              <a:gd name="connsiteX9" fmla="*/ 1136086 w 1791140"/>
              <a:gd name="connsiteY9" fmla="*/ 847604 h 894110"/>
              <a:gd name="connsiteX10" fmla="*/ 979060 w 1791140"/>
              <a:gd name="connsiteY10" fmla="*/ 826612 h 894110"/>
              <a:gd name="connsiteX11" fmla="*/ 936653 w 1791140"/>
              <a:gd name="connsiteY11" fmla="*/ 811370 h 894110"/>
              <a:gd name="connsiteX12" fmla="*/ 931047 w 1791140"/>
              <a:gd name="connsiteY12" fmla="*/ 815869 h 894110"/>
              <a:gd name="connsiteX13" fmla="*/ 645792 w 1791140"/>
              <a:gd name="connsiteY13" fmla="*/ 894110 h 894110"/>
              <a:gd name="connsiteX14" fmla="*/ 360537 w 1791140"/>
              <a:gd name="connsiteY14" fmla="*/ 815869 h 894110"/>
              <a:gd name="connsiteX15" fmla="*/ 305080 w 1791140"/>
              <a:gd name="connsiteY15" fmla="*/ 761402 h 894110"/>
              <a:gd name="connsiteX16" fmla="*/ 246386 w 1791140"/>
              <a:gd name="connsiteY16" fmla="*/ 749338 h 894110"/>
              <a:gd name="connsiteX17" fmla="*/ 0 w 1791140"/>
              <a:gd name="connsiteY17" fmla="*/ 503198 h 894110"/>
              <a:gd name="connsiteX18" fmla="*/ 322111 w 1791140"/>
              <a:gd name="connsiteY18" fmla="*/ 241493 h 894110"/>
              <a:gd name="connsiteX19" fmla="*/ 393126 w 1791140"/>
              <a:gd name="connsiteY19" fmla="*/ 236753 h 894110"/>
              <a:gd name="connsiteX20" fmla="*/ 396697 w 1791140"/>
              <a:gd name="connsiteY20" fmla="*/ 213296 h 894110"/>
              <a:gd name="connsiteX21" fmla="*/ 791913 w 1791140"/>
              <a:gd name="connsiteY21" fmla="*/ 0 h 894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791140" h="894110">
                <a:moveTo>
                  <a:pt x="791913" y="0"/>
                </a:moveTo>
                <a:cubicBezTo>
                  <a:pt x="959012" y="0"/>
                  <a:pt x="1102382" y="67274"/>
                  <a:pt x="1163623" y="163152"/>
                </a:cubicBezTo>
                <a:lnTo>
                  <a:pt x="1184689" y="208090"/>
                </a:lnTo>
                <a:lnTo>
                  <a:pt x="1230702" y="191552"/>
                </a:lnTo>
                <a:cubicBezTo>
                  <a:pt x="1278966" y="178035"/>
                  <a:pt x="1332029" y="170560"/>
                  <a:pt x="1387728" y="170560"/>
                </a:cubicBezTo>
                <a:cubicBezTo>
                  <a:pt x="1610526" y="170560"/>
                  <a:pt x="1791140" y="290159"/>
                  <a:pt x="1791140" y="437692"/>
                </a:cubicBezTo>
                <a:cubicBezTo>
                  <a:pt x="1791140" y="548342"/>
                  <a:pt x="1689545" y="643279"/>
                  <a:pt x="1544754" y="683832"/>
                </a:cubicBezTo>
                <a:lnTo>
                  <a:pt x="1500919" y="692842"/>
                </a:lnTo>
                <a:lnTo>
                  <a:pt x="1470602" y="729828"/>
                </a:lnTo>
                <a:cubicBezTo>
                  <a:pt x="1398105" y="800886"/>
                  <a:pt x="1275335" y="847604"/>
                  <a:pt x="1136086" y="847604"/>
                </a:cubicBezTo>
                <a:cubicBezTo>
                  <a:pt x="1080387" y="847604"/>
                  <a:pt x="1027324" y="840129"/>
                  <a:pt x="979060" y="826612"/>
                </a:cubicBezTo>
                <a:lnTo>
                  <a:pt x="936653" y="811370"/>
                </a:lnTo>
                <a:lnTo>
                  <a:pt x="931047" y="815869"/>
                </a:lnTo>
                <a:cubicBezTo>
                  <a:pt x="858044" y="864210"/>
                  <a:pt x="757191" y="894110"/>
                  <a:pt x="645792" y="894110"/>
                </a:cubicBezTo>
                <a:cubicBezTo>
                  <a:pt x="534393" y="894110"/>
                  <a:pt x="433540" y="864210"/>
                  <a:pt x="360537" y="815869"/>
                </a:cubicBezTo>
                <a:lnTo>
                  <a:pt x="305080" y="761402"/>
                </a:lnTo>
                <a:lnTo>
                  <a:pt x="246386" y="749338"/>
                </a:lnTo>
                <a:cubicBezTo>
                  <a:pt x="101595" y="708785"/>
                  <a:pt x="0" y="613848"/>
                  <a:pt x="0" y="503198"/>
                </a:cubicBezTo>
                <a:cubicBezTo>
                  <a:pt x="0" y="374107"/>
                  <a:pt x="138283" y="266402"/>
                  <a:pt x="322111" y="241493"/>
                </a:cubicBezTo>
                <a:lnTo>
                  <a:pt x="393126" y="236753"/>
                </a:lnTo>
                <a:lnTo>
                  <a:pt x="396697" y="213296"/>
                </a:lnTo>
                <a:cubicBezTo>
                  <a:pt x="434314" y="91568"/>
                  <a:pt x="596965" y="0"/>
                  <a:pt x="791913" y="0"/>
                </a:cubicBezTo>
                <a:close/>
              </a:path>
            </a:pathLst>
          </a:custGeom>
          <a:noFill/>
          <a:ln w="25400">
            <a:solidFill>
              <a:srgbClr val="A5C5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  <a:latin typeface="Times New Roman" panose="02020603050405020304" pitchFamily="18" charset="0"/>
              <a:ea typeface="Microsoft YaHei Light" panose="020B0502040204020203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53896" y="-150003"/>
            <a:ext cx="2145196" cy="2800673"/>
          </a:xfrm>
          <a:prstGeom prst="rect">
            <a:avLst/>
          </a:prstGeom>
        </p:spPr>
      </p:pic>
      <p:pic>
        <p:nvPicPr>
          <p:cNvPr id="2" name="图片 1" descr="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9331" y="1022498"/>
            <a:ext cx="4431590" cy="3756232"/>
          </a:xfrm>
          <a:prstGeom prst="rect">
            <a:avLst/>
          </a:prstGeom>
        </p:spPr>
      </p:pic>
      <p:sp>
        <p:nvSpPr>
          <p:cNvPr id="5" name="Bong bóng Ý nghĩ: Hình đám mây 4"/>
          <p:cNvSpPr/>
          <p:nvPr/>
        </p:nvSpPr>
        <p:spPr>
          <a:xfrm>
            <a:off x="1517650" y="0"/>
            <a:ext cx="7812088" cy="1699105"/>
          </a:xfrm>
          <a:prstGeom prst="cloudCallout">
            <a:avLst>
              <a:gd name="adj1" fmla="val 47059"/>
              <a:gd name="adj2" fmla="val 44195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nl-NL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Tiếng bắt đầu bằng s hoặc x</a:t>
            </a:r>
            <a:endParaRPr lang="vi-VN" sz="3600" b="1" dirty="0">
              <a:ln w="9525">
                <a:solidFill>
                  <a:schemeClr val="tx1"/>
                </a:solidFill>
                <a:prstDash val="solid"/>
              </a:ln>
              <a:solidFill>
                <a:srgbClr val="FF0066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2" name="组合 16"/>
          <p:cNvGrpSpPr/>
          <p:nvPr/>
        </p:nvGrpSpPr>
        <p:grpSpPr>
          <a:xfrm rot="10800000">
            <a:off x="0" y="6372860"/>
            <a:ext cx="12192000" cy="485140"/>
            <a:chOff x="0" y="0"/>
            <a:chExt cx="12192000" cy="168812"/>
          </a:xfrm>
        </p:grpSpPr>
        <p:sp>
          <p:nvSpPr>
            <p:cNvPr id="33" name="矩形 17"/>
            <p:cNvSpPr/>
            <p:nvPr/>
          </p:nvSpPr>
          <p:spPr>
            <a:xfrm>
              <a:off x="0" y="0"/>
              <a:ext cx="1561514" cy="168812"/>
            </a:xfrm>
            <a:prstGeom prst="rect">
              <a:avLst/>
            </a:prstGeom>
            <a:solidFill>
              <a:srgbClr val="FCDD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矩形 18"/>
            <p:cNvSpPr/>
            <p:nvPr/>
          </p:nvSpPr>
          <p:spPr>
            <a:xfrm>
              <a:off x="1561514" y="0"/>
              <a:ext cx="1561514" cy="168812"/>
            </a:xfrm>
            <a:prstGeom prst="rect">
              <a:avLst/>
            </a:prstGeom>
            <a:solidFill>
              <a:srgbClr val="059B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矩形 19"/>
            <p:cNvSpPr/>
            <p:nvPr/>
          </p:nvSpPr>
          <p:spPr>
            <a:xfrm>
              <a:off x="3123028" y="0"/>
              <a:ext cx="1561514" cy="168812"/>
            </a:xfrm>
            <a:prstGeom prst="rect">
              <a:avLst/>
            </a:prstGeom>
            <a:solidFill>
              <a:srgbClr val="E13E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矩形 20"/>
            <p:cNvSpPr/>
            <p:nvPr/>
          </p:nvSpPr>
          <p:spPr>
            <a:xfrm>
              <a:off x="4684542" y="0"/>
              <a:ext cx="1561514" cy="168812"/>
            </a:xfrm>
            <a:prstGeom prst="rect">
              <a:avLst/>
            </a:prstGeom>
            <a:solidFill>
              <a:srgbClr val="8C71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矩形 21"/>
            <p:cNvSpPr/>
            <p:nvPr/>
          </p:nvSpPr>
          <p:spPr>
            <a:xfrm>
              <a:off x="6239023" y="0"/>
              <a:ext cx="1561514" cy="168812"/>
            </a:xfrm>
            <a:prstGeom prst="rect">
              <a:avLst/>
            </a:prstGeom>
            <a:solidFill>
              <a:srgbClr val="FCDD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矩形 22"/>
            <p:cNvSpPr/>
            <p:nvPr/>
          </p:nvSpPr>
          <p:spPr>
            <a:xfrm>
              <a:off x="7800537" y="0"/>
              <a:ext cx="1561514" cy="168812"/>
            </a:xfrm>
            <a:prstGeom prst="rect">
              <a:avLst/>
            </a:prstGeom>
            <a:solidFill>
              <a:srgbClr val="059B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矩形 23"/>
            <p:cNvSpPr/>
            <p:nvPr/>
          </p:nvSpPr>
          <p:spPr>
            <a:xfrm>
              <a:off x="9362051" y="0"/>
              <a:ext cx="1561514" cy="168812"/>
            </a:xfrm>
            <a:prstGeom prst="rect">
              <a:avLst/>
            </a:prstGeom>
            <a:solidFill>
              <a:srgbClr val="E13E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矩形 24"/>
            <p:cNvSpPr/>
            <p:nvPr/>
          </p:nvSpPr>
          <p:spPr>
            <a:xfrm>
              <a:off x="10923565" y="0"/>
              <a:ext cx="1268435" cy="168812"/>
            </a:xfrm>
            <a:prstGeom prst="rect">
              <a:avLst/>
            </a:prstGeom>
            <a:solidFill>
              <a:srgbClr val="8C71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1" name="Rounded Rectangle 7"/>
          <p:cNvSpPr/>
          <p:nvPr/>
        </p:nvSpPr>
        <p:spPr>
          <a:xfrm>
            <a:off x="1339409" y="1635046"/>
            <a:ext cx="3183948" cy="83129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>
                <a:solidFill>
                  <a:schemeClr val="dk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siêng năng</a:t>
            </a:r>
            <a:endParaRPr lang="vi-VN" sz="3600" b="1" dirty="0">
              <a:ln w="9525">
                <a:solidFill>
                  <a:schemeClr val="tx1"/>
                </a:solidFill>
                <a:prstDash val="solid"/>
              </a:ln>
              <a:solidFill>
                <a:srgbClr val="FF0066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ounded Rectangle 7"/>
          <p:cNvSpPr/>
          <p:nvPr/>
        </p:nvSpPr>
        <p:spPr>
          <a:xfrm>
            <a:off x="5050789" y="1699106"/>
            <a:ext cx="3059510" cy="83129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>
                <a:solidFill>
                  <a:schemeClr val="dk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xinh xinh</a:t>
            </a:r>
            <a:endParaRPr lang="vi-VN" sz="3600" b="1" dirty="0">
              <a:ln w="9525">
                <a:solidFill>
                  <a:schemeClr val="tx1"/>
                </a:solidFill>
                <a:prstDash val="solid"/>
              </a:ln>
              <a:solidFill>
                <a:srgbClr val="FF0066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ounded Rectangle 7"/>
          <p:cNvSpPr/>
          <p:nvPr/>
        </p:nvSpPr>
        <p:spPr>
          <a:xfrm>
            <a:off x="1339409" y="2681491"/>
            <a:ext cx="3183948" cy="83129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>
                <a:solidFill>
                  <a:schemeClr val="dk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sáng suốt</a:t>
            </a:r>
            <a:endParaRPr lang="vi-VN" sz="3600" b="1" dirty="0">
              <a:ln w="9525">
                <a:solidFill>
                  <a:schemeClr val="tx1"/>
                </a:solidFill>
                <a:prstDash val="solid"/>
              </a:ln>
              <a:solidFill>
                <a:srgbClr val="FF0066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ounded Rectangle 7"/>
          <p:cNvSpPr/>
          <p:nvPr/>
        </p:nvSpPr>
        <p:spPr>
          <a:xfrm>
            <a:off x="5064118" y="2623333"/>
            <a:ext cx="3059510" cy="83129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>
                <a:solidFill>
                  <a:schemeClr val="dk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xanh biếc</a:t>
            </a:r>
            <a:endParaRPr lang="vi-VN" sz="3600" b="1" dirty="0">
              <a:ln w="9525">
                <a:solidFill>
                  <a:schemeClr val="tx1"/>
                </a:solidFill>
                <a:prstDash val="solid"/>
              </a:ln>
              <a:solidFill>
                <a:srgbClr val="FF0066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Rounded Rectangle 7"/>
          <p:cNvSpPr/>
          <p:nvPr/>
        </p:nvSpPr>
        <p:spPr>
          <a:xfrm>
            <a:off x="1339409" y="3791629"/>
            <a:ext cx="3183948" cy="83129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>
                <a:solidFill>
                  <a:schemeClr val="dk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sung sướng</a:t>
            </a:r>
            <a:endParaRPr lang="vi-VN" sz="3600" b="1" dirty="0">
              <a:ln w="9525">
                <a:solidFill>
                  <a:schemeClr val="tx1"/>
                </a:solidFill>
                <a:prstDash val="solid"/>
              </a:ln>
              <a:solidFill>
                <a:srgbClr val="FF0066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Rounded Rectangle 7"/>
          <p:cNvSpPr/>
          <p:nvPr/>
        </p:nvSpPr>
        <p:spPr>
          <a:xfrm>
            <a:off x="4939821" y="3791629"/>
            <a:ext cx="3059510" cy="83129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>
                <a:solidFill>
                  <a:schemeClr val="dk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xanh rờn</a:t>
            </a:r>
            <a:endParaRPr lang="vi-VN" sz="3600" b="1" dirty="0">
              <a:ln w="9525">
                <a:solidFill>
                  <a:schemeClr val="tx1"/>
                </a:solidFill>
                <a:prstDash val="solid"/>
              </a:ln>
              <a:solidFill>
                <a:srgbClr val="FF0066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Rounded Rectangle 7"/>
          <p:cNvSpPr/>
          <p:nvPr/>
        </p:nvSpPr>
        <p:spPr>
          <a:xfrm>
            <a:off x="1339409" y="4934536"/>
            <a:ext cx="3183948" cy="83129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>
                <a:solidFill>
                  <a:schemeClr val="dk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sáng láng</a:t>
            </a:r>
            <a:endParaRPr lang="vi-VN" sz="3600" b="1" dirty="0">
              <a:ln w="9525">
                <a:solidFill>
                  <a:schemeClr val="tx1"/>
                </a:solidFill>
                <a:prstDash val="solid"/>
              </a:ln>
              <a:solidFill>
                <a:srgbClr val="FF0066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Rounded Rectangle 7"/>
          <p:cNvSpPr/>
          <p:nvPr/>
        </p:nvSpPr>
        <p:spPr>
          <a:xfrm>
            <a:off x="5050789" y="4934536"/>
            <a:ext cx="3059510" cy="83129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>
                <a:solidFill>
                  <a:schemeClr val="dk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xa xôi</a:t>
            </a:r>
            <a:endParaRPr lang="vi-VN" sz="3600" b="1" dirty="0">
              <a:ln w="9525">
                <a:solidFill>
                  <a:schemeClr val="tx1"/>
                </a:solidFill>
                <a:prstDash val="solid"/>
              </a:ln>
              <a:solidFill>
                <a:srgbClr val="FF0066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Rounded Rectangle 7"/>
          <p:cNvSpPr/>
          <p:nvPr/>
        </p:nvSpPr>
        <p:spPr>
          <a:xfrm>
            <a:off x="3763556" y="5957212"/>
            <a:ext cx="3059510" cy="83129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>
                <a:solidFill>
                  <a:schemeClr val="dk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sz="6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endParaRPr lang="vi-VN" sz="6000" b="1" dirty="0">
              <a:ln w="9525">
                <a:solidFill>
                  <a:schemeClr val="tx1"/>
                </a:solidFill>
                <a:prstDash val="solid"/>
              </a:ln>
              <a:solidFill>
                <a:srgbClr val="FF0066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41 0.9375 L 2.70833E-6 2.59259E-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7" y="-46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ldLvl="0" animBg="1"/>
      <p:bldP spid="27" grpId="0" bldLvl="0" animBg="1"/>
      <p:bldP spid="5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635" y="1270"/>
            <a:ext cx="12192000" cy="485140"/>
            <a:chOff x="0" y="0"/>
            <a:chExt cx="12192000" cy="168812"/>
          </a:xfrm>
        </p:grpSpPr>
        <p:sp>
          <p:nvSpPr>
            <p:cNvPr id="9" name="矩形 8"/>
            <p:cNvSpPr/>
            <p:nvPr/>
          </p:nvSpPr>
          <p:spPr>
            <a:xfrm>
              <a:off x="0" y="0"/>
              <a:ext cx="1561514" cy="168812"/>
            </a:xfrm>
            <a:prstGeom prst="rect">
              <a:avLst/>
            </a:prstGeom>
            <a:solidFill>
              <a:srgbClr val="FCDD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1561514" y="0"/>
              <a:ext cx="1561514" cy="168812"/>
            </a:xfrm>
            <a:prstGeom prst="rect">
              <a:avLst/>
            </a:prstGeom>
            <a:solidFill>
              <a:srgbClr val="059B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3123028" y="0"/>
              <a:ext cx="1561514" cy="168812"/>
            </a:xfrm>
            <a:prstGeom prst="rect">
              <a:avLst/>
            </a:prstGeom>
            <a:solidFill>
              <a:srgbClr val="E13E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4684542" y="0"/>
              <a:ext cx="1561514" cy="168812"/>
            </a:xfrm>
            <a:prstGeom prst="rect">
              <a:avLst/>
            </a:prstGeom>
            <a:solidFill>
              <a:srgbClr val="8C71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6239023" y="0"/>
              <a:ext cx="1561514" cy="168812"/>
            </a:xfrm>
            <a:prstGeom prst="rect">
              <a:avLst/>
            </a:prstGeom>
            <a:solidFill>
              <a:srgbClr val="FCDD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7800537" y="0"/>
              <a:ext cx="1561514" cy="168812"/>
            </a:xfrm>
            <a:prstGeom prst="rect">
              <a:avLst/>
            </a:prstGeom>
            <a:solidFill>
              <a:srgbClr val="059B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9362051" y="0"/>
              <a:ext cx="1561514" cy="168812"/>
            </a:xfrm>
            <a:prstGeom prst="rect">
              <a:avLst/>
            </a:prstGeom>
            <a:solidFill>
              <a:srgbClr val="E13E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/>
            <p:cNvSpPr/>
            <p:nvPr/>
          </p:nvSpPr>
          <p:spPr>
            <a:xfrm>
              <a:off x="10923565" y="0"/>
              <a:ext cx="1268435" cy="168812"/>
            </a:xfrm>
            <a:prstGeom prst="rect">
              <a:avLst/>
            </a:prstGeom>
            <a:solidFill>
              <a:srgbClr val="8C71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7" name="组合 16"/>
          <p:cNvGrpSpPr/>
          <p:nvPr/>
        </p:nvGrpSpPr>
        <p:grpSpPr>
          <a:xfrm rot="10800000">
            <a:off x="0" y="6372860"/>
            <a:ext cx="12192000" cy="485140"/>
            <a:chOff x="0" y="0"/>
            <a:chExt cx="12192000" cy="168812"/>
          </a:xfrm>
        </p:grpSpPr>
        <p:sp>
          <p:nvSpPr>
            <p:cNvPr id="18" name="矩形 17"/>
            <p:cNvSpPr/>
            <p:nvPr/>
          </p:nvSpPr>
          <p:spPr>
            <a:xfrm>
              <a:off x="0" y="0"/>
              <a:ext cx="1561514" cy="168812"/>
            </a:xfrm>
            <a:prstGeom prst="rect">
              <a:avLst/>
            </a:prstGeom>
            <a:solidFill>
              <a:srgbClr val="FCDD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/>
          </p:nvSpPr>
          <p:spPr>
            <a:xfrm>
              <a:off x="1561514" y="0"/>
              <a:ext cx="1561514" cy="168812"/>
            </a:xfrm>
            <a:prstGeom prst="rect">
              <a:avLst/>
            </a:prstGeom>
            <a:solidFill>
              <a:srgbClr val="059B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矩形 19"/>
            <p:cNvSpPr/>
            <p:nvPr/>
          </p:nvSpPr>
          <p:spPr>
            <a:xfrm>
              <a:off x="3123028" y="0"/>
              <a:ext cx="1561514" cy="168812"/>
            </a:xfrm>
            <a:prstGeom prst="rect">
              <a:avLst/>
            </a:prstGeom>
            <a:solidFill>
              <a:srgbClr val="E13E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矩形 20"/>
            <p:cNvSpPr/>
            <p:nvPr/>
          </p:nvSpPr>
          <p:spPr>
            <a:xfrm>
              <a:off x="4684542" y="0"/>
              <a:ext cx="1561514" cy="168812"/>
            </a:xfrm>
            <a:prstGeom prst="rect">
              <a:avLst/>
            </a:prstGeom>
            <a:solidFill>
              <a:srgbClr val="8C71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矩形 21"/>
            <p:cNvSpPr/>
            <p:nvPr/>
          </p:nvSpPr>
          <p:spPr>
            <a:xfrm>
              <a:off x="6239023" y="0"/>
              <a:ext cx="1561514" cy="168812"/>
            </a:xfrm>
            <a:prstGeom prst="rect">
              <a:avLst/>
            </a:prstGeom>
            <a:solidFill>
              <a:srgbClr val="FCDD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矩形 22"/>
            <p:cNvSpPr/>
            <p:nvPr/>
          </p:nvSpPr>
          <p:spPr>
            <a:xfrm>
              <a:off x="7800537" y="0"/>
              <a:ext cx="1561514" cy="168812"/>
            </a:xfrm>
            <a:prstGeom prst="rect">
              <a:avLst/>
            </a:prstGeom>
            <a:solidFill>
              <a:srgbClr val="059B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矩形 23"/>
            <p:cNvSpPr/>
            <p:nvPr/>
          </p:nvSpPr>
          <p:spPr>
            <a:xfrm>
              <a:off x="9362051" y="0"/>
              <a:ext cx="1561514" cy="168812"/>
            </a:xfrm>
            <a:prstGeom prst="rect">
              <a:avLst/>
            </a:prstGeom>
            <a:solidFill>
              <a:srgbClr val="E13E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矩形 24"/>
            <p:cNvSpPr/>
            <p:nvPr/>
          </p:nvSpPr>
          <p:spPr>
            <a:xfrm>
              <a:off x="10923565" y="0"/>
              <a:ext cx="1268435" cy="168812"/>
            </a:xfrm>
            <a:prstGeom prst="rect">
              <a:avLst/>
            </a:prstGeom>
            <a:solidFill>
              <a:srgbClr val="8C71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6" name="任意多边形 39"/>
          <p:cNvSpPr/>
          <p:nvPr/>
        </p:nvSpPr>
        <p:spPr>
          <a:xfrm>
            <a:off x="1517650" y="923925"/>
            <a:ext cx="1238250" cy="618490"/>
          </a:xfrm>
          <a:custGeom>
            <a:avLst/>
            <a:gdLst>
              <a:gd name="connsiteX0" fmla="*/ 791913 w 1791140"/>
              <a:gd name="connsiteY0" fmla="*/ 0 h 894110"/>
              <a:gd name="connsiteX1" fmla="*/ 1163623 w 1791140"/>
              <a:gd name="connsiteY1" fmla="*/ 163152 h 894110"/>
              <a:gd name="connsiteX2" fmla="*/ 1184689 w 1791140"/>
              <a:gd name="connsiteY2" fmla="*/ 208090 h 894110"/>
              <a:gd name="connsiteX3" fmla="*/ 1230702 w 1791140"/>
              <a:gd name="connsiteY3" fmla="*/ 191552 h 894110"/>
              <a:gd name="connsiteX4" fmla="*/ 1387728 w 1791140"/>
              <a:gd name="connsiteY4" fmla="*/ 170560 h 894110"/>
              <a:gd name="connsiteX5" fmla="*/ 1791140 w 1791140"/>
              <a:gd name="connsiteY5" fmla="*/ 437692 h 894110"/>
              <a:gd name="connsiteX6" fmla="*/ 1544754 w 1791140"/>
              <a:gd name="connsiteY6" fmla="*/ 683832 h 894110"/>
              <a:gd name="connsiteX7" fmla="*/ 1500919 w 1791140"/>
              <a:gd name="connsiteY7" fmla="*/ 692842 h 894110"/>
              <a:gd name="connsiteX8" fmla="*/ 1470602 w 1791140"/>
              <a:gd name="connsiteY8" fmla="*/ 729828 h 894110"/>
              <a:gd name="connsiteX9" fmla="*/ 1136086 w 1791140"/>
              <a:gd name="connsiteY9" fmla="*/ 847604 h 894110"/>
              <a:gd name="connsiteX10" fmla="*/ 979060 w 1791140"/>
              <a:gd name="connsiteY10" fmla="*/ 826612 h 894110"/>
              <a:gd name="connsiteX11" fmla="*/ 936653 w 1791140"/>
              <a:gd name="connsiteY11" fmla="*/ 811370 h 894110"/>
              <a:gd name="connsiteX12" fmla="*/ 931047 w 1791140"/>
              <a:gd name="connsiteY12" fmla="*/ 815869 h 894110"/>
              <a:gd name="connsiteX13" fmla="*/ 645792 w 1791140"/>
              <a:gd name="connsiteY13" fmla="*/ 894110 h 894110"/>
              <a:gd name="connsiteX14" fmla="*/ 360537 w 1791140"/>
              <a:gd name="connsiteY14" fmla="*/ 815869 h 894110"/>
              <a:gd name="connsiteX15" fmla="*/ 305080 w 1791140"/>
              <a:gd name="connsiteY15" fmla="*/ 761402 h 894110"/>
              <a:gd name="connsiteX16" fmla="*/ 246386 w 1791140"/>
              <a:gd name="connsiteY16" fmla="*/ 749338 h 894110"/>
              <a:gd name="connsiteX17" fmla="*/ 0 w 1791140"/>
              <a:gd name="connsiteY17" fmla="*/ 503198 h 894110"/>
              <a:gd name="connsiteX18" fmla="*/ 322111 w 1791140"/>
              <a:gd name="connsiteY18" fmla="*/ 241493 h 894110"/>
              <a:gd name="connsiteX19" fmla="*/ 393126 w 1791140"/>
              <a:gd name="connsiteY19" fmla="*/ 236753 h 894110"/>
              <a:gd name="connsiteX20" fmla="*/ 396697 w 1791140"/>
              <a:gd name="connsiteY20" fmla="*/ 213296 h 894110"/>
              <a:gd name="connsiteX21" fmla="*/ 791913 w 1791140"/>
              <a:gd name="connsiteY21" fmla="*/ 0 h 894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791140" h="894110">
                <a:moveTo>
                  <a:pt x="791913" y="0"/>
                </a:moveTo>
                <a:cubicBezTo>
                  <a:pt x="959012" y="0"/>
                  <a:pt x="1102382" y="67274"/>
                  <a:pt x="1163623" y="163152"/>
                </a:cubicBezTo>
                <a:lnTo>
                  <a:pt x="1184689" y="208090"/>
                </a:lnTo>
                <a:lnTo>
                  <a:pt x="1230702" y="191552"/>
                </a:lnTo>
                <a:cubicBezTo>
                  <a:pt x="1278966" y="178035"/>
                  <a:pt x="1332029" y="170560"/>
                  <a:pt x="1387728" y="170560"/>
                </a:cubicBezTo>
                <a:cubicBezTo>
                  <a:pt x="1610526" y="170560"/>
                  <a:pt x="1791140" y="290159"/>
                  <a:pt x="1791140" y="437692"/>
                </a:cubicBezTo>
                <a:cubicBezTo>
                  <a:pt x="1791140" y="548342"/>
                  <a:pt x="1689545" y="643279"/>
                  <a:pt x="1544754" y="683832"/>
                </a:cubicBezTo>
                <a:lnTo>
                  <a:pt x="1500919" y="692842"/>
                </a:lnTo>
                <a:lnTo>
                  <a:pt x="1470602" y="729828"/>
                </a:lnTo>
                <a:cubicBezTo>
                  <a:pt x="1398105" y="800886"/>
                  <a:pt x="1275335" y="847604"/>
                  <a:pt x="1136086" y="847604"/>
                </a:cubicBezTo>
                <a:cubicBezTo>
                  <a:pt x="1080387" y="847604"/>
                  <a:pt x="1027324" y="840129"/>
                  <a:pt x="979060" y="826612"/>
                </a:cubicBezTo>
                <a:lnTo>
                  <a:pt x="936653" y="811370"/>
                </a:lnTo>
                <a:lnTo>
                  <a:pt x="931047" y="815869"/>
                </a:lnTo>
                <a:cubicBezTo>
                  <a:pt x="858044" y="864210"/>
                  <a:pt x="757191" y="894110"/>
                  <a:pt x="645792" y="894110"/>
                </a:cubicBezTo>
                <a:cubicBezTo>
                  <a:pt x="534393" y="894110"/>
                  <a:pt x="433540" y="864210"/>
                  <a:pt x="360537" y="815869"/>
                </a:cubicBezTo>
                <a:lnTo>
                  <a:pt x="305080" y="761402"/>
                </a:lnTo>
                <a:lnTo>
                  <a:pt x="246386" y="749338"/>
                </a:lnTo>
                <a:cubicBezTo>
                  <a:pt x="101595" y="708785"/>
                  <a:pt x="0" y="613848"/>
                  <a:pt x="0" y="503198"/>
                </a:cubicBezTo>
                <a:cubicBezTo>
                  <a:pt x="0" y="374107"/>
                  <a:pt x="138283" y="266402"/>
                  <a:pt x="322111" y="241493"/>
                </a:cubicBezTo>
                <a:lnTo>
                  <a:pt x="393126" y="236753"/>
                </a:lnTo>
                <a:lnTo>
                  <a:pt x="396697" y="213296"/>
                </a:lnTo>
                <a:cubicBezTo>
                  <a:pt x="434314" y="91568"/>
                  <a:pt x="596965" y="0"/>
                  <a:pt x="791913" y="0"/>
                </a:cubicBezTo>
                <a:close/>
              </a:path>
            </a:pathLst>
          </a:custGeom>
          <a:noFill/>
          <a:ln w="25400">
            <a:solidFill>
              <a:srgbClr val="A5C5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  <p:sp>
        <p:nvSpPr>
          <p:cNvPr id="27" name="任意多边形 39"/>
          <p:cNvSpPr/>
          <p:nvPr/>
        </p:nvSpPr>
        <p:spPr>
          <a:xfrm>
            <a:off x="10630456" y="886941"/>
            <a:ext cx="961174" cy="479804"/>
          </a:xfrm>
          <a:custGeom>
            <a:avLst/>
            <a:gdLst>
              <a:gd name="connsiteX0" fmla="*/ 791913 w 1791140"/>
              <a:gd name="connsiteY0" fmla="*/ 0 h 894110"/>
              <a:gd name="connsiteX1" fmla="*/ 1163623 w 1791140"/>
              <a:gd name="connsiteY1" fmla="*/ 163152 h 894110"/>
              <a:gd name="connsiteX2" fmla="*/ 1184689 w 1791140"/>
              <a:gd name="connsiteY2" fmla="*/ 208090 h 894110"/>
              <a:gd name="connsiteX3" fmla="*/ 1230702 w 1791140"/>
              <a:gd name="connsiteY3" fmla="*/ 191552 h 894110"/>
              <a:gd name="connsiteX4" fmla="*/ 1387728 w 1791140"/>
              <a:gd name="connsiteY4" fmla="*/ 170560 h 894110"/>
              <a:gd name="connsiteX5" fmla="*/ 1791140 w 1791140"/>
              <a:gd name="connsiteY5" fmla="*/ 437692 h 894110"/>
              <a:gd name="connsiteX6" fmla="*/ 1544754 w 1791140"/>
              <a:gd name="connsiteY6" fmla="*/ 683832 h 894110"/>
              <a:gd name="connsiteX7" fmla="*/ 1500919 w 1791140"/>
              <a:gd name="connsiteY7" fmla="*/ 692842 h 894110"/>
              <a:gd name="connsiteX8" fmla="*/ 1470602 w 1791140"/>
              <a:gd name="connsiteY8" fmla="*/ 729828 h 894110"/>
              <a:gd name="connsiteX9" fmla="*/ 1136086 w 1791140"/>
              <a:gd name="connsiteY9" fmla="*/ 847604 h 894110"/>
              <a:gd name="connsiteX10" fmla="*/ 979060 w 1791140"/>
              <a:gd name="connsiteY10" fmla="*/ 826612 h 894110"/>
              <a:gd name="connsiteX11" fmla="*/ 936653 w 1791140"/>
              <a:gd name="connsiteY11" fmla="*/ 811370 h 894110"/>
              <a:gd name="connsiteX12" fmla="*/ 931047 w 1791140"/>
              <a:gd name="connsiteY12" fmla="*/ 815869 h 894110"/>
              <a:gd name="connsiteX13" fmla="*/ 645792 w 1791140"/>
              <a:gd name="connsiteY13" fmla="*/ 894110 h 894110"/>
              <a:gd name="connsiteX14" fmla="*/ 360537 w 1791140"/>
              <a:gd name="connsiteY14" fmla="*/ 815869 h 894110"/>
              <a:gd name="connsiteX15" fmla="*/ 305080 w 1791140"/>
              <a:gd name="connsiteY15" fmla="*/ 761402 h 894110"/>
              <a:gd name="connsiteX16" fmla="*/ 246386 w 1791140"/>
              <a:gd name="connsiteY16" fmla="*/ 749338 h 894110"/>
              <a:gd name="connsiteX17" fmla="*/ 0 w 1791140"/>
              <a:gd name="connsiteY17" fmla="*/ 503198 h 894110"/>
              <a:gd name="connsiteX18" fmla="*/ 322111 w 1791140"/>
              <a:gd name="connsiteY18" fmla="*/ 241493 h 894110"/>
              <a:gd name="connsiteX19" fmla="*/ 393126 w 1791140"/>
              <a:gd name="connsiteY19" fmla="*/ 236753 h 894110"/>
              <a:gd name="connsiteX20" fmla="*/ 396697 w 1791140"/>
              <a:gd name="connsiteY20" fmla="*/ 213296 h 894110"/>
              <a:gd name="connsiteX21" fmla="*/ 791913 w 1791140"/>
              <a:gd name="connsiteY21" fmla="*/ 0 h 894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791140" h="894110">
                <a:moveTo>
                  <a:pt x="791913" y="0"/>
                </a:moveTo>
                <a:cubicBezTo>
                  <a:pt x="959012" y="0"/>
                  <a:pt x="1102382" y="67274"/>
                  <a:pt x="1163623" y="163152"/>
                </a:cubicBezTo>
                <a:lnTo>
                  <a:pt x="1184689" y="208090"/>
                </a:lnTo>
                <a:lnTo>
                  <a:pt x="1230702" y="191552"/>
                </a:lnTo>
                <a:cubicBezTo>
                  <a:pt x="1278966" y="178035"/>
                  <a:pt x="1332029" y="170560"/>
                  <a:pt x="1387728" y="170560"/>
                </a:cubicBezTo>
                <a:cubicBezTo>
                  <a:pt x="1610526" y="170560"/>
                  <a:pt x="1791140" y="290159"/>
                  <a:pt x="1791140" y="437692"/>
                </a:cubicBezTo>
                <a:cubicBezTo>
                  <a:pt x="1791140" y="548342"/>
                  <a:pt x="1689545" y="643279"/>
                  <a:pt x="1544754" y="683832"/>
                </a:cubicBezTo>
                <a:lnTo>
                  <a:pt x="1500919" y="692842"/>
                </a:lnTo>
                <a:lnTo>
                  <a:pt x="1470602" y="729828"/>
                </a:lnTo>
                <a:cubicBezTo>
                  <a:pt x="1398105" y="800886"/>
                  <a:pt x="1275335" y="847604"/>
                  <a:pt x="1136086" y="847604"/>
                </a:cubicBezTo>
                <a:cubicBezTo>
                  <a:pt x="1080387" y="847604"/>
                  <a:pt x="1027324" y="840129"/>
                  <a:pt x="979060" y="826612"/>
                </a:cubicBezTo>
                <a:lnTo>
                  <a:pt x="936653" y="811370"/>
                </a:lnTo>
                <a:lnTo>
                  <a:pt x="931047" y="815869"/>
                </a:lnTo>
                <a:cubicBezTo>
                  <a:pt x="858044" y="864210"/>
                  <a:pt x="757191" y="894110"/>
                  <a:pt x="645792" y="894110"/>
                </a:cubicBezTo>
                <a:cubicBezTo>
                  <a:pt x="534393" y="894110"/>
                  <a:pt x="433540" y="864210"/>
                  <a:pt x="360537" y="815869"/>
                </a:cubicBezTo>
                <a:lnTo>
                  <a:pt x="305080" y="761402"/>
                </a:lnTo>
                <a:lnTo>
                  <a:pt x="246386" y="749338"/>
                </a:lnTo>
                <a:cubicBezTo>
                  <a:pt x="101595" y="708785"/>
                  <a:pt x="0" y="613848"/>
                  <a:pt x="0" y="503198"/>
                </a:cubicBezTo>
                <a:cubicBezTo>
                  <a:pt x="0" y="374107"/>
                  <a:pt x="138283" y="266402"/>
                  <a:pt x="322111" y="241493"/>
                </a:cubicBezTo>
                <a:lnTo>
                  <a:pt x="393126" y="236753"/>
                </a:lnTo>
                <a:lnTo>
                  <a:pt x="396697" y="213296"/>
                </a:lnTo>
                <a:cubicBezTo>
                  <a:pt x="434314" y="91568"/>
                  <a:pt x="596965" y="0"/>
                  <a:pt x="791913" y="0"/>
                </a:cubicBezTo>
                <a:close/>
              </a:path>
            </a:pathLst>
          </a:custGeom>
          <a:noFill/>
          <a:ln w="25400">
            <a:solidFill>
              <a:srgbClr val="A5C5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  <p:pic>
        <p:nvPicPr>
          <p:cNvPr id="2" name="图片 1" descr="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1655" y="1517650"/>
            <a:ext cx="5087620" cy="4312285"/>
          </a:xfrm>
          <a:prstGeom prst="rect">
            <a:avLst/>
          </a:prstGeom>
        </p:spPr>
      </p:pic>
      <p:pic>
        <p:nvPicPr>
          <p:cNvPr id="29" name="图片 11268" descr="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2" y="243840"/>
            <a:ext cx="6524625" cy="64881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00" y="3008002"/>
            <a:ext cx="5073855" cy="32388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ldLvl="0" animBg="1"/>
      <p:bldP spid="27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7F18608-BB3B-445F-9CB6-A0AED4D2ED5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642" t="29470" r="12107" b="37497"/>
          <a:stretch/>
        </p:blipFill>
        <p:spPr>
          <a:xfrm>
            <a:off x="286604" y="13648"/>
            <a:ext cx="11973635" cy="6701052"/>
          </a:xfrm>
          <a:prstGeom prst="rect">
            <a:avLst/>
          </a:prstGeom>
        </p:spPr>
      </p:pic>
      <p:sp>
        <p:nvSpPr>
          <p:cNvPr id="7" name="任意多边形 4">
            <a:extLst>
              <a:ext uri="{FF2B5EF4-FFF2-40B4-BE49-F238E27FC236}">
                <a16:creationId xmlns:a16="http://schemas.microsoft.com/office/drawing/2014/main" id="{480E1B21-A395-4699-8445-B29E80DA8D91}"/>
              </a:ext>
            </a:extLst>
          </p:cNvPr>
          <p:cNvSpPr/>
          <p:nvPr/>
        </p:nvSpPr>
        <p:spPr>
          <a:xfrm flipH="1">
            <a:off x="2508906" y="215478"/>
            <a:ext cx="7174188" cy="769899"/>
          </a:xfrm>
          <a:custGeom>
            <a:avLst/>
            <a:gdLst>
              <a:gd name="connsiteX0" fmla="*/ 137997 w 9326460"/>
              <a:gd name="connsiteY0" fmla="*/ 1296215 h 2298297"/>
              <a:gd name="connsiteX1" fmla="*/ 21883 w 9326460"/>
              <a:gd name="connsiteY1" fmla="*/ 410843 h 2298297"/>
              <a:gd name="connsiteX2" fmla="*/ 660511 w 9326460"/>
              <a:gd name="connsiteY2" fmla="*/ 178615 h 2298297"/>
              <a:gd name="connsiteX3" fmla="*/ 1342683 w 9326460"/>
              <a:gd name="connsiteY3" fmla="*/ 4443 h 2298297"/>
              <a:gd name="connsiteX4" fmla="*/ 3142454 w 9326460"/>
              <a:gd name="connsiteY4" fmla="*/ 47986 h 2298297"/>
              <a:gd name="connsiteX5" fmla="*/ 5493769 w 9326460"/>
              <a:gd name="connsiteY5" fmla="*/ 91529 h 2298297"/>
              <a:gd name="connsiteX6" fmla="*/ 7133883 w 9326460"/>
              <a:gd name="connsiteY6" fmla="*/ 77015 h 2298297"/>
              <a:gd name="connsiteX7" fmla="*/ 8367597 w 9326460"/>
              <a:gd name="connsiteY7" fmla="*/ 135072 h 2298297"/>
              <a:gd name="connsiteX8" fmla="*/ 9180397 w 9326460"/>
              <a:gd name="connsiteY8" fmla="*/ 178615 h 2298297"/>
              <a:gd name="connsiteX9" fmla="*/ 9311026 w 9326460"/>
              <a:gd name="connsiteY9" fmla="*/ 643072 h 2298297"/>
              <a:gd name="connsiteX10" fmla="*/ 9311026 w 9326460"/>
              <a:gd name="connsiteY10" fmla="*/ 1484901 h 2298297"/>
              <a:gd name="connsiteX11" fmla="*/ 9194911 w 9326460"/>
              <a:gd name="connsiteY11" fmla="*/ 1934843 h 2298297"/>
              <a:gd name="connsiteX12" fmla="*/ 8832054 w 9326460"/>
              <a:gd name="connsiteY12" fmla="*/ 2196101 h 2298297"/>
              <a:gd name="connsiteX13" fmla="*/ 7337083 w 9326460"/>
              <a:gd name="connsiteY13" fmla="*/ 2297701 h 2298297"/>
              <a:gd name="connsiteX14" fmla="*/ 6074340 w 9326460"/>
              <a:gd name="connsiteY14" fmla="*/ 2196101 h 2298297"/>
              <a:gd name="connsiteX15" fmla="*/ 4797083 w 9326460"/>
              <a:gd name="connsiteY15" fmla="*/ 2297701 h 2298297"/>
              <a:gd name="connsiteX16" fmla="*/ 2866683 w 9326460"/>
              <a:gd name="connsiteY16" fmla="*/ 2138043 h 2298297"/>
              <a:gd name="connsiteX17" fmla="*/ 1095940 w 9326460"/>
              <a:gd name="connsiteY17" fmla="*/ 2210615 h 2298297"/>
              <a:gd name="connsiteX18" fmla="*/ 181540 w 9326460"/>
              <a:gd name="connsiteY18" fmla="*/ 2196101 h 2298297"/>
              <a:gd name="connsiteX19" fmla="*/ 94454 w 9326460"/>
              <a:gd name="connsiteY19" fmla="*/ 1833243 h 2298297"/>
              <a:gd name="connsiteX20" fmla="*/ 36397 w 9326460"/>
              <a:gd name="connsiteY20" fmla="*/ 1397815 h 2298297"/>
              <a:gd name="connsiteX21" fmla="*/ 137997 w 9326460"/>
              <a:gd name="connsiteY21" fmla="*/ 1296215 h 2298297"/>
              <a:gd name="connsiteX0" fmla="*/ 59709 w 9349772"/>
              <a:gd name="connsiteY0" fmla="*/ 1397815 h 2298297"/>
              <a:gd name="connsiteX1" fmla="*/ 45195 w 9349772"/>
              <a:gd name="connsiteY1" fmla="*/ 410843 h 2298297"/>
              <a:gd name="connsiteX2" fmla="*/ 683823 w 9349772"/>
              <a:gd name="connsiteY2" fmla="*/ 178615 h 2298297"/>
              <a:gd name="connsiteX3" fmla="*/ 1365995 w 9349772"/>
              <a:gd name="connsiteY3" fmla="*/ 4443 h 2298297"/>
              <a:gd name="connsiteX4" fmla="*/ 3165766 w 9349772"/>
              <a:gd name="connsiteY4" fmla="*/ 47986 h 2298297"/>
              <a:gd name="connsiteX5" fmla="*/ 5517081 w 9349772"/>
              <a:gd name="connsiteY5" fmla="*/ 91529 h 2298297"/>
              <a:gd name="connsiteX6" fmla="*/ 7157195 w 9349772"/>
              <a:gd name="connsiteY6" fmla="*/ 77015 h 2298297"/>
              <a:gd name="connsiteX7" fmla="*/ 8390909 w 9349772"/>
              <a:gd name="connsiteY7" fmla="*/ 135072 h 2298297"/>
              <a:gd name="connsiteX8" fmla="*/ 9203709 w 9349772"/>
              <a:gd name="connsiteY8" fmla="*/ 178615 h 2298297"/>
              <a:gd name="connsiteX9" fmla="*/ 9334338 w 9349772"/>
              <a:gd name="connsiteY9" fmla="*/ 643072 h 2298297"/>
              <a:gd name="connsiteX10" fmla="*/ 9334338 w 9349772"/>
              <a:gd name="connsiteY10" fmla="*/ 1484901 h 2298297"/>
              <a:gd name="connsiteX11" fmla="*/ 9218223 w 9349772"/>
              <a:gd name="connsiteY11" fmla="*/ 1934843 h 2298297"/>
              <a:gd name="connsiteX12" fmla="*/ 8855366 w 9349772"/>
              <a:gd name="connsiteY12" fmla="*/ 2196101 h 2298297"/>
              <a:gd name="connsiteX13" fmla="*/ 7360395 w 9349772"/>
              <a:gd name="connsiteY13" fmla="*/ 2297701 h 2298297"/>
              <a:gd name="connsiteX14" fmla="*/ 6097652 w 9349772"/>
              <a:gd name="connsiteY14" fmla="*/ 2196101 h 2298297"/>
              <a:gd name="connsiteX15" fmla="*/ 4820395 w 9349772"/>
              <a:gd name="connsiteY15" fmla="*/ 2297701 h 2298297"/>
              <a:gd name="connsiteX16" fmla="*/ 2889995 w 9349772"/>
              <a:gd name="connsiteY16" fmla="*/ 2138043 h 2298297"/>
              <a:gd name="connsiteX17" fmla="*/ 1119252 w 9349772"/>
              <a:gd name="connsiteY17" fmla="*/ 2210615 h 2298297"/>
              <a:gd name="connsiteX18" fmla="*/ 204852 w 9349772"/>
              <a:gd name="connsiteY18" fmla="*/ 2196101 h 2298297"/>
              <a:gd name="connsiteX19" fmla="*/ 117766 w 9349772"/>
              <a:gd name="connsiteY19" fmla="*/ 1833243 h 2298297"/>
              <a:gd name="connsiteX20" fmla="*/ 59709 w 9349772"/>
              <a:gd name="connsiteY20" fmla="*/ 1397815 h 2298297"/>
              <a:gd name="connsiteX0" fmla="*/ 24725 w 9314788"/>
              <a:gd name="connsiteY0" fmla="*/ 1405232 h 2305714"/>
              <a:gd name="connsiteX1" fmla="*/ 10211 w 9314788"/>
              <a:gd name="connsiteY1" fmla="*/ 418260 h 2305714"/>
              <a:gd name="connsiteX2" fmla="*/ 140839 w 9314788"/>
              <a:gd name="connsiteY2" fmla="*/ 40889 h 2305714"/>
              <a:gd name="connsiteX3" fmla="*/ 1331011 w 9314788"/>
              <a:gd name="connsiteY3" fmla="*/ 11860 h 2305714"/>
              <a:gd name="connsiteX4" fmla="*/ 3130782 w 9314788"/>
              <a:gd name="connsiteY4" fmla="*/ 55403 h 2305714"/>
              <a:gd name="connsiteX5" fmla="*/ 5482097 w 9314788"/>
              <a:gd name="connsiteY5" fmla="*/ 98946 h 2305714"/>
              <a:gd name="connsiteX6" fmla="*/ 7122211 w 9314788"/>
              <a:gd name="connsiteY6" fmla="*/ 84432 h 2305714"/>
              <a:gd name="connsiteX7" fmla="*/ 8355925 w 9314788"/>
              <a:gd name="connsiteY7" fmla="*/ 142489 h 2305714"/>
              <a:gd name="connsiteX8" fmla="*/ 9168725 w 9314788"/>
              <a:gd name="connsiteY8" fmla="*/ 186032 h 2305714"/>
              <a:gd name="connsiteX9" fmla="*/ 9299354 w 9314788"/>
              <a:gd name="connsiteY9" fmla="*/ 650489 h 2305714"/>
              <a:gd name="connsiteX10" fmla="*/ 9299354 w 9314788"/>
              <a:gd name="connsiteY10" fmla="*/ 1492318 h 2305714"/>
              <a:gd name="connsiteX11" fmla="*/ 9183239 w 9314788"/>
              <a:gd name="connsiteY11" fmla="*/ 1942260 h 2305714"/>
              <a:gd name="connsiteX12" fmla="*/ 8820382 w 9314788"/>
              <a:gd name="connsiteY12" fmla="*/ 2203518 h 2305714"/>
              <a:gd name="connsiteX13" fmla="*/ 7325411 w 9314788"/>
              <a:gd name="connsiteY13" fmla="*/ 2305118 h 2305714"/>
              <a:gd name="connsiteX14" fmla="*/ 6062668 w 9314788"/>
              <a:gd name="connsiteY14" fmla="*/ 2203518 h 2305714"/>
              <a:gd name="connsiteX15" fmla="*/ 4785411 w 9314788"/>
              <a:gd name="connsiteY15" fmla="*/ 2305118 h 2305714"/>
              <a:gd name="connsiteX16" fmla="*/ 2855011 w 9314788"/>
              <a:gd name="connsiteY16" fmla="*/ 2145460 h 2305714"/>
              <a:gd name="connsiteX17" fmla="*/ 1084268 w 9314788"/>
              <a:gd name="connsiteY17" fmla="*/ 2218032 h 2305714"/>
              <a:gd name="connsiteX18" fmla="*/ 169868 w 9314788"/>
              <a:gd name="connsiteY18" fmla="*/ 2203518 h 2305714"/>
              <a:gd name="connsiteX19" fmla="*/ 82782 w 9314788"/>
              <a:gd name="connsiteY19" fmla="*/ 1840660 h 2305714"/>
              <a:gd name="connsiteX20" fmla="*/ 24725 w 9314788"/>
              <a:gd name="connsiteY20" fmla="*/ 1405232 h 2305714"/>
              <a:gd name="connsiteX0" fmla="*/ 118449 w 9408512"/>
              <a:gd name="connsiteY0" fmla="*/ 1410096 h 2310578"/>
              <a:gd name="connsiteX1" fmla="*/ 2335 w 9408512"/>
              <a:gd name="connsiteY1" fmla="*/ 495695 h 2310578"/>
              <a:gd name="connsiteX2" fmla="*/ 234563 w 9408512"/>
              <a:gd name="connsiteY2" fmla="*/ 45753 h 2310578"/>
              <a:gd name="connsiteX3" fmla="*/ 1424735 w 9408512"/>
              <a:gd name="connsiteY3" fmla="*/ 16724 h 2310578"/>
              <a:gd name="connsiteX4" fmla="*/ 3224506 w 9408512"/>
              <a:gd name="connsiteY4" fmla="*/ 60267 h 2310578"/>
              <a:gd name="connsiteX5" fmla="*/ 5575821 w 9408512"/>
              <a:gd name="connsiteY5" fmla="*/ 103810 h 2310578"/>
              <a:gd name="connsiteX6" fmla="*/ 7215935 w 9408512"/>
              <a:gd name="connsiteY6" fmla="*/ 89296 h 2310578"/>
              <a:gd name="connsiteX7" fmla="*/ 8449649 w 9408512"/>
              <a:gd name="connsiteY7" fmla="*/ 147353 h 2310578"/>
              <a:gd name="connsiteX8" fmla="*/ 9262449 w 9408512"/>
              <a:gd name="connsiteY8" fmla="*/ 190896 h 2310578"/>
              <a:gd name="connsiteX9" fmla="*/ 9393078 w 9408512"/>
              <a:gd name="connsiteY9" fmla="*/ 655353 h 2310578"/>
              <a:gd name="connsiteX10" fmla="*/ 9393078 w 9408512"/>
              <a:gd name="connsiteY10" fmla="*/ 1497182 h 2310578"/>
              <a:gd name="connsiteX11" fmla="*/ 9276963 w 9408512"/>
              <a:gd name="connsiteY11" fmla="*/ 1947124 h 2310578"/>
              <a:gd name="connsiteX12" fmla="*/ 8914106 w 9408512"/>
              <a:gd name="connsiteY12" fmla="*/ 2208382 h 2310578"/>
              <a:gd name="connsiteX13" fmla="*/ 7419135 w 9408512"/>
              <a:gd name="connsiteY13" fmla="*/ 2309982 h 2310578"/>
              <a:gd name="connsiteX14" fmla="*/ 6156392 w 9408512"/>
              <a:gd name="connsiteY14" fmla="*/ 2208382 h 2310578"/>
              <a:gd name="connsiteX15" fmla="*/ 4879135 w 9408512"/>
              <a:gd name="connsiteY15" fmla="*/ 2309982 h 2310578"/>
              <a:gd name="connsiteX16" fmla="*/ 2948735 w 9408512"/>
              <a:gd name="connsiteY16" fmla="*/ 2150324 h 2310578"/>
              <a:gd name="connsiteX17" fmla="*/ 1177992 w 9408512"/>
              <a:gd name="connsiteY17" fmla="*/ 2222896 h 2310578"/>
              <a:gd name="connsiteX18" fmla="*/ 263592 w 9408512"/>
              <a:gd name="connsiteY18" fmla="*/ 2208382 h 2310578"/>
              <a:gd name="connsiteX19" fmla="*/ 176506 w 9408512"/>
              <a:gd name="connsiteY19" fmla="*/ 1845524 h 2310578"/>
              <a:gd name="connsiteX20" fmla="*/ 118449 w 9408512"/>
              <a:gd name="connsiteY20" fmla="*/ 1410096 h 2310578"/>
              <a:gd name="connsiteX0" fmla="*/ 118971 w 9409034"/>
              <a:gd name="connsiteY0" fmla="*/ 1393372 h 2293854"/>
              <a:gd name="connsiteX1" fmla="*/ 2857 w 9409034"/>
              <a:gd name="connsiteY1" fmla="*/ 478971 h 2293854"/>
              <a:gd name="connsiteX2" fmla="*/ 249600 w 9409034"/>
              <a:gd name="connsiteY2" fmla="*/ 130629 h 2293854"/>
              <a:gd name="connsiteX3" fmla="*/ 1425257 w 9409034"/>
              <a:gd name="connsiteY3" fmla="*/ 0 h 2293854"/>
              <a:gd name="connsiteX4" fmla="*/ 3225028 w 9409034"/>
              <a:gd name="connsiteY4" fmla="*/ 43543 h 2293854"/>
              <a:gd name="connsiteX5" fmla="*/ 5576343 w 9409034"/>
              <a:gd name="connsiteY5" fmla="*/ 87086 h 2293854"/>
              <a:gd name="connsiteX6" fmla="*/ 7216457 w 9409034"/>
              <a:gd name="connsiteY6" fmla="*/ 72572 h 2293854"/>
              <a:gd name="connsiteX7" fmla="*/ 8450171 w 9409034"/>
              <a:gd name="connsiteY7" fmla="*/ 130629 h 2293854"/>
              <a:gd name="connsiteX8" fmla="*/ 9262971 w 9409034"/>
              <a:gd name="connsiteY8" fmla="*/ 174172 h 2293854"/>
              <a:gd name="connsiteX9" fmla="*/ 9393600 w 9409034"/>
              <a:gd name="connsiteY9" fmla="*/ 638629 h 2293854"/>
              <a:gd name="connsiteX10" fmla="*/ 9393600 w 9409034"/>
              <a:gd name="connsiteY10" fmla="*/ 1480458 h 2293854"/>
              <a:gd name="connsiteX11" fmla="*/ 9277485 w 9409034"/>
              <a:gd name="connsiteY11" fmla="*/ 1930400 h 2293854"/>
              <a:gd name="connsiteX12" fmla="*/ 8914628 w 9409034"/>
              <a:gd name="connsiteY12" fmla="*/ 2191658 h 2293854"/>
              <a:gd name="connsiteX13" fmla="*/ 7419657 w 9409034"/>
              <a:gd name="connsiteY13" fmla="*/ 2293258 h 2293854"/>
              <a:gd name="connsiteX14" fmla="*/ 6156914 w 9409034"/>
              <a:gd name="connsiteY14" fmla="*/ 2191658 h 2293854"/>
              <a:gd name="connsiteX15" fmla="*/ 4879657 w 9409034"/>
              <a:gd name="connsiteY15" fmla="*/ 2293258 h 2293854"/>
              <a:gd name="connsiteX16" fmla="*/ 2949257 w 9409034"/>
              <a:gd name="connsiteY16" fmla="*/ 2133600 h 2293854"/>
              <a:gd name="connsiteX17" fmla="*/ 1178514 w 9409034"/>
              <a:gd name="connsiteY17" fmla="*/ 2206172 h 2293854"/>
              <a:gd name="connsiteX18" fmla="*/ 264114 w 9409034"/>
              <a:gd name="connsiteY18" fmla="*/ 2191658 h 2293854"/>
              <a:gd name="connsiteX19" fmla="*/ 177028 w 9409034"/>
              <a:gd name="connsiteY19" fmla="*/ 1828800 h 2293854"/>
              <a:gd name="connsiteX20" fmla="*/ 118971 w 9409034"/>
              <a:gd name="connsiteY20" fmla="*/ 1393372 h 2293854"/>
              <a:gd name="connsiteX0" fmla="*/ 104764 w 9394827"/>
              <a:gd name="connsiteY0" fmla="*/ 1393372 h 2293854"/>
              <a:gd name="connsiteX1" fmla="*/ 3165 w 9394827"/>
              <a:gd name="connsiteY1" fmla="*/ 624114 h 2293854"/>
              <a:gd name="connsiteX2" fmla="*/ 235393 w 9394827"/>
              <a:gd name="connsiteY2" fmla="*/ 130629 h 2293854"/>
              <a:gd name="connsiteX3" fmla="*/ 1411050 w 9394827"/>
              <a:gd name="connsiteY3" fmla="*/ 0 h 2293854"/>
              <a:gd name="connsiteX4" fmla="*/ 3210821 w 9394827"/>
              <a:gd name="connsiteY4" fmla="*/ 43543 h 2293854"/>
              <a:gd name="connsiteX5" fmla="*/ 5562136 w 9394827"/>
              <a:gd name="connsiteY5" fmla="*/ 87086 h 2293854"/>
              <a:gd name="connsiteX6" fmla="*/ 7202250 w 9394827"/>
              <a:gd name="connsiteY6" fmla="*/ 72572 h 2293854"/>
              <a:gd name="connsiteX7" fmla="*/ 8435964 w 9394827"/>
              <a:gd name="connsiteY7" fmla="*/ 130629 h 2293854"/>
              <a:gd name="connsiteX8" fmla="*/ 9248764 w 9394827"/>
              <a:gd name="connsiteY8" fmla="*/ 174172 h 2293854"/>
              <a:gd name="connsiteX9" fmla="*/ 9379393 w 9394827"/>
              <a:gd name="connsiteY9" fmla="*/ 638629 h 2293854"/>
              <a:gd name="connsiteX10" fmla="*/ 9379393 w 9394827"/>
              <a:gd name="connsiteY10" fmla="*/ 1480458 h 2293854"/>
              <a:gd name="connsiteX11" fmla="*/ 9263278 w 9394827"/>
              <a:gd name="connsiteY11" fmla="*/ 1930400 h 2293854"/>
              <a:gd name="connsiteX12" fmla="*/ 8900421 w 9394827"/>
              <a:gd name="connsiteY12" fmla="*/ 2191658 h 2293854"/>
              <a:gd name="connsiteX13" fmla="*/ 7405450 w 9394827"/>
              <a:gd name="connsiteY13" fmla="*/ 2293258 h 2293854"/>
              <a:gd name="connsiteX14" fmla="*/ 6142707 w 9394827"/>
              <a:gd name="connsiteY14" fmla="*/ 2191658 h 2293854"/>
              <a:gd name="connsiteX15" fmla="*/ 4865450 w 9394827"/>
              <a:gd name="connsiteY15" fmla="*/ 2293258 h 2293854"/>
              <a:gd name="connsiteX16" fmla="*/ 2935050 w 9394827"/>
              <a:gd name="connsiteY16" fmla="*/ 2133600 h 2293854"/>
              <a:gd name="connsiteX17" fmla="*/ 1164307 w 9394827"/>
              <a:gd name="connsiteY17" fmla="*/ 2206172 h 2293854"/>
              <a:gd name="connsiteX18" fmla="*/ 249907 w 9394827"/>
              <a:gd name="connsiteY18" fmla="*/ 2191658 h 2293854"/>
              <a:gd name="connsiteX19" fmla="*/ 162821 w 9394827"/>
              <a:gd name="connsiteY19" fmla="*/ 1828800 h 2293854"/>
              <a:gd name="connsiteX20" fmla="*/ 104764 w 9394827"/>
              <a:gd name="connsiteY20" fmla="*/ 1393372 h 2293854"/>
              <a:gd name="connsiteX0" fmla="*/ 104764 w 9394827"/>
              <a:gd name="connsiteY0" fmla="*/ 1407886 h 2308368"/>
              <a:gd name="connsiteX1" fmla="*/ 3165 w 9394827"/>
              <a:gd name="connsiteY1" fmla="*/ 638628 h 2308368"/>
              <a:gd name="connsiteX2" fmla="*/ 235393 w 9394827"/>
              <a:gd name="connsiteY2" fmla="*/ 145143 h 2308368"/>
              <a:gd name="connsiteX3" fmla="*/ 1411050 w 9394827"/>
              <a:gd name="connsiteY3" fmla="*/ 14514 h 2308368"/>
              <a:gd name="connsiteX4" fmla="*/ 3210821 w 9394827"/>
              <a:gd name="connsiteY4" fmla="*/ 58057 h 2308368"/>
              <a:gd name="connsiteX5" fmla="*/ 5591164 w 9394827"/>
              <a:gd name="connsiteY5" fmla="*/ 0 h 2308368"/>
              <a:gd name="connsiteX6" fmla="*/ 7202250 w 9394827"/>
              <a:gd name="connsiteY6" fmla="*/ 87086 h 2308368"/>
              <a:gd name="connsiteX7" fmla="*/ 8435964 w 9394827"/>
              <a:gd name="connsiteY7" fmla="*/ 145143 h 2308368"/>
              <a:gd name="connsiteX8" fmla="*/ 9248764 w 9394827"/>
              <a:gd name="connsiteY8" fmla="*/ 188686 h 2308368"/>
              <a:gd name="connsiteX9" fmla="*/ 9379393 w 9394827"/>
              <a:gd name="connsiteY9" fmla="*/ 653143 h 2308368"/>
              <a:gd name="connsiteX10" fmla="*/ 9379393 w 9394827"/>
              <a:gd name="connsiteY10" fmla="*/ 1494972 h 2308368"/>
              <a:gd name="connsiteX11" fmla="*/ 9263278 w 9394827"/>
              <a:gd name="connsiteY11" fmla="*/ 1944914 h 2308368"/>
              <a:gd name="connsiteX12" fmla="*/ 8900421 w 9394827"/>
              <a:gd name="connsiteY12" fmla="*/ 2206172 h 2308368"/>
              <a:gd name="connsiteX13" fmla="*/ 7405450 w 9394827"/>
              <a:gd name="connsiteY13" fmla="*/ 2307772 h 2308368"/>
              <a:gd name="connsiteX14" fmla="*/ 6142707 w 9394827"/>
              <a:gd name="connsiteY14" fmla="*/ 2206172 h 2308368"/>
              <a:gd name="connsiteX15" fmla="*/ 4865450 w 9394827"/>
              <a:gd name="connsiteY15" fmla="*/ 2307772 h 2308368"/>
              <a:gd name="connsiteX16" fmla="*/ 2935050 w 9394827"/>
              <a:gd name="connsiteY16" fmla="*/ 2148114 h 2308368"/>
              <a:gd name="connsiteX17" fmla="*/ 1164307 w 9394827"/>
              <a:gd name="connsiteY17" fmla="*/ 2220686 h 2308368"/>
              <a:gd name="connsiteX18" fmla="*/ 249907 w 9394827"/>
              <a:gd name="connsiteY18" fmla="*/ 2206172 h 2308368"/>
              <a:gd name="connsiteX19" fmla="*/ 162821 w 9394827"/>
              <a:gd name="connsiteY19" fmla="*/ 1843314 h 2308368"/>
              <a:gd name="connsiteX20" fmla="*/ 104764 w 9394827"/>
              <a:gd name="connsiteY20" fmla="*/ 1407886 h 2308368"/>
              <a:gd name="connsiteX0" fmla="*/ 104764 w 9394827"/>
              <a:gd name="connsiteY0" fmla="*/ 1422400 h 2322882"/>
              <a:gd name="connsiteX1" fmla="*/ 3165 w 9394827"/>
              <a:gd name="connsiteY1" fmla="*/ 653142 h 2322882"/>
              <a:gd name="connsiteX2" fmla="*/ 235393 w 9394827"/>
              <a:gd name="connsiteY2" fmla="*/ 159657 h 2322882"/>
              <a:gd name="connsiteX3" fmla="*/ 1411050 w 9394827"/>
              <a:gd name="connsiteY3" fmla="*/ 29028 h 2322882"/>
              <a:gd name="connsiteX4" fmla="*/ 3210821 w 9394827"/>
              <a:gd name="connsiteY4" fmla="*/ 72571 h 2322882"/>
              <a:gd name="connsiteX5" fmla="*/ 5591164 w 9394827"/>
              <a:gd name="connsiteY5" fmla="*/ 14514 h 2322882"/>
              <a:gd name="connsiteX6" fmla="*/ 7202250 w 9394827"/>
              <a:gd name="connsiteY6" fmla="*/ 101600 h 2322882"/>
              <a:gd name="connsiteX7" fmla="*/ 8508536 w 9394827"/>
              <a:gd name="connsiteY7" fmla="*/ 0 h 2322882"/>
              <a:gd name="connsiteX8" fmla="*/ 9248764 w 9394827"/>
              <a:gd name="connsiteY8" fmla="*/ 203200 h 2322882"/>
              <a:gd name="connsiteX9" fmla="*/ 9379393 w 9394827"/>
              <a:gd name="connsiteY9" fmla="*/ 667657 h 2322882"/>
              <a:gd name="connsiteX10" fmla="*/ 9379393 w 9394827"/>
              <a:gd name="connsiteY10" fmla="*/ 1509486 h 2322882"/>
              <a:gd name="connsiteX11" fmla="*/ 9263278 w 9394827"/>
              <a:gd name="connsiteY11" fmla="*/ 1959428 h 2322882"/>
              <a:gd name="connsiteX12" fmla="*/ 8900421 w 9394827"/>
              <a:gd name="connsiteY12" fmla="*/ 2220686 h 2322882"/>
              <a:gd name="connsiteX13" fmla="*/ 7405450 w 9394827"/>
              <a:gd name="connsiteY13" fmla="*/ 2322286 h 2322882"/>
              <a:gd name="connsiteX14" fmla="*/ 6142707 w 9394827"/>
              <a:gd name="connsiteY14" fmla="*/ 2220686 h 2322882"/>
              <a:gd name="connsiteX15" fmla="*/ 4865450 w 9394827"/>
              <a:gd name="connsiteY15" fmla="*/ 2322286 h 2322882"/>
              <a:gd name="connsiteX16" fmla="*/ 2935050 w 9394827"/>
              <a:gd name="connsiteY16" fmla="*/ 2162628 h 2322882"/>
              <a:gd name="connsiteX17" fmla="*/ 1164307 w 9394827"/>
              <a:gd name="connsiteY17" fmla="*/ 2235200 h 2322882"/>
              <a:gd name="connsiteX18" fmla="*/ 249907 w 9394827"/>
              <a:gd name="connsiteY18" fmla="*/ 2220686 h 2322882"/>
              <a:gd name="connsiteX19" fmla="*/ 162821 w 9394827"/>
              <a:gd name="connsiteY19" fmla="*/ 1857828 h 2322882"/>
              <a:gd name="connsiteX20" fmla="*/ 104764 w 9394827"/>
              <a:gd name="connsiteY20" fmla="*/ 1422400 h 2322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394827" h="2322882">
                <a:moveTo>
                  <a:pt x="104764" y="1422400"/>
                </a:moveTo>
                <a:cubicBezTo>
                  <a:pt x="78155" y="1221619"/>
                  <a:pt x="-18607" y="863599"/>
                  <a:pt x="3165" y="653142"/>
                </a:cubicBezTo>
                <a:cubicBezTo>
                  <a:pt x="24937" y="442685"/>
                  <a:pt x="746" y="263676"/>
                  <a:pt x="235393" y="159657"/>
                </a:cubicBezTo>
                <a:cubicBezTo>
                  <a:pt x="470041" y="55638"/>
                  <a:pt x="915145" y="43542"/>
                  <a:pt x="1411050" y="29028"/>
                </a:cubicBezTo>
                <a:cubicBezTo>
                  <a:pt x="2010974" y="43542"/>
                  <a:pt x="2514135" y="74990"/>
                  <a:pt x="3210821" y="72571"/>
                </a:cubicBezTo>
                <a:cubicBezTo>
                  <a:pt x="3907507" y="70152"/>
                  <a:pt x="4797716" y="33866"/>
                  <a:pt x="5591164" y="14514"/>
                </a:cubicBezTo>
                <a:cubicBezTo>
                  <a:pt x="6128193" y="43543"/>
                  <a:pt x="6716021" y="104019"/>
                  <a:pt x="7202250" y="101600"/>
                </a:cubicBezTo>
                <a:cubicBezTo>
                  <a:pt x="7688479" y="99181"/>
                  <a:pt x="8073107" y="33867"/>
                  <a:pt x="8508536" y="0"/>
                </a:cubicBezTo>
                <a:cubicBezTo>
                  <a:pt x="8755279" y="67733"/>
                  <a:pt x="9103621" y="91924"/>
                  <a:pt x="9248764" y="203200"/>
                </a:cubicBezTo>
                <a:cubicBezTo>
                  <a:pt x="9393907" y="314476"/>
                  <a:pt x="9357622" y="449943"/>
                  <a:pt x="9379393" y="667657"/>
                </a:cubicBezTo>
                <a:cubicBezTo>
                  <a:pt x="9401164" y="885371"/>
                  <a:pt x="9398745" y="1294191"/>
                  <a:pt x="9379393" y="1509486"/>
                </a:cubicBezTo>
                <a:cubicBezTo>
                  <a:pt x="9360041" y="1724781"/>
                  <a:pt x="9343107" y="1840895"/>
                  <a:pt x="9263278" y="1959428"/>
                </a:cubicBezTo>
                <a:cubicBezTo>
                  <a:pt x="9183449" y="2077961"/>
                  <a:pt x="9210059" y="2160210"/>
                  <a:pt x="8900421" y="2220686"/>
                </a:cubicBezTo>
                <a:cubicBezTo>
                  <a:pt x="8590783" y="2281162"/>
                  <a:pt x="7865069" y="2322286"/>
                  <a:pt x="7405450" y="2322286"/>
                </a:cubicBezTo>
                <a:cubicBezTo>
                  <a:pt x="6945831" y="2322286"/>
                  <a:pt x="6566040" y="2220686"/>
                  <a:pt x="6142707" y="2220686"/>
                </a:cubicBezTo>
                <a:cubicBezTo>
                  <a:pt x="5719374" y="2220686"/>
                  <a:pt x="5400059" y="2331962"/>
                  <a:pt x="4865450" y="2322286"/>
                </a:cubicBezTo>
                <a:cubicBezTo>
                  <a:pt x="4330841" y="2312610"/>
                  <a:pt x="3551907" y="2177142"/>
                  <a:pt x="2935050" y="2162628"/>
                </a:cubicBezTo>
                <a:cubicBezTo>
                  <a:pt x="2318193" y="2148114"/>
                  <a:pt x="1611831" y="2225524"/>
                  <a:pt x="1164307" y="2235200"/>
                </a:cubicBezTo>
                <a:cubicBezTo>
                  <a:pt x="716783" y="2244876"/>
                  <a:pt x="416821" y="2283581"/>
                  <a:pt x="249907" y="2220686"/>
                </a:cubicBezTo>
                <a:cubicBezTo>
                  <a:pt x="82993" y="2157791"/>
                  <a:pt x="187011" y="1990876"/>
                  <a:pt x="162821" y="1857828"/>
                </a:cubicBezTo>
                <a:cubicBezTo>
                  <a:pt x="138630" y="1724780"/>
                  <a:pt x="131373" y="1623181"/>
                  <a:pt x="104764" y="1422400"/>
                </a:cubicBez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altLang="zh-CN" sz="4800" b="1" dirty="0" err="1">
                <a:ln w="28575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DaddysGirl" panose="02000603000000000000" pitchFamily="2" charset="0"/>
                <a:cs typeface="Times New Roman" panose="02020603050405020304" pitchFamily="18" charset="0"/>
              </a:rPr>
              <a:t>Yêu</a:t>
            </a:r>
            <a:r>
              <a:rPr lang="en-US" altLang="zh-CN" sz="4800" b="1" dirty="0">
                <a:ln w="28575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DaddysGirl" panose="02000603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4800" b="1" dirty="0" err="1">
                <a:ln w="28575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DaddysGirl" panose="02000603000000000000" pitchFamily="2" charset="0"/>
                <a:cs typeface="Times New Roman" panose="02020603050405020304" pitchFamily="18" charset="0"/>
              </a:rPr>
              <a:t>cầu</a:t>
            </a:r>
            <a:r>
              <a:rPr lang="en-US" altLang="zh-CN" sz="4800" b="1" dirty="0">
                <a:ln w="28575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DaddysGirl" panose="02000603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4800" b="1" dirty="0" err="1">
                <a:ln w="28575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DaddysGirl" panose="02000603000000000000" pitchFamily="2" charset="0"/>
                <a:cs typeface="Times New Roman" panose="02020603050405020304" pitchFamily="18" charset="0"/>
              </a:rPr>
              <a:t>cần</a:t>
            </a:r>
            <a:r>
              <a:rPr lang="en-US" altLang="zh-CN" sz="4800" b="1" dirty="0">
                <a:ln w="28575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DaddysGirl" panose="02000603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4800" b="1" dirty="0" err="1">
                <a:ln w="28575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DaddysGirl" panose="02000603000000000000" pitchFamily="2" charset="0"/>
                <a:cs typeface="Times New Roman" panose="02020603050405020304" pitchFamily="18" charset="0"/>
              </a:rPr>
              <a:t>đạt</a:t>
            </a:r>
            <a:endParaRPr lang="zh-CN" altLang="en-US" sz="4800" b="1" dirty="0">
              <a:ln w="28575">
                <a:solidFill>
                  <a:schemeClr val="accent1">
                    <a:lumMod val="75000"/>
                  </a:schemeClr>
                </a:solidFill>
              </a:ln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inpin heiti" panose="00000500000000000000" pitchFamily="2" charset="-122"/>
              <a:cs typeface="Times New Roman" panose="02020603050405020304" pitchFamily="18" charset="0"/>
              <a:sym typeface="inpin heiti" panose="00000500000000000000" pitchFamily="2" charset="-122"/>
            </a:endParaRPr>
          </a:p>
        </p:txBody>
      </p:sp>
      <p:pic>
        <p:nvPicPr>
          <p:cNvPr id="10" name="图片 19">
            <a:extLst>
              <a:ext uri="{FF2B5EF4-FFF2-40B4-BE49-F238E27FC236}">
                <a16:creationId xmlns:a16="http://schemas.microsoft.com/office/drawing/2014/main" id="{45923C0E-5E44-4296-92EB-AE93DBCB1B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58503">
            <a:off x="254056" y="161361"/>
            <a:ext cx="1535569" cy="229491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5044930-090D-425C-9A64-8C27E98B1AA6}"/>
              </a:ext>
            </a:extLst>
          </p:cNvPr>
          <p:cNvSpPr txBox="1"/>
          <p:nvPr/>
        </p:nvSpPr>
        <p:spPr>
          <a:xfrm>
            <a:off x="466734" y="2973432"/>
            <a:ext cx="278143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UTM Cookies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búp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AB21C78-EFFA-4392-864E-20742ED1310A}"/>
              </a:ext>
            </a:extLst>
          </p:cNvPr>
          <p:cNvSpPr txBox="1"/>
          <p:nvPr/>
        </p:nvSpPr>
        <p:spPr>
          <a:xfrm>
            <a:off x="4930474" y="3167188"/>
            <a:ext cx="268589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l/n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s/x</a:t>
            </a:r>
          </a:p>
          <a:p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AE33F4F-0687-4680-B4AA-5DD851DA4B5C}"/>
              </a:ext>
            </a:extLst>
          </p:cNvPr>
          <p:cNvSpPr txBox="1"/>
          <p:nvPr/>
        </p:nvSpPr>
        <p:spPr>
          <a:xfrm>
            <a:off x="8677241" y="2011698"/>
            <a:ext cx="278143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dirty="0">
                <a:latin typeface="UTM Cookies"/>
                <a:cs typeface="VNF-Sofia" panose="020B0500040000020004" pitchFamily="34" charset="0"/>
              </a:rPr>
              <a:t>- </a:t>
            </a:r>
            <a:r>
              <a:rPr lang="en-US" altLang="ko-KR" sz="2800" dirty="0" err="1">
                <a:latin typeface="UTM Cookies"/>
                <a:cs typeface="VNF-Sofia" panose="020B0500040000020004" pitchFamily="34" charset="0"/>
              </a:rPr>
              <a:t>Phát</a:t>
            </a:r>
            <a:r>
              <a:rPr lang="en-US" altLang="ko-KR" sz="2800" dirty="0">
                <a:latin typeface="UTM Cookies"/>
                <a:cs typeface="VNF-Sofia" panose="020B0500040000020004" pitchFamily="34" charset="0"/>
              </a:rPr>
              <a:t> </a:t>
            </a:r>
            <a:r>
              <a:rPr lang="en-US" altLang="ko-KR" sz="2800" dirty="0" err="1">
                <a:latin typeface="UTM Cookies"/>
                <a:cs typeface="VNF-Sofia" panose="020B0500040000020004" pitchFamily="34" charset="0"/>
              </a:rPr>
              <a:t>triển</a:t>
            </a:r>
            <a:r>
              <a:rPr lang="en-US" altLang="ko-KR" sz="2800" dirty="0">
                <a:latin typeface="UTM Cookies"/>
                <a:cs typeface="VNF-Sofia" panose="020B0500040000020004" pitchFamily="34" charset="0"/>
              </a:rPr>
              <a:t> </a:t>
            </a:r>
            <a:r>
              <a:rPr lang="en-US" altLang="ko-KR" sz="2800" dirty="0" err="1">
                <a:latin typeface="UTM Cookies"/>
                <a:cs typeface="VNF-Sofia" panose="020B0500040000020004" pitchFamily="34" charset="0"/>
              </a:rPr>
              <a:t>năng</a:t>
            </a:r>
            <a:r>
              <a:rPr lang="en-US" altLang="ko-KR" sz="2800" dirty="0">
                <a:latin typeface="UTM Cookies"/>
                <a:cs typeface="VNF-Sofia" panose="020B0500040000020004" pitchFamily="34" charset="0"/>
              </a:rPr>
              <a:t> </a:t>
            </a:r>
            <a:r>
              <a:rPr lang="en-US" altLang="ko-KR" sz="2800" dirty="0" err="1">
                <a:latin typeface="UTM Cookies"/>
                <a:cs typeface="VNF-Sofia" panose="020B0500040000020004" pitchFamily="34" charset="0"/>
              </a:rPr>
              <a:t>lực</a:t>
            </a:r>
            <a:r>
              <a:rPr lang="en-US" altLang="ko-KR" sz="2800" dirty="0">
                <a:latin typeface="UTM Cookies"/>
                <a:cs typeface="VNF-Sofia" panose="020B0500040000020004" pitchFamily="34" charset="0"/>
              </a:rPr>
              <a:t> </a:t>
            </a:r>
            <a:r>
              <a:rPr lang="en-US" altLang="ko-KR" sz="2800" dirty="0" err="1">
                <a:latin typeface="UTM Cookies"/>
                <a:cs typeface="VNF-Sofia" panose="020B0500040000020004" pitchFamily="34" charset="0"/>
              </a:rPr>
              <a:t>tự</a:t>
            </a:r>
            <a:r>
              <a:rPr lang="en-US" altLang="ko-KR" sz="2800" dirty="0">
                <a:latin typeface="UTM Cookies"/>
                <a:cs typeface="VNF-Sofia" panose="020B0500040000020004" pitchFamily="34" charset="0"/>
              </a:rPr>
              <a:t> </a:t>
            </a:r>
            <a:r>
              <a:rPr lang="en-US" altLang="ko-KR" sz="2800" dirty="0" err="1">
                <a:latin typeface="UTM Cookies"/>
                <a:cs typeface="VNF-Sofia" panose="020B0500040000020004" pitchFamily="34" charset="0"/>
              </a:rPr>
              <a:t>học</a:t>
            </a:r>
            <a:r>
              <a:rPr lang="en-US" altLang="ko-KR" sz="2800" dirty="0">
                <a:latin typeface="UTM Cookies"/>
                <a:cs typeface="VNF-Sofia" panose="020B0500040000020004" pitchFamily="34" charset="0"/>
              </a:rPr>
              <a:t>, </a:t>
            </a:r>
            <a:r>
              <a:rPr lang="en-US" altLang="ko-KR" sz="2800" dirty="0" err="1">
                <a:latin typeface="UTM Cookies"/>
                <a:cs typeface="VNF-Sofia" panose="020B0500040000020004" pitchFamily="34" charset="0"/>
              </a:rPr>
              <a:t>tự</a:t>
            </a:r>
            <a:r>
              <a:rPr lang="en-US" altLang="ko-KR" sz="2800" dirty="0">
                <a:latin typeface="UTM Cookies"/>
                <a:cs typeface="VNF-Sofia" panose="020B0500040000020004" pitchFamily="34" charset="0"/>
              </a:rPr>
              <a:t> </a:t>
            </a:r>
            <a:r>
              <a:rPr lang="en-US" altLang="ko-KR" sz="2800" dirty="0" err="1">
                <a:latin typeface="UTM Cookies"/>
                <a:cs typeface="VNF-Sofia" panose="020B0500040000020004" pitchFamily="34" charset="0"/>
              </a:rPr>
              <a:t>giải</a:t>
            </a:r>
            <a:r>
              <a:rPr lang="en-US" altLang="ko-KR" sz="2800" dirty="0">
                <a:latin typeface="UTM Cookies"/>
                <a:cs typeface="VNF-Sofia" panose="020B0500040000020004" pitchFamily="34" charset="0"/>
              </a:rPr>
              <a:t> </a:t>
            </a:r>
            <a:r>
              <a:rPr lang="en-US" altLang="ko-KR" sz="2800" dirty="0" err="1">
                <a:latin typeface="UTM Cookies"/>
                <a:cs typeface="VNF-Sofia" panose="020B0500040000020004" pitchFamily="34" charset="0"/>
              </a:rPr>
              <a:t>quyết</a:t>
            </a:r>
            <a:r>
              <a:rPr lang="en-US" altLang="ko-KR" sz="2800" dirty="0">
                <a:latin typeface="UTM Cookies"/>
                <a:cs typeface="VNF-Sofia" panose="020B0500040000020004" pitchFamily="34" charset="0"/>
              </a:rPr>
              <a:t> </a:t>
            </a:r>
            <a:r>
              <a:rPr lang="en-US" altLang="ko-KR" sz="2800" dirty="0" err="1">
                <a:latin typeface="UTM Cookies"/>
                <a:cs typeface="VNF-Sofia" panose="020B0500040000020004" pitchFamily="34" charset="0"/>
              </a:rPr>
              <a:t>vấn</a:t>
            </a:r>
            <a:r>
              <a:rPr lang="en-US" altLang="ko-KR" sz="2800" dirty="0">
                <a:latin typeface="UTM Cookies"/>
                <a:cs typeface="VNF-Sofia" panose="020B0500040000020004" pitchFamily="34" charset="0"/>
              </a:rPr>
              <a:t> </a:t>
            </a:r>
            <a:r>
              <a:rPr lang="en-US" altLang="ko-KR" sz="2800" dirty="0" err="1">
                <a:latin typeface="UTM Cookies"/>
                <a:cs typeface="VNF-Sofia" panose="020B0500040000020004" pitchFamily="34" charset="0"/>
              </a:rPr>
              <a:t>đề</a:t>
            </a:r>
            <a:r>
              <a:rPr lang="en-US" altLang="ko-KR" sz="2800" dirty="0">
                <a:latin typeface="UTM Cookies"/>
                <a:cs typeface="VNF-Sofia" panose="020B0500040000020004" pitchFamily="34" charset="0"/>
              </a:rPr>
              <a:t> </a:t>
            </a:r>
            <a:r>
              <a:rPr lang="en-US" altLang="ko-KR" sz="2800" dirty="0" err="1">
                <a:latin typeface="UTM Cookies"/>
                <a:cs typeface="VNF-Sofia" panose="020B0500040000020004" pitchFamily="34" charset="0"/>
              </a:rPr>
              <a:t>và</a:t>
            </a:r>
            <a:r>
              <a:rPr lang="en-US" altLang="ko-KR" sz="2800" dirty="0">
                <a:latin typeface="UTM Cookies"/>
                <a:cs typeface="VNF-Sofia" panose="020B0500040000020004" pitchFamily="34" charset="0"/>
              </a:rPr>
              <a:t> </a:t>
            </a:r>
            <a:r>
              <a:rPr lang="en-US" altLang="ko-KR" sz="2800" dirty="0" err="1">
                <a:latin typeface="UTM Cookies"/>
                <a:cs typeface="VNF-Sofia" panose="020B0500040000020004" pitchFamily="34" charset="0"/>
              </a:rPr>
              <a:t>sáng</a:t>
            </a:r>
            <a:r>
              <a:rPr lang="en-US" altLang="ko-KR" sz="2800" dirty="0">
                <a:latin typeface="UTM Cookies"/>
                <a:cs typeface="VNF-Sofia" panose="020B0500040000020004" pitchFamily="34" charset="0"/>
              </a:rPr>
              <a:t> </a:t>
            </a:r>
            <a:r>
              <a:rPr lang="en-US" altLang="ko-KR" sz="2800" dirty="0" err="1">
                <a:latin typeface="UTM Cookies"/>
                <a:cs typeface="VNF-Sofia" panose="020B0500040000020004" pitchFamily="34" charset="0"/>
              </a:rPr>
              <a:t>tạo</a:t>
            </a:r>
            <a:r>
              <a:rPr lang="en-US" altLang="ko-KR" sz="2800" dirty="0">
                <a:latin typeface="UTM Cookies"/>
                <a:cs typeface="VNF-Sofia" panose="020B0500040000020004" pitchFamily="34" charset="0"/>
              </a:rPr>
              <a:t>.</a:t>
            </a:r>
            <a:endParaRPr lang="ko-KR" altLang="en-US" sz="2800" dirty="0">
              <a:latin typeface="UTM Cookies"/>
              <a:cs typeface="VNF-Sofia" panose="020B0500040000020004" pitchFamily="34" charset="0"/>
            </a:endParaRPr>
          </a:p>
          <a:p>
            <a:pPr algn="ctr"/>
            <a:endParaRPr lang="en-US" sz="2800" dirty="0">
              <a:latin typeface="UTM Cookies"/>
            </a:endParaRPr>
          </a:p>
        </p:txBody>
      </p:sp>
    </p:spTree>
    <p:extLst>
      <p:ext uri="{BB962C8B-B14F-4D97-AF65-F5344CB8AC3E}">
        <p14:creationId xmlns:p14="http://schemas.microsoft.com/office/powerpoint/2010/main" val="91443917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5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 uiExpand="1" build="p"/>
      <p:bldP spid="12" grpId="0"/>
      <p:bldP spid="13" grpId="0" uiExpan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8">
            <a:extLst>
              <a:ext uri="{FF2B5EF4-FFF2-40B4-BE49-F238E27FC236}">
                <a16:creationId xmlns:a16="http://schemas.microsoft.com/office/drawing/2014/main" id="{2F04963F-BA13-499E-93E1-3C1D85C3FB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290" y="1052542"/>
            <a:ext cx="12068711" cy="5549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4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3733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733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altLang="en-US" sz="3733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Xi-</a:t>
            </a:r>
            <a:r>
              <a:rPr lang="en-US" altLang="en-US" sz="3733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altLang="en-US" sz="3733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3733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cốp-xki</a:t>
            </a:r>
            <a:r>
              <a:rPr lang="en-US" altLang="en-US" sz="3733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3733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altLang="en-US" sz="3733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altLang="en-US" sz="3733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733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altLang="en-US" sz="3733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3733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altLang="en-US" sz="3733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altLang="en-US" sz="3733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733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733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sz="3733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733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sz="3733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dại</a:t>
            </a:r>
            <a:r>
              <a:rPr lang="en-US" altLang="en-US" sz="3733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dột</a:t>
            </a:r>
            <a:r>
              <a:rPr lang="en-US" altLang="en-US" sz="3733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nhảy</a:t>
            </a:r>
            <a:r>
              <a:rPr lang="en-US" altLang="en-US" sz="3733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altLang="en-US" sz="3733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altLang="en-US" sz="3733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sổ</a:t>
            </a:r>
            <a:r>
              <a:rPr lang="en-US" altLang="en-US" sz="3733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3733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altLang="en-US" sz="3733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3733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733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altLang="en-US" sz="3733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altLang="en-US" sz="3733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733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3733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3733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733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sz="3733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3733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gãy</a:t>
            </a:r>
            <a:r>
              <a:rPr lang="en-US" altLang="en-US" sz="3733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altLang="en-US" sz="3733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733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altLang="en-US" sz="3733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rủi</a:t>
            </a:r>
            <a:r>
              <a:rPr lang="en-US" altLang="en-US" sz="3733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</a:t>
            </a:r>
            <a:r>
              <a:rPr lang="en-US" altLang="en-US" sz="3733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3733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733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nảy</a:t>
            </a:r>
            <a:r>
              <a:rPr lang="en-US" altLang="en-US" sz="3733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3733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733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3733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óc</a:t>
            </a:r>
            <a:r>
              <a:rPr lang="en-US" altLang="en-US" sz="3733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altLang="en-US" sz="3733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nớt</a:t>
            </a:r>
            <a:r>
              <a:rPr lang="en-US" altLang="en-US" sz="3733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733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sz="3733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altLang="en-US" sz="3733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bấy</a:t>
            </a:r>
            <a:r>
              <a:rPr lang="en-US" altLang="en-US" sz="3733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3733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733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733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3733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 </a:t>
            </a:r>
            <a:r>
              <a:rPr lang="en-US" altLang="en-US" sz="3733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3733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sz="3733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3733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altLang="en-US" sz="3733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733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733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altLang="en-US" sz="3733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sz="3733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altLang="en-US" sz="3733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altLang="en-US" sz="3733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733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?”</a:t>
            </a:r>
          </a:p>
          <a:p>
            <a:pPr algn="just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733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3733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3733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3733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3733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en-US" sz="3733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bí</a:t>
            </a:r>
            <a:r>
              <a:rPr lang="en-US" altLang="en-US" sz="3733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altLang="en-US" sz="3733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3733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Xi-</a:t>
            </a:r>
            <a:r>
              <a:rPr lang="en-US" altLang="en-US" sz="3733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altLang="en-US" sz="3733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3733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cốp-xki</a:t>
            </a:r>
            <a:r>
              <a:rPr lang="en-US" altLang="en-US" sz="3733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3733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733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3733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altLang="en-US" sz="3733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altLang="en-US" sz="3733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733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altLang="en-US" sz="3733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733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altLang="en-US" sz="3733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3733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en-US" sz="3733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3733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sz="3733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3733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</a:t>
            </a:r>
            <a:r>
              <a:rPr lang="en-US" altLang="en-US" sz="3733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hục</a:t>
            </a:r>
            <a:r>
              <a:rPr lang="en-US" altLang="en-US" sz="3733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733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altLang="en-US" sz="3733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altLang="en-US" sz="3733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733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733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3733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3733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3733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altLang="en-US" sz="3733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sz="3733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96ACC4-774C-4ABF-A6F2-8BDCED1E3DD0}"/>
              </a:ext>
            </a:extLst>
          </p:cNvPr>
          <p:cNvSpPr txBox="1"/>
          <p:nvPr/>
        </p:nvSpPr>
        <p:spPr>
          <a:xfrm>
            <a:off x="684945" y="118043"/>
            <a:ext cx="11616647" cy="748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4267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altLang="en-US" sz="4267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altLang="en-US" sz="4267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4267" b="1" u="sng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4267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endParaRPr lang="en-US" altLang="en-US" sz="4267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947141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7301503" y="353000"/>
            <a:ext cx="4359132" cy="8068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4787" y="0"/>
            <a:ext cx="7069394" cy="3976534"/>
          </a:xfrm>
          <a:prstGeom prst="rect">
            <a:avLst/>
          </a:prstGeom>
        </p:spPr>
      </p:pic>
      <p:grpSp>
        <p:nvGrpSpPr>
          <p:cNvPr id="6" name="Group 1">
            <a:extLst>
              <a:ext uri="{FF2B5EF4-FFF2-40B4-BE49-F238E27FC236}">
                <a16:creationId xmlns:a16="http://schemas.microsoft.com/office/drawing/2014/main" id="{B7822BF0-272B-45B0-9FC5-F075B66752F3}"/>
              </a:ext>
            </a:extLst>
          </p:cNvPr>
          <p:cNvGrpSpPr/>
          <p:nvPr/>
        </p:nvGrpSpPr>
        <p:grpSpPr>
          <a:xfrm>
            <a:off x="-810947" y="353297"/>
            <a:ext cx="5805734" cy="6335890"/>
            <a:chOff x="-2546" y="142"/>
            <a:chExt cx="10320" cy="10531"/>
          </a:xfrm>
        </p:grpSpPr>
        <p:sp>
          <p:nvSpPr>
            <p:cNvPr id="7" name="Bong bóng Ý nghĩ: Hình đám mây 6">
              <a:extLst>
                <a:ext uri="{FF2B5EF4-FFF2-40B4-BE49-F238E27FC236}">
                  <a16:creationId xmlns:a16="http://schemas.microsoft.com/office/drawing/2014/main" id="{A801062D-2EAB-4FCE-8289-6C4C595DF845}"/>
                </a:ext>
              </a:extLst>
            </p:cNvPr>
            <p:cNvSpPr/>
            <p:nvPr/>
          </p:nvSpPr>
          <p:spPr>
            <a:xfrm>
              <a:off x="-2546" y="142"/>
              <a:ext cx="10320" cy="5539"/>
            </a:xfrm>
            <a:prstGeom prst="cloudCallout">
              <a:avLst>
                <a:gd name="adj1" fmla="val -31698"/>
                <a:gd name="adj2" fmla="val 63498"/>
              </a:avLst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dk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nl-NL" sz="3600" i="1" dirty="0"/>
                <a:t>Em biết gì về nhà bác học </a:t>
              </a:r>
            </a:p>
            <a:p>
              <a:pPr algn="ctr"/>
              <a:r>
                <a:rPr lang="nl-NL" sz="3600" i="1" dirty="0"/>
                <a:t>Xi – ôn - cốp - xki</a:t>
              </a:r>
              <a:endParaRPr lang="vi-VN" sz="3600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endParaRPr>
            </a:p>
          </p:txBody>
        </p:sp>
        <p:pic>
          <p:nvPicPr>
            <p:cNvPr id="8" name="Picture 4" descr="Những icon đẹp cute, đáng yêu, dí dỏm nhất">
              <a:extLst>
                <a:ext uri="{FF2B5EF4-FFF2-40B4-BE49-F238E27FC236}">
                  <a16:creationId xmlns:a16="http://schemas.microsoft.com/office/drawing/2014/main" id="{D4256ADE-0095-400B-A847-37D03568675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97" y="6304"/>
              <a:ext cx="5049" cy="43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257430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0"/>
            <a:ext cx="12192000" cy="168812"/>
            <a:chOff x="0" y="0"/>
            <a:chExt cx="12192000" cy="168812"/>
          </a:xfrm>
        </p:grpSpPr>
        <p:sp>
          <p:nvSpPr>
            <p:cNvPr id="5" name="矩形 4"/>
            <p:cNvSpPr/>
            <p:nvPr/>
          </p:nvSpPr>
          <p:spPr>
            <a:xfrm>
              <a:off x="0" y="0"/>
              <a:ext cx="1561514" cy="168812"/>
            </a:xfrm>
            <a:prstGeom prst="rect">
              <a:avLst/>
            </a:prstGeom>
            <a:solidFill>
              <a:srgbClr val="FCDD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1561514" y="0"/>
              <a:ext cx="1561514" cy="168812"/>
            </a:xfrm>
            <a:prstGeom prst="rect">
              <a:avLst/>
            </a:prstGeom>
            <a:solidFill>
              <a:srgbClr val="059B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3123028" y="0"/>
              <a:ext cx="1561514" cy="168812"/>
            </a:xfrm>
            <a:prstGeom prst="rect">
              <a:avLst/>
            </a:prstGeom>
            <a:solidFill>
              <a:srgbClr val="E13E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4684542" y="0"/>
              <a:ext cx="1561514" cy="168812"/>
            </a:xfrm>
            <a:prstGeom prst="rect">
              <a:avLst/>
            </a:prstGeom>
            <a:solidFill>
              <a:srgbClr val="8C71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6239023" y="0"/>
              <a:ext cx="1561514" cy="168812"/>
            </a:xfrm>
            <a:prstGeom prst="rect">
              <a:avLst/>
            </a:prstGeom>
            <a:solidFill>
              <a:srgbClr val="FCDD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7800537" y="0"/>
              <a:ext cx="1561514" cy="168812"/>
            </a:xfrm>
            <a:prstGeom prst="rect">
              <a:avLst/>
            </a:prstGeom>
            <a:solidFill>
              <a:srgbClr val="059B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9362051" y="0"/>
              <a:ext cx="1561514" cy="168812"/>
            </a:xfrm>
            <a:prstGeom prst="rect">
              <a:avLst/>
            </a:prstGeom>
            <a:solidFill>
              <a:srgbClr val="E13E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10923565" y="0"/>
              <a:ext cx="1268435" cy="168812"/>
            </a:xfrm>
            <a:prstGeom prst="rect">
              <a:avLst/>
            </a:prstGeom>
            <a:solidFill>
              <a:srgbClr val="8C71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3" name="组合 12"/>
          <p:cNvGrpSpPr/>
          <p:nvPr/>
        </p:nvGrpSpPr>
        <p:grpSpPr>
          <a:xfrm rot="10800000">
            <a:off x="0" y="6689188"/>
            <a:ext cx="12192000" cy="168812"/>
            <a:chOff x="0" y="0"/>
            <a:chExt cx="12192000" cy="168812"/>
          </a:xfrm>
        </p:grpSpPr>
        <p:sp>
          <p:nvSpPr>
            <p:cNvPr id="14" name="矩形 13"/>
            <p:cNvSpPr/>
            <p:nvPr/>
          </p:nvSpPr>
          <p:spPr>
            <a:xfrm>
              <a:off x="0" y="0"/>
              <a:ext cx="1561514" cy="168812"/>
            </a:xfrm>
            <a:prstGeom prst="rect">
              <a:avLst/>
            </a:prstGeom>
            <a:solidFill>
              <a:srgbClr val="FCDD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1561514" y="0"/>
              <a:ext cx="1561514" cy="168812"/>
            </a:xfrm>
            <a:prstGeom prst="rect">
              <a:avLst/>
            </a:prstGeom>
            <a:solidFill>
              <a:srgbClr val="059B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/>
            <p:cNvSpPr/>
            <p:nvPr/>
          </p:nvSpPr>
          <p:spPr>
            <a:xfrm>
              <a:off x="3123028" y="0"/>
              <a:ext cx="1561514" cy="168812"/>
            </a:xfrm>
            <a:prstGeom prst="rect">
              <a:avLst/>
            </a:prstGeom>
            <a:solidFill>
              <a:srgbClr val="E13E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/>
            <p:cNvSpPr/>
            <p:nvPr/>
          </p:nvSpPr>
          <p:spPr>
            <a:xfrm>
              <a:off x="4684542" y="0"/>
              <a:ext cx="1561514" cy="168812"/>
            </a:xfrm>
            <a:prstGeom prst="rect">
              <a:avLst/>
            </a:prstGeom>
            <a:solidFill>
              <a:srgbClr val="8C71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>
              <a:off x="6239023" y="0"/>
              <a:ext cx="1561514" cy="168812"/>
            </a:xfrm>
            <a:prstGeom prst="rect">
              <a:avLst/>
            </a:prstGeom>
            <a:solidFill>
              <a:srgbClr val="FCDD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/>
          </p:nvSpPr>
          <p:spPr>
            <a:xfrm>
              <a:off x="7800537" y="0"/>
              <a:ext cx="1561514" cy="168812"/>
            </a:xfrm>
            <a:prstGeom prst="rect">
              <a:avLst/>
            </a:prstGeom>
            <a:solidFill>
              <a:srgbClr val="059B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矩形 19"/>
            <p:cNvSpPr/>
            <p:nvPr/>
          </p:nvSpPr>
          <p:spPr>
            <a:xfrm>
              <a:off x="9362051" y="0"/>
              <a:ext cx="1561514" cy="168812"/>
            </a:xfrm>
            <a:prstGeom prst="rect">
              <a:avLst/>
            </a:prstGeom>
            <a:solidFill>
              <a:srgbClr val="E13E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矩形 20"/>
            <p:cNvSpPr/>
            <p:nvPr/>
          </p:nvSpPr>
          <p:spPr>
            <a:xfrm>
              <a:off x="10923565" y="0"/>
              <a:ext cx="1268435" cy="168812"/>
            </a:xfrm>
            <a:prstGeom prst="rect">
              <a:avLst/>
            </a:prstGeom>
            <a:solidFill>
              <a:srgbClr val="8C71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5" name="Group 1"/>
          <p:cNvGrpSpPr/>
          <p:nvPr/>
        </p:nvGrpSpPr>
        <p:grpSpPr>
          <a:xfrm>
            <a:off x="-277067" y="371928"/>
            <a:ext cx="4954751" cy="6317259"/>
            <a:chOff x="-1597" y="1761"/>
            <a:chExt cx="9371" cy="8912"/>
          </a:xfrm>
        </p:grpSpPr>
        <p:sp>
          <p:nvSpPr>
            <p:cNvPr id="27" name="Bong bóng Ý nghĩ: Hình đám mây 26"/>
            <p:cNvSpPr/>
            <p:nvPr/>
          </p:nvSpPr>
          <p:spPr>
            <a:xfrm>
              <a:off x="-1369" y="1761"/>
              <a:ext cx="9143" cy="3920"/>
            </a:xfrm>
            <a:prstGeom prst="cloudCallout">
              <a:avLst>
                <a:gd name="adj1" fmla="val -31698"/>
                <a:gd name="adj2" fmla="val 63498"/>
              </a:avLst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dk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nl-NL" sz="4400" i="1" dirty="0"/>
                <a:t>Từ khó viết trong bài</a:t>
              </a:r>
              <a:endParaRPr lang="vi-VN" sz="4400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endParaRPr>
            </a:p>
          </p:txBody>
        </p:sp>
        <p:pic>
          <p:nvPicPr>
            <p:cNvPr id="28" name="Picture 4" descr="Những icon đẹp cute, đáng yêu, dí dỏm nhất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97" y="6304"/>
              <a:ext cx="5049" cy="43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5" name="Rounded Rectangle 7"/>
          <p:cNvSpPr/>
          <p:nvPr/>
        </p:nvSpPr>
        <p:spPr>
          <a:xfrm>
            <a:off x="4781885" y="797191"/>
            <a:ext cx="3183948" cy="831294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>
                <a:solidFill>
                  <a:schemeClr val="dk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vi-VN" sz="3600" i="1" dirty="0"/>
              <a:t>Xi-ôn-cốp-xki</a:t>
            </a:r>
            <a:endParaRPr lang="vi-VN" sz="3600" b="1" dirty="0">
              <a:ln w="9525">
                <a:solidFill>
                  <a:schemeClr val="tx1"/>
                </a:solidFill>
                <a:prstDash val="solid"/>
              </a:ln>
              <a:solidFill>
                <a:srgbClr val="FF0066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6" name="Rounded Rectangle 7"/>
          <p:cNvSpPr/>
          <p:nvPr/>
        </p:nvSpPr>
        <p:spPr>
          <a:xfrm>
            <a:off x="8493265" y="861251"/>
            <a:ext cx="3059510" cy="831294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>
                <a:solidFill>
                  <a:schemeClr val="dk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vi-VN" sz="3600" i="1" dirty="0"/>
              <a:t>rủi ro</a:t>
            </a:r>
            <a:endParaRPr lang="vi-VN" sz="3600" b="1" dirty="0">
              <a:ln w="9525">
                <a:solidFill>
                  <a:schemeClr val="tx1"/>
                </a:solidFill>
                <a:prstDash val="solid"/>
              </a:ln>
              <a:solidFill>
                <a:srgbClr val="FF0066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26" name="Rounded Rectangle 7"/>
          <p:cNvSpPr/>
          <p:nvPr/>
        </p:nvSpPr>
        <p:spPr>
          <a:xfrm>
            <a:off x="4768556" y="2395030"/>
            <a:ext cx="3183948" cy="831294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>
                <a:solidFill>
                  <a:schemeClr val="dk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vi-VN" sz="3600" i="1" dirty="0"/>
              <a:t>nhảy</a:t>
            </a:r>
            <a:endParaRPr lang="vi-VN" sz="3600" b="1" dirty="0">
              <a:ln w="9525">
                <a:solidFill>
                  <a:schemeClr val="tx1"/>
                </a:solidFill>
                <a:prstDash val="solid"/>
              </a:ln>
              <a:solidFill>
                <a:srgbClr val="FF0066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0" name="Rounded Rectangle 7"/>
          <p:cNvSpPr/>
          <p:nvPr/>
        </p:nvSpPr>
        <p:spPr>
          <a:xfrm>
            <a:off x="8493265" y="2336872"/>
            <a:ext cx="3059510" cy="831294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>
                <a:solidFill>
                  <a:schemeClr val="dk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vi-VN" sz="3600" i="1" dirty="0"/>
              <a:t>non nớt</a:t>
            </a:r>
            <a:endParaRPr lang="vi-VN" sz="3600" b="1" dirty="0">
              <a:ln w="9525">
                <a:solidFill>
                  <a:schemeClr val="tx1"/>
                </a:solidFill>
                <a:prstDash val="solid"/>
              </a:ln>
              <a:solidFill>
                <a:srgbClr val="FF0066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33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96524" y="3031940"/>
            <a:ext cx="744855" cy="902335"/>
          </a:xfrm>
          <a:prstGeom prst="rect">
            <a:avLst/>
          </a:prstGeom>
        </p:spPr>
      </p:pic>
      <p:grpSp>
        <p:nvGrpSpPr>
          <p:cNvPr id="34" name="组合 31"/>
          <p:cNvGrpSpPr/>
          <p:nvPr/>
        </p:nvGrpSpPr>
        <p:grpSpPr>
          <a:xfrm>
            <a:off x="7723651" y="1276898"/>
            <a:ext cx="1512570" cy="1823085"/>
            <a:chOff x="4378324" y="1762126"/>
            <a:chExt cx="1023937" cy="1233488"/>
          </a:xfrm>
        </p:grpSpPr>
        <p:sp>
          <p:nvSpPr>
            <p:cNvPr id="37" name="Freeform 722"/>
            <p:cNvSpPr/>
            <p:nvPr/>
          </p:nvSpPr>
          <p:spPr bwMode="auto">
            <a:xfrm>
              <a:off x="4854574" y="2789239"/>
              <a:ext cx="87312" cy="141288"/>
            </a:xfrm>
            <a:custGeom>
              <a:avLst/>
              <a:gdLst>
                <a:gd name="T0" fmla="*/ 5 w 32"/>
                <a:gd name="T1" fmla="*/ 18 h 52"/>
                <a:gd name="T2" fmla="*/ 1 w 32"/>
                <a:gd name="T3" fmla="*/ 9 h 52"/>
                <a:gd name="T4" fmla="*/ 1 w 32"/>
                <a:gd name="T5" fmla="*/ 3 h 52"/>
                <a:gd name="T6" fmla="*/ 6 w 32"/>
                <a:gd name="T7" fmla="*/ 0 h 52"/>
                <a:gd name="T8" fmla="*/ 17 w 32"/>
                <a:gd name="T9" fmla="*/ 3 h 52"/>
                <a:gd name="T10" fmla="*/ 13 w 32"/>
                <a:gd name="T11" fmla="*/ 12 h 52"/>
                <a:gd name="T12" fmla="*/ 3 w 32"/>
                <a:gd name="T13" fmla="*/ 37 h 52"/>
                <a:gd name="T14" fmla="*/ 9 w 32"/>
                <a:gd name="T15" fmla="*/ 47 h 52"/>
                <a:gd name="T16" fmla="*/ 18 w 32"/>
                <a:gd name="T17" fmla="*/ 52 h 52"/>
                <a:gd name="T18" fmla="*/ 29 w 32"/>
                <a:gd name="T19" fmla="*/ 46 h 52"/>
                <a:gd name="T20" fmla="*/ 32 w 32"/>
                <a:gd name="T21" fmla="*/ 40 h 52"/>
                <a:gd name="T22" fmla="*/ 30 w 32"/>
                <a:gd name="T23" fmla="*/ 33 h 52"/>
                <a:gd name="T24" fmla="*/ 22 w 32"/>
                <a:gd name="T25" fmla="*/ 22 h 52"/>
                <a:gd name="T26" fmla="*/ 17 w 32"/>
                <a:gd name="T27" fmla="*/ 16 h 52"/>
                <a:gd name="T28" fmla="*/ 12 w 32"/>
                <a:gd name="T29" fmla="*/ 14 h 52"/>
                <a:gd name="T30" fmla="*/ 12 w 32"/>
                <a:gd name="T31" fmla="*/ 1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2" h="52">
                  <a:moveTo>
                    <a:pt x="5" y="18"/>
                  </a:moveTo>
                  <a:cubicBezTo>
                    <a:pt x="3" y="16"/>
                    <a:pt x="1" y="12"/>
                    <a:pt x="1" y="9"/>
                  </a:cubicBezTo>
                  <a:cubicBezTo>
                    <a:pt x="0" y="8"/>
                    <a:pt x="0" y="5"/>
                    <a:pt x="1" y="3"/>
                  </a:cubicBezTo>
                  <a:cubicBezTo>
                    <a:pt x="2" y="1"/>
                    <a:pt x="4" y="1"/>
                    <a:pt x="6" y="0"/>
                  </a:cubicBezTo>
                  <a:cubicBezTo>
                    <a:pt x="9" y="0"/>
                    <a:pt x="15" y="0"/>
                    <a:pt x="17" y="3"/>
                  </a:cubicBezTo>
                  <a:cubicBezTo>
                    <a:pt x="18" y="7"/>
                    <a:pt x="15" y="10"/>
                    <a:pt x="13" y="12"/>
                  </a:cubicBezTo>
                  <a:cubicBezTo>
                    <a:pt x="6" y="19"/>
                    <a:pt x="1" y="28"/>
                    <a:pt x="3" y="37"/>
                  </a:cubicBezTo>
                  <a:cubicBezTo>
                    <a:pt x="4" y="41"/>
                    <a:pt x="6" y="44"/>
                    <a:pt x="9" y="47"/>
                  </a:cubicBezTo>
                  <a:cubicBezTo>
                    <a:pt x="11" y="50"/>
                    <a:pt x="14" y="51"/>
                    <a:pt x="18" y="52"/>
                  </a:cubicBezTo>
                  <a:cubicBezTo>
                    <a:pt x="21" y="52"/>
                    <a:pt x="27" y="49"/>
                    <a:pt x="29" y="46"/>
                  </a:cubicBezTo>
                  <a:cubicBezTo>
                    <a:pt x="30" y="44"/>
                    <a:pt x="32" y="42"/>
                    <a:pt x="32" y="40"/>
                  </a:cubicBezTo>
                  <a:cubicBezTo>
                    <a:pt x="32" y="37"/>
                    <a:pt x="31" y="35"/>
                    <a:pt x="30" y="33"/>
                  </a:cubicBezTo>
                  <a:cubicBezTo>
                    <a:pt x="28" y="29"/>
                    <a:pt x="26" y="25"/>
                    <a:pt x="22" y="22"/>
                  </a:cubicBezTo>
                  <a:cubicBezTo>
                    <a:pt x="21" y="20"/>
                    <a:pt x="19" y="18"/>
                    <a:pt x="17" y="16"/>
                  </a:cubicBezTo>
                  <a:cubicBezTo>
                    <a:pt x="15" y="15"/>
                    <a:pt x="13" y="15"/>
                    <a:pt x="12" y="14"/>
                  </a:cubicBezTo>
                  <a:cubicBezTo>
                    <a:pt x="12" y="14"/>
                    <a:pt x="12" y="14"/>
                    <a:pt x="12" y="14"/>
                  </a:cubicBezTo>
                </a:path>
              </a:pathLst>
            </a:custGeom>
            <a:solidFill>
              <a:srgbClr val="C7B2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723"/>
            <p:cNvSpPr/>
            <p:nvPr/>
          </p:nvSpPr>
          <p:spPr bwMode="auto">
            <a:xfrm>
              <a:off x="4532311" y="2735264"/>
              <a:ext cx="128587" cy="149225"/>
            </a:xfrm>
            <a:custGeom>
              <a:avLst/>
              <a:gdLst>
                <a:gd name="T0" fmla="*/ 33 w 47"/>
                <a:gd name="T1" fmla="*/ 22 h 55"/>
                <a:gd name="T2" fmla="*/ 23 w 47"/>
                <a:gd name="T3" fmla="*/ 23 h 55"/>
                <a:gd name="T4" fmla="*/ 7 w 47"/>
                <a:gd name="T5" fmla="*/ 32 h 55"/>
                <a:gd name="T6" fmla="*/ 1 w 47"/>
                <a:gd name="T7" fmla="*/ 42 h 55"/>
                <a:gd name="T8" fmla="*/ 2 w 47"/>
                <a:gd name="T9" fmla="*/ 50 h 55"/>
                <a:gd name="T10" fmla="*/ 20 w 47"/>
                <a:gd name="T11" fmla="*/ 49 h 55"/>
                <a:gd name="T12" fmla="*/ 33 w 47"/>
                <a:gd name="T13" fmla="*/ 34 h 55"/>
                <a:gd name="T14" fmla="*/ 35 w 47"/>
                <a:gd name="T15" fmla="*/ 26 h 55"/>
                <a:gd name="T16" fmla="*/ 39 w 47"/>
                <a:gd name="T17" fmla="*/ 16 h 55"/>
                <a:gd name="T18" fmla="*/ 42 w 47"/>
                <a:gd name="T19" fmla="*/ 3 h 55"/>
                <a:gd name="T20" fmla="*/ 29 w 47"/>
                <a:gd name="T21" fmla="*/ 6 h 55"/>
                <a:gd name="T22" fmla="*/ 32 w 47"/>
                <a:gd name="T23" fmla="*/ 18 h 55"/>
                <a:gd name="T24" fmla="*/ 33 w 47"/>
                <a:gd name="T25" fmla="*/ 2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7" h="55">
                  <a:moveTo>
                    <a:pt x="33" y="22"/>
                  </a:moveTo>
                  <a:cubicBezTo>
                    <a:pt x="33" y="19"/>
                    <a:pt x="24" y="23"/>
                    <a:pt x="23" y="23"/>
                  </a:cubicBezTo>
                  <a:cubicBezTo>
                    <a:pt x="17" y="25"/>
                    <a:pt x="11" y="28"/>
                    <a:pt x="7" y="32"/>
                  </a:cubicBezTo>
                  <a:cubicBezTo>
                    <a:pt x="5" y="34"/>
                    <a:pt x="2" y="38"/>
                    <a:pt x="1" y="42"/>
                  </a:cubicBezTo>
                  <a:cubicBezTo>
                    <a:pt x="0" y="44"/>
                    <a:pt x="1" y="48"/>
                    <a:pt x="2" y="50"/>
                  </a:cubicBezTo>
                  <a:cubicBezTo>
                    <a:pt x="6" y="55"/>
                    <a:pt x="15" y="52"/>
                    <a:pt x="20" y="49"/>
                  </a:cubicBezTo>
                  <a:cubicBezTo>
                    <a:pt x="25" y="46"/>
                    <a:pt x="30" y="40"/>
                    <a:pt x="33" y="34"/>
                  </a:cubicBezTo>
                  <a:cubicBezTo>
                    <a:pt x="35" y="31"/>
                    <a:pt x="35" y="29"/>
                    <a:pt x="35" y="26"/>
                  </a:cubicBezTo>
                  <a:cubicBezTo>
                    <a:pt x="36" y="22"/>
                    <a:pt x="38" y="19"/>
                    <a:pt x="39" y="16"/>
                  </a:cubicBezTo>
                  <a:cubicBezTo>
                    <a:pt x="41" y="12"/>
                    <a:pt x="47" y="7"/>
                    <a:pt x="42" y="3"/>
                  </a:cubicBezTo>
                  <a:cubicBezTo>
                    <a:pt x="38" y="0"/>
                    <a:pt x="29" y="0"/>
                    <a:pt x="29" y="6"/>
                  </a:cubicBezTo>
                  <a:cubicBezTo>
                    <a:pt x="28" y="11"/>
                    <a:pt x="30" y="15"/>
                    <a:pt x="32" y="18"/>
                  </a:cubicBezTo>
                  <a:cubicBezTo>
                    <a:pt x="32" y="20"/>
                    <a:pt x="33" y="21"/>
                    <a:pt x="33" y="22"/>
                  </a:cubicBezTo>
                </a:path>
              </a:pathLst>
            </a:custGeom>
            <a:solidFill>
              <a:srgbClr val="C7B2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724"/>
            <p:cNvSpPr/>
            <p:nvPr/>
          </p:nvSpPr>
          <p:spPr bwMode="auto">
            <a:xfrm>
              <a:off x="4603749" y="2762251"/>
              <a:ext cx="303212" cy="233363"/>
            </a:xfrm>
            <a:custGeom>
              <a:avLst/>
              <a:gdLst>
                <a:gd name="T0" fmla="*/ 85 w 112"/>
                <a:gd name="T1" fmla="*/ 24 h 86"/>
                <a:gd name="T2" fmla="*/ 64 w 112"/>
                <a:gd name="T3" fmla="*/ 13 h 86"/>
                <a:gd name="T4" fmla="*/ 32 w 112"/>
                <a:gd name="T5" fmla="*/ 1 h 86"/>
                <a:gd name="T6" fmla="*/ 5 w 112"/>
                <a:gd name="T7" fmla="*/ 15 h 86"/>
                <a:gd name="T8" fmla="*/ 4 w 112"/>
                <a:gd name="T9" fmla="*/ 53 h 86"/>
                <a:gd name="T10" fmla="*/ 32 w 112"/>
                <a:gd name="T11" fmla="*/ 78 h 86"/>
                <a:gd name="T12" fmla="*/ 98 w 112"/>
                <a:gd name="T13" fmla="*/ 64 h 86"/>
                <a:gd name="T14" fmla="*/ 78 w 112"/>
                <a:gd name="T15" fmla="*/ 1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86">
                  <a:moveTo>
                    <a:pt x="85" y="24"/>
                  </a:moveTo>
                  <a:cubicBezTo>
                    <a:pt x="79" y="20"/>
                    <a:pt x="72" y="16"/>
                    <a:pt x="64" y="13"/>
                  </a:cubicBezTo>
                  <a:cubicBezTo>
                    <a:pt x="54" y="9"/>
                    <a:pt x="43" y="1"/>
                    <a:pt x="32" y="1"/>
                  </a:cubicBezTo>
                  <a:cubicBezTo>
                    <a:pt x="20" y="0"/>
                    <a:pt x="10" y="3"/>
                    <a:pt x="5" y="15"/>
                  </a:cubicBezTo>
                  <a:cubicBezTo>
                    <a:pt x="0" y="26"/>
                    <a:pt x="1" y="41"/>
                    <a:pt x="4" y="53"/>
                  </a:cubicBezTo>
                  <a:cubicBezTo>
                    <a:pt x="7" y="67"/>
                    <a:pt x="19" y="73"/>
                    <a:pt x="32" y="78"/>
                  </a:cubicBezTo>
                  <a:cubicBezTo>
                    <a:pt x="52" y="86"/>
                    <a:pt x="85" y="84"/>
                    <a:pt x="98" y="64"/>
                  </a:cubicBezTo>
                  <a:cubicBezTo>
                    <a:pt x="112" y="41"/>
                    <a:pt x="97" y="30"/>
                    <a:pt x="78" y="18"/>
                  </a:cubicBezTo>
                </a:path>
              </a:pathLst>
            </a:custGeom>
            <a:solidFill>
              <a:srgbClr val="C69C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725"/>
            <p:cNvSpPr>
              <a:spLocks noEditPoints="1"/>
            </p:cNvSpPr>
            <p:nvPr/>
          </p:nvSpPr>
          <p:spPr bwMode="auto">
            <a:xfrm>
              <a:off x="4611686" y="2770189"/>
              <a:ext cx="273050" cy="214313"/>
            </a:xfrm>
            <a:custGeom>
              <a:avLst/>
              <a:gdLst>
                <a:gd name="T0" fmla="*/ 51 w 101"/>
                <a:gd name="T1" fmla="*/ 79 h 79"/>
                <a:gd name="T2" fmla="*/ 32 w 101"/>
                <a:gd name="T3" fmla="*/ 76 h 79"/>
                <a:gd name="T4" fmla="*/ 1 w 101"/>
                <a:gd name="T5" fmla="*/ 37 h 79"/>
                <a:gd name="T6" fmla="*/ 2 w 101"/>
                <a:gd name="T7" fmla="*/ 26 h 79"/>
                <a:gd name="T8" fmla="*/ 7 w 101"/>
                <a:gd name="T9" fmla="*/ 7 h 79"/>
                <a:gd name="T10" fmla="*/ 8 w 101"/>
                <a:gd name="T11" fmla="*/ 6 h 79"/>
                <a:gd name="T12" fmla="*/ 8 w 101"/>
                <a:gd name="T13" fmla="*/ 4 h 79"/>
                <a:gd name="T14" fmla="*/ 11 w 101"/>
                <a:gd name="T15" fmla="*/ 0 h 79"/>
                <a:gd name="T16" fmla="*/ 12 w 101"/>
                <a:gd name="T17" fmla="*/ 0 h 79"/>
                <a:gd name="T18" fmla="*/ 74 w 101"/>
                <a:gd name="T19" fmla="*/ 12 h 79"/>
                <a:gd name="T20" fmla="*/ 101 w 101"/>
                <a:gd name="T21" fmla="*/ 37 h 79"/>
                <a:gd name="T22" fmla="*/ 89 w 101"/>
                <a:gd name="T23" fmla="*/ 63 h 79"/>
                <a:gd name="T24" fmla="*/ 51 w 101"/>
                <a:gd name="T25" fmla="*/ 79 h 79"/>
                <a:gd name="T26" fmla="*/ 14 w 101"/>
                <a:gd name="T27" fmla="*/ 10 h 79"/>
                <a:gd name="T28" fmla="*/ 9 w 101"/>
                <a:gd name="T29" fmla="*/ 27 h 79"/>
                <a:gd name="T30" fmla="*/ 8 w 101"/>
                <a:gd name="T31" fmla="*/ 37 h 79"/>
                <a:gd name="T32" fmla="*/ 34 w 101"/>
                <a:gd name="T33" fmla="*/ 69 h 79"/>
                <a:gd name="T34" fmla="*/ 51 w 101"/>
                <a:gd name="T35" fmla="*/ 71 h 79"/>
                <a:gd name="T36" fmla="*/ 83 w 101"/>
                <a:gd name="T37" fmla="*/ 58 h 79"/>
                <a:gd name="T38" fmla="*/ 93 w 101"/>
                <a:gd name="T39" fmla="*/ 37 h 79"/>
                <a:gd name="T40" fmla="*/ 72 w 101"/>
                <a:gd name="T41" fmla="*/ 19 h 79"/>
                <a:gd name="T42" fmla="*/ 15 w 101"/>
                <a:gd name="T43" fmla="*/ 8 h 79"/>
                <a:gd name="T44" fmla="*/ 14 w 101"/>
                <a:gd name="T45" fmla="*/ 1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1" h="79">
                  <a:moveTo>
                    <a:pt x="51" y="79"/>
                  </a:moveTo>
                  <a:cubicBezTo>
                    <a:pt x="44" y="79"/>
                    <a:pt x="38" y="78"/>
                    <a:pt x="32" y="76"/>
                  </a:cubicBezTo>
                  <a:cubicBezTo>
                    <a:pt x="11" y="71"/>
                    <a:pt x="0" y="56"/>
                    <a:pt x="1" y="37"/>
                  </a:cubicBezTo>
                  <a:cubicBezTo>
                    <a:pt x="1" y="33"/>
                    <a:pt x="1" y="30"/>
                    <a:pt x="2" y="26"/>
                  </a:cubicBezTo>
                  <a:cubicBezTo>
                    <a:pt x="3" y="20"/>
                    <a:pt x="5" y="13"/>
                    <a:pt x="7" y="7"/>
                  </a:cubicBezTo>
                  <a:cubicBezTo>
                    <a:pt x="8" y="7"/>
                    <a:pt x="8" y="6"/>
                    <a:pt x="8" y="6"/>
                  </a:cubicBezTo>
                  <a:cubicBezTo>
                    <a:pt x="8" y="6"/>
                    <a:pt x="8" y="5"/>
                    <a:pt x="8" y="4"/>
                  </a:cubicBezTo>
                  <a:cubicBezTo>
                    <a:pt x="7" y="2"/>
                    <a:pt x="9" y="0"/>
                    <a:pt x="11" y="0"/>
                  </a:cubicBezTo>
                  <a:cubicBezTo>
                    <a:pt x="11" y="0"/>
                    <a:pt x="12" y="0"/>
                    <a:pt x="12" y="0"/>
                  </a:cubicBezTo>
                  <a:cubicBezTo>
                    <a:pt x="33" y="0"/>
                    <a:pt x="55" y="7"/>
                    <a:pt x="74" y="12"/>
                  </a:cubicBezTo>
                  <a:cubicBezTo>
                    <a:pt x="90" y="16"/>
                    <a:pt x="101" y="24"/>
                    <a:pt x="101" y="37"/>
                  </a:cubicBezTo>
                  <a:cubicBezTo>
                    <a:pt x="101" y="45"/>
                    <a:pt x="97" y="54"/>
                    <a:pt x="89" y="63"/>
                  </a:cubicBezTo>
                  <a:cubicBezTo>
                    <a:pt x="80" y="74"/>
                    <a:pt x="65" y="79"/>
                    <a:pt x="51" y="79"/>
                  </a:cubicBezTo>
                  <a:close/>
                  <a:moveTo>
                    <a:pt x="14" y="10"/>
                  </a:moveTo>
                  <a:cubicBezTo>
                    <a:pt x="12" y="15"/>
                    <a:pt x="10" y="21"/>
                    <a:pt x="9" y="27"/>
                  </a:cubicBezTo>
                  <a:cubicBezTo>
                    <a:pt x="9" y="30"/>
                    <a:pt x="8" y="34"/>
                    <a:pt x="8" y="37"/>
                  </a:cubicBezTo>
                  <a:cubicBezTo>
                    <a:pt x="9" y="54"/>
                    <a:pt x="15" y="64"/>
                    <a:pt x="34" y="69"/>
                  </a:cubicBezTo>
                  <a:cubicBezTo>
                    <a:pt x="39" y="70"/>
                    <a:pt x="45" y="71"/>
                    <a:pt x="51" y="71"/>
                  </a:cubicBezTo>
                  <a:cubicBezTo>
                    <a:pt x="63" y="71"/>
                    <a:pt x="76" y="67"/>
                    <a:pt x="83" y="58"/>
                  </a:cubicBezTo>
                  <a:cubicBezTo>
                    <a:pt x="90" y="49"/>
                    <a:pt x="93" y="42"/>
                    <a:pt x="93" y="37"/>
                  </a:cubicBezTo>
                  <a:cubicBezTo>
                    <a:pt x="93" y="29"/>
                    <a:pt x="87" y="23"/>
                    <a:pt x="72" y="19"/>
                  </a:cubicBezTo>
                  <a:cubicBezTo>
                    <a:pt x="54" y="15"/>
                    <a:pt x="33" y="9"/>
                    <a:pt x="15" y="8"/>
                  </a:cubicBezTo>
                  <a:cubicBezTo>
                    <a:pt x="15" y="9"/>
                    <a:pt x="15" y="10"/>
                    <a:pt x="14" y="10"/>
                  </a:cubicBezTo>
                  <a:close/>
                </a:path>
              </a:pathLst>
            </a:custGeom>
            <a:solidFill>
              <a:srgbClr val="613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726"/>
            <p:cNvSpPr>
              <a:spLocks noEditPoints="1"/>
            </p:cNvSpPr>
            <p:nvPr/>
          </p:nvSpPr>
          <p:spPr bwMode="auto">
            <a:xfrm>
              <a:off x="4846636" y="2781301"/>
              <a:ext cx="71437" cy="68263"/>
            </a:xfrm>
            <a:custGeom>
              <a:avLst/>
              <a:gdLst>
                <a:gd name="T0" fmla="*/ 4 w 26"/>
                <a:gd name="T1" fmla="*/ 23 h 25"/>
                <a:gd name="T2" fmla="*/ 0 w 26"/>
                <a:gd name="T3" fmla="*/ 10 h 25"/>
                <a:gd name="T4" fmla="*/ 3 w 26"/>
                <a:gd name="T5" fmla="*/ 2 h 25"/>
                <a:gd name="T6" fmla="*/ 10 w 26"/>
                <a:gd name="T7" fmla="*/ 0 h 25"/>
                <a:gd name="T8" fmla="*/ 25 w 26"/>
                <a:gd name="T9" fmla="*/ 5 h 25"/>
                <a:gd name="T10" fmla="*/ 26 w 26"/>
                <a:gd name="T11" fmla="*/ 9 h 25"/>
                <a:gd name="T12" fmla="*/ 11 w 26"/>
                <a:gd name="T13" fmla="*/ 23 h 25"/>
                <a:gd name="T14" fmla="*/ 9 w 26"/>
                <a:gd name="T15" fmla="*/ 24 h 25"/>
                <a:gd name="T16" fmla="*/ 7 w 26"/>
                <a:gd name="T17" fmla="*/ 25 h 25"/>
                <a:gd name="T18" fmla="*/ 4 w 26"/>
                <a:gd name="T19" fmla="*/ 23 h 25"/>
                <a:gd name="T20" fmla="*/ 9 w 26"/>
                <a:gd name="T21" fmla="*/ 16 h 25"/>
                <a:gd name="T22" fmla="*/ 9 w 26"/>
                <a:gd name="T23" fmla="*/ 16 h 25"/>
                <a:gd name="T24" fmla="*/ 8 w 26"/>
                <a:gd name="T25" fmla="*/ 8 h 25"/>
                <a:gd name="T26" fmla="*/ 8 w 26"/>
                <a:gd name="T27" fmla="*/ 10 h 25"/>
                <a:gd name="T28" fmla="*/ 9 w 26"/>
                <a:gd name="T29" fmla="*/ 16 h 25"/>
                <a:gd name="T30" fmla="*/ 10 w 26"/>
                <a:gd name="T31" fmla="*/ 16 h 25"/>
                <a:gd name="T32" fmla="*/ 14 w 26"/>
                <a:gd name="T33" fmla="*/ 13 h 25"/>
                <a:gd name="T34" fmla="*/ 17 w 26"/>
                <a:gd name="T35" fmla="*/ 10 h 25"/>
                <a:gd name="T36" fmla="*/ 10 w 26"/>
                <a:gd name="T37" fmla="*/ 8 h 25"/>
                <a:gd name="T38" fmla="*/ 9 w 26"/>
                <a:gd name="T39" fmla="*/ 8 h 25"/>
                <a:gd name="T40" fmla="*/ 8 w 26"/>
                <a:gd name="T41" fmla="*/ 8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" h="25">
                  <a:moveTo>
                    <a:pt x="4" y="23"/>
                  </a:moveTo>
                  <a:cubicBezTo>
                    <a:pt x="2" y="20"/>
                    <a:pt x="0" y="15"/>
                    <a:pt x="0" y="10"/>
                  </a:cubicBezTo>
                  <a:cubicBezTo>
                    <a:pt x="0" y="7"/>
                    <a:pt x="1" y="4"/>
                    <a:pt x="3" y="2"/>
                  </a:cubicBezTo>
                  <a:cubicBezTo>
                    <a:pt x="5" y="1"/>
                    <a:pt x="8" y="0"/>
                    <a:pt x="10" y="0"/>
                  </a:cubicBezTo>
                  <a:cubicBezTo>
                    <a:pt x="15" y="1"/>
                    <a:pt x="21" y="2"/>
                    <a:pt x="25" y="5"/>
                  </a:cubicBezTo>
                  <a:cubicBezTo>
                    <a:pt x="26" y="6"/>
                    <a:pt x="26" y="8"/>
                    <a:pt x="26" y="9"/>
                  </a:cubicBezTo>
                  <a:cubicBezTo>
                    <a:pt x="24" y="16"/>
                    <a:pt x="17" y="21"/>
                    <a:pt x="11" y="23"/>
                  </a:cubicBezTo>
                  <a:cubicBezTo>
                    <a:pt x="11" y="24"/>
                    <a:pt x="10" y="24"/>
                    <a:pt x="9" y="24"/>
                  </a:cubicBezTo>
                  <a:cubicBezTo>
                    <a:pt x="9" y="24"/>
                    <a:pt x="8" y="25"/>
                    <a:pt x="7" y="25"/>
                  </a:cubicBezTo>
                  <a:cubicBezTo>
                    <a:pt x="6" y="25"/>
                    <a:pt x="5" y="24"/>
                    <a:pt x="4" y="23"/>
                  </a:cubicBezTo>
                  <a:close/>
                  <a:moveTo>
                    <a:pt x="9" y="16"/>
                  </a:moveTo>
                  <a:cubicBezTo>
                    <a:pt x="9" y="16"/>
                    <a:pt x="9" y="16"/>
                    <a:pt x="9" y="16"/>
                  </a:cubicBezTo>
                  <a:close/>
                  <a:moveTo>
                    <a:pt x="8" y="8"/>
                  </a:moveTo>
                  <a:cubicBezTo>
                    <a:pt x="8" y="8"/>
                    <a:pt x="8" y="9"/>
                    <a:pt x="8" y="10"/>
                  </a:cubicBezTo>
                  <a:cubicBezTo>
                    <a:pt x="8" y="12"/>
                    <a:pt x="8" y="14"/>
                    <a:pt x="9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1" y="15"/>
                    <a:pt x="13" y="14"/>
                    <a:pt x="14" y="13"/>
                  </a:cubicBezTo>
                  <a:cubicBezTo>
                    <a:pt x="15" y="12"/>
                    <a:pt x="16" y="11"/>
                    <a:pt x="17" y="10"/>
                  </a:cubicBezTo>
                  <a:cubicBezTo>
                    <a:pt x="15" y="9"/>
                    <a:pt x="12" y="8"/>
                    <a:pt x="10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8" y="8"/>
                    <a:pt x="8" y="8"/>
                    <a:pt x="8" y="8"/>
                  </a:cubicBezTo>
                  <a:close/>
                </a:path>
              </a:pathLst>
            </a:custGeom>
            <a:solidFill>
              <a:srgbClr val="613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727"/>
            <p:cNvSpPr>
              <a:spLocks noEditPoints="1"/>
            </p:cNvSpPr>
            <p:nvPr/>
          </p:nvSpPr>
          <p:spPr bwMode="auto">
            <a:xfrm>
              <a:off x="4860924" y="2819401"/>
              <a:ext cx="88900" cy="115888"/>
            </a:xfrm>
            <a:custGeom>
              <a:avLst/>
              <a:gdLst>
                <a:gd name="T0" fmla="*/ 16 w 33"/>
                <a:gd name="T1" fmla="*/ 43 h 43"/>
                <a:gd name="T2" fmla="*/ 0 w 33"/>
                <a:gd name="T3" fmla="*/ 20 h 43"/>
                <a:gd name="T4" fmla="*/ 1 w 33"/>
                <a:gd name="T5" fmla="*/ 5 h 43"/>
                <a:gd name="T6" fmla="*/ 1 w 33"/>
                <a:gd name="T7" fmla="*/ 3 h 43"/>
                <a:gd name="T8" fmla="*/ 5 w 33"/>
                <a:gd name="T9" fmla="*/ 1 h 43"/>
                <a:gd name="T10" fmla="*/ 7 w 33"/>
                <a:gd name="T11" fmla="*/ 1 h 43"/>
                <a:gd name="T12" fmla="*/ 30 w 33"/>
                <a:gd name="T13" fmla="*/ 18 h 43"/>
                <a:gd name="T14" fmla="*/ 32 w 33"/>
                <a:gd name="T15" fmla="*/ 28 h 43"/>
                <a:gd name="T16" fmla="*/ 19 w 33"/>
                <a:gd name="T17" fmla="*/ 42 h 43"/>
                <a:gd name="T18" fmla="*/ 16 w 33"/>
                <a:gd name="T19" fmla="*/ 43 h 43"/>
                <a:gd name="T20" fmla="*/ 8 w 33"/>
                <a:gd name="T21" fmla="*/ 20 h 43"/>
                <a:gd name="T22" fmla="*/ 16 w 33"/>
                <a:gd name="T23" fmla="*/ 35 h 43"/>
                <a:gd name="T24" fmla="*/ 18 w 33"/>
                <a:gd name="T25" fmla="*/ 35 h 43"/>
                <a:gd name="T26" fmla="*/ 24 w 33"/>
                <a:gd name="T27" fmla="*/ 28 h 43"/>
                <a:gd name="T28" fmla="*/ 23 w 33"/>
                <a:gd name="T29" fmla="*/ 22 h 43"/>
                <a:gd name="T30" fmla="*/ 8 w 33"/>
                <a:gd name="T31" fmla="*/ 10 h 43"/>
                <a:gd name="T32" fmla="*/ 8 w 33"/>
                <a:gd name="T33" fmla="*/ 2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3" h="43">
                  <a:moveTo>
                    <a:pt x="16" y="43"/>
                  </a:moveTo>
                  <a:cubicBezTo>
                    <a:pt x="2" y="42"/>
                    <a:pt x="0" y="29"/>
                    <a:pt x="0" y="20"/>
                  </a:cubicBezTo>
                  <a:cubicBezTo>
                    <a:pt x="0" y="14"/>
                    <a:pt x="1" y="8"/>
                    <a:pt x="1" y="5"/>
                  </a:cubicBezTo>
                  <a:cubicBezTo>
                    <a:pt x="1" y="5"/>
                    <a:pt x="0" y="5"/>
                    <a:pt x="1" y="3"/>
                  </a:cubicBezTo>
                  <a:cubicBezTo>
                    <a:pt x="2" y="1"/>
                    <a:pt x="4" y="0"/>
                    <a:pt x="5" y="1"/>
                  </a:cubicBezTo>
                  <a:cubicBezTo>
                    <a:pt x="6" y="1"/>
                    <a:pt x="7" y="1"/>
                    <a:pt x="7" y="1"/>
                  </a:cubicBezTo>
                  <a:cubicBezTo>
                    <a:pt x="16" y="4"/>
                    <a:pt x="25" y="9"/>
                    <a:pt x="30" y="18"/>
                  </a:cubicBezTo>
                  <a:cubicBezTo>
                    <a:pt x="31" y="21"/>
                    <a:pt x="32" y="24"/>
                    <a:pt x="32" y="28"/>
                  </a:cubicBezTo>
                  <a:cubicBezTo>
                    <a:pt x="33" y="34"/>
                    <a:pt x="28" y="41"/>
                    <a:pt x="19" y="42"/>
                  </a:cubicBezTo>
                  <a:cubicBezTo>
                    <a:pt x="18" y="43"/>
                    <a:pt x="17" y="43"/>
                    <a:pt x="16" y="43"/>
                  </a:cubicBezTo>
                  <a:close/>
                  <a:moveTo>
                    <a:pt x="8" y="20"/>
                  </a:moveTo>
                  <a:cubicBezTo>
                    <a:pt x="8" y="29"/>
                    <a:pt x="9" y="35"/>
                    <a:pt x="16" y="35"/>
                  </a:cubicBezTo>
                  <a:cubicBezTo>
                    <a:pt x="16" y="35"/>
                    <a:pt x="17" y="35"/>
                    <a:pt x="18" y="35"/>
                  </a:cubicBezTo>
                  <a:cubicBezTo>
                    <a:pt x="23" y="34"/>
                    <a:pt x="24" y="31"/>
                    <a:pt x="24" y="28"/>
                  </a:cubicBezTo>
                  <a:cubicBezTo>
                    <a:pt x="24" y="26"/>
                    <a:pt x="24" y="24"/>
                    <a:pt x="23" y="22"/>
                  </a:cubicBezTo>
                  <a:cubicBezTo>
                    <a:pt x="20" y="16"/>
                    <a:pt x="14" y="12"/>
                    <a:pt x="8" y="10"/>
                  </a:cubicBezTo>
                  <a:cubicBezTo>
                    <a:pt x="8" y="13"/>
                    <a:pt x="8" y="16"/>
                    <a:pt x="8" y="20"/>
                  </a:cubicBezTo>
                  <a:close/>
                </a:path>
              </a:pathLst>
            </a:custGeom>
            <a:solidFill>
              <a:srgbClr val="613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728"/>
            <p:cNvSpPr>
              <a:spLocks noEditPoints="1"/>
            </p:cNvSpPr>
            <p:nvPr/>
          </p:nvSpPr>
          <p:spPr bwMode="auto">
            <a:xfrm>
              <a:off x="4527549" y="2727326"/>
              <a:ext cx="138112" cy="168275"/>
            </a:xfrm>
            <a:custGeom>
              <a:avLst/>
              <a:gdLst>
                <a:gd name="T0" fmla="*/ 3 w 51"/>
                <a:gd name="T1" fmla="*/ 57 h 62"/>
                <a:gd name="T2" fmla="*/ 0 w 51"/>
                <a:gd name="T3" fmla="*/ 48 h 62"/>
                <a:gd name="T4" fmla="*/ 29 w 51"/>
                <a:gd name="T5" fmla="*/ 19 h 62"/>
                <a:gd name="T6" fmla="*/ 25 w 51"/>
                <a:gd name="T7" fmla="*/ 10 h 62"/>
                <a:gd name="T8" fmla="*/ 27 w 51"/>
                <a:gd name="T9" fmla="*/ 5 h 62"/>
                <a:gd name="T10" fmla="*/ 36 w 51"/>
                <a:gd name="T11" fmla="*/ 0 h 62"/>
                <a:gd name="T12" fmla="*/ 51 w 51"/>
                <a:gd name="T13" fmla="*/ 8 h 62"/>
                <a:gd name="T14" fmla="*/ 51 w 51"/>
                <a:gd name="T15" fmla="*/ 11 h 62"/>
                <a:gd name="T16" fmla="*/ 44 w 51"/>
                <a:gd name="T17" fmla="*/ 24 h 62"/>
                <a:gd name="T18" fmla="*/ 44 w 51"/>
                <a:gd name="T19" fmla="*/ 24 h 62"/>
                <a:gd name="T20" fmla="*/ 41 w 51"/>
                <a:gd name="T21" fmla="*/ 25 h 62"/>
                <a:gd name="T22" fmla="*/ 41 w 51"/>
                <a:gd name="T23" fmla="*/ 26 h 62"/>
                <a:gd name="T24" fmla="*/ 32 w 51"/>
                <a:gd name="T25" fmla="*/ 52 h 62"/>
                <a:gd name="T26" fmla="*/ 14 w 51"/>
                <a:gd name="T27" fmla="*/ 62 h 62"/>
                <a:gd name="T28" fmla="*/ 14 w 51"/>
                <a:gd name="T29" fmla="*/ 62 h 62"/>
                <a:gd name="T30" fmla="*/ 3 w 51"/>
                <a:gd name="T31" fmla="*/ 57 h 62"/>
                <a:gd name="T32" fmla="*/ 17 w 51"/>
                <a:gd name="T33" fmla="*/ 34 h 62"/>
                <a:gd name="T34" fmla="*/ 8 w 51"/>
                <a:gd name="T35" fmla="*/ 48 h 62"/>
                <a:gd name="T36" fmla="*/ 9 w 51"/>
                <a:gd name="T37" fmla="*/ 52 h 62"/>
                <a:gd name="T38" fmla="*/ 14 w 51"/>
                <a:gd name="T39" fmla="*/ 54 h 62"/>
                <a:gd name="T40" fmla="*/ 26 w 51"/>
                <a:gd name="T41" fmla="*/ 47 h 62"/>
                <a:gd name="T42" fmla="*/ 33 w 51"/>
                <a:gd name="T43" fmla="*/ 26 h 62"/>
                <a:gd name="T44" fmla="*/ 32 w 51"/>
                <a:gd name="T45" fmla="*/ 26 h 62"/>
                <a:gd name="T46" fmla="*/ 32 w 51"/>
                <a:gd name="T47" fmla="*/ 26 h 62"/>
                <a:gd name="T48" fmla="*/ 17 w 51"/>
                <a:gd name="T49" fmla="*/ 34 h 62"/>
                <a:gd name="T50" fmla="*/ 36 w 51"/>
                <a:gd name="T51" fmla="*/ 8 h 62"/>
                <a:gd name="T52" fmla="*/ 33 w 51"/>
                <a:gd name="T53" fmla="*/ 9 h 62"/>
                <a:gd name="T54" fmla="*/ 33 w 51"/>
                <a:gd name="T55" fmla="*/ 10 h 62"/>
                <a:gd name="T56" fmla="*/ 38 w 51"/>
                <a:gd name="T57" fmla="*/ 18 h 62"/>
                <a:gd name="T58" fmla="*/ 43 w 51"/>
                <a:gd name="T59" fmla="*/ 11 h 62"/>
                <a:gd name="T60" fmla="*/ 36 w 51"/>
                <a:gd name="T61" fmla="*/ 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1" h="62">
                  <a:moveTo>
                    <a:pt x="3" y="57"/>
                  </a:moveTo>
                  <a:cubicBezTo>
                    <a:pt x="1" y="54"/>
                    <a:pt x="0" y="51"/>
                    <a:pt x="0" y="48"/>
                  </a:cubicBezTo>
                  <a:cubicBezTo>
                    <a:pt x="1" y="34"/>
                    <a:pt x="16" y="22"/>
                    <a:pt x="29" y="19"/>
                  </a:cubicBezTo>
                  <a:cubicBezTo>
                    <a:pt x="27" y="16"/>
                    <a:pt x="25" y="13"/>
                    <a:pt x="25" y="10"/>
                  </a:cubicBezTo>
                  <a:cubicBezTo>
                    <a:pt x="25" y="8"/>
                    <a:pt x="26" y="6"/>
                    <a:pt x="27" y="5"/>
                  </a:cubicBezTo>
                  <a:cubicBezTo>
                    <a:pt x="29" y="1"/>
                    <a:pt x="33" y="0"/>
                    <a:pt x="36" y="0"/>
                  </a:cubicBezTo>
                  <a:cubicBezTo>
                    <a:pt x="42" y="0"/>
                    <a:pt x="48" y="3"/>
                    <a:pt x="51" y="8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49" y="17"/>
                    <a:pt x="46" y="20"/>
                    <a:pt x="44" y="24"/>
                  </a:cubicBezTo>
                  <a:cubicBezTo>
                    <a:pt x="44" y="24"/>
                    <a:pt x="44" y="24"/>
                    <a:pt x="44" y="24"/>
                  </a:cubicBezTo>
                  <a:cubicBezTo>
                    <a:pt x="43" y="24"/>
                    <a:pt x="42" y="25"/>
                    <a:pt x="41" y="25"/>
                  </a:cubicBezTo>
                  <a:cubicBezTo>
                    <a:pt x="41" y="26"/>
                    <a:pt x="41" y="26"/>
                    <a:pt x="41" y="26"/>
                  </a:cubicBezTo>
                  <a:cubicBezTo>
                    <a:pt x="38" y="33"/>
                    <a:pt x="40" y="42"/>
                    <a:pt x="32" y="52"/>
                  </a:cubicBezTo>
                  <a:cubicBezTo>
                    <a:pt x="28" y="56"/>
                    <a:pt x="22" y="62"/>
                    <a:pt x="14" y="62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0" y="62"/>
                    <a:pt x="6" y="60"/>
                    <a:pt x="3" y="57"/>
                  </a:cubicBezTo>
                  <a:close/>
                  <a:moveTo>
                    <a:pt x="17" y="34"/>
                  </a:moveTo>
                  <a:cubicBezTo>
                    <a:pt x="11" y="38"/>
                    <a:pt x="8" y="44"/>
                    <a:pt x="8" y="48"/>
                  </a:cubicBezTo>
                  <a:cubicBezTo>
                    <a:pt x="8" y="49"/>
                    <a:pt x="8" y="50"/>
                    <a:pt x="9" y="52"/>
                  </a:cubicBezTo>
                  <a:cubicBezTo>
                    <a:pt x="11" y="54"/>
                    <a:pt x="12" y="54"/>
                    <a:pt x="14" y="54"/>
                  </a:cubicBezTo>
                  <a:cubicBezTo>
                    <a:pt x="17" y="54"/>
                    <a:pt x="23" y="50"/>
                    <a:pt x="26" y="47"/>
                  </a:cubicBezTo>
                  <a:cubicBezTo>
                    <a:pt x="32" y="41"/>
                    <a:pt x="30" y="35"/>
                    <a:pt x="33" y="26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29" y="26"/>
                    <a:pt x="22" y="29"/>
                    <a:pt x="17" y="34"/>
                  </a:cubicBezTo>
                  <a:close/>
                  <a:moveTo>
                    <a:pt x="36" y="8"/>
                  </a:moveTo>
                  <a:cubicBezTo>
                    <a:pt x="34" y="8"/>
                    <a:pt x="34" y="8"/>
                    <a:pt x="33" y="9"/>
                  </a:cubicBezTo>
                  <a:cubicBezTo>
                    <a:pt x="33" y="9"/>
                    <a:pt x="33" y="9"/>
                    <a:pt x="33" y="10"/>
                  </a:cubicBezTo>
                  <a:cubicBezTo>
                    <a:pt x="33" y="11"/>
                    <a:pt x="35" y="15"/>
                    <a:pt x="38" y="18"/>
                  </a:cubicBezTo>
                  <a:cubicBezTo>
                    <a:pt x="40" y="15"/>
                    <a:pt x="42" y="13"/>
                    <a:pt x="43" y="11"/>
                  </a:cubicBezTo>
                  <a:cubicBezTo>
                    <a:pt x="41" y="9"/>
                    <a:pt x="38" y="8"/>
                    <a:pt x="36" y="8"/>
                  </a:cubicBezTo>
                  <a:close/>
                </a:path>
              </a:pathLst>
            </a:custGeom>
            <a:solidFill>
              <a:srgbClr val="613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729"/>
            <p:cNvSpPr/>
            <p:nvPr/>
          </p:nvSpPr>
          <p:spPr bwMode="auto">
            <a:xfrm>
              <a:off x="4646611" y="2611439"/>
              <a:ext cx="60325" cy="165100"/>
            </a:xfrm>
            <a:custGeom>
              <a:avLst/>
              <a:gdLst>
                <a:gd name="T0" fmla="*/ 3 w 22"/>
                <a:gd name="T1" fmla="*/ 61 h 61"/>
                <a:gd name="T2" fmla="*/ 0 w 22"/>
                <a:gd name="T3" fmla="*/ 57 h 61"/>
                <a:gd name="T4" fmla="*/ 14 w 22"/>
                <a:gd name="T5" fmla="*/ 2 h 61"/>
                <a:gd name="T6" fmla="*/ 14 w 22"/>
                <a:gd name="T7" fmla="*/ 2 h 61"/>
                <a:gd name="T8" fmla="*/ 19 w 22"/>
                <a:gd name="T9" fmla="*/ 1 h 61"/>
                <a:gd name="T10" fmla="*/ 21 w 22"/>
                <a:gd name="T11" fmla="*/ 6 h 61"/>
                <a:gd name="T12" fmla="*/ 8 w 22"/>
                <a:gd name="T13" fmla="*/ 58 h 61"/>
                <a:gd name="T14" fmla="*/ 4 w 22"/>
                <a:gd name="T15" fmla="*/ 61 h 61"/>
                <a:gd name="T16" fmla="*/ 3 w 22"/>
                <a:gd name="T17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61">
                  <a:moveTo>
                    <a:pt x="3" y="61"/>
                  </a:moveTo>
                  <a:cubicBezTo>
                    <a:pt x="1" y="61"/>
                    <a:pt x="0" y="59"/>
                    <a:pt x="0" y="57"/>
                  </a:cubicBezTo>
                  <a:cubicBezTo>
                    <a:pt x="2" y="41"/>
                    <a:pt x="5" y="18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5" y="0"/>
                    <a:pt x="17" y="0"/>
                    <a:pt x="19" y="1"/>
                  </a:cubicBezTo>
                  <a:cubicBezTo>
                    <a:pt x="21" y="2"/>
                    <a:pt x="22" y="4"/>
                    <a:pt x="21" y="6"/>
                  </a:cubicBezTo>
                  <a:cubicBezTo>
                    <a:pt x="13" y="19"/>
                    <a:pt x="10" y="42"/>
                    <a:pt x="8" y="58"/>
                  </a:cubicBezTo>
                  <a:cubicBezTo>
                    <a:pt x="8" y="60"/>
                    <a:pt x="6" y="61"/>
                    <a:pt x="4" y="61"/>
                  </a:cubicBezTo>
                  <a:lnTo>
                    <a:pt x="3" y="61"/>
                  </a:lnTo>
                  <a:close/>
                </a:path>
              </a:pathLst>
            </a:custGeom>
            <a:solidFill>
              <a:srgbClr val="613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730"/>
            <p:cNvSpPr/>
            <p:nvPr/>
          </p:nvSpPr>
          <p:spPr bwMode="auto">
            <a:xfrm>
              <a:off x="4868861" y="2657476"/>
              <a:ext cx="46037" cy="131763"/>
            </a:xfrm>
            <a:custGeom>
              <a:avLst/>
              <a:gdLst>
                <a:gd name="T0" fmla="*/ 4 w 17"/>
                <a:gd name="T1" fmla="*/ 49 h 49"/>
                <a:gd name="T2" fmla="*/ 0 w 17"/>
                <a:gd name="T3" fmla="*/ 45 h 49"/>
                <a:gd name="T4" fmla="*/ 5 w 17"/>
                <a:gd name="T5" fmla="*/ 24 h 49"/>
                <a:gd name="T6" fmla="*/ 9 w 17"/>
                <a:gd name="T7" fmla="*/ 6 h 49"/>
                <a:gd name="T8" fmla="*/ 9 w 17"/>
                <a:gd name="T9" fmla="*/ 6 h 49"/>
                <a:gd name="T10" fmla="*/ 11 w 17"/>
                <a:gd name="T11" fmla="*/ 0 h 49"/>
                <a:gd name="T12" fmla="*/ 16 w 17"/>
                <a:gd name="T13" fmla="*/ 3 h 49"/>
                <a:gd name="T14" fmla="*/ 17 w 17"/>
                <a:gd name="T15" fmla="*/ 6 h 49"/>
                <a:gd name="T16" fmla="*/ 12 w 17"/>
                <a:gd name="T17" fmla="*/ 26 h 49"/>
                <a:gd name="T18" fmla="*/ 8 w 17"/>
                <a:gd name="T19" fmla="*/ 46 h 49"/>
                <a:gd name="T20" fmla="*/ 4 w 17"/>
                <a:gd name="T21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49">
                  <a:moveTo>
                    <a:pt x="4" y="49"/>
                  </a:moveTo>
                  <a:cubicBezTo>
                    <a:pt x="2" y="49"/>
                    <a:pt x="0" y="47"/>
                    <a:pt x="0" y="45"/>
                  </a:cubicBezTo>
                  <a:cubicBezTo>
                    <a:pt x="1" y="39"/>
                    <a:pt x="4" y="30"/>
                    <a:pt x="5" y="24"/>
                  </a:cubicBezTo>
                  <a:cubicBezTo>
                    <a:pt x="6" y="20"/>
                    <a:pt x="9" y="9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8" y="4"/>
                    <a:pt x="9" y="1"/>
                    <a:pt x="11" y="0"/>
                  </a:cubicBezTo>
                  <a:cubicBezTo>
                    <a:pt x="13" y="0"/>
                    <a:pt x="15" y="1"/>
                    <a:pt x="16" y="3"/>
                  </a:cubicBezTo>
                  <a:cubicBezTo>
                    <a:pt x="17" y="4"/>
                    <a:pt x="17" y="5"/>
                    <a:pt x="17" y="6"/>
                  </a:cubicBezTo>
                  <a:cubicBezTo>
                    <a:pt x="16" y="12"/>
                    <a:pt x="13" y="22"/>
                    <a:pt x="12" y="26"/>
                  </a:cubicBezTo>
                  <a:cubicBezTo>
                    <a:pt x="11" y="33"/>
                    <a:pt x="8" y="42"/>
                    <a:pt x="8" y="46"/>
                  </a:cubicBezTo>
                  <a:cubicBezTo>
                    <a:pt x="8" y="48"/>
                    <a:pt x="6" y="49"/>
                    <a:pt x="4" y="49"/>
                  </a:cubicBezTo>
                  <a:close/>
                </a:path>
              </a:pathLst>
            </a:custGeom>
            <a:solidFill>
              <a:srgbClr val="613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731"/>
            <p:cNvSpPr/>
            <p:nvPr/>
          </p:nvSpPr>
          <p:spPr bwMode="auto">
            <a:xfrm>
              <a:off x="4651374" y="2814639"/>
              <a:ext cx="41275" cy="31750"/>
            </a:xfrm>
            <a:custGeom>
              <a:avLst/>
              <a:gdLst>
                <a:gd name="T0" fmla="*/ 4 w 15"/>
                <a:gd name="T1" fmla="*/ 0 h 12"/>
                <a:gd name="T2" fmla="*/ 14 w 15"/>
                <a:gd name="T3" fmla="*/ 2 h 12"/>
                <a:gd name="T4" fmla="*/ 4 w 15"/>
                <a:gd name="T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2">
                  <a:moveTo>
                    <a:pt x="4" y="0"/>
                  </a:moveTo>
                  <a:cubicBezTo>
                    <a:pt x="0" y="9"/>
                    <a:pt x="15" y="12"/>
                    <a:pt x="14" y="2"/>
                  </a:cubicBezTo>
                  <a:cubicBezTo>
                    <a:pt x="12" y="4"/>
                    <a:pt x="6" y="2"/>
                    <a:pt x="4" y="0"/>
                  </a:cubicBezTo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732"/>
            <p:cNvSpPr/>
            <p:nvPr/>
          </p:nvSpPr>
          <p:spPr bwMode="auto">
            <a:xfrm>
              <a:off x="4700586" y="2825751"/>
              <a:ext cx="41275" cy="34925"/>
            </a:xfrm>
            <a:custGeom>
              <a:avLst/>
              <a:gdLst>
                <a:gd name="T0" fmla="*/ 4 w 15"/>
                <a:gd name="T1" fmla="*/ 0 h 13"/>
                <a:gd name="T2" fmla="*/ 14 w 15"/>
                <a:gd name="T3" fmla="*/ 2 h 13"/>
                <a:gd name="T4" fmla="*/ 4 w 15"/>
                <a:gd name="T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3">
                  <a:moveTo>
                    <a:pt x="4" y="0"/>
                  </a:moveTo>
                  <a:cubicBezTo>
                    <a:pt x="0" y="9"/>
                    <a:pt x="15" y="13"/>
                    <a:pt x="14" y="2"/>
                  </a:cubicBezTo>
                  <a:cubicBezTo>
                    <a:pt x="11" y="4"/>
                    <a:pt x="6" y="2"/>
                    <a:pt x="4" y="0"/>
                  </a:cubicBezTo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733"/>
            <p:cNvSpPr/>
            <p:nvPr/>
          </p:nvSpPr>
          <p:spPr bwMode="auto">
            <a:xfrm>
              <a:off x="4749799" y="2835276"/>
              <a:ext cx="39687" cy="34925"/>
            </a:xfrm>
            <a:custGeom>
              <a:avLst/>
              <a:gdLst>
                <a:gd name="T0" fmla="*/ 4 w 15"/>
                <a:gd name="T1" fmla="*/ 0 h 13"/>
                <a:gd name="T2" fmla="*/ 14 w 15"/>
                <a:gd name="T3" fmla="*/ 3 h 13"/>
                <a:gd name="T4" fmla="*/ 4 w 15"/>
                <a:gd name="T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3">
                  <a:moveTo>
                    <a:pt x="4" y="0"/>
                  </a:moveTo>
                  <a:cubicBezTo>
                    <a:pt x="0" y="9"/>
                    <a:pt x="15" y="13"/>
                    <a:pt x="14" y="3"/>
                  </a:cubicBezTo>
                  <a:cubicBezTo>
                    <a:pt x="12" y="4"/>
                    <a:pt x="6" y="2"/>
                    <a:pt x="4" y="0"/>
                  </a:cubicBezTo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734"/>
            <p:cNvSpPr/>
            <p:nvPr/>
          </p:nvSpPr>
          <p:spPr bwMode="auto">
            <a:xfrm>
              <a:off x="4800599" y="2846389"/>
              <a:ext cx="41275" cy="33338"/>
            </a:xfrm>
            <a:custGeom>
              <a:avLst/>
              <a:gdLst>
                <a:gd name="T0" fmla="*/ 4 w 15"/>
                <a:gd name="T1" fmla="*/ 0 h 12"/>
                <a:gd name="T2" fmla="*/ 14 w 15"/>
                <a:gd name="T3" fmla="*/ 2 h 12"/>
                <a:gd name="T4" fmla="*/ 4 w 15"/>
                <a:gd name="T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2">
                  <a:moveTo>
                    <a:pt x="4" y="0"/>
                  </a:moveTo>
                  <a:cubicBezTo>
                    <a:pt x="0" y="9"/>
                    <a:pt x="15" y="12"/>
                    <a:pt x="14" y="2"/>
                  </a:cubicBezTo>
                  <a:cubicBezTo>
                    <a:pt x="11" y="3"/>
                    <a:pt x="6" y="2"/>
                    <a:pt x="4" y="0"/>
                  </a:cubicBezTo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735"/>
            <p:cNvSpPr/>
            <p:nvPr/>
          </p:nvSpPr>
          <p:spPr bwMode="auto">
            <a:xfrm>
              <a:off x="4673599" y="2852739"/>
              <a:ext cx="41275" cy="31750"/>
            </a:xfrm>
            <a:custGeom>
              <a:avLst/>
              <a:gdLst>
                <a:gd name="T0" fmla="*/ 4 w 15"/>
                <a:gd name="T1" fmla="*/ 0 h 12"/>
                <a:gd name="T2" fmla="*/ 14 w 15"/>
                <a:gd name="T3" fmla="*/ 2 h 12"/>
                <a:gd name="T4" fmla="*/ 4 w 15"/>
                <a:gd name="T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2">
                  <a:moveTo>
                    <a:pt x="4" y="0"/>
                  </a:moveTo>
                  <a:cubicBezTo>
                    <a:pt x="0" y="9"/>
                    <a:pt x="15" y="12"/>
                    <a:pt x="14" y="2"/>
                  </a:cubicBezTo>
                  <a:cubicBezTo>
                    <a:pt x="11" y="4"/>
                    <a:pt x="6" y="2"/>
                    <a:pt x="4" y="0"/>
                  </a:cubicBezTo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736"/>
            <p:cNvSpPr/>
            <p:nvPr/>
          </p:nvSpPr>
          <p:spPr bwMode="auto">
            <a:xfrm>
              <a:off x="4633911" y="2841626"/>
              <a:ext cx="34925" cy="28575"/>
            </a:xfrm>
            <a:custGeom>
              <a:avLst/>
              <a:gdLst>
                <a:gd name="T0" fmla="*/ 3 w 13"/>
                <a:gd name="T1" fmla="*/ 0 h 11"/>
                <a:gd name="T2" fmla="*/ 12 w 13"/>
                <a:gd name="T3" fmla="*/ 2 h 11"/>
                <a:gd name="T4" fmla="*/ 3 w 13"/>
                <a:gd name="T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" h="11">
                  <a:moveTo>
                    <a:pt x="3" y="0"/>
                  </a:moveTo>
                  <a:cubicBezTo>
                    <a:pt x="0" y="8"/>
                    <a:pt x="13" y="11"/>
                    <a:pt x="12" y="2"/>
                  </a:cubicBezTo>
                  <a:cubicBezTo>
                    <a:pt x="10" y="3"/>
                    <a:pt x="5" y="2"/>
                    <a:pt x="3" y="0"/>
                  </a:cubicBezTo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737"/>
            <p:cNvSpPr/>
            <p:nvPr/>
          </p:nvSpPr>
          <p:spPr bwMode="auto">
            <a:xfrm>
              <a:off x="4719636" y="2862264"/>
              <a:ext cx="41275" cy="36513"/>
            </a:xfrm>
            <a:custGeom>
              <a:avLst/>
              <a:gdLst>
                <a:gd name="T0" fmla="*/ 4 w 15"/>
                <a:gd name="T1" fmla="*/ 0 h 13"/>
                <a:gd name="T2" fmla="*/ 14 w 15"/>
                <a:gd name="T3" fmla="*/ 3 h 13"/>
                <a:gd name="T4" fmla="*/ 4 w 15"/>
                <a:gd name="T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3">
                  <a:moveTo>
                    <a:pt x="4" y="0"/>
                  </a:moveTo>
                  <a:cubicBezTo>
                    <a:pt x="0" y="10"/>
                    <a:pt x="15" y="13"/>
                    <a:pt x="14" y="3"/>
                  </a:cubicBezTo>
                  <a:cubicBezTo>
                    <a:pt x="12" y="4"/>
                    <a:pt x="6" y="3"/>
                    <a:pt x="4" y="0"/>
                  </a:cubicBezTo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738"/>
            <p:cNvSpPr/>
            <p:nvPr/>
          </p:nvSpPr>
          <p:spPr bwMode="auto">
            <a:xfrm>
              <a:off x="4770436" y="2870201"/>
              <a:ext cx="41275" cy="36513"/>
            </a:xfrm>
            <a:custGeom>
              <a:avLst/>
              <a:gdLst>
                <a:gd name="T0" fmla="*/ 3 w 15"/>
                <a:gd name="T1" fmla="*/ 0 h 13"/>
                <a:gd name="T2" fmla="*/ 14 w 15"/>
                <a:gd name="T3" fmla="*/ 3 h 13"/>
                <a:gd name="T4" fmla="*/ 3 w 15"/>
                <a:gd name="T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3">
                  <a:moveTo>
                    <a:pt x="3" y="0"/>
                  </a:moveTo>
                  <a:cubicBezTo>
                    <a:pt x="0" y="9"/>
                    <a:pt x="15" y="13"/>
                    <a:pt x="14" y="3"/>
                  </a:cubicBezTo>
                  <a:cubicBezTo>
                    <a:pt x="11" y="4"/>
                    <a:pt x="6" y="2"/>
                    <a:pt x="3" y="0"/>
                  </a:cubicBezTo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739"/>
            <p:cNvSpPr/>
            <p:nvPr/>
          </p:nvSpPr>
          <p:spPr bwMode="auto">
            <a:xfrm>
              <a:off x="4814886" y="2876551"/>
              <a:ext cx="39687" cy="34925"/>
            </a:xfrm>
            <a:custGeom>
              <a:avLst/>
              <a:gdLst>
                <a:gd name="T0" fmla="*/ 4 w 15"/>
                <a:gd name="T1" fmla="*/ 0 h 13"/>
                <a:gd name="T2" fmla="*/ 15 w 15"/>
                <a:gd name="T3" fmla="*/ 3 h 13"/>
                <a:gd name="T4" fmla="*/ 4 w 15"/>
                <a:gd name="T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3">
                  <a:moveTo>
                    <a:pt x="4" y="0"/>
                  </a:moveTo>
                  <a:cubicBezTo>
                    <a:pt x="0" y="10"/>
                    <a:pt x="15" y="13"/>
                    <a:pt x="15" y="3"/>
                  </a:cubicBezTo>
                  <a:cubicBezTo>
                    <a:pt x="12" y="4"/>
                    <a:pt x="6" y="2"/>
                    <a:pt x="4" y="0"/>
                  </a:cubicBezTo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740"/>
            <p:cNvSpPr/>
            <p:nvPr/>
          </p:nvSpPr>
          <p:spPr bwMode="auto">
            <a:xfrm>
              <a:off x="4643436" y="2884489"/>
              <a:ext cx="41275" cy="34925"/>
            </a:xfrm>
            <a:custGeom>
              <a:avLst/>
              <a:gdLst>
                <a:gd name="T0" fmla="*/ 4 w 15"/>
                <a:gd name="T1" fmla="*/ 0 h 13"/>
                <a:gd name="T2" fmla="*/ 14 w 15"/>
                <a:gd name="T3" fmla="*/ 3 h 13"/>
                <a:gd name="T4" fmla="*/ 4 w 15"/>
                <a:gd name="T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3">
                  <a:moveTo>
                    <a:pt x="4" y="0"/>
                  </a:moveTo>
                  <a:cubicBezTo>
                    <a:pt x="0" y="9"/>
                    <a:pt x="15" y="13"/>
                    <a:pt x="14" y="3"/>
                  </a:cubicBezTo>
                  <a:cubicBezTo>
                    <a:pt x="12" y="4"/>
                    <a:pt x="6" y="2"/>
                    <a:pt x="4" y="0"/>
                  </a:cubicBezTo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741"/>
            <p:cNvSpPr/>
            <p:nvPr/>
          </p:nvSpPr>
          <p:spPr bwMode="auto">
            <a:xfrm>
              <a:off x="4692649" y="2895601"/>
              <a:ext cx="41275" cy="34925"/>
            </a:xfrm>
            <a:custGeom>
              <a:avLst/>
              <a:gdLst>
                <a:gd name="T0" fmla="*/ 4 w 15"/>
                <a:gd name="T1" fmla="*/ 0 h 13"/>
                <a:gd name="T2" fmla="*/ 14 w 15"/>
                <a:gd name="T3" fmla="*/ 3 h 13"/>
                <a:gd name="T4" fmla="*/ 4 w 15"/>
                <a:gd name="T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3">
                  <a:moveTo>
                    <a:pt x="4" y="0"/>
                  </a:moveTo>
                  <a:cubicBezTo>
                    <a:pt x="0" y="10"/>
                    <a:pt x="15" y="13"/>
                    <a:pt x="14" y="3"/>
                  </a:cubicBezTo>
                  <a:cubicBezTo>
                    <a:pt x="11" y="4"/>
                    <a:pt x="6" y="2"/>
                    <a:pt x="4" y="0"/>
                  </a:cubicBezTo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742"/>
            <p:cNvSpPr/>
            <p:nvPr/>
          </p:nvSpPr>
          <p:spPr bwMode="auto">
            <a:xfrm>
              <a:off x="4741861" y="2906714"/>
              <a:ext cx="39687" cy="34925"/>
            </a:xfrm>
            <a:custGeom>
              <a:avLst/>
              <a:gdLst>
                <a:gd name="T0" fmla="*/ 4 w 15"/>
                <a:gd name="T1" fmla="*/ 0 h 13"/>
                <a:gd name="T2" fmla="*/ 15 w 15"/>
                <a:gd name="T3" fmla="*/ 3 h 13"/>
                <a:gd name="T4" fmla="*/ 4 w 15"/>
                <a:gd name="T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3">
                  <a:moveTo>
                    <a:pt x="4" y="0"/>
                  </a:moveTo>
                  <a:cubicBezTo>
                    <a:pt x="0" y="10"/>
                    <a:pt x="15" y="13"/>
                    <a:pt x="15" y="3"/>
                  </a:cubicBezTo>
                  <a:cubicBezTo>
                    <a:pt x="12" y="4"/>
                    <a:pt x="6" y="3"/>
                    <a:pt x="4" y="0"/>
                  </a:cubicBezTo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743"/>
            <p:cNvSpPr/>
            <p:nvPr/>
          </p:nvSpPr>
          <p:spPr bwMode="auto">
            <a:xfrm>
              <a:off x="4789486" y="2916239"/>
              <a:ext cx="44450" cy="33338"/>
            </a:xfrm>
            <a:custGeom>
              <a:avLst/>
              <a:gdLst>
                <a:gd name="T0" fmla="*/ 4 w 16"/>
                <a:gd name="T1" fmla="*/ 0 h 12"/>
                <a:gd name="T2" fmla="*/ 15 w 16"/>
                <a:gd name="T3" fmla="*/ 2 h 12"/>
                <a:gd name="T4" fmla="*/ 4 w 16"/>
                <a:gd name="T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12">
                  <a:moveTo>
                    <a:pt x="4" y="0"/>
                  </a:moveTo>
                  <a:cubicBezTo>
                    <a:pt x="0" y="9"/>
                    <a:pt x="16" y="12"/>
                    <a:pt x="15" y="2"/>
                  </a:cubicBezTo>
                  <a:cubicBezTo>
                    <a:pt x="12" y="3"/>
                    <a:pt x="7" y="2"/>
                    <a:pt x="4" y="0"/>
                  </a:cubicBezTo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744"/>
            <p:cNvSpPr/>
            <p:nvPr/>
          </p:nvSpPr>
          <p:spPr bwMode="auto">
            <a:xfrm>
              <a:off x="4665661" y="2922589"/>
              <a:ext cx="41275" cy="34925"/>
            </a:xfrm>
            <a:custGeom>
              <a:avLst/>
              <a:gdLst>
                <a:gd name="T0" fmla="*/ 4 w 15"/>
                <a:gd name="T1" fmla="*/ 0 h 13"/>
                <a:gd name="T2" fmla="*/ 14 w 15"/>
                <a:gd name="T3" fmla="*/ 3 h 13"/>
                <a:gd name="T4" fmla="*/ 4 w 15"/>
                <a:gd name="T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3">
                  <a:moveTo>
                    <a:pt x="4" y="0"/>
                  </a:moveTo>
                  <a:cubicBezTo>
                    <a:pt x="0" y="10"/>
                    <a:pt x="15" y="13"/>
                    <a:pt x="14" y="3"/>
                  </a:cubicBezTo>
                  <a:cubicBezTo>
                    <a:pt x="11" y="4"/>
                    <a:pt x="6" y="2"/>
                    <a:pt x="4" y="0"/>
                  </a:cubicBezTo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745"/>
            <p:cNvSpPr/>
            <p:nvPr/>
          </p:nvSpPr>
          <p:spPr bwMode="auto">
            <a:xfrm>
              <a:off x="4711699" y="2935289"/>
              <a:ext cx="41275" cy="33338"/>
            </a:xfrm>
            <a:custGeom>
              <a:avLst/>
              <a:gdLst>
                <a:gd name="T0" fmla="*/ 4 w 15"/>
                <a:gd name="T1" fmla="*/ 0 h 12"/>
                <a:gd name="T2" fmla="*/ 14 w 15"/>
                <a:gd name="T3" fmla="*/ 2 h 12"/>
                <a:gd name="T4" fmla="*/ 4 w 15"/>
                <a:gd name="T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2">
                  <a:moveTo>
                    <a:pt x="4" y="0"/>
                  </a:moveTo>
                  <a:cubicBezTo>
                    <a:pt x="0" y="9"/>
                    <a:pt x="15" y="12"/>
                    <a:pt x="14" y="2"/>
                  </a:cubicBezTo>
                  <a:cubicBezTo>
                    <a:pt x="12" y="4"/>
                    <a:pt x="6" y="2"/>
                    <a:pt x="4" y="0"/>
                  </a:cubicBezTo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746"/>
            <p:cNvSpPr/>
            <p:nvPr/>
          </p:nvSpPr>
          <p:spPr bwMode="auto">
            <a:xfrm>
              <a:off x="4378324" y="1771651"/>
              <a:ext cx="1023937" cy="920750"/>
            </a:xfrm>
            <a:custGeom>
              <a:avLst/>
              <a:gdLst>
                <a:gd name="T0" fmla="*/ 188 w 378"/>
                <a:gd name="T1" fmla="*/ 0 h 340"/>
                <a:gd name="T2" fmla="*/ 55 w 378"/>
                <a:gd name="T3" fmla="*/ 54 h 340"/>
                <a:gd name="T4" fmla="*/ 11 w 378"/>
                <a:gd name="T5" fmla="*/ 113 h 340"/>
                <a:gd name="T6" fmla="*/ 6 w 378"/>
                <a:gd name="T7" fmla="*/ 179 h 340"/>
                <a:gd name="T8" fmla="*/ 23 w 378"/>
                <a:gd name="T9" fmla="*/ 233 h 340"/>
                <a:gd name="T10" fmla="*/ 51 w 378"/>
                <a:gd name="T11" fmla="*/ 278 h 340"/>
                <a:gd name="T12" fmla="*/ 155 w 378"/>
                <a:gd name="T13" fmla="*/ 338 h 340"/>
                <a:gd name="T14" fmla="*/ 199 w 378"/>
                <a:gd name="T15" fmla="*/ 337 h 340"/>
                <a:gd name="T16" fmla="*/ 211 w 378"/>
                <a:gd name="T17" fmla="*/ 337 h 340"/>
                <a:gd name="T18" fmla="*/ 225 w 378"/>
                <a:gd name="T19" fmla="*/ 337 h 340"/>
                <a:gd name="T20" fmla="*/ 282 w 378"/>
                <a:gd name="T21" fmla="*/ 307 h 340"/>
                <a:gd name="T22" fmla="*/ 365 w 378"/>
                <a:gd name="T23" fmla="*/ 207 h 340"/>
                <a:gd name="T24" fmla="*/ 351 w 378"/>
                <a:gd name="T25" fmla="*/ 84 h 340"/>
                <a:gd name="T26" fmla="*/ 265 w 378"/>
                <a:gd name="T27" fmla="*/ 15 h 340"/>
                <a:gd name="T28" fmla="*/ 220 w 378"/>
                <a:gd name="T29" fmla="*/ 2 h 340"/>
                <a:gd name="T30" fmla="*/ 197 w 378"/>
                <a:gd name="T31" fmla="*/ 1 h 340"/>
                <a:gd name="T32" fmla="*/ 184 w 378"/>
                <a:gd name="T33" fmla="*/ 1 h 340"/>
                <a:gd name="T34" fmla="*/ 185 w 378"/>
                <a:gd name="T35" fmla="*/ 3 h 340"/>
                <a:gd name="T36" fmla="*/ 188 w 378"/>
                <a:gd name="T37" fmla="*/ 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78" h="340">
                  <a:moveTo>
                    <a:pt x="188" y="0"/>
                  </a:moveTo>
                  <a:cubicBezTo>
                    <a:pt x="137" y="0"/>
                    <a:pt x="91" y="19"/>
                    <a:pt x="55" y="54"/>
                  </a:cubicBezTo>
                  <a:cubicBezTo>
                    <a:pt x="36" y="72"/>
                    <a:pt x="23" y="90"/>
                    <a:pt x="11" y="113"/>
                  </a:cubicBezTo>
                  <a:cubicBezTo>
                    <a:pt x="0" y="133"/>
                    <a:pt x="2" y="158"/>
                    <a:pt x="6" y="179"/>
                  </a:cubicBezTo>
                  <a:cubicBezTo>
                    <a:pt x="9" y="198"/>
                    <a:pt x="14" y="216"/>
                    <a:pt x="23" y="233"/>
                  </a:cubicBezTo>
                  <a:cubicBezTo>
                    <a:pt x="31" y="248"/>
                    <a:pt x="41" y="264"/>
                    <a:pt x="51" y="278"/>
                  </a:cubicBezTo>
                  <a:cubicBezTo>
                    <a:pt x="73" y="312"/>
                    <a:pt x="116" y="333"/>
                    <a:pt x="155" y="338"/>
                  </a:cubicBezTo>
                  <a:cubicBezTo>
                    <a:pt x="168" y="340"/>
                    <a:pt x="185" y="338"/>
                    <a:pt x="199" y="337"/>
                  </a:cubicBezTo>
                  <a:cubicBezTo>
                    <a:pt x="203" y="336"/>
                    <a:pt x="207" y="337"/>
                    <a:pt x="211" y="337"/>
                  </a:cubicBezTo>
                  <a:cubicBezTo>
                    <a:pt x="215" y="337"/>
                    <a:pt x="220" y="337"/>
                    <a:pt x="225" y="337"/>
                  </a:cubicBezTo>
                  <a:cubicBezTo>
                    <a:pt x="247" y="334"/>
                    <a:pt x="262" y="318"/>
                    <a:pt x="282" y="307"/>
                  </a:cubicBezTo>
                  <a:cubicBezTo>
                    <a:pt x="319" y="286"/>
                    <a:pt x="352" y="248"/>
                    <a:pt x="365" y="207"/>
                  </a:cubicBezTo>
                  <a:cubicBezTo>
                    <a:pt x="378" y="167"/>
                    <a:pt x="375" y="118"/>
                    <a:pt x="351" y="84"/>
                  </a:cubicBezTo>
                  <a:cubicBezTo>
                    <a:pt x="330" y="54"/>
                    <a:pt x="297" y="29"/>
                    <a:pt x="265" y="15"/>
                  </a:cubicBezTo>
                  <a:cubicBezTo>
                    <a:pt x="250" y="9"/>
                    <a:pt x="234" y="5"/>
                    <a:pt x="220" y="2"/>
                  </a:cubicBezTo>
                  <a:cubicBezTo>
                    <a:pt x="212" y="1"/>
                    <a:pt x="205" y="1"/>
                    <a:pt x="197" y="1"/>
                  </a:cubicBezTo>
                  <a:cubicBezTo>
                    <a:pt x="193" y="1"/>
                    <a:pt x="188" y="1"/>
                    <a:pt x="184" y="1"/>
                  </a:cubicBezTo>
                  <a:cubicBezTo>
                    <a:pt x="184" y="2"/>
                    <a:pt x="184" y="3"/>
                    <a:pt x="185" y="3"/>
                  </a:cubicBezTo>
                  <a:cubicBezTo>
                    <a:pt x="188" y="0"/>
                    <a:pt x="188" y="0"/>
                    <a:pt x="188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747"/>
            <p:cNvSpPr/>
            <p:nvPr/>
          </p:nvSpPr>
          <p:spPr bwMode="auto">
            <a:xfrm>
              <a:off x="4397374" y="1790701"/>
              <a:ext cx="979487" cy="877888"/>
            </a:xfrm>
            <a:custGeom>
              <a:avLst/>
              <a:gdLst>
                <a:gd name="T0" fmla="*/ 182 w 362"/>
                <a:gd name="T1" fmla="*/ 0 h 324"/>
                <a:gd name="T2" fmla="*/ 53 w 362"/>
                <a:gd name="T3" fmla="*/ 53 h 324"/>
                <a:gd name="T4" fmla="*/ 10 w 362"/>
                <a:gd name="T5" fmla="*/ 110 h 324"/>
                <a:gd name="T6" fmla="*/ 5 w 362"/>
                <a:gd name="T7" fmla="*/ 174 h 324"/>
                <a:gd name="T8" fmla="*/ 21 w 362"/>
                <a:gd name="T9" fmla="*/ 227 h 324"/>
                <a:gd name="T10" fmla="*/ 47 w 362"/>
                <a:gd name="T11" fmla="*/ 270 h 324"/>
                <a:gd name="T12" fmla="*/ 143 w 362"/>
                <a:gd name="T13" fmla="*/ 322 h 324"/>
                <a:gd name="T14" fmla="*/ 180 w 362"/>
                <a:gd name="T15" fmla="*/ 319 h 324"/>
                <a:gd name="T16" fmla="*/ 208 w 362"/>
                <a:gd name="T17" fmla="*/ 317 h 324"/>
                <a:gd name="T18" fmla="*/ 268 w 362"/>
                <a:gd name="T19" fmla="*/ 296 h 324"/>
                <a:gd name="T20" fmla="*/ 350 w 362"/>
                <a:gd name="T21" fmla="*/ 198 h 324"/>
                <a:gd name="T22" fmla="*/ 337 w 362"/>
                <a:gd name="T23" fmla="*/ 79 h 324"/>
                <a:gd name="T24" fmla="*/ 255 w 362"/>
                <a:gd name="T25" fmla="*/ 13 h 324"/>
                <a:gd name="T26" fmla="*/ 212 w 362"/>
                <a:gd name="T27" fmla="*/ 1 h 324"/>
                <a:gd name="T28" fmla="*/ 190 w 362"/>
                <a:gd name="T29" fmla="*/ 0 h 324"/>
                <a:gd name="T30" fmla="*/ 177 w 362"/>
                <a:gd name="T31" fmla="*/ 0 h 324"/>
                <a:gd name="T32" fmla="*/ 178 w 362"/>
                <a:gd name="T33" fmla="*/ 2 h 324"/>
                <a:gd name="T34" fmla="*/ 182 w 362"/>
                <a:gd name="T35" fmla="*/ 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62" h="324">
                  <a:moveTo>
                    <a:pt x="182" y="0"/>
                  </a:moveTo>
                  <a:cubicBezTo>
                    <a:pt x="133" y="0"/>
                    <a:pt x="88" y="18"/>
                    <a:pt x="53" y="53"/>
                  </a:cubicBezTo>
                  <a:cubicBezTo>
                    <a:pt x="35" y="71"/>
                    <a:pt x="22" y="88"/>
                    <a:pt x="10" y="110"/>
                  </a:cubicBezTo>
                  <a:cubicBezTo>
                    <a:pt x="0" y="130"/>
                    <a:pt x="1" y="154"/>
                    <a:pt x="5" y="174"/>
                  </a:cubicBezTo>
                  <a:cubicBezTo>
                    <a:pt x="8" y="192"/>
                    <a:pt x="12" y="210"/>
                    <a:pt x="21" y="227"/>
                  </a:cubicBezTo>
                  <a:cubicBezTo>
                    <a:pt x="28" y="241"/>
                    <a:pt x="38" y="256"/>
                    <a:pt x="47" y="270"/>
                  </a:cubicBezTo>
                  <a:cubicBezTo>
                    <a:pt x="68" y="302"/>
                    <a:pt x="106" y="317"/>
                    <a:pt x="143" y="322"/>
                  </a:cubicBezTo>
                  <a:cubicBezTo>
                    <a:pt x="156" y="324"/>
                    <a:pt x="168" y="320"/>
                    <a:pt x="180" y="319"/>
                  </a:cubicBezTo>
                  <a:cubicBezTo>
                    <a:pt x="190" y="318"/>
                    <a:pt x="199" y="318"/>
                    <a:pt x="208" y="317"/>
                  </a:cubicBezTo>
                  <a:cubicBezTo>
                    <a:pt x="230" y="314"/>
                    <a:pt x="250" y="307"/>
                    <a:pt x="268" y="296"/>
                  </a:cubicBezTo>
                  <a:cubicBezTo>
                    <a:pt x="304" y="275"/>
                    <a:pt x="337" y="238"/>
                    <a:pt x="350" y="198"/>
                  </a:cubicBezTo>
                  <a:cubicBezTo>
                    <a:pt x="362" y="159"/>
                    <a:pt x="360" y="112"/>
                    <a:pt x="337" y="79"/>
                  </a:cubicBezTo>
                  <a:cubicBezTo>
                    <a:pt x="317" y="50"/>
                    <a:pt x="286" y="26"/>
                    <a:pt x="255" y="13"/>
                  </a:cubicBezTo>
                  <a:cubicBezTo>
                    <a:pt x="241" y="8"/>
                    <a:pt x="226" y="4"/>
                    <a:pt x="212" y="1"/>
                  </a:cubicBezTo>
                  <a:cubicBezTo>
                    <a:pt x="204" y="0"/>
                    <a:pt x="197" y="0"/>
                    <a:pt x="190" y="0"/>
                  </a:cubicBezTo>
                  <a:cubicBezTo>
                    <a:pt x="186" y="0"/>
                    <a:pt x="182" y="1"/>
                    <a:pt x="177" y="0"/>
                  </a:cubicBezTo>
                  <a:cubicBezTo>
                    <a:pt x="178" y="1"/>
                    <a:pt x="178" y="2"/>
                    <a:pt x="178" y="2"/>
                  </a:cubicBezTo>
                  <a:cubicBezTo>
                    <a:pt x="182" y="0"/>
                    <a:pt x="182" y="0"/>
                    <a:pt x="182" y="0"/>
                  </a:cubicBezTo>
                </a:path>
              </a:pathLst>
            </a:custGeom>
            <a:solidFill>
              <a:srgbClr val="FCEE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748"/>
            <p:cNvSpPr/>
            <p:nvPr/>
          </p:nvSpPr>
          <p:spPr bwMode="auto">
            <a:xfrm>
              <a:off x="4538661" y="1763714"/>
              <a:ext cx="452437" cy="901700"/>
            </a:xfrm>
            <a:custGeom>
              <a:avLst/>
              <a:gdLst>
                <a:gd name="T0" fmla="*/ 112 w 167"/>
                <a:gd name="T1" fmla="*/ 4 h 333"/>
                <a:gd name="T2" fmla="*/ 80 w 167"/>
                <a:gd name="T3" fmla="*/ 42 h 333"/>
                <a:gd name="T4" fmla="*/ 43 w 167"/>
                <a:gd name="T5" fmla="*/ 89 h 333"/>
                <a:gd name="T6" fmla="*/ 16 w 167"/>
                <a:gd name="T7" fmla="*/ 143 h 333"/>
                <a:gd name="T8" fmla="*/ 8 w 167"/>
                <a:gd name="T9" fmla="*/ 226 h 333"/>
                <a:gd name="T10" fmla="*/ 21 w 167"/>
                <a:gd name="T11" fmla="*/ 264 h 333"/>
                <a:gd name="T12" fmla="*/ 31 w 167"/>
                <a:gd name="T13" fmla="*/ 300 h 333"/>
                <a:gd name="T14" fmla="*/ 54 w 167"/>
                <a:gd name="T15" fmla="*/ 326 h 333"/>
                <a:gd name="T16" fmla="*/ 82 w 167"/>
                <a:gd name="T17" fmla="*/ 320 h 333"/>
                <a:gd name="T18" fmla="*/ 86 w 167"/>
                <a:gd name="T19" fmla="*/ 284 h 333"/>
                <a:gd name="T20" fmla="*/ 93 w 167"/>
                <a:gd name="T21" fmla="*/ 241 h 333"/>
                <a:gd name="T22" fmla="*/ 108 w 167"/>
                <a:gd name="T23" fmla="*/ 169 h 333"/>
                <a:gd name="T24" fmla="*/ 121 w 167"/>
                <a:gd name="T25" fmla="*/ 133 h 333"/>
                <a:gd name="T26" fmla="*/ 132 w 167"/>
                <a:gd name="T27" fmla="*/ 99 h 333"/>
                <a:gd name="T28" fmla="*/ 142 w 167"/>
                <a:gd name="T29" fmla="*/ 57 h 333"/>
                <a:gd name="T30" fmla="*/ 162 w 167"/>
                <a:gd name="T31" fmla="*/ 11 h 333"/>
                <a:gd name="T32" fmla="*/ 160 w 167"/>
                <a:gd name="T33" fmla="*/ 5 h 333"/>
                <a:gd name="T34" fmla="*/ 141 w 167"/>
                <a:gd name="T35" fmla="*/ 1 h 333"/>
                <a:gd name="T36" fmla="*/ 104 w 167"/>
                <a:gd name="T37" fmla="*/ 9 h 333"/>
                <a:gd name="T38" fmla="*/ 112 w 167"/>
                <a:gd name="T39" fmla="*/ 4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67" h="333">
                  <a:moveTo>
                    <a:pt x="112" y="4"/>
                  </a:moveTo>
                  <a:cubicBezTo>
                    <a:pt x="99" y="13"/>
                    <a:pt x="90" y="30"/>
                    <a:pt x="80" y="42"/>
                  </a:cubicBezTo>
                  <a:cubicBezTo>
                    <a:pt x="67" y="57"/>
                    <a:pt x="55" y="73"/>
                    <a:pt x="43" y="89"/>
                  </a:cubicBezTo>
                  <a:cubicBezTo>
                    <a:pt x="32" y="106"/>
                    <a:pt x="23" y="124"/>
                    <a:pt x="16" y="143"/>
                  </a:cubicBezTo>
                  <a:cubicBezTo>
                    <a:pt x="5" y="172"/>
                    <a:pt x="0" y="197"/>
                    <a:pt x="8" y="226"/>
                  </a:cubicBezTo>
                  <a:cubicBezTo>
                    <a:pt x="12" y="239"/>
                    <a:pt x="16" y="252"/>
                    <a:pt x="21" y="264"/>
                  </a:cubicBezTo>
                  <a:cubicBezTo>
                    <a:pt x="25" y="276"/>
                    <a:pt x="27" y="289"/>
                    <a:pt x="31" y="300"/>
                  </a:cubicBezTo>
                  <a:cubicBezTo>
                    <a:pt x="36" y="311"/>
                    <a:pt x="43" y="321"/>
                    <a:pt x="54" y="326"/>
                  </a:cubicBezTo>
                  <a:cubicBezTo>
                    <a:pt x="63" y="330"/>
                    <a:pt x="80" y="333"/>
                    <a:pt x="82" y="320"/>
                  </a:cubicBezTo>
                  <a:cubicBezTo>
                    <a:pt x="84" y="308"/>
                    <a:pt x="84" y="296"/>
                    <a:pt x="86" y="284"/>
                  </a:cubicBezTo>
                  <a:cubicBezTo>
                    <a:pt x="89" y="270"/>
                    <a:pt x="89" y="255"/>
                    <a:pt x="93" y="241"/>
                  </a:cubicBezTo>
                  <a:cubicBezTo>
                    <a:pt x="99" y="217"/>
                    <a:pt x="101" y="193"/>
                    <a:pt x="108" y="169"/>
                  </a:cubicBezTo>
                  <a:cubicBezTo>
                    <a:pt x="111" y="156"/>
                    <a:pt x="116" y="145"/>
                    <a:pt x="121" y="133"/>
                  </a:cubicBezTo>
                  <a:cubicBezTo>
                    <a:pt x="126" y="122"/>
                    <a:pt x="129" y="110"/>
                    <a:pt x="132" y="99"/>
                  </a:cubicBezTo>
                  <a:cubicBezTo>
                    <a:pt x="136" y="83"/>
                    <a:pt x="137" y="72"/>
                    <a:pt x="142" y="57"/>
                  </a:cubicBezTo>
                  <a:cubicBezTo>
                    <a:pt x="147" y="45"/>
                    <a:pt x="159" y="23"/>
                    <a:pt x="162" y="11"/>
                  </a:cubicBezTo>
                  <a:cubicBezTo>
                    <a:pt x="164" y="4"/>
                    <a:pt x="167" y="8"/>
                    <a:pt x="160" y="5"/>
                  </a:cubicBezTo>
                  <a:cubicBezTo>
                    <a:pt x="155" y="3"/>
                    <a:pt x="147" y="1"/>
                    <a:pt x="141" y="1"/>
                  </a:cubicBezTo>
                  <a:cubicBezTo>
                    <a:pt x="134" y="0"/>
                    <a:pt x="107" y="3"/>
                    <a:pt x="104" y="9"/>
                  </a:cubicBezTo>
                  <a:cubicBezTo>
                    <a:pt x="112" y="4"/>
                    <a:pt x="112" y="4"/>
                    <a:pt x="112" y="4"/>
                  </a:cubicBezTo>
                </a:path>
              </a:pathLst>
            </a:custGeom>
            <a:solidFill>
              <a:srgbClr val="FB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749"/>
            <p:cNvSpPr/>
            <p:nvPr/>
          </p:nvSpPr>
          <p:spPr bwMode="auto">
            <a:xfrm>
              <a:off x="4830761" y="1863726"/>
              <a:ext cx="538162" cy="836613"/>
            </a:xfrm>
            <a:custGeom>
              <a:avLst/>
              <a:gdLst>
                <a:gd name="T0" fmla="*/ 5 w 199"/>
                <a:gd name="T1" fmla="*/ 304 h 309"/>
                <a:gd name="T2" fmla="*/ 23 w 199"/>
                <a:gd name="T3" fmla="*/ 287 h 309"/>
                <a:gd name="T4" fmla="*/ 45 w 199"/>
                <a:gd name="T5" fmla="*/ 270 h 309"/>
                <a:gd name="T6" fmla="*/ 82 w 199"/>
                <a:gd name="T7" fmla="*/ 242 h 309"/>
                <a:gd name="T8" fmla="*/ 130 w 199"/>
                <a:gd name="T9" fmla="*/ 176 h 309"/>
                <a:gd name="T10" fmla="*/ 143 w 199"/>
                <a:gd name="T11" fmla="*/ 110 h 309"/>
                <a:gd name="T12" fmla="*/ 131 w 199"/>
                <a:gd name="T13" fmla="*/ 46 h 309"/>
                <a:gd name="T14" fmla="*/ 116 w 199"/>
                <a:gd name="T15" fmla="*/ 4 h 309"/>
                <a:gd name="T16" fmla="*/ 144 w 199"/>
                <a:gd name="T17" fmla="*/ 22 h 309"/>
                <a:gd name="T18" fmla="*/ 169 w 199"/>
                <a:gd name="T19" fmla="*/ 60 h 309"/>
                <a:gd name="T20" fmla="*/ 191 w 199"/>
                <a:gd name="T21" fmla="*/ 101 h 309"/>
                <a:gd name="T22" fmla="*/ 198 w 199"/>
                <a:gd name="T23" fmla="*/ 149 h 309"/>
                <a:gd name="T24" fmla="*/ 156 w 199"/>
                <a:gd name="T25" fmla="*/ 236 h 309"/>
                <a:gd name="T26" fmla="*/ 98 w 199"/>
                <a:gd name="T27" fmla="*/ 284 h 309"/>
                <a:gd name="T28" fmla="*/ 46 w 199"/>
                <a:gd name="T29" fmla="*/ 303 h 309"/>
                <a:gd name="T30" fmla="*/ 23 w 199"/>
                <a:gd name="T31" fmla="*/ 308 h 309"/>
                <a:gd name="T32" fmla="*/ 7 w 199"/>
                <a:gd name="T33" fmla="*/ 299 h 309"/>
                <a:gd name="T34" fmla="*/ 5 w 199"/>
                <a:gd name="T35" fmla="*/ 304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9" h="309">
                  <a:moveTo>
                    <a:pt x="5" y="304"/>
                  </a:moveTo>
                  <a:cubicBezTo>
                    <a:pt x="6" y="299"/>
                    <a:pt x="18" y="291"/>
                    <a:pt x="23" y="287"/>
                  </a:cubicBezTo>
                  <a:cubicBezTo>
                    <a:pt x="30" y="280"/>
                    <a:pt x="38" y="276"/>
                    <a:pt x="45" y="270"/>
                  </a:cubicBezTo>
                  <a:cubicBezTo>
                    <a:pt x="57" y="261"/>
                    <a:pt x="72" y="252"/>
                    <a:pt x="82" y="242"/>
                  </a:cubicBezTo>
                  <a:cubicBezTo>
                    <a:pt x="101" y="221"/>
                    <a:pt x="119" y="202"/>
                    <a:pt x="130" y="176"/>
                  </a:cubicBezTo>
                  <a:cubicBezTo>
                    <a:pt x="139" y="157"/>
                    <a:pt x="142" y="131"/>
                    <a:pt x="143" y="110"/>
                  </a:cubicBezTo>
                  <a:cubicBezTo>
                    <a:pt x="145" y="89"/>
                    <a:pt x="134" y="66"/>
                    <a:pt x="131" y="46"/>
                  </a:cubicBezTo>
                  <a:cubicBezTo>
                    <a:pt x="128" y="31"/>
                    <a:pt x="118" y="18"/>
                    <a:pt x="116" y="4"/>
                  </a:cubicBezTo>
                  <a:cubicBezTo>
                    <a:pt x="124" y="0"/>
                    <a:pt x="137" y="18"/>
                    <a:pt x="144" y="22"/>
                  </a:cubicBezTo>
                  <a:cubicBezTo>
                    <a:pt x="155" y="31"/>
                    <a:pt x="162" y="47"/>
                    <a:pt x="169" y="60"/>
                  </a:cubicBezTo>
                  <a:cubicBezTo>
                    <a:pt x="177" y="73"/>
                    <a:pt x="183" y="87"/>
                    <a:pt x="191" y="101"/>
                  </a:cubicBezTo>
                  <a:cubicBezTo>
                    <a:pt x="199" y="114"/>
                    <a:pt x="199" y="134"/>
                    <a:pt x="198" y="149"/>
                  </a:cubicBezTo>
                  <a:cubicBezTo>
                    <a:pt x="195" y="180"/>
                    <a:pt x="176" y="212"/>
                    <a:pt x="156" y="236"/>
                  </a:cubicBezTo>
                  <a:cubicBezTo>
                    <a:pt x="140" y="256"/>
                    <a:pt x="120" y="272"/>
                    <a:pt x="98" y="284"/>
                  </a:cubicBezTo>
                  <a:cubicBezTo>
                    <a:pt x="80" y="293"/>
                    <a:pt x="65" y="300"/>
                    <a:pt x="46" y="303"/>
                  </a:cubicBezTo>
                  <a:cubicBezTo>
                    <a:pt x="38" y="304"/>
                    <a:pt x="31" y="307"/>
                    <a:pt x="23" y="308"/>
                  </a:cubicBezTo>
                  <a:cubicBezTo>
                    <a:pt x="19" y="309"/>
                    <a:pt x="0" y="306"/>
                    <a:pt x="7" y="299"/>
                  </a:cubicBezTo>
                  <a:cubicBezTo>
                    <a:pt x="5" y="304"/>
                    <a:pt x="5" y="304"/>
                    <a:pt x="5" y="304"/>
                  </a:cubicBezTo>
                </a:path>
              </a:pathLst>
            </a:custGeom>
            <a:solidFill>
              <a:srgbClr val="FB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750"/>
            <p:cNvSpPr/>
            <p:nvPr/>
          </p:nvSpPr>
          <p:spPr bwMode="auto">
            <a:xfrm>
              <a:off x="4979986" y="1790701"/>
              <a:ext cx="296862" cy="173038"/>
            </a:xfrm>
            <a:custGeom>
              <a:avLst/>
              <a:gdLst>
                <a:gd name="T0" fmla="*/ 5 w 110"/>
                <a:gd name="T1" fmla="*/ 0 h 64"/>
                <a:gd name="T2" fmla="*/ 0 w 110"/>
                <a:gd name="T3" fmla="*/ 2 h 64"/>
                <a:gd name="T4" fmla="*/ 40 w 110"/>
                <a:gd name="T5" fmla="*/ 13 h 64"/>
                <a:gd name="T6" fmla="*/ 110 w 110"/>
                <a:gd name="T7" fmla="*/ 64 h 64"/>
                <a:gd name="T8" fmla="*/ 100 w 110"/>
                <a:gd name="T9" fmla="*/ 52 h 64"/>
                <a:gd name="T10" fmla="*/ 33 w 110"/>
                <a:gd name="T11" fmla="*/ 9 h 64"/>
                <a:gd name="T12" fmla="*/ 5 w 110"/>
                <a:gd name="T13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0" h="64">
                  <a:moveTo>
                    <a:pt x="5" y="0"/>
                  </a:moveTo>
                  <a:cubicBezTo>
                    <a:pt x="3" y="0"/>
                    <a:pt x="1" y="1"/>
                    <a:pt x="0" y="2"/>
                  </a:cubicBezTo>
                  <a:cubicBezTo>
                    <a:pt x="13" y="4"/>
                    <a:pt x="27" y="8"/>
                    <a:pt x="40" y="13"/>
                  </a:cubicBezTo>
                  <a:cubicBezTo>
                    <a:pt x="65" y="24"/>
                    <a:pt x="91" y="42"/>
                    <a:pt x="110" y="64"/>
                  </a:cubicBezTo>
                  <a:cubicBezTo>
                    <a:pt x="106" y="59"/>
                    <a:pt x="103" y="54"/>
                    <a:pt x="100" y="52"/>
                  </a:cubicBezTo>
                  <a:cubicBezTo>
                    <a:pt x="81" y="31"/>
                    <a:pt x="58" y="18"/>
                    <a:pt x="33" y="9"/>
                  </a:cubicBezTo>
                  <a:cubicBezTo>
                    <a:pt x="27" y="7"/>
                    <a:pt x="14" y="0"/>
                    <a:pt x="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751"/>
            <p:cNvSpPr/>
            <p:nvPr/>
          </p:nvSpPr>
          <p:spPr bwMode="auto">
            <a:xfrm>
              <a:off x="4973636" y="1797051"/>
              <a:ext cx="344487" cy="257175"/>
            </a:xfrm>
            <a:custGeom>
              <a:avLst/>
              <a:gdLst>
                <a:gd name="T0" fmla="*/ 2 w 127"/>
                <a:gd name="T1" fmla="*/ 0 h 95"/>
                <a:gd name="T2" fmla="*/ 1 w 127"/>
                <a:gd name="T3" fmla="*/ 0 h 95"/>
                <a:gd name="T4" fmla="*/ 0 w 127"/>
                <a:gd name="T5" fmla="*/ 3 h 95"/>
                <a:gd name="T6" fmla="*/ 10 w 127"/>
                <a:gd name="T7" fmla="*/ 4 h 95"/>
                <a:gd name="T8" fmla="*/ 8 w 127"/>
                <a:gd name="T9" fmla="*/ 25 h 95"/>
                <a:gd name="T10" fmla="*/ 36 w 127"/>
                <a:gd name="T11" fmla="*/ 60 h 95"/>
                <a:gd name="T12" fmla="*/ 83 w 127"/>
                <a:gd name="T13" fmla="*/ 93 h 95"/>
                <a:gd name="T14" fmla="*/ 78 w 127"/>
                <a:gd name="T15" fmla="*/ 71 h 95"/>
                <a:gd name="T16" fmla="*/ 63 w 127"/>
                <a:gd name="T17" fmla="*/ 29 h 95"/>
                <a:gd name="T18" fmla="*/ 65 w 127"/>
                <a:gd name="T19" fmla="*/ 28 h 95"/>
                <a:gd name="T20" fmla="*/ 91 w 127"/>
                <a:gd name="T21" fmla="*/ 47 h 95"/>
                <a:gd name="T22" fmla="*/ 116 w 127"/>
                <a:gd name="T23" fmla="*/ 85 h 95"/>
                <a:gd name="T24" fmla="*/ 122 w 127"/>
                <a:gd name="T25" fmla="*/ 95 h 95"/>
                <a:gd name="T26" fmla="*/ 112 w 127"/>
                <a:gd name="T27" fmla="*/ 62 h 95"/>
                <a:gd name="T28" fmla="*/ 42 w 127"/>
                <a:gd name="T29" fmla="*/ 11 h 95"/>
                <a:gd name="T30" fmla="*/ 2 w 127"/>
                <a:gd name="T31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7" h="95">
                  <a:moveTo>
                    <a:pt x="2" y="0"/>
                  </a:moveTo>
                  <a:cubicBezTo>
                    <a:pt x="2" y="0"/>
                    <a:pt x="1" y="0"/>
                    <a:pt x="1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5" y="5"/>
                    <a:pt x="6" y="20"/>
                    <a:pt x="8" y="25"/>
                  </a:cubicBezTo>
                  <a:cubicBezTo>
                    <a:pt x="13" y="37"/>
                    <a:pt x="27" y="51"/>
                    <a:pt x="36" y="60"/>
                  </a:cubicBezTo>
                  <a:cubicBezTo>
                    <a:pt x="46" y="68"/>
                    <a:pt x="65" y="84"/>
                    <a:pt x="83" y="93"/>
                  </a:cubicBezTo>
                  <a:cubicBezTo>
                    <a:pt x="81" y="86"/>
                    <a:pt x="79" y="78"/>
                    <a:pt x="78" y="71"/>
                  </a:cubicBezTo>
                  <a:cubicBezTo>
                    <a:pt x="75" y="56"/>
                    <a:pt x="65" y="43"/>
                    <a:pt x="63" y="29"/>
                  </a:cubicBezTo>
                  <a:cubicBezTo>
                    <a:pt x="64" y="28"/>
                    <a:pt x="64" y="28"/>
                    <a:pt x="65" y="28"/>
                  </a:cubicBezTo>
                  <a:cubicBezTo>
                    <a:pt x="73" y="28"/>
                    <a:pt x="85" y="43"/>
                    <a:pt x="91" y="47"/>
                  </a:cubicBezTo>
                  <a:cubicBezTo>
                    <a:pt x="102" y="56"/>
                    <a:pt x="109" y="72"/>
                    <a:pt x="116" y="85"/>
                  </a:cubicBezTo>
                  <a:cubicBezTo>
                    <a:pt x="118" y="88"/>
                    <a:pt x="120" y="91"/>
                    <a:pt x="122" y="95"/>
                  </a:cubicBezTo>
                  <a:cubicBezTo>
                    <a:pt x="127" y="87"/>
                    <a:pt x="120" y="73"/>
                    <a:pt x="112" y="62"/>
                  </a:cubicBezTo>
                  <a:cubicBezTo>
                    <a:pt x="93" y="40"/>
                    <a:pt x="67" y="22"/>
                    <a:pt x="42" y="11"/>
                  </a:cubicBezTo>
                  <a:cubicBezTo>
                    <a:pt x="29" y="6"/>
                    <a:pt x="15" y="2"/>
                    <a:pt x="2" y="0"/>
                  </a:cubicBezTo>
                </a:path>
              </a:pathLst>
            </a:custGeom>
            <a:solidFill>
              <a:srgbClr val="FEF7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752"/>
            <p:cNvSpPr/>
            <p:nvPr/>
          </p:nvSpPr>
          <p:spPr bwMode="auto">
            <a:xfrm>
              <a:off x="4972049" y="1797051"/>
              <a:ext cx="4762" cy="7938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3 h 3"/>
                <a:gd name="T4" fmla="*/ 1 w 2"/>
                <a:gd name="T5" fmla="*/ 3 h 3"/>
                <a:gd name="T6" fmla="*/ 2 w 2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cubicBezTo>
                    <a:pt x="1" y="1"/>
                    <a:pt x="1" y="2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2" y="1"/>
                    <a:pt x="2" y="0"/>
                  </a:cubicBezTo>
                </a:path>
              </a:pathLst>
            </a:custGeom>
            <a:solidFill>
              <a:srgbClr val="FDE6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753"/>
            <p:cNvSpPr/>
            <p:nvPr/>
          </p:nvSpPr>
          <p:spPr bwMode="auto">
            <a:xfrm>
              <a:off x="5145086" y="1871664"/>
              <a:ext cx="158750" cy="198438"/>
            </a:xfrm>
            <a:custGeom>
              <a:avLst/>
              <a:gdLst>
                <a:gd name="T0" fmla="*/ 2 w 59"/>
                <a:gd name="T1" fmla="*/ 0 h 73"/>
                <a:gd name="T2" fmla="*/ 0 w 59"/>
                <a:gd name="T3" fmla="*/ 1 h 73"/>
                <a:gd name="T4" fmla="*/ 15 w 59"/>
                <a:gd name="T5" fmla="*/ 43 h 73"/>
                <a:gd name="T6" fmla="*/ 20 w 59"/>
                <a:gd name="T7" fmla="*/ 65 h 73"/>
                <a:gd name="T8" fmla="*/ 45 w 59"/>
                <a:gd name="T9" fmla="*/ 73 h 73"/>
                <a:gd name="T10" fmla="*/ 50 w 59"/>
                <a:gd name="T11" fmla="*/ 72 h 73"/>
                <a:gd name="T12" fmla="*/ 59 w 59"/>
                <a:gd name="T13" fmla="*/ 67 h 73"/>
                <a:gd name="T14" fmla="*/ 53 w 59"/>
                <a:gd name="T15" fmla="*/ 57 h 73"/>
                <a:gd name="T16" fmla="*/ 28 w 59"/>
                <a:gd name="T17" fmla="*/ 19 h 73"/>
                <a:gd name="T18" fmla="*/ 2 w 59"/>
                <a:gd name="T19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73">
                  <a:moveTo>
                    <a:pt x="2" y="0"/>
                  </a:moveTo>
                  <a:cubicBezTo>
                    <a:pt x="1" y="0"/>
                    <a:pt x="1" y="0"/>
                    <a:pt x="0" y="1"/>
                  </a:cubicBezTo>
                  <a:cubicBezTo>
                    <a:pt x="2" y="15"/>
                    <a:pt x="12" y="28"/>
                    <a:pt x="15" y="43"/>
                  </a:cubicBezTo>
                  <a:cubicBezTo>
                    <a:pt x="16" y="50"/>
                    <a:pt x="18" y="58"/>
                    <a:pt x="20" y="65"/>
                  </a:cubicBezTo>
                  <a:cubicBezTo>
                    <a:pt x="29" y="70"/>
                    <a:pt x="37" y="73"/>
                    <a:pt x="45" y="73"/>
                  </a:cubicBezTo>
                  <a:cubicBezTo>
                    <a:pt x="47" y="73"/>
                    <a:pt x="49" y="72"/>
                    <a:pt x="50" y="72"/>
                  </a:cubicBezTo>
                  <a:cubicBezTo>
                    <a:pt x="54" y="71"/>
                    <a:pt x="57" y="69"/>
                    <a:pt x="59" y="67"/>
                  </a:cubicBezTo>
                  <a:cubicBezTo>
                    <a:pt x="57" y="63"/>
                    <a:pt x="55" y="60"/>
                    <a:pt x="53" y="57"/>
                  </a:cubicBezTo>
                  <a:cubicBezTo>
                    <a:pt x="46" y="44"/>
                    <a:pt x="39" y="28"/>
                    <a:pt x="28" y="19"/>
                  </a:cubicBezTo>
                  <a:cubicBezTo>
                    <a:pt x="22" y="15"/>
                    <a:pt x="10" y="0"/>
                    <a:pt x="2" y="0"/>
                  </a:cubicBezTo>
                </a:path>
              </a:pathLst>
            </a:custGeom>
            <a:solidFill>
              <a:srgbClr val="FDE6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754"/>
            <p:cNvSpPr>
              <a:spLocks noEditPoints="1"/>
            </p:cNvSpPr>
            <p:nvPr/>
          </p:nvSpPr>
          <p:spPr bwMode="auto">
            <a:xfrm>
              <a:off x="4408487" y="1762126"/>
              <a:ext cx="958850" cy="944563"/>
            </a:xfrm>
            <a:custGeom>
              <a:avLst/>
              <a:gdLst>
                <a:gd name="T0" fmla="*/ 91 w 354"/>
                <a:gd name="T1" fmla="*/ 328 h 349"/>
                <a:gd name="T2" fmla="*/ 0 w 354"/>
                <a:gd name="T3" fmla="*/ 173 h 349"/>
                <a:gd name="T4" fmla="*/ 25 w 354"/>
                <a:gd name="T5" fmla="*/ 82 h 349"/>
                <a:gd name="T6" fmla="*/ 175 w 354"/>
                <a:gd name="T7" fmla="*/ 0 h 349"/>
                <a:gd name="T8" fmla="*/ 264 w 354"/>
                <a:gd name="T9" fmla="*/ 24 h 349"/>
                <a:gd name="T10" fmla="*/ 354 w 354"/>
                <a:gd name="T11" fmla="*/ 171 h 349"/>
                <a:gd name="T12" fmla="*/ 330 w 354"/>
                <a:gd name="T13" fmla="*/ 252 h 349"/>
                <a:gd name="T14" fmla="*/ 172 w 354"/>
                <a:gd name="T15" fmla="*/ 349 h 349"/>
                <a:gd name="T16" fmla="*/ 91 w 354"/>
                <a:gd name="T17" fmla="*/ 328 h 349"/>
                <a:gd name="T18" fmla="*/ 32 w 354"/>
                <a:gd name="T19" fmla="*/ 86 h 349"/>
                <a:gd name="T20" fmla="*/ 8 w 354"/>
                <a:gd name="T21" fmla="*/ 173 h 349"/>
                <a:gd name="T22" fmla="*/ 95 w 354"/>
                <a:gd name="T23" fmla="*/ 321 h 349"/>
                <a:gd name="T24" fmla="*/ 172 w 354"/>
                <a:gd name="T25" fmla="*/ 342 h 349"/>
                <a:gd name="T26" fmla="*/ 324 w 354"/>
                <a:gd name="T27" fmla="*/ 248 h 349"/>
                <a:gd name="T28" fmla="*/ 346 w 354"/>
                <a:gd name="T29" fmla="*/ 171 h 349"/>
                <a:gd name="T30" fmla="*/ 260 w 354"/>
                <a:gd name="T31" fmla="*/ 30 h 349"/>
                <a:gd name="T32" fmla="*/ 175 w 354"/>
                <a:gd name="T33" fmla="*/ 8 h 349"/>
                <a:gd name="T34" fmla="*/ 32 w 354"/>
                <a:gd name="T35" fmla="*/ 86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54" h="349">
                  <a:moveTo>
                    <a:pt x="91" y="328"/>
                  </a:moveTo>
                  <a:cubicBezTo>
                    <a:pt x="30" y="292"/>
                    <a:pt x="0" y="232"/>
                    <a:pt x="0" y="173"/>
                  </a:cubicBezTo>
                  <a:cubicBezTo>
                    <a:pt x="0" y="141"/>
                    <a:pt x="8" y="109"/>
                    <a:pt x="25" y="82"/>
                  </a:cubicBezTo>
                  <a:cubicBezTo>
                    <a:pt x="58" y="29"/>
                    <a:pt x="116" y="0"/>
                    <a:pt x="175" y="0"/>
                  </a:cubicBezTo>
                  <a:cubicBezTo>
                    <a:pt x="206" y="0"/>
                    <a:pt x="236" y="8"/>
                    <a:pt x="264" y="24"/>
                  </a:cubicBezTo>
                  <a:cubicBezTo>
                    <a:pt x="321" y="56"/>
                    <a:pt x="354" y="113"/>
                    <a:pt x="354" y="171"/>
                  </a:cubicBezTo>
                  <a:cubicBezTo>
                    <a:pt x="354" y="199"/>
                    <a:pt x="346" y="227"/>
                    <a:pt x="330" y="252"/>
                  </a:cubicBezTo>
                  <a:cubicBezTo>
                    <a:pt x="290" y="316"/>
                    <a:pt x="231" y="349"/>
                    <a:pt x="172" y="349"/>
                  </a:cubicBezTo>
                  <a:cubicBezTo>
                    <a:pt x="144" y="349"/>
                    <a:pt x="117" y="342"/>
                    <a:pt x="91" y="328"/>
                  </a:cubicBezTo>
                  <a:close/>
                  <a:moveTo>
                    <a:pt x="32" y="86"/>
                  </a:moveTo>
                  <a:cubicBezTo>
                    <a:pt x="16" y="112"/>
                    <a:pt x="8" y="142"/>
                    <a:pt x="8" y="173"/>
                  </a:cubicBezTo>
                  <a:cubicBezTo>
                    <a:pt x="8" y="230"/>
                    <a:pt x="36" y="287"/>
                    <a:pt x="95" y="321"/>
                  </a:cubicBezTo>
                  <a:cubicBezTo>
                    <a:pt x="120" y="335"/>
                    <a:pt x="146" y="342"/>
                    <a:pt x="172" y="342"/>
                  </a:cubicBezTo>
                  <a:cubicBezTo>
                    <a:pt x="228" y="342"/>
                    <a:pt x="285" y="310"/>
                    <a:pt x="324" y="248"/>
                  </a:cubicBezTo>
                  <a:cubicBezTo>
                    <a:pt x="339" y="224"/>
                    <a:pt x="346" y="197"/>
                    <a:pt x="346" y="171"/>
                  </a:cubicBezTo>
                  <a:cubicBezTo>
                    <a:pt x="346" y="116"/>
                    <a:pt x="315" y="62"/>
                    <a:pt x="260" y="30"/>
                  </a:cubicBezTo>
                  <a:cubicBezTo>
                    <a:pt x="234" y="15"/>
                    <a:pt x="204" y="8"/>
                    <a:pt x="175" y="8"/>
                  </a:cubicBezTo>
                  <a:cubicBezTo>
                    <a:pt x="118" y="8"/>
                    <a:pt x="63" y="36"/>
                    <a:pt x="32" y="86"/>
                  </a:cubicBezTo>
                  <a:close/>
                </a:path>
              </a:pathLst>
            </a:custGeom>
            <a:solidFill>
              <a:srgbClr val="613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755"/>
            <p:cNvSpPr>
              <a:spLocks noEditPoints="1"/>
            </p:cNvSpPr>
            <p:nvPr/>
          </p:nvSpPr>
          <p:spPr bwMode="auto">
            <a:xfrm>
              <a:off x="4559299" y="1778001"/>
              <a:ext cx="282575" cy="860425"/>
            </a:xfrm>
            <a:custGeom>
              <a:avLst/>
              <a:gdLst>
                <a:gd name="T0" fmla="*/ 34 w 104"/>
                <a:gd name="T1" fmla="*/ 310 h 318"/>
                <a:gd name="T2" fmla="*/ 42 w 104"/>
                <a:gd name="T3" fmla="*/ 314 h 318"/>
                <a:gd name="T4" fmla="*/ 38 w 104"/>
                <a:gd name="T5" fmla="*/ 317 h 318"/>
                <a:gd name="T6" fmla="*/ 27 w 104"/>
                <a:gd name="T7" fmla="*/ 293 h 318"/>
                <a:gd name="T8" fmla="*/ 33 w 104"/>
                <a:gd name="T9" fmla="*/ 304 h 318"/>
                <a:gd name="T10" fmla="*/ 23 w 104"/>
                <a:gd name="T11" fmla="*/ 290 h 318"/>
                <a:gd name="T12" fmla="*/ 23 w 104"/>
                <a:gd name="T13" fmla="*/ 281 h 318"/>
                <a:gd name="T14" fmla="*/ 25 w 104"/>
                <a:gd name="T15" fmla="*/ 291 h 318"/>
                <a:gd name="T16" fmla="*/ 13 w 104"/>
                <a:gd name="T17" fmla="*/ 268 h 318"/>
                <a:gd name="T18" fmla="*/ 17 w 104"/>
                <a:gd name="T19" fmla="*/ 266 h 318"/>
                <a:gd name="T20" fmla="*/ 18 w 104"/>
                <a:gd name="T21" fmla="*/ 277 h 318"/>
                <a:gd name="T22" fmla="*/ 8 w 104"/>
                <a:gd name="T23" fmla="*/ 253 h 318"/>
                <a:gd name="T24" fmla="*/ 15 w 104"/>
                <a:gd name="T25" fmla="*/ 259 h 318"/>
                <a:gd name="T26" fmla="*/ 10 w 104"/>
                <a:gd name="T27" fmla="*/ 260 h 318"/>
                <a:gd name="T28" fmla="*/ 4 w 104"/>
                <a:gd name="T29" fmla="*/ 238 h 318"/>
                <a:gd name="T30" fmla="*/ 11 w 104"/>
                <a:gd name="T31" fmla="*/ 244 h 318"/>
                <a:gd name="T32" fmla="*/ 6 w 104"/>
                <a:gd name="T33" fmla="*/ 245 h 318"/>
                <a:gd name="T34" fmla="*/ 4 w 104"/>
                <a:gd name="T35" fmla="*/ 219 h 318"/>
                <a:gd name="T36" fmla="*/ 5 w 104"/>
                <a:gd name="T37" fmla="*/ 232 h 318"/>
                <a:gd name="T38" fmla="*/ 1 w 104"/>
                <a:gd name="T39" fmla="*/ 214 h 318"/>
                <a:gd name="T40" fmla="*/ 5 w 104"/>
                <a:gd name="T41" fmla="*/ 206 h 318"/>
                <a:gd name="T42" fmla="*/ 3 w 104"/>
                <a:gd name="T43" fmla="*/ 216 h 318"/>
                <a:gd name="T44" fmla="*/ 0 w 104"/>
                <a:gd name="T45" fmla="*/ 196 h 318"/>
                <a:gd name="T46" fmla="*/ 5 w 104"/>
                <a:gd name="T47" fmla="*/ 191 h 318"/>
                <a:gd name="T48" fmla="*/ 2 w 104"/>
                <a:gd name="T49" fmla="*/ 201 h 318"/>
                <a:gd name="T50" fmla="*/ 0 w 104"/>
                <a:gd name="T51" fmla="*/ 183 h 318"/>
                <a:gd name="T52" fmla="*/ 6 w 104"/>
                <a:gd name="T53" fmla="*/ 175 h 318"/>
                <a:gd name="T54" fmla="*/ 2 w 104"/>
                <a:gd name="T55" fmla="*/ 185 h 318"/>
                <a:gd name="T56" fmla="*/ 3 w 104"/>
                <a:gd name="T57" fmla="*/ 159 h 318"/>
                <a:gd name="T58" fmla="*/ 7 w 104"/>
                <a:gd name="T59" fmla="*/ 168 h 318"/>
                <a:gd name="T60" fmla="*/ 5 w 104"/>
                <a:gd name="T61" fmla="*/ 152 h 318"/>
                <a:gd name="T62" fmla="*/ 11 w 104"/>
                <a:gd name="T63" fmla="*/ 145 h 318"/>
                <a:gd name="T64" fmla="*/ 10 w 104"/>
                <a:gd name="T65" fmla="*/ 139 h 318"/>
                <a:gd name="T66" fmla="*/ 14 w 104"/>
                <a:gd name="T67" fmla="*/ 127 h 318"/>
                <a:gd name="T68" fmla="*/ 11 w 104"/>
                <a:gd name="T69" fmla="*/ 139 h 318"/>
                <a:gd name="T70" fmla="*/ 14 w 104"/>
                <a:gd name="T71" fmla="*/ 121 h 318"/>
                <a:gd name="T72" fmla="*/ 21 w 104"/>
                <a:gd name="T73" fmla="*/ 116 h 318"/>
                <a:gd name="T74" fmla="*/ 15 w 104"/>
                <a:gd name="T75" fmla="*/ 124 h 318"/>
                <a:gd name="T76" fmla="*/ 23 w 104"/>
                <a:gd name="T77" fmla="*/ 100 h 318"/>
                <a:gd name="T78" fmla="*/ 27 w 104"/>
                <a:gd name="T79" fmla="*/ 102 h 318"/>
                <a:gd name="T80" fmla="*/ 21 w 104"/>
                <a:gd name="T81" fmla="*/ 110 h 318"/>
                <a:gd name="T82" fmla="*/ 30 w 104"/>
                <a:gd name="T83" fmla="*/ 86 h 318"/>
                <a:gd name="T84" fmla="*/ 31 w 104"/>
                <a:gd name="T85" fmla="*/ 95 h 318"/>
                <a:gd name="T86" fmla="*/ 35 w 104"/>
                <a:gd name="T87" fmla="*/ 82 h 318"/>
                <a:gd name="T88" fmla="*/ 42 w 104"/>
                <a:gd name="T89" fmla="*/ 71 h 318"/>
                <a:gd name="T90" fmla="*/ 36 w 104"/>
                <a:gd name="T91" fmla="*/ 82 h 318"/>
                <a:gd name="T92" fmla="*/ 43 w 104"/>
                <a:gd name="T93" fmla="*/ 65 h 318"/>
                <a:gd name="T94" fmla="*/ 51 w 104"/>
                <a:gd name="T95" fmla="*/ 62 h 318"/>
                <a:gd name="T96" fmla="*/ 43 w 104"/>
                <a:gd name="T97" fmla="*/ 69 h 318"/>
                <a:gd name="T98" fmla="*/ 56 w 104"/>
                <a:gd name="T99" fmla="*/ 46 h 318"/>
                <a:gd name="T100" fmla="*/ 55 w 104"/>
                <a:gd name="T101" fmla="*/ 55 h 318"/>
                <a:gd name="T102" fmla="*/ 62 w 104"/>
                <a:gd name="T103" fmla="*/ 43 h 318"/>
                <a:gd name="T104" fmla="*/ 70 w 104"/>
                <a:gd name="T105" fmla="*/ 34 h 318"/>
                <a:gd name="T106" fmla="*/ 63 w 104"/>
                <a:gd name="T107" fmla="*/ 44 h 318"/>
                <a:gd name="T108" fmla="*/ 72 w 104"/>
                <a:gd name="T109" fmla="*/ 28 h 318"/>
                <a:gd name="T110" fmla="*/ 80 w 104"/>
                <a:gd name="T111" fmla="*/ 26 h 318"/>
                <a:gd name="T112" fmla="*/ 72 w 104"/>
                <a:gd name="T113" fmla="*/ 32 h 318"/>
                <a:gd name="T114" fmla="*/ 88 w 104"/>
                <a:gd name="T115" fmla="*/ 11 h 318"/>
                <a:gd name="T116" fmla="*/ 86 w 104"/>
                <a:gd name="T117" fmla="*/ 20 h 318"/>
                <a:gd name="T118" fmla="*/ 94 w 104"/>
                <a:gd name="T119" fmla="*/ 9 h 318"/>
                <a:gd name="T120" fmla="*/ 100 w 104"/>
                <a:gd name="T121" fmla="*/ 1 h 318"/>
                <a:gd name="T122" fmla="*/ 97 w 104"/>
                <a:gd name="T123" fmla="*/ 9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4" h="318">
                  <a:moveTo>
                    <a:pt x="38" y="317"/>
                  </a:moveTo>
                  <a:cubicBezTo>
                    <a:pt x="37" y="315"/>
                    <a:pt x="35" y="312"/>
                    <a:pt x="34" y="310"/>
                  </a:cubicBezTo>
                  <a:cubicBezTo>
                    <a:pt x="34" y="310"/>
                    <a:pt x="34" y="310"/>
                    <a:pt x="34" y="310"/>
                  </a:cubicBezTo>
                  <a:cubicBezTo>
                    <a:pt x="33" y="309"/>
                    <a:pt x="34" y="308"/>
                    <a:pt x="35" y="307"/>
                  </a:cubicBezTo>
                  <a:cubicBezTo>
                    <a:pt x="36" y="306"/>
                    <a:pt x="37" y="307"/>
                    <a:pt x="38" y="308"/>
                  </a:cubicBezTo>
                  <a:cubicBezTo>
                    <a:pt x="39" y="310"/>
                    <a:pt x="41" y="312"/>
                    <a:pt x="42" y="314"/>
                  </a:cubicBezTo>
                  <a:cubicBezTo>
                    <a:pt x="43" y="315"/>
                    <a:pt x="42" y="317"/>
                    <a:pt x="41" y="318"/>
                  </a:cubicBezTo>
                  <a:cubicBezTo>
                    <a:pt x="41" y="318"/>
                    <a:pt x="40" y="318"/>
                    <a:pt x="40" y="318"/>
                  </a:cubicBezTo>
                  <a:cubicBezTo>
                    <a:pt x="39" y="318"/>
                    <a:pt x="39" y="318"/>
                    <a:pt x="38" y="317"/>
                  </a:cubicBezTo>
                  <a:close/>
                  <a:moveTo>
                    <a:pt x="30" y="303"/>
                  </a:moveTo>
                  <a:cubicBezTo>
                    <a:pt x="29" y="301"/>
                    <a:pt x="27" y="299"/>
                    <a:pt x="26" y="297"/>
                  </a:cubicBezTo>
                  <a:cubicBezTo>
                    <a:pt x="25" y="295"/>
                    <a:pt x="26" y="294"/>
                    <a:pt x="27" y="293"/>
                  </a:cubicBezTo>
                  <a:cubicBezTo>
                    <a:pt x="28" y="293"/>
                    <a:pt x="30" y="293"/>
                    <a:pt x="30" y="294"/>
                  </a:cubicBezTo>
                  <a:cubicBezTo>
                    <a:pt x="31" y="297"/>
                    <a:pt x="33" y="299"/>
                    <a:pt x="34" y="301"/>
                  </a:cubicBezTo>
                  <a:cubicBezTo>
                    <a:pt x="35" y="302"/>
                    <a:pt x="34" y="304"/>
                    <a:pt x="33" y="304"/>
                  </a:cubicBezTo>
                  <a:cubicBezTo>
                    <a:pt x="33" y="305"/>
                    <a:pt x="32" y="305"/>
                    <a:pt x="32" y="305"/>
                  </a:cubicBezTo>
                  <a:cubicBezTo>
                    <a:pt x="31" y="305"/>
                    <a:pt x="30" y="304"/>
                    <a:pt x="30" y="303"/>
                  </a:cubicBezTo>
                  <a:close/>
                  <a:moveTo>
                    <a:pt x="23" y="290"/>
                  </a:moveTo>
                  <a:cubicBezTo>
                    <a:pt x="21" y="287"/>
                    <a:pt x="20" y="285"/>
                    <a:pt x="19" y="282"/>
                  </a:cubicBezTo>
                  <a:cubicBezTo>
                    <a:pt x="19" y="281"/>
                    <a:pt x="19" y="280"/>
                    <a:pt x="20" y="279"/>
                  </a:cubicBezTo>
                  <a:cubicBezTo>
                    <a:pt x="21" y="279"/>
                    <a:pt x="23" y="279"/>
                    <a:pt x="23" y="281"/>
                  </a:cubicBezTo>
                  <a:cubicBezTo>
                    <a:pt x="24" y="283"/>
                    <a:pt x="26" y="285"/>
                    <a:pt x="27" y="287"/>
                  </a:cubicBezTo>
                  <a:cubicBezTo>
                    <a:pt x="27" y="289"/>
                    <a:pt x="27" y="290"/>
                    <a:pt x="26" y="291"/>
                  </a:cubicBezTo>
                  <a:cubicBezTo>
                    <a:pt x="25" y="291"/>
                    <a:pt x="25" y="291"/>
                    <a:pt x="25" y="291"/>
                  </a:cubicBezTo>
                  <a:cubicBezTo>
                    <a:pt x="24" y="291"/>
                    <a:pt x="23" y="290"/>
                    <a:pt x="23" y="290"/>
                  </a:cubicBezTo>
                  <a:close/>
                  <a:moveTo>
                    <a:pt x="16" y="275"/>
                  </a:moveTo>
                  <a:cubicBezTo>
                    <a:pt x="15" y="273"/>
                    <a:pt x="14" y="270"/>
                    <a:pt x="13" y="268"/>
                  </a:cubicBezTo>
                  <a:cubicBezTo>
                    <a:pt x="13" y="268"/>
                    <a:pt x="13" y="268"/>
                    <a:pt x="13" y="268"/>
                  </a:cubicBezTo>
                  <a:cubicBezTo>
                    <a:pt x="13" y="267"/>
                    <a:pt x="13" y="265"/>
                    <a:pt x="14" y="265"/>
                  </a:cubicBezTo>
                  <a:cubicBezTo>
                    <a:pt x="16" y="264"/>
                    <a:pt x="17" y="265"/>
                    <a:pt x="17" y="266"/>
                  </a:cubicBezTo>
                  <a:cubicBezTo>
                    <a:pt x="18" y="269"/>
                    <a:pt x="19" y="271"/>
                    <a:pt x="20" y="273"/>
                  </a:cubicBezTo>
                  <a:cubicBezTo>
                    <a:pt x="21" y="275"/>
                    <a:pt x="20" y="276"/>
                    <a:pt x="19" y="276"/>
                  </a:cubicBezTo>
                  <a:cubicBezTo>
                    <a:pt x="18" y="277"/>
                    <a:pt x="18" y="277"/>
                    <a:pt x="18" y="277"/>
                  </a:cubicBezTo>
                  <a:cubicBezTo>
                    <a:pt x="17" y="277"/>
                    <a:pt x="16" y="276"/>
                    <a:pt x="16" y="275"/>
                  </a:cubicBezTo>
                  <a:close/>
                  <a:moveTo>
                    <a:pt x="10" y="260"/>
                  </a:moveTo>
                  <a:cubicBezTo>
                    <a:pt x="10" y="258"/>
                    <a:pt x="9" y="255"/>
                    <a:pt x="8" y="253"/>
                  </a:cubicBezTo>
                  <a:cubicBezTo>
                    <a:pt x="8" y="252"/>
                    <a:pt x="8" y="250"/>
                    <a:pt x="10" y="250"/>
                  </a:cubicBezTo>
                  <a:cubicBezTo>
                    <a:pt x="11" y="250"/>
                    <a:pt x="12" y="250"/>
                    <a:pt x="13" y="252"/>
                  </a:cubicBezTo>
                  <a:cubicBezTo>
                    <a:pt x="13" y="254"/>
                    <a:pt x="14" y="256"/>
                    <a:pt x="15" y="259"/>
                  </a:cubicBezTo>
                  <a:cubicBezTo>
                    <a:pt x="15" y="260"/>
                    <a:pt x="15" y="262"/>
                    <a:pt x="13" y="262"/>
                  </a:cubicBezTo>
                  <a:cubicBezTo>
                    <a:pt x="13" y="262"/>
                    <a:pt x="13" y="262"/>
                    <a:pt x="13" y="262"/>
                  </a:cubicBezTo>
                  <a:cubicBezTo>
                    <a:pt x="12" y="262"/>
                    <a:pt x="11" y="261"/>
                    <a:pt x="10" y="260"/>
                  </a:cubicBezTo>
                  <a:close/>
                  <a:moveTo>
                    <a:pt x="6" y="245"/>
                  </a:moveTo>
                  <a:cubicBezTo>
                    <a:pt x="5" y="243"/>
                    <a:pt x="5" y="240"/>
                    <a:pt x="4" y="238"/>
                  </a:cubicBezTo>
                  <a:cubicBezTo>
                    <a:pt x="4" y="238"/>
                    <a:pt x="4" y="238"/>
                    <a:pt x="4" y="238"/>
                  </a:cubicBezTo>
                  <a:cubicBezTo>
                    <a:pt x="4" y="236"/>
                    <a:pt x="5" y="235"/>
                    <a:pt x="6" y="235"/>
                  </a:cubicBezTo>
                  <a:cubicBezTo>
                    <a:pt x="7" y="235"/>
                    <a:pt x="9" y="235"/>
                    <a:pt x="9" y="237"/>
                  </a:cubicBezTo>
                  <a:cubicBezTo>
                    <a:pt x="9" y="239"/>
                    <a:pt x="10" y="242"/>
                    <a:pt x="11" y="244"/>
                  </a:cubicBezTo>
                  <a:cubicBezTo>
                    <a:pt x="11" y="245"/>
                    <a:pt x="10" y="247"/>
                    <a:pt x="9" y="247"/>
                  </a:cubicBezTo>
                  <a:cubicBezTo>
                    <a:pt x="8" y="247"/>
                    <a:pt x="8" y="247"/>
                    <a:pt x="8" y="247"/>
                  </a:cubicBezTo>
                  <a:cubicBezTo>
                    <a:pt x="7" y="247"/>
                    <a:pt x="6" y="246"/>
                    <a:pt x="6" y="245"/>
                  </a:cubicBezTo>
                  <a:close/>
                  <a:moveTo>
                    <a:pt x="3" y="230"/>
                  </a:moveTo>
                  <a:cubicBezTo>
                    <a:pt x="2" y="227"/>
                    <a:pt x="2" y="225"/>
                    <a:pt x="2" y="222"/>
                  </a:cubicBezTo>
                  <a:cubicBezTo>
                    <a:pt x="1" y="221"/>
                    <a:pt x="2" y="220"/>
                    <a:pt x="4" y="219"/>
                  </a:cubicBezTo>
                  <a:cubicBezTo>
                    <a:pt x="5" y="219"/>
                    <a:pt x="6" y="220"/>
                    <a:pt x="6" y="221"/>
                  </a:cubicBezTo>
                  <a:cubicBezTo>
                    <a:pt x="6" y="224"/>
                    <a:pt x="7" y="227"/>
                    <a:pt x="7" y="229"/>
                  </a:cubicBezTo>
                  <a:cubicBezTo>
                    <a:pt x="8" y="230"/>
                    <a:pt x="7" y="232"/>
                    <a:pt x="5" y="232"/>
                  </a:cubicBezTo>
                  <a:cubicBezTo>
                    <a:pt x="5" y="232"/>
                    <a:pt x="5" y="232"/>
                    <a:pt x="5" y="232"/>
                  </a:cubicBezTo>
                  <a:cubicBezTo>
                    <a:pt x="4" y="232"/>
                    <a:pt x="3" y="231"/>
                    <a:pt x="3" y="230"/>
                  </a:cubicBezTo>
                  <a:close/>
                  <a:moveTo>
                    <a:pt x="1" y="214"/>
                  </a:moveTo>
                  <a:cubicBezTo>
                    <a:pt x="0" y="212"/>
                    <a:pt x="0" y="209"/>
                    <a:pt x="0" y="206"/>
                  </a:cubicBezTo>
                  <a:cubicBezTo>
                    <a:pt x="0" y="205"/>
                    <a:pt x="1" y="204"/>
                    <a:pt x="2" y="204"/>
                  </a:cubicBezTo>
                  <a:cubicBezTo>
                    <a:pt x="4" y="204"/>
                    <a:pt x="5" y="205"/>
                    <a:pt x="5" y="206"/>
                  </a:cubicBezTo>
                  <a:cubicBezTo>
                    <a:pt x="5" y="209"/>
                    <a:pt x="5" y="211"/>
                    <a:pt x="5" y="214"/>
                  </a:cubicBezTo>
                  <a:cubicBezTo>
                    <a:pt x="5" y="215"/>
                    <a:pt x="5" y="216"/>
                    <a:pt x="3" y="216"/>
                  </a:cubicBezTo>
                  <a:cubicBezTo>
                    <a:pt x="3" y="216"/>
                    <a:pt x="3" y="216"/>
                    <a:pt x="3" y="216"/>
                  </a:cubicBezTo>
                  <a:cubicBezTo>
                    <a:pt x="2" y="216"/>
                    <a:pt x="1" y="215"/>
                    <a:pt x="1" y="214"/>
                  </a:cubicBezTo>
                  <a:close/>
                  <a:moveTo>
                    <a:pt x="0" y="198"/>
                  </a:moveTo>
                  <a:cubicBezTo>
                    <a:pt x="0" y="198"/>
                    <a:pt x="0" y="197"/>
                    <a:pt x="0" y="196"/>
                  </a:cubicBezTo>
                  <a:cubicBezTo>
                    <a:pt x="0" y="194"/>
                    <a:pt x="0" y="192"/>
                    <a:pt x="0" y="191"/>
                  </a:cubicBezTo>
                  <a:cubicBezTo>
                    <a:pt x="0" y="189"/>
                    <a:pt x="1" y="188"/>
                    <a:pt x="2" y="188"/>
                  </a:cubicBezTo>
                  <a:cubicBezTo>
                    <a:pt x="4" y="188"/>
                    <a:pt x="5" y="189"/>
                    <a:pt x="5" y="191"/>
                  </a:cubicBezTo>
                  <a:cubicBezTo>
                    <a:pt x="5" y="193"/>
                    <a:pt x="5" y="194"/>
                    <a:pt x="5" y="196"/>
                  </a:cubicBezTo>
                  <a:cubicBezTo>
                    <a:pt x="5" y="197"/>
                    <a:pt x="5" y="198"/>
                    <a:pt x="5" y="198"/>
                  </a:cubicBezTo>
                  <a:cubicBezTo>
                    <a:pt x="5" y="200"/>
                    <a:pt x="3" y="201"/>
                    <a:pt x="2" y="201"/>
                  </a:cubicBezTo>
                  <a:cubicBezTo>
                    <a:pt x="1" y="201"/>
                    <a:pt x="0" y="200"/>
                    <a:pt x="0" y="198"/>
                  </a:cubicBezTo>
                  <a:close/>
                  <a:moveTo>
                    <a:pt x="2" y="185"/>
                  </a:moveTo>
                  <a:cubicBezTo>
                    <a:pt x="1" y="185"/>
                    <a:pt x="0" y="184"/>
                    <a:pt x="0" y="183"/>
                  </a:cubicBezTo>
                  <a:cubicBezTo>
                    <a:pt x="0" y="180"/>
                    <a:pt x="1" y="177"/>
                    <a:pt x="1" y="175"/>
                  </a:cubicBezTo>
                  <a:cubicBezTo>
                    <a:pt x="1" y="174"/>
                    <a:pt x="2" y="173"/>
                    <a:pt x="4" y="173"/>
                  </a:cubicBezTo>
                  <a:cubicBezTo>
                    <a:pt x="5" y="173"/>
                    <a:pt x="6" y="174"/>
                    <a:pt x="6" y="175"/>
                  </a:cubicBezTo>
                  <a:cubicBezTo>
                    <a:pt x="5" y="178"/>
                    <a:pt x="5" y="180"/>
                    <a:pt x="5" y="183"/>
                  </a:cubicBezTo>
                  <a:cubicBezTo>
                    <a:pt x="5" y="184"/>
                    <a:pt x="4" y="185"/>
                    <a:pt x="3" y="185"/>
                  </a:cubicBezTo>
                  <a:lnTo>
                    <a:pt x="2" y="185"/>
                  </a:lnTo>
                  <a:close/>
                  <a:moveTo>
                    <a:pt x="4" y="170"/>
                  </a:moveTo>
                  <a:cubicBezTo>
                    <a:pt x="3" y="169"/>
                    <a:pt x="2" y="168"/>
                    <a:pt x="2" y="167"/>
                  </a:cubicBezTo>
                  <a:cubicBezTo>
                    <a:pt x="2" y="164"/>
                    <a:pt x="3" y="162"/>
                    <a:pt x="3" y="159"/>
                  </a:cubicBezTo>
                  <a:cubicBezTo>
                    <a:pt x="3" y="158"/>
                    <a:pt x="5" y="157"/>
                    <a:pt x="6" y="157"/>
                  </a:cubicBezTo>
                  <a:cubicBezTo>
                    <a:pt x="7" y="158"/>
                    <a:pt x="8" y="159"/>
                    <a:pt x="8" y="160"/>
                  </a:cubicBezTo>
                  <a:cubicBezTo>
                    <a:pt x="7" y="163"/>
                    <a:pt x="7" y="165"/>
                    <a:pt x="7" y="168"/>
                  </a:cubicBezTo>
                  <a:cubicBezTo>
                    <a:pt x="6" y="169"/>
                    <a:pt x="5" y="170"/>
                    <a:pt x="4" y="170"/>
                  </a:cubicBezTo>
                  <a:close/>
                  <a:moveTo>
                    <a:pt x="7" y="154"/>
                  </a:moveTo>
                  <a:cubicBezTo>
                    <a:pt x="5" y="154"/>
                    <a:pt x="5" y="153"/>
                    <a:pt x="5" y="152"/>
                  </a:cubicBezTo>
                  <a:cubicBezTo>
                    <a:pt x="5" y="149"/>
                    <a:pt x="6" y="146"/>
                    <a:pt x="7" y="144"/>
                  </a:cubicBezTo>
                  <a:cubicBezTo>
                    <a:pt x="7" y="143"/>
                    <a:pt x="8" y="142"/>
                    <a:pt x="10" y="142"/>
                  </a:cubicBezTo>
                  <a:cubicBezTo>
                    <a:pt x="11" y="142"/>
                    <a:pt x="12" y="144"/>
                    <a:pt x="11" y="145"/>
                  </a:cubicBezTo>
                  <a:cubicBezTo>
                    <a:pt x="11" y="147"/>
                    <a:pt x="10" y="150"/>
                    <a:pt x="9" y="153"/>
                  </a:cubicBezTo>
                  <a:cubicBezTo>
                    <a:pt x="9" y="154"/>
                    <a:pt x="8" y="154"/>
                    <a:pt x="7" y="154"/>
                  </a:cubicBezTo>
                  <a:close/>
                  <a:moveTo>
                    <a:pt x="10" y="139"/>
                  </a:moveTo>
                  <a:cubicBezTo>
                    <a:pt x="9" y="139"/>
                    <a:pt x="8" y="137"/>
                    <a:pt x="9" y="136"/>
                  </a:cubicBezTo>
                  <a:cubicBezTo>
                    <a:pt x="10" y="134"/>
                    <a:pt x="10" y="131"/>
                    <a:pt x="11" y="129"/>
                  </a:cubicBezTo>
                  <a:cubicBezTo>
                    <a:pt x="12" y="128"/>
                    <a:pt x="13" y="127"/>
                    <a:pt x="14" y="127"/>
                  </a:cubicBezTo>
                  <a:cubicBezTo>
                    <a:pt x="15" y="128"/>
                    <a:pt x="16" y="129"/>
                    <a:pt x="16" y="130"/>
                  </a:cubicBezTo>
                  <a:cubicBezTo>
                    <a:pt x="15" y="133"/>
                    <a:pt x="14" y="135"/>
                    <a:pt x="13" y="138"/>
                  </a:cubicBezTo>
                  <a:cubicBezTo>
                    <a:pt x="13" y="139"/>
                    <a:pt x="12" y="139"/>
                    <a:pt x="11" y="139"/>
                  </a:cubicBezTo>
                  <a:lnTo>
                    <a:pt x="10" y="139"/>
                  </a:lnTo>
                  <a:close/>
                  <a:moveTo>
                    <a:pt x="15" y="124"/>
                  </a:moveTo>
                  <a:cubicBezTo>
                    <a:pt x="14" y="124"/>
                    <a:pt x="13" y="123"/>
                    <a:pt x="14" y="121"/>
                  </a:cubicBezTo>
                  <a:cubicBezTo>
                    <a:pt x="15" y="119"/>
                    <a:pt x="16" y="116"/>
                    <a:pt x="17" y="114"/>
                  </a:cubicBezTo>
                  <a:cubicBezTo>
                    <a:pt x="17" y="113"/>
                    <a:pt x="19" y="112"/>
                    <a:pt x="20" y="113"/>
                  </a:cubicBezTo>
                  <a:cubicBezTo>
                    <a:pt x="21" y="113"/>
                    <a:pt x="21" y="115"/>
                    <a:pt x="21" y="116"/>
                  </a:cubicBezTo>
                  <a:cubicBezTo>
                    <a:pt x="20" y="118"/>
                    <a:pt x="19" y="121"/>
                    <a:pt x="18" y="123"/>
                  </a:cubicBezTo>
                  <a:cubicBezTo>
                    <a:pt x="18" y="124"/>
                    <a:pt x="17" y="124"/>
                    <a:pt x="16" y="124"/>
                  </a:cubicBezTo>
                  <a:lnTo>
                    <a:pt x="15" y="124"/>
                  </a:lnTo>
                  <a:close/>
                  <a:moveTo>
                    <a:pt x="21" y="110"/>
                  </a:moveTo>
                  <a:cubicBezTo>
                    <a:pt x="20" y="109"/>
                    <a:pt x="19" y="108"/>
                    <a:pt x="20" y="107"/>
                  </a:cubicBezTo>
                  <a:cubicBezTo>
                    <a:pt x="21" y="104"/>
                    <a:pt x="22" y="102"/>
                    <a:pt x="23" y="100"/>
                  </a:cubicBezTo>
                  <a:cubicBezTo>
                    <a:pt x="23" y="100"/>
                    <a:pt x="23" y="100"/>
                    <a:pt x="23" y="100"/>
                  </a:cubicBezTo>
                  <a:cubicBezTo>
                    <a:pt x="24" y="98"/>
                    <a:pt x="25" y="98"/>
                    <a:pt x="26" y="99"/>
                  </a:cubicBezTo>
                  <a:cubicBezTo>
                    <a:pt x="27" y="99"/>
                    <a:pt x="28" y="100"/>
                    <a:pt x="27" y="102"/>
                  </a:cubicBezTo>
                  <a:cubicBezTo>
                    <a:pt x="26" y="104"/>
                    <a:pt x="25" y="106"/>
                    <a:pt x="24" y="109"/>
                  </a:cubicBezTo>
                  <a:cubicBezTo>
                    <a:pt x="24" y="110"/>
                    <a:pt x="23" y="110"/>
                    <a:pt x="22" y="110"/>
                  </a:cubicBezTo>
                  <a:lnTo>
                    <a:pt x="21" y="110"/>
                  </a:lnTo>
                  <a:close/>
                  <a:moveTo>
                    <a:pt x="28" y="96"/>
                  </a:moveTo>
                  <a:cubicBezTo>
                    <a:pt x="26" y="95"/>
                    <a:pt x="26" y="94"/>
                    <a:pt x="27" y="93"/>
                  </a:cubicBezTo>
                  <a:cubicBezTo>
                    <a:pt x="28" y="90"/>
                    <a:pt x="29" y="88"/>
                    <a:pt x="30" y="86"/>
                  </a:cubicBezTo>
                  <a:cubicBezTo>
                    <a:pt x="31" y="85"/>
                    <a:pt x="32" y="84"/>
                    <a:pt x="34" y="85"/>
                  </a:cubicBezTo>
                  <a:cubicBezTo>
                    <a:pt x="35" y="85"/>
                    <a:pt x="35" y="87"/>
                    <a:pt x="34" y="88"/>
                  </a:cubicBezTo>
                  <a:cubicBezTo>
                    <a:pt x="33" y="90"/>
                    <a:pt x="32" y="92"/>
                    <a:pt x="31" y="95"/>
                  </a:cubicBezTo>
                  <a:cubicBezTo>
                    <a:pt x="30" y="96"/>
                    <a:pt x="30" y="96"/>
                    <a:pt x="29" y="96"/>
                  </a:cubicBezTo>
                  <a:lnTo>
                    <a:pt x="28" y="96"/>
                  </a:lnTo>
                  <a:close/>
                  <a:moveTo>
                    <a:pt x="35" y="82"/>
                  </a:moveTo>
                  <a:cubicBezTo>
                    <a:pt x="34" y="81"/>
                    <a:pt x="34" y="80"/>
                    <a:pt x="34" y="79"/>
                  </a:cubicBezTo>
                  <a:cubicBezTo>
                    <a:pt x="36" y="77"/>
                    <a:pt x="37" y="74"/>
                    <a:pt x="38" y="72"/>
                  </a:cubicBezTo>
                  <a:cubicBezTo>
                    <a:pt x="39" y="71"/>
                    <a:pt x="40" y="71"/>
                    <a:pt x="42" y="71"/>
                  </a:cubicBezTo>
                  <a:cubicBezTo>
                    <a:pt x="43" y="72"/>
                    <a:pt x="43" y="73"/>
                    <a:pt x="42" y="75"/>
                  </a:cubicBezTo>
                  <a:cubicBezTo>
                    <a:pt x="41" y="77"/>
                    <a:pt x="40" y="79"/>
                    <a:pt x="38" y="81"/>
                  </a:cubicBezTo>
                  <a:cubicBezTo>
                    <a:pt x="38" y="82"/>
                    <a:pt x="37" y="82"/>
                    <a:pt x="36" y="82"/>
                  </a:cubicBezTo>
                  <a:cubicBezTo>
                    <a:pt x="36" y="82"/>
                    <a:pt x="35" y="82"/>
                    <a:pt x="35" y="82"/>
                  </a:cubicBezTo>
                  <a:close/>
                  <a:moveTo>
                    <a:pt x="43" y="69"/>
                  </a:moveTo>
                  <a:cubicBezTo>
                    <a:pt x="42" y="68"/>
                    <a:pt x="42" y="67"/>
                    <a:pt x="43" y="65"/>
                  </a:cubicBezTo>
                  <a:cubicBezTo>
                    <a:pt x="44" y="63"/>
                    <a:pt x="46" y="61"/>
                    <a:pt x="47" y="59"/>
                  </a:cubicBezTo>
                  <a:cubicBezTo>
                    <a:pt x="48" y="58"/>
                    <a:pt x="49" y="58"/>
                    <a:pt x="50" y="58"/>
                  </a:cubicBezTo>
                  <a:cubicBezTo>
                    <a:pt x="51" y="59"/>
                    <a:pt x="52" y="61"/>
                    <a:pt x="51" y="62"/>
                  </a:cubicBezTo>
                  <a:cubicBezTo>
                    <a:pt x="49" y="64"/>
                    <a:pt x="48" y="66"/>
                    <a:pt x="47" y="68"/>
                  </a:cubicBezTo>
                  <a:cubicBezTo>
                    <a:pt x="46" y="69"/>
                    <a:pt x="45" y="69"/>
                    <a:pt x="45" y="69"/>
                  </a:cubicBezTo>
                  <a:cubicBezTo>
                    <a:pt x="44" y="69"/>
                    <a:pt x="44" y="69"/>
                    <a:pt x="43" y="69"/>
                  </a:cubicBezTo>
                  <a:close/>
                  <a:moveTo>
                    <a:pt x="52" y="56"/>
                  </a:moveTo>
                  <a:cubicBezTo>
                    <a:pt x="51" y="55"/>
                    <a:pt x="51" y="54"/>
                    <a:pt x="52" y="53"/>
                  </a:cubicBezTo>
                  <a:cubicBezTo>
                    <a:pt x="53" y="50"/>
                    <a:pt x="55" y="48"/>
                    <a:pt x="56" y="46"/>
                  </a:cubicBezTo>
                  <a:cubicBezTo>
                    <a:pt x="57" y="45"/>
                    <a:pt x="59" y="45"/>
                    <a:pt x="60" y="46"/>
                  </a:cubicBezTo>
                  <a:cubicBezTo>
                    <a:pt x="61" y="47"/>
                    <a:pt x="61" y="48"/>
                    <a:pt x="60" y="49"/>
                  </a:cubicBezTo>
                  <a:cubicBezTo>
                    <a:pt x="59" y="51"/>
                    <a:pt x="57" y="53"/>
                    <a:pt x="55" y="55"/>
                  </a:cubicBezTo>
                  <a:cubicBezTo>
                    <a:pt x="55" y="56"/>
                    <a:pt x="54" y="56"/>
                    <a:pt x="54" y="56"/>
                  </a:cubicBezTo>
                  <a:cubicBezTo>
                    <a:pt x="53" y="56"/>
                    <a:pt x="53" y="56"/>
                    <a:pt x="52" y="56"/>
                  </a:cubicBezTo>
                  <a:close/>
                  <a:moveTo>
                    <a:pt x="62" y="43"/>
                  </a:moveTo>
                  <a:cubicBezTo>
                    <a:pt x="61" y="43"/>
                    <a:pt x="60" y="41"/>
                    <a:pt x="61" y="40"/>
                  </a:cubicBezTo>
                  <a:cubicBezTo>
                    <a:pt x="63" y="38"/>
                    <a:pt x="65" y="36"/>
                    <a:pt x="66" y="34"/>
                  </a:cubicBezTo>
                  <a:cubicBezTo>
                    <a:pt x="67" y="33"/>
                    <a:pt x="69" y="33"/>
                    <a:pt x="70" y="34"/>
                  </a:cubicBezTo>
                  <a:cubicBezTo>
                    <a:pt x="71" y="35"/>
                    <a:pt x="71" y="36"/>
                    <a:pt x="70" y="37"/>
                  </a:cubicBezTo>
                  <a:cubicBezTo>
                    <a:pt x="68" y="39"/>
                    <a:pt x="67" y="41"/>
                    <a:pt x="65" y="43"/>
                  </a:cubicBezTo>
                  <a:cubicBezTo>
                    <a:pt x="64" y="44"/>
                    <a:pt x="64" y="44"/>
                    <a:pt x="63" y="44"/>
                  </a:cubicBezTo>
                  <a:cubicBezTo>
                    <a:pt x="63" y="44"/>
                    <a:pt x="62" y="44"/>
                    <a:pt x="62" y="43"/>
                  </a:cubicBezTo>
                  <a:close/>
                  <a:moveTo>
                    <a:pt x="72" y="32"/>
                  </a:moveTo>
                  <a:cubicBezTo>
                    <a:pt x="71" y="31"/>
                    <a:pt x="71" y="29"/>
                    <a:pt x="72" y="28"/>
                  </a:cubicBezTo>
                  <a:cubicBezTo>
                    <a:pt x="73" y="26"/>
                    <a:pt x="75" y="24"/>
                    <a:pt x="77" y="22"/>
                  </a:cubicBezTo>
                  <a:cubicBezTo>
                    <a:pt x="78" y="22"/>
                    <a:pt x="79" y="21"/>
                    <a:pt x="80" y="22"/>
                  </a:cubicBezTo>
                  <a:cubicBezTo>
                    <a:pt x="81" y="23"/>
                    <a:pt x="81" y="25"/>
                    <a:pt x="80" y="26"/>
                  </a:cubicBezTo>
                  <a:cubicBezTo>
                    <a:pt x="79" y="27"/>
                    <a:pt x="77" y="29"/>
                    <a:pt x="75" y="31"/>
                  </a:cubicBezTo>
                  <a:cubicBezTo>
                    <a:pt x="75" y="32"/>
                    <a:pt x="74" y="32"/>
                    <a:pt x="73" y="32"/>
                  </a:cubicBezTo>
                  <a:cubicBezTo>
                    <a:pt x="73" y="32"/>
                    <a:pt x="72" y="32"/>
                    <a:pt x="72" y="32"/>
                  </a:cubicBezTo>
                  <a:close/>
                  <a:moveTo>
                    <a:pt x="82" y="20"/>
                  </a:moveTo>
                  <a:cubicBezTo>
                    <a:pt x="81" y="19"/>
                    <a:pt x="81" y="18"/>
                    <a:pt x="82" y="17"/>
                  </a:cubicBezTo>
                  <a:cubicBezTo>
                    <a:pt x="84" y="15"/>
                    <a:pt x="86" y="13"/>
                    <a:pt x="88" y="11"/>
                  </a:cubicBezTo>
                  <a:cubicBezTo>
                    <a:pt x="89" y="10"/>
                    <a:pt x="90" y="10"/>
                    <a:pt x="91" y="11"/>
                  </a:cubicBezTo>
                  <a:cubicBezTo>
                    <a:pt x="92" y="12"/>
                    <a:pt x="92" y="14"/>
                    <a:pt x="91" y="15"/>
                  </a:cubicBezTo>
                  <a:cubicBezTo>
                    <a:pt x="89" y="16"/>
                    <a:pt x="88" y="18"/>
                    <a:pt x="86" y="20"/>
                  </a:cubicBezTo>
                  <a:cubicBezTo>
                    <a:pt x="85" y="20"/>
                    <a:pt x="85" y="21"/>
                    <a:pt x="84" y="21"/>
                  </a:cubicBezTo>
                  <a:cubicBezTo>
                    <a:pt x="83" y="21"/>
                    <a:pt x="83" y="20"/>
                    <a:pt x="82" y="20"/>
                  </a:cubicBezTo>
                  <a:close/>
                  <a:moveTo>
                    <a:pt x="94" y="9"/>
                  </a:moveTo>
                  <a:cubicBezTo>
                    <a:pt x="93" y="8"/>
                    <a:pt x="93" y="7"/>
                    <a:pt x="94" y="6"/>
                  </a:cubicBezTo>
                  <a:cubicBezTo>
                    <a:pt x="97" y="2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1" y="0"/>
                    <a:pt x="102" y="0"/>
                    <a:pt x="103" y="1"/>
                  </a:cubicBezTo>
                  <a:cubicBezTo>
                    <a:pt x="104" y="2"/>
                    <a:pt x="104" y="3"/>
                    <a:pt x="103" y="4"/>
                  </a:cubicBezTo>
                  <a:cubicBezTo>
                    <a:pt x="103" y="4"/>
                    <a:pt x="101" y="6"/>
                    <a:pt x="97" y="9"/>
                  </a:cubicBezTo>
                  <a:cubicBezTo>
                    <a:pt x="96" y="10"/>
                    <a:pt x="96" y="10"/>
                    <a:pt x="95" y="10"/>
                  </a:cubicBezTo>
                  <a:cubicBezTo>
                    <a:pt x="95" y="10"/>
                    <a:pt x="94" y="10"/>
                    <a:pt x="94" y="9"/>
                  </a:cubicBezTo>
                  <a:close/>
                </a:path>
              </a:pathLst>
            </a:custGeom>
            <a:solidFill>
              <a:srgbClr val="613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756"/>
            <p:cNvSpPr>
              <a:spLocks noEditPoints="1"/>
            </p:cNvSpPr>
            <p:nvPr/>
          </p:nvSpPr>
          <p:spPr bwMode="auto">
            <a:xfrm>
              <a:off x="4819649" y="1854201"/>
              <a:ext cx="387350" cy="841375"/>
            </a:xfrm>
            <a:custGeom>
              <a:avLst/>
              <a:gdLst>
                <a:gd name="T0" fmla="*/ 12 w 143"/>
                <a:gd name="T1" fmla="*/ 304 h 311"/>
                <a:gd name="T2" fmla="*/ 1 w 143"/>
                <a:gd name="T3" fmla="*/ 310 h 311"/>
                <a:gd name="T4" fmla="*/ 26 w 143"/>
                <a:gd name="T5" fmla="*/ 297 h 311"/>
                <a:gd name="T6" fmla="*/ 15 w 143"/>
                <a:gd name="T7" fmla="*/ 303 h 311"/>
                <a:gd name="T8" fmla="*/ 39 w 143"/>
                <a:gd name="T9" fmla="*/ 289 h 311"/>
                <a:gd name="T10" fmla="*/ 29 w 143"/>
                <a:gd name="T11" fmla="*/ 295 h 311"/>
                <a:gd name="T12" fmla="*/ 52 w 143"/>
                <a:gd name="T13" fmla="*/ 280 h 311"/>
                <a:gd name="T14" fmla="*/ 42 w 143"/>
                <a:gd name="T15" fmla="*/ 287 h 311"/>
                <a:gd name="T16" fmla="*/ 61 w 143"/>
                <a:gd name="T17" fmla="*/ 270 h 311"/>
                <a:gd name="T18" fmla="*/ 57 w 143"/>
                <a:gd name="T19" fmla="*/ 279 h 311"/>
                <a:gd name="T20" fmla="*/ 73 w 143"/>
                <a:gd name="T21" fmla="*/ 260 h 311"/>
                <a:gd name="T22" fmla="*/ 69 w 143"/>
                <a:gd name="T23" fmla="*/ 269 h 311"/>
                <a:gd name="T24" fmla="*/ 84 w 143"/>
                <a:gd name="T25" fmla="*/ 249 h 311"/>
                <a:gd name="T26" fmla="*/ 80 w 143"/>
                <a:gd name="T27" fmla="*/ 259 h 311"/>
                <a:gd name="T28" fmla="*/ 84 w 143"/>
                <a:gd name="T29" fmla="*/ 249 h 311"/>
                <a:gd name="T30" fmla="*/ 94 w 143"/>
                <a:gd name="T31" fmla="*/ 238 h 311"/>
                <a:gd name="T32" fmla="*/ 91 w 143"/>
                <a:gd name="T33" fmla="*/ 247 h 311"/>
                <a:gd name="T34" fmla="*/ 103 w 143"/>
                <a:gd name="T35" fmla="*/ 225 h 311"/>
                <a:gd name="T36" fmla="*/ 101 w 143"/>
                <a:gd name="T37" fmla="*/ 235 h 311"/>
                <a:gd name="T38" fmla="*/ 112 w 143"/>
                <a:gd name="T39" fmla="*/ 212 h 311"/>
                <a:gd name="T40" fmla="*/ 110 w 143"/>
                <a:gd name="T41" fmla="*/ 223 h 311"/>
                <a:gd name="T42" fmla="*/ 119 w 143"/>
                <a:gd name="T43" fmla="*/ 199 h 311"/>
                <a:gd name="T44" fmla="*/ 117 w 143"/>
                <a:gd name="T45" fmla="*/ 209 h 311"/>
                <a:gd name="T46" fmla="*/ 125 w 143"/>
                <a:gd name="T47" fmla="*/ 185 h 311"/>
                <a:gd name="T48" fmla="*/ 124 w 143"/>
                <a:gd name="T49" fmla="*/ 195 h 311"/>
                <a:gd name="T50" fmla="*/ 130 w 143"/>
                <a:gd name="T51" fmla="*/ 170 h 311"/>
                <a:gd name="T52" fmla="*/ 130 w 143"/>
                <a:gd name="T53" fmla="*/ 180 h 311"/>
                <a:gd name="T54" fmla="*/ 134 w 143"/>
                <a:gd name="T55" fmla="*/ 155 h 311"/>
                <a:gd name="T56" fmla="*/ 136 w 143"/>
                <a:gd name="T57" fmla="*/ 164 h 311"/>
                <a:gd name="T58" fmla="*/ 136 w 143"/>
                <a:gd name="T59" fmla="*/ 140 h 311"/>
                <a:gd name="T60" fmla="*/ 137 w 143"/>
                <a:gd name="T61" fmla="*/ 150 h 311"/>
                <a:gd name="T62" fmla="*/ 138 w 143"/>
                <a:gd name="T63" fmla="*/ 125 h 311"/>
                <a:gd name="T64" fmla="*/ 140 w 143"/>
                <a:gd name="T65" fmla="*/ 135 h 311"/>
                <a:gd name="T66" fmla="*/ 139 w 143"/>
                <a:gd name="T67" fmla="*/ 109 h 311"/>
                <a:gd name="T68" fmla="*/ 141 w 143"/>
                <a:gd name="T69" fmla="*/ 119 h 311"/>
                <a:gd name="T70" fmla="*/ 141 w 143"/>
                <a:gd name="T71" fmla="*/ 91 h 311"/>
                <a:gd name="T72" fmla="*/ 141 w 143"/>
                <a:gd name="T73" fmla="*/ 104 h 311"/>
                <a:gd name="T74" fmla="*/ 139 w 143"/>
                <a:gd name="T75" fmla="*/ 76 h 311"/>
                <a:gd name="T76" fmla="*/ 140 w 143"/>
                <a:gd name="T77" fmla="*/ 88 h 311"/>
                <a:gd name="T78" fmla="*/ 135 w 143"/>
                <a:gd name="T79" fmla="*/ 63 h 311"/>
                <a:gd name="T80" fmla="*/ 139 w 143"/>
                <a:gd name="T81" fmla="*/ 72 h 311"/>
                <a:gd name="T82" fmla="*/ 132 w 143"/>
                <a:gd name="T83" fmla="*/ 48 h 311"/>
                <a:gd name="T84" fmla="*/ 138 w 143"/>
                <a:gd name="T85" fmla="*/ 54 h 311"/>
                <a:gd name="T86" fmla="*/ 131 w 143"/>
                <a:gd name="T87" fmla="*/ 40 h 311"/>
                <a:gd name="T88" fmla="*/ 133 w 143"/>
                <a:gd name="T89" fmla="*/ 31 h 311"/>
                <a:gd name="T90" fmla="*/ 131 w 143"/>
                <a:gd name="T91" fmla="*/ 40 h 311"/>
                <a:gd name="T92" fmla="*/ 129 w 143"/>
                <a:gd name="T93" fmla="*/ 16 h 311"/>
                <a:gd name="T94" fmla="*/ 126 w 143"/>
                <a:gd name="T95" fmla="*/ 25 h 311"/>
                <a:gd name="T96" fmla="*/ 120 w 143"/>
                <a:gd name="T97" fmla="*/ 0 h 311"/>
                <a:gd name="T98" fmla="*/ 124 w 143"/>
                <a:gd name="T99" fmla="*/ 12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3" h="311">
                  <a:moveTo>
                    <a:pt x="1" y="310"/>
                  </a:moveTo>
                  <a:cubicBezTo>
                    <a:pt x="0" y="308"/>
                    <a:pt x="1" y="307"/>
                    <a:pt x="2" y="306"/>
                  </a:cubicBezTo>
                  <a:cubicBezTo>
                    <a:pt x="5" y="305"/>
                    <a:pt x="7" y="304"/>
                    <a:pt x="9" y="303"/>
                  </a:cubicBezTo>
                  <a:cubicBezTo>
                    <a:pt x="10" y="302"/>
                    <a:pt x="12" y="303"/>
                    <a:pt x="12" y="304"/>
                  </a:cubicBezTo>
                  <a:cubicBezTo>
                    <a:pt x="13" y="305"/>
                    <a:pt x="12" y="307"/>
                    <a:pt x="11" y="307"/>
                  </a:cubicBezTo>
                  <a:cubicBezTo>
                    <a:pt x="9" y="308"/>
                    <a:pt x="7" y="310"/>
                    <a:pt x="4" y="311"/>
                  </a:cubicBezTo>
                  <a:cubicBezTo>
                    <a:pt x="3" y="311"/>
                    <a:pt x="3" y="311"/>
                    <a:pt x="3" y="311"/>
                  </a:cubicBezTo>
                  <a:cubicBezTo>
                    <a:pt x="2" y="311"/>
                    <a:pt x="1" y="310"/>
                    <a:pt x="1" y="310"/>
                  </a:cubicBezTo>
                  <a:close/>
                  <a:moveTo>
                    <a:pt x="15" y="303"/>
                  </a:moveTo>
                  <a:cubicBezTo>
                    <a:pt x="14" y="302"/>
                    <a:pt x="15" y="300"/>
                    <a:pt x="16" y="300"/>
                  </a:cubicBezTo>
                  <a:cubicBezTo>
                    <a:pt x="18" y="298"/>
                    <a:pt x="21" y="297"/>
                    <a:pt x="23" y="296"/>
                  </a:cubicBezTo>
                  <a:cubicBezTo>
                    <a:pt x="24" y="295"/>
                    <a:pt x="25" y="296"/>
                    <a:pt x="26" y="297"/>
                  </a:cubicBezTo>
                  <a:cubicBezTo>
                    <a:pt x="27" y="298"/>
                    <a:pt x="26" y="299"/>
                    <a:pt x="25" y="300"/>
                  </a:cubicBezTo>
                  <a:cubicBezTo>
                    <a:pt x="23" y="301"/>
                    <a:pt x="21" y="302"/>
                    <a:pt x="18" y="304"/>
                  </a:cubicBezTo>
                  <a:cubicBezTo>
                    <a:pt x="18" y="304"/>
                    <a:pt x="17" y="304"/>
                    <a:pt x="17" y="304"/>
                  </a:cubicBezTo>
                  <a:cubicBezTo>
                    <a:pt x="16" y="304"/>
                    <a:pt x="15" y="304"/>
                    <a:pt x="15" y="303"/>
                  </a:cubicBezTo>
                  <a:close/>
                  <a:moveTo>
                    <a:pt x="29" y="295"/>
                  </a:moveTo>
                  <a:cubicBezTo>
                    <a:pt x="28" y="294"/>
                    <a:pt x="28" y="293"/>
                    <a:pt x="30" y="292"/>
                  </a:cubicBezTo>
                  <a:cubicBezTo>
                    <a:pt x="32" y="291"/>
                    <a:pt x="34" y="289"/>
                    <a:pt x="36" y="288"/>
                  </a:cubicBezTo>
                  <a:cubicBezTo>
                    <a:pt x="37" y="287"/>
                    <a:pt x="39" y="288"/>
                    <a:pt x="39" y="289"/>
                  </a:cubicBezTo>
                  <a:cubicBezTo>
                    <a:pt x="40" y="290"/>
                    <a:pt x="40" y="291"/>
                    <a:pt x="39" y="292"/>
                  </a:cubicBezTo>
                  <a:cubicBezTo>
                    <a:pt x="36" y="293"/>
                    <a:pt x="34" y="295"/>
                    <a:pt x="32" y="296"/>
                  </a:cubicBezTo>
                  <a:cubicBezTo>
                    <a:pt x="32" y="296"/>
                    <a:pt x="31" y="296"/>
                    <a:pt x="31" y="296"/>
                  </a:cubicBezTo>
                  <a:cubicBezTo>
                    <a:pt x="30" y="296"/>
                    <a:pt x="29" y="296"/>
                    <a:pt x="29" y="295"/>
                  </a:cubicBezTo>
                  <a:close/>
                  <a:moveTo>
                    <a:pt x="42" y="287"/>
                  </a:moveTo>
                  <a:cubicBezTo>
                    <a:pt x="41" y="286"/>
                    <a:pt x="42" y="285"/>
                    <a:pt x="43" y="284"/>
                  </a:cubicBezTo>
                  <a:cubicBezTo>
                    <a:pt x="45" y="282"/>
                    <a:pt x="47" y="281"/>
                    <a:pt x="49" y="280"/>
                  </a:cubicBezTo>
                  <a:cubicBezTo>
                    <a:pt x="50" y="279"/>
                    <a:pt x="52" y="279"/>
                    <a:pt x="52" y="280"/>
                  </a:cubicBezTo>
                  <a:cubicBezTo>
                    <a:pt x="53" y="281"/>
                    <a:pt x="53" y="283"/>
                    <a:pt x="52" y="283"/>
                  </a:cubicBezTo>
                  <a:cubicBezTo>
                    <a:pt x="50" y="285"/>
                    <a:pt x="47" y="286"/>
                    <a:pt x="45" y="288"/>
                  </a:cubicBezTo>
                  <a:cubicBezTo>
                    <a:pt x="45" y="288"/>
                    <a:pt x="44" y="288"/>
                    <a:pt x="44" y="288"/>
                  </a:cubicBezTo>
                  <a:cubicBezTo>
                    <a:pt x="43" y="288"/>
                    <a:pt x="42" y="288"/>
                    <a:pt x="42" y="287"/>
                  </a:cubicBezTo>
                  <a:close/>
                  <a:moveTo>
                    <a:pt x="55" y="278"/>
                  </a:moveTo>
                  <a:cubicBezTo>
                    <a:pt x="54" y="277"/>
                    <a:pt x="54" y="276"/>
                    <a:pt x="55" y="275"/>
                  </a:cubicBezTo>
                  <a:cubicBezTo>
                    <a:pt x="57" y="273"/>
                    <a:pt x="59" y="272"/>
                    <a:pt x="61" y="270"/>
                  </a:cubicBezTo>
                  <a:cubicBezTo>
                    <a:pt x="61" y="270"/>
                    <a:pt x="61" y="270"/>
                    <a:pt x="61" y="270"/>
                  </a:cubicBezTo>
                  <a:cubicBezTo>
                    <a:pt x="62" y="269"/>
                    <a:pt x="64" y="270"/>
                    <a:pt x="65" y="271"/>
                  </a:cubicBezTo>
                  <a:cubicBezTo>
                    <a:pt x="65" y="272"/>
                    <a:pt x="65" y="273"/>
                    <a:pt x="64" y="274"/>
                  </a:cubicBezTo>
                  <a:cubicBezTo>
                    <a:pt x="62" y="276"/>
                    <a:pt x="60" y="277"/>
                    <a:pt x="58" y="279"/>
                  </a:cubicBezTo>
                  <a:cubicBezTo>
                    <a:pt x="58" y="279"/>
                    <a:pt x="57" y="279"/>
                    <a:pt x="57" y="279"/>
                  </a:cubicBezTo>
                  <a:cubicBezTo>
                    <a:pt x="56" y="279"/>
                    <a:pt x="55" y="279"/>
                    <a:pt x="55" y="278"/>
                  </a:cubicBezTo>
                  <a:close/>
                  <a:moveTo>
                    <a:pt x="67" y="269"/>
                  </a:moveTo>
                  <a:cubicBezTo>
                    <a:pt x="66" y="268"/>
                    <a:pt x="66" y="266"/>
                    <a:pt x="67" y="265"/>
                  </a:cubicBezTo>
                  <a:cubicBezTo>
                    <a:pt x="69" y="264"/>
                    <a:pt x="71" y="262"/>
                    <a:pt x="73" y="260"/>
                  </a:cubicBezTo>
                  <a:cubicBezTo>
                    <a:pt x="74" y="259"/>
                    <a:pt x="76" y="259"/>
                    <a:pt x="76" y="260"/>
                  </a:cubicBezTo>
                  <a:cubicBezTo>
                    <a:pt x="77" y="261"/>
                    <a:pt x="77" y="263"/>
                    <a:pt x="76" y="264"/>
                  </a:cubicBezTo>
                  <a:cubicBezTo>
                    <a:pt x="74" y="265"/>
                    <a:pt x="72" y="267"/>
                    <a:pt x="70" y="269"/>
                  </a:cubicBezTo>
                  <a:cubicBezTo>
                    <a:pt x="70" y="269"/>
                    <a:pt x="69" y="269"/>
                    <a:pt x="69" y="269"/>
                  </a:cubicBezTo>
                  <a:cubicBezTo>
                    <a:pt x="68" y="269"/>
                    <a:pt x="68" y="269"/>
                    <a:pt x="67" y="269"/>
                  </a:cubicBezTo>
                  <a:close/>
                  <a:moveTo>
                    <a:pt x="79" y="258"/>
                  </a:moveTo>
                  <a:cubicBezTo>
                    <a:pt x="78" y="257"/>
                    <a:pt x="78" y="256"/>
                    <a:pt x="79" y="255"/>
                  </a:cubicBezTo>
                  <a:cubicBezTo>
                    <a:pt x="81" y="253"/>
                    <a:pt x="82" y="251"/>
                    <a:pt x="84" y="249"/>
                  </a:cubicBezTo>
                  <a:cubicBezTo>
                    <a:pt x="85" y="248"/>
                    <a:pt x="86" y="248"/>
                    <a:pt x="87" y="249"/>
                  </a:cubicBezTo>
                  <a:cubicBezTo>
                    <a:pt x="88" y="250"/>
                    <a:pt x="88" y="252"/>
                    <a:pt x="87" y="253"/>
                  </a:cubicBezTo>
                  <a:cubicBezTo>
                    <a:pt x="86" y="254"/>
                    <a:pt x="84" y="256"/>
                    <a:pt x="82" y="258"/>
                  </a:cubicBezTo>
                  <a:cubicBezTo>
                    <a:pt x="82" y="259"/>
                    <a:pt x="81" y="259"/>
                    <a:pt x="80" y="259"/>
                  </a:cubicBezTo>
                  <a:cubicBezTo>
                    <a:pt x="80" y="259"/>
                    <a:pt x="79" y="259"/>
                    <a:pt x="79" y="258"/>
                  </a:cubicBezTo>
                  <a:close/>
                  <a:moveTo>
                    <a:pt x="84" y="249"/>
                  </a:moveTo>
                  <a:cubicBezTo>
                    <a:pt x="84" y="249"/>
                    <a:pt x="84" y="249"/>
                    <a:pt x="84" y="249"/>
                  </a:cubicBezTo>
                  <a:cubicBezTo>
                    <a:pt x="84" y="249"/>
                    <a:pt x="84" y="249"/>
                    <a:pt x="84" y="249"/>
                  </a:cubicBezTo>
                  <a:close/>
                  <a:moveTo>
                    <a:pt x="89" y="247"/>
                  </a:moveTo>
                  <a:cubicBezTo>
                    <a:pt x="88" y="246"/>
                    <a:pt x="88" y="245"/>
                    <a:pt x="89" y="244"/>
                  </a:cubicBezTo>
                  <a:cubicBezTo>
                    <a:pt x="91" y="242"/>
                    <a:pt x="93" y="240"/>
                    <a:pt x="94" y="238"/>
                  </a:cubicBezTo>
                  <a:cubicBezTo>
                    <a:pt x="94" y="238"/>
                    <a:pt x="94" y="238"/>
                    <a:pt x="94" y="238"/>
                  </a:cubicBezTo>
                  <a:cubicBezTo>
                    <a:pt x="95" y="237"/>
                    <a:pt x="97" y="237"/>
                    <a:pt x="98" y="237"/>
                  </a:cubicBezTo>
                  <a:cubicBezTo>
                    <a:pt x="98" y="238"/>
                    <a:pt x="99" y="240"/>
                    <a:pt x="98" y="241"/>
                  </a:cubicBezTo>
                  <a:cubicBezTo>
                    <a:pt x="96" y="243"/>
                    <a:pt x="95" y="245"/>
                    <a:pt x="93" y="247"/>
                  </a:cubicBezTo>
                  <a:cubicBezTo>
                    <a:pt x="92" y="247"/>
                    <a:pt x="92" y="247"/>
                    <a:pt x="91" y="247"/>
                  </a:cubicBezTo>
                  <a:cubicBezTo>
                    <a:pt x="90" y="247"/>
                    <a:pt x="90" y="247"/>
                    <a:pt x="89" y="247"/>
                  </a:cubicBezTo>
                  <a:close/>
                  <a:moveTo>
                    <a:pt x="99" y="235"/>
                  </a:moveTo>
                  <a:cubicBezTo>
                    <a:pt x="98" y="234"/>
                    <a:pt x="98" y="233"/>
                    <a:pt x="99" y="232"/>
                  </a:cubicBezTo>
                  <a:cubicBezTo>
                    <a:pt x="101" y="230"/>
                    <a:pt x="102" y="227"/>
                    <a:pt x="103" y="225"/>
                  </a:cubicBezTo>
                  <a:cubicBezTo>
                    <a:pt x="104" y="224"/>
                    <a:pt x="106" y="224"/>
                    <a:pt x="107" y="225"/>
                  </a:cubicBezTo>
                  <a:cubicBezTo>
                    <a:pt x="108" y="226"/>
                    <a:pt x="108" y="227"/>
                    <a:pt x="107" y="228"/>
                  </a:cubicBezTo>
                  <a:cubicBezTo>
                    <a:pt x="106" y="230"/>
                    <a:pt x="104" y="232"/>
                    <a:pt x="103" y="234"/>
                  </a:cubicBezTo>
                  <a:cubicBezTo>
                    <a:pt x="102" y="235"/>
                    <a:pt x="102" y="235"/>
                    <a:pt x="101" y="235"/>
                  </a:cubicBezTo>
                  <a:cubicBezTo>
                    <a:pt x="100" y="235"/>
                    <a:pt x="100" y="235"/>
                    <a:pt x="99" y="235"/>
                  </a:cubicBezTo>
                  <a:close/>
                  <a:moveTo>
                    <a:pt x="108" y="222"/>
                  </a:moveTo>
                  <a:cubicBezTo>
                    <a:pt x="107" y="221"/>
                    <a:pt x="107" y="220"/>
                    <a:pt x="108" y="219"/>
                  </a:cubicBezTo>
                  <a:cubicBezTo>
                    <a:pt x="109" y="217"/>
                    <a:pt x="110" y="215"/>
                    <a:pt x="112" y="212"/>
                  </a:cubicBezTo>
                  <a:cubicBezTo>
                    <a:pt x="112" y="211"/>
                    <a:pt x="114" y="211"/>
                    <a:pt x="115" y="212"/>
                  </a:cubicBezTo>
                  <a:cubicBezTo>
                    <a:pt x="116" y="212"/>
                    <a:pt x="116" y="214"/>
                    <a:pt x="116" y="215"/>
                  </a:cubicBezTo>
                  <a:cubicBezTo>
                    <a:pt x="114" y="217"/>
                    <a:pt x="113" y="219"/>
                    <a:pt x="112" y="221"/>
                  </a:cubicBezTo>
                  <a:cubicBezTo>
                    <a:pt x="111" y="222"/>
                    <a:pt x="110" y="223"/>
                    <a:pt x="110" y="223"/>
                  </a:cubicBezTo>
                  <a:cubicBezTo>
                    <a:pt x="109" y="223"/>
                    <a:pt x="109" y="222"/>
                    <a:pt x="108" y="222"/>
                  </a:cubicBezTo>
                  <a:close/>
                  <a:moveTo>
                    <a:pt x="116" y="209"/>
                  </a:moveTo>
                  <a:cubicBezTo>
                    <a:pt x="115" y="208"/>
                    <a:pt x="115" y="207"/>
                    <a:pt x="115" y="206"/>
                  </a:cubicBezTo>
                  <a:cubicBezTo>
                    <a:pt x="117" y="203"/>
                    <a:pt x="118" y="201"/>
                    <a:pt x="119" y="199"/>
                  </a:cubicBezTo>
                  <a:cubicBezTo>
                    <a:pt x="119" y="198"/>
                    <a:pt x="121" y="197"/>
                    <a:pt x="122" y="198"/>
                  </a:cubicBezTo>
                  <a:cubicBezTo>
                    <a:pt x="123" y="198"/>
                    <a:pt x="124" y="200"/>
                    <a:pt x="123" y="201"/>
                  </a:cubicBezTo>
                  <a:cubicBezTo>
                    <a:pt x="122" y="203"/>
                    <a:pt x="121" y="205"/>
                    <a:pt x="120" y="208"/>
                  </a:cubicBezTo>
                  <a:cubicBezTo>
                    <a:pt x="119" y="209"/>
                    <a:pt x="118" y="209"/>
                    <a:pt x="117" y="209"/>
                  </a:cubicBezTo>
                  <a:lnTo>
                    <a:pt x="116" y="209"/>
                  </a:lnTo>
                  <a:close/>
                  <a:moveTo>
                    <a:pt x="123" y="195"/>
                  </a:moveTo>
                  <a:cubicBezTo>
                    <a:pt x="122" y="194"/>
                    <a:pt x="122" y="193"/>
                    <a:pt x="122" y="192"/>
                  </a:cubicBezTo>
                  <a:cubicBezTo>
                    <a:pt x="123" y="189"/>
                    <a:pt x="124" y="187"/>
                    <a:pt x="125" y="185"/>
                  </a:cubicBezTo>
                  <a:cubicBezTo>
                    <a:pt x="125" y="183"/>
                    <a:pt x="127" y="183"/>
                    <a:pt x="128" y="183"/>
                  </a:cubicBezTo>
                  <a:cubicBezTo>
                    <a:pt x="129" y="184"/>
                    <a:pt x="130" y="185"/>
                    <a:pt x="129" y="186"/>
                  </a:cubicBezTo>
                  <a:cubicBezTo>
                    <a:pt x="128" y="189"/>
                    <a:pt x="127" y="191"/>
                    <a:pt x="126" y="194"/>
                  </a:cubicBezTo>
                  <a:cubicBezTo>
                    <a:pt x="126" y="194"/>
                    <a:pt x="125" y="195"/>
                    <a:pt x="124" y="195"/>
                  </a:cubicBezTo>
                  <a:lnTo>
                    <a:pt x="123" y="195"/>
                  </a:lnTo>
                  <a:close/>
                  <a:moveTo>
                    <a:pt x="129" y="180"/>
                  </a:moveTo>
                  <a:cubicBezTo>
                    <a:pt x="128" y="180"/>
                    <a:pt x="127" y="179"/>
                    <a:pt x="128" y="177"/>
                  </a:cubicBezTo>
                  <a:cubicBezTo>
                    <a:pt x="128" y="175"/>
                    <a:pt x="129" y="172"/>
                    <a:pt x="130" y="170"/>
                  </a:cubicBezTo>
                  <a:cubicBezTo>
                    <a:pt x="130" y="169"/>
                    <a:pt x="132" y="168"/>
                    <a:pt x="133" y="168"/>
                  </a:cubicBezTo>
                  <a:cubicBezTo>
                    <a:pt x="134" y="169"/>
                    <a:pt x="135" y="170"/>
                    <a:pt x="134" y="171"/>
                  </a:cubicBezTo>
                  <a:cubicBezTo>
                    <a:pt x="134" y="174"/>
                    <a:pt x="133" y="176"/>
                    <a:pt x="132" y="179"/>
                  </a:cubicBezTo>
                  <a:cubicBezTo>
                    <a:pt x="132" y="180"/>
                    <a:pt x="131" y="180"/>
                    <a:pt x="130" y="180"/>
                  </a:cubicBezTo>
                  <a:lnTo>
                    <a:pt x="129" y="180"/>
                  </a:lnTo>
                  <a:close/>
                  <a:moveTo>
                    <a:pt x="134" y="165"/>
                  </a:moveTo>
                  <a:cubicBezTo>
                    <a:pt x="132" y="165"/>
                    <a:pt x="132" y="164"/>
                    <a:pt x="132" y="163"/>
                  </a:cubicBezTo>
                  <a:cubicBezTo>
                    <a:pt x="133" y="160"/>
                    <a:pt x="133" y="158"/>
                    <a:pt x="134" y="155"/>
                  </a:cubicBezTo>
                  <a:cubicBezTo>
                    <a:pt x="134" y="155"/>
                    <a:pt x="134" y="155"/>
                    <a:pt x="134" y="155"/>
                  </a:cubicBezTo>
                  <a:cubicBezTo>
                    <a:pt x="134" y="154"/>
                    <a:pt x="135" y="153"/>
                    <a:pt x="136" y="153"/>
                  </a:cubicBezTo>
                  <a:cubicBezTo>
                    <a:pt x="138" y="154"/>
                    <a:pt x="139" y="155"/>
                    <a:pt x="138" y="156"/>
                  </a:cubicBezTo>
                  <a:cubicBezTo>
                    <a:pt x="138" y="159"/>
                    <a:pt x="137" y="161"/>
                    <a:pt x="136" y="164"/>
                  </a:cubicBezTo>
                  <a:cubicBezTo>
                    <a:pt x="136" y="165"/>
                    <a:pt x="135" y="165"/>
                    <a:pt x="134" y="165"/>
                  </a:cubicBezTo>
                  <a:close/>
                  <a:moveTo>
                    <a:pt x="137" y="150"/>
                  </a:moveTo>
                  <a:cubicBezTo>
                    <a:pt x="136" y="150"/>
                    <a:pt x="135" y="149"/>
                    <a:pt x="135" y="147"/>
                  </a:cubicBezTo>
                  <a:cubicBezTo>
                    <a:pt x="136" y="145"/>
                    <a:pt x="136" y="142"/>
                    <a:pt x="136" y="140"/>
                  </a:cubicBezTo>
                  <a:cubicBezTo>
                    <a:pt x="137" y="139"/>
                    <a:pt x="138" y="138"/>
                    <a:pt x="139" y="138"/>
                  </a:cubicBezTo>
                  <a:cubicBezTo>
                    <a:pt x="140" y="138"/>
                    <a:pt x="141" y="139"/>
                    <a:pt x="141" y="140"/>
                  </a:cubicBezTo>
                  <a:cubicBezTo>
                    <a:pt x="141" y="143"/>
                    <a:pt x="140" y="146"/>
                    <a:pt x="140" y="148"/>
                  </a:cubicBezTo>
                  <a:cubicBezTo>
                    <a:pt x="140" y="149"/>
                    <a:pt x="139" y="150"/>
                    <a:pt x="137" y="150"/>
                  </a:cubicBezTo>
                  <a:close/>
                  <a:moveTo>
                    <a:pt x="139" y="135"/>
                  </a:moveTo>
                  <a:cubicBezTo>
                    <a:pt x="138" y="135"/>
                    <a:pt x="137" y="133"/>
                    <a:pt x="137" y="132"/>
                  </a:cubicBezTo>
                  <a:cubicBezTo>
                    <a:pt x="138" y="130"/>
                    <a:pt x="138" y="127"/>
                    <a:pt x="138" y="124"/>
                  </a:cubicBezTo>
                  <a:cubicBezTo>
                    <a:pt x="138" y="125"/>
                    <a:pt x="138" y="125"/>
                    <a:pt x="138" y="125"/>
                  </a:cubicBezTo>
                  <a:cubicBezTo>
                    <a:pt x="138" y="123"/>
                    <a:pt x="139" y="122"/>
                    <a:pt x="141" y="122"/>
                  </a:cubicBezTo>
                  <a:cubicBezTo>
                    <a:pt x="142" y="122"/>
                    <a:pt x="143" y="124"/>
                    <a:pt x="143" y="125"/>
                  </a:cubicBezTo>
                  <a:cubicBezTo>
                    <a:pt x="143" y="127"/>
                    <a:pt x="142" y="130"/>
                    <a:pt x="142" y="133"/>
                  </a:cubicBezTo>
                  <a:cubicBezTo>
                    <a:pt x="142" y="134"/>
                    <a:pt x="141" y="135"/>
                    <a:pt x="140" y="135"/>
                  </a:cubicBezTo>
                  <a:lnTo>
                    <a:pt x="139" y="135"/>
                  </a:lnTo>
                  <a:close/>
                  <a:moveTo>
                    <a:pt x="141" y="119"/>
                  </a:moveTo>
                  <a:cubicBezTo>
                    <a:pt x="139" y="119"/>
                    <a:pt x="138" y="118"/>
                    <a:pt x="138" y="117"/>
                  </a:cubicBezTo>
                  <a:cubicBezTo>
                    <a:pt x="139" y="114"/>
                    <a:pt x="139" y="112"/>
                    <a:pt x="139" y="109"/>
                  </a:cubicBezTo>
                  <a:cubicBezTo>
                    <a:pt x="139" y="108"/>
                    <a:pt x="140" y="107"/>
                    <a:pt x="141" y="107"/>
                  </a:cubicBezTo>
                  <a:cubicBezTo>
                    <a:pt x="142" y="107"/>
                    <a:pt x="143" y="108"/>
                    <a:pt x="143" y="109"/>
                  </a:cubicBezTo>
                  <a:cubicBezTo>
                    <a:pt x="143" y="112"/>
                    <a:pt x="143" y="114"/>
                    <a:pt x="143" y="117"/>
                  </a:cubicBezTo>
                  <a:cubicBezTo>
                    <a:pt x="143" y="118"/>
                    <a:pt x="142" y="119"/>
                    <a:pt x="141" y="119"/>
                  </a:cubicBezTo>
                  <a:close/>
                  <a:moveTo>
                    <a:pt x="139" y="101"/>
                  </a:moveTo>
                  <a:cubicBezTo>
                    <a:pt x="139" y="99"/>
                    <a:pt x="138" y="96"/>
                    <a:pt x="138" y="94"/>
                  </a:cubicBezTo>
                  <a:cubicBezTo>
                    <a:pt x="138" y="94"/>
                    <a:pt x="138" y="94"/>
                    <a:pt x="138" y="94"/>
                  </a:cubicBezTo>
                  <a:cubicBezTo>
                    <a:pt x="138" y="92"/>
                    <a:pt x="139" y="91"/>
                    <a:pt x="141" y="91"/>
                  </a:cubicBezTo>
                  <a:cubicBezTo>
                    <a:pt x="142" y="91"/>
                    <a:pt x="143" y="92"/>
                    <a:pt x="143" y="93"/>
                  </a:cubicBezTo>
                  <a:cubicBezTo>
                    <a:pt x="143" y="96"/>
                    <a:pt x="143" y="99"/>
                    <a:pt x="143" y="101"/>
                  </a:cubicBezTo>
                  <a:cubicBezTo>
                    <a:pt x="143" y="102"/>
                    <a:pt x="142" y="104"/>
                    <a:pt x="141" y="104"/>
                  </a:cubicBezTo>
                  <a:cubicBezTo>
                    <a:pt x="141" y="104"/>
                    <a:pt x="141" y="104"/>
                    <a:pt x="141" y="104"/>
                  </a:cubicBezTo>
                  <a:cubicBezTo>
                    <a:pt x="140" y="104"/>
                    <a:pt x="139" y="103"/>
                    <a:pt x="139" y="101"/>
                  </a:cubicBezTo>
                  <a:close/>
                  <a:moveTo>
                    <a:pt x="138" y="86"/>
                  </a:moveTo>
                  <a:cubicBezTo>
                    <a:pt x="138" y="83"/>
                    <a:pt x="137" y="81"/>
                    <a:pt x="137" y="78"/>
                  </a:cubicBezTo>
                  <a:cubicBezTo>
                    <a:pt x="137" y="77"/>
                    <a:pt x="138" y="76"/>
                    <a:pt x="139" y="76"/>
                  </a:cubicBezTo>
                  <a:cubicBezTo>
                    <a:pt x="141" y="75"/>
                    <a:pt x="142" y="76"/>
                    <a:pt x="142" y="78"/>
                  </a:cubicBezTo>
                  <a:cubicBezTo>
                    <a:pt x="142" y="80"/>
                    <a:pt x="142" y="83"/>
                    <a:pt x="143" y="86"/>
                  </a:cubicBezTo>
                  <a:cubicBezTo>
                    <a:pt x="143" y="87"/>
                    <a:pt x="142" y="88"/>
                    <a:pt x="140" y="88"/>
                  </a:cubicBezTo>
                  <a:cubicBezTo>
                    <a:pt x="140" y="88"/>
                    <a:pt x="140" y="88"/>
                    <a:pt x="140" y="88"/>
                  </a:cubicBezTo>
                  <a:cubicBezTo>
                    <a:pt x="139" y="88"/>
                    <a:pt x="138" y="87"/>
                    <a:pt x="138" y="86"/>
                  </a:cubicBezTo>
                  <a:close/>
                  <a:moveTo>
                    <a:pt x="136" y="71"/>
                  </a:moveTo>
                  <a:cubicBezTo>
                    <a:pt x="136" y="68"/>
                    <a:pt x="135" y="65"/>
                    <a:pt x="135" y="63"/>
                  </a:cubicBezTo>
                  <a:cubicBezTo>
                    <a:pt x="135" y="63"/>
                    <a:pt x="135" y="63"/>
                    <a:pt x="135" y="63"/>
                  </a:cubicBezTo>
                  <a:cubicBezTo>
                    <a:pt x="135" y="62"/>
                    <a:pt x="136" y="60"/>
                    <a:pt x="137" y="60"/>
                  </a:cubicBezTo>
                  <a:cubicBezTo>
                    <a:pt x="138" y="60"/>
                    <a:pt x="140" y="61"/>
                    <a:pt x="140" y="62"/>
                  </a:cubicBezTo>
                  <a:cubicBezTo>
                    <a:pt x="140" y="65"/>
                    <a:pt x="141" y="67"/>
                    <a:pt x="141" y="70"/>
                  </a:cubicBezTo>
                  <a:cubicBezTo>
                    <a:pt x="141" y="71"/>
                    <a:pt x="140" y="72"/>
                    <a:pt x="139" y="72"/>
                  </a:cubicBezTo>
                  <a:cubicBezTo>
                    <a:pt x="139" y="73"/>
                    <a:pt x="139" y="73"/>
                    <a:pt x="139" y="73"/>
                  </a:cubicBezTo>
                  <a:cubicBezTo>
                    <a:pt x="137" y="73"/>
                    <a:pt x="136" y="72"/>
                    <a:pt x="136" y="71"/>
                  </a:cubicBezTo>
                  <a:close/>
                  <a:moveTo>
                    <a:pt x="134" y="55"/>
                  </a:moveTo>
                  <a:cubicBezTo>
                    <a:pt x="133" y="53"/>
                    <a:pt x="133" y="50"/>
                    <a:pt x="132" y="48"/>
                  </a:cubicBezTo>
                  <a:cubicBezTo>
                    <a:pt x="132" y="48"/>
                    <a:pt x="132" y="48"/>
                    <a:pt x="132" y="48"/>
                  </a:cubicBezTo>
                  <a:cubicBezTo>
                    <a:pt x="132" y="46"/>
                    <a:pt x="133" y="45"/>
                    <a:pt x="134" y="45"/>
                  </a:cubicBezTo>
                  <a:cubicBezTo>
                    <a:pt x="135" y="45"/>
                    <a:pt x="137" y="45"/>
                    <a:pt x="137" y="47"/>
                  </a:cubicBezTo>
                  <a:cubicBezTo>
                    <a:pt x="137" y="49"/>
                    <a:pt x="138" y="52"/>
                    <a:pt x="138" y="54"/>
                  </a:cubicBezTo>
                  <a:cubicBezTo>
                    <a:pt x="139" y="56"/>
                    <a:pt x="138" y="57"/>
                    <a:pt x="136" y="57"/>
                  </a:cubicBezTo>
                  <a:cubicBezTo>
                    <a:pt x="136" y="57"/>
                    <a:pt x="136" y="57"/>
                    <a:pt x="136" y="57"/>
                  </a:cubicBezTo>
                  <a:cubicBezTo>
                    <a:pt x="135" y="57"/>
                    <a:pt x="134" y="56"/>
                    <a:pt x="134" y="55"/>
                  </a:cubicBezTo>
                  <a:close/>
                  <a:moveTo>
                    <a:pt x="131" y="40"/>
                  </a:moveTo>
                  <a:cubicBezTo>
                    <a:pt x="130" y="37"/>
                    <a:pt x="129" y="35"/>
                    <a:pt x="129" y="33"/>
                  </a:cubicBezTo>
                  <a:cubicBezTo>
                    <a:pt x="129" y="33"/>
                    <a:pt x="129" y="33"/>
                    <a:pt x="129" y="33"/>
                  </a:cubicBezTo>
                  <a:cubicBezTo>
                    <a:pt x="128" y="31"/>
                    <a:pt x="129" y="30"/>
                    <a:pt x="130" y="30"/>
                  </a:cubicBezTo>
                  <a:cubicBezTo>
                    <a:pt x="131" y="29"/>
                    <a:pt x="133" y="30"/>
                    <a:pt x="133" y="31"/>
                  </a:cubicBezTo>
                  <a:cubicBezTo>
                    <a:pt x="134" y="34"/>
                    <a:pt x="134" y="36"/>
                    <a:pt x="135" y="39"/>
                  </a:cubicBezTo>
                  <a:cubicBezTo>
                    <a:pt x="135" y="40"/>
                    <a:pt x="135" y="41"/>
                    <a:pt x="133" y="42"/>
                  </a:cubicBezTo>
                  <a:cubicBezTo>
                    <a:pt x="133" y="42"/>
                    <a:pt x="133" y="42"/>
                    <a:pt x="133" y="42"/>
                  </a:cubicBezTo>
                  <a:cubicBezTo>
                    <a:pt x="132" y="42"/>
                    <a:pt x="131" y="41"/>
                    <a:pt x="131" y="40"/>
                  </a:cubicBezTo>
                  <a:close/>
                  <a:moveTo>
                    <a:pt x="126" y="25"/>
                  </a:moveTo>
                  <a:cubicBezTo>
                    <a:pt x="126" y="22"/>
                    <a:pt x="125" y="20"/>
                    <a:pt x="124" y="18"/>
                  </a:cubicBezTo>
                  <a:cubicBezTo>
                    <a:pt x="124" y="16"/>
                    <a:pt x="124" y="15"/>
                    <a:pt x="126" y="15"/>
                  </a:cubicBezTo>
                  <a:cubicBezTo>
                    <a:pt x="127" y="14"/>
                    <a:pt x="128" y="15"/>
                    <a:pt x="129" y="16"/>
                  </a:cubicBezTo>
                  <a:cubicBezTo>
                    <a:pt x="129" y="19"/>
                    <a:pt x="130" y="21"/>
                    <a:pt x="131" y="24"/>
                  </a:cubicBezTo>
                  <a:cubicBezTo>
                    <a:pt x="131" y="25"/>
                    <a:pt x="131" y="26"/>
                    <a:pt x="129" y="27"/>
                  </a:cubicBezTo>
                  <a:cubicBezTo>
                    <a:pt x="129" y="27"/>
                    <a:pt x="129" y="27"/>
                    <a:pt x="129" y="27"/>
                  </a:cubicBezTo>
                  <a:cubicBezTo>
                    <a:pt x="128" y="27"/>
                    <a:pt x="127" y="26"/>
                    <a:pt x="126" y="25"/>
                  </a:cubicBezTo>
                  <a:close/>
                  <a:moveTo>
                    <a:pt x="122" y="10"/>
                  </a:moveTo>
                  <a:cubicBezTo>
                    <a:pt x="120" y="6"/>
                    <a:pt x="119" y="3"/>
                    <a:pt x="119" y="3"/>
                  </a:cubicBezTo>
                  <a:cubicBezTo>
                    <a:pt x="119" y="3"/>
                    <a:pt x="119" y="3"/>
                    <a:pt x="119" y="3"/>
                  </a:cubicBezTo>
                  <a:cubicBezTo>
                    <a:pt x="118" y="2"/>
                    <a:pt x="119" y="1"/>
                    <a:pt x="120" y="0"/>
                  </a:cubicBezTo>
                  <a:cubicBezTo>
                    <a:pt x="121" y="0"/>
                    <a:pt x="123" y="0"/>
                    <a:pt x="123" y="1"/>
                  </a:cubicBezTo>
                  <a:cubicBezTo>
                    <a:pt x="123" y="1"/>
                    <a:pt x="124" y="4"/>
                    <a:pt x="126" y="9"/>
                  </a:cubicBezTo>
                  <a:cubicBezTo>
                    <a:pt x="126" y="10"/>
                    <a:pt x="126" y="11"/>
                    <a:pt x="125" y="12"/>
                  </a:cubicBezTo>
                  <a:cubicBezTo>
                    <a:pt x="124" y="12"/>
                    <a:pt x="124" y="12"/>
                    <a:pt x="124" y="12"/>
                  </a:cubicBezTo>
                  <a:cubicBezTo>
                    <a:pt x="123" y="12"/>
                    <a:pt x="122" y="11"/>
                    <a:pt x="122" y="10"/>
                  </a:cubicBezTo>
                  <a:close/>
                </a:path>
              </a:pathLst>
            </a:custGeom>
            <a:solidFill>
              <a:srgbClr val="613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757"/>
            <p:cNvSpPr>
              <a:spLocks noEditPoints="1"/>
            </p:cNvSpPr>
            <p:nvPr/>
          </p:nvSpPr>
          <p:spPr bwMode="auto">
            <a:xfrm>
              <a:off x="4743449" y="1778001"/>
              <a:ext cx="247650" cy="909638"/>
            </a:xfrm>
            <a:custGeom>
              <a:avLst/>
              <a:gdLst>
                <a:gd name="T0" fmla="*/ 3 w 91"/>
                <a:gd name="T1" fmla="*/ 336 h 336"/>
                <a:gd name="T2" fmla="*/ 0 w 91"/>
                <a:gd name="T3" fmla="*/ 334 h 336"/>
                <a:gd name="T4" fmla="*/ 5 w 91"/>
                <a:gd name="T5" fmla="*/ 335 h 336"/>
                <a:gd name="T6" fmla="*/ 5 w 91"/>
                <a:gd name="T7" fmla="*/ 333 h 336"/>
                <a:gd name="T8" fmla="*/ 2 w 91"/>
                <a:gd name="T9" fmla="*/ 317 h 336"/>
                <a:gd name="T10" fmla="*/ 6 w 91"/>
                <a:gd name="T11" fmla="*/ 326 h 336"/>
                <a:gd name="T12" fmla="*/ 4 w 91"/>
                <a:gd name="T13" fmla="*/ 310 h 336"/>
                <a:gd name="T14" fmla="*/ 7 w 91"/>
                <a:gd name="T15" fmla="*/ 300 h 336"/>
                <a:gd name="T16" fmla="*/ 6 w 91"/>
                <a:gd name="T17" fmla="*/ 312 h 336"/>
                <a:gd name="T18" fmla="*/ 8 w 91"/>
                <a:gd name="T19" fmla="*/ 287 h 336"/>
                <a:gd name="T20" fmla="*/ 12 w 91"/>
                <a:gd name="T21" fmla="*/ 288 h 336"/>
                <a:gd name="T22" fmla="*/ 8 w 91"/>
                <a:gd name="T23" fmla="*/ 297 h 336"/>
                <a:gd name="T24" fmla="*/ 11 w 91"/>
                <a:gd name="T25" fmla="*/ 271 h 336"/>
                <a:gd name="T26" fmla="*/ 14 w 91"/>
                <a:gd name="T27" fmla="*/ 280 h 336"/>
                <a:gd name="T28" fmla="*/ 14 w 91"/>
                <a:gd name="T29" fmla="*/ 267 h 336"/>
                <a:gd name="T30" fmla="*/ 17 w 91"/>
                <a:gd name="T31" fmla="*/ 254 h 336"/>
                <a:gd name="T32" fmla="*/ 15 w 91"/>
                <a:gd name="T33" fmla="*/ 267 h 336"/>
                <a:gd name="T34" fmla="*/ 15 w 91"/>
                <a:gd name="T35" fmla="*/ 248 h 336"/>
                <a:gd name="T36" fmla="*/ 21 w 91"/>
                <a:gd name="T37" fmla="*/ 241 h 336"/>
                <a:gd name="T38" fmla="*/ 19 w 91"/>
                <a:gd name="T39" fmla="*/ 236 h 336"/>
                <a:gd name="T40" fmla="*/ 19 w 91"/>
                <a:gd name="T41" fmla="*/ 225 h 336"/>
                <a:gd name="T42" fmla="*/ 23 w 91"/>
                <a:gd name="T43" fmla="*/ 227 h 336"/>
                <a:gd name="T44" fmla="*/ 19 w 91"/>
                <a:gd name="T45" fmla="*/ 236 h 336"/>
                <a:gd name="T46" fmla="*/ 21 w 91"/>
                <a:gd name="T47" fmla="*/ 210 h 336"/>
                <a:gd name="T48" fmla="*/ 24 w 91"/>
                <a:gd name="T49" fmla="*/ 218 h 336"/>
                <a:gd name="T50" fmla="*/ 23 w 91"/>
                <a:gd name="T51" fmla="*/ 202 h 336"/>
                <a:gd name="T52" fmla="*/ 27 w 91"/>
                <a:gd name="T53" fmla="*/ 193 h 336"/>
                <a:gd name="T54" fmla="*/ 25 w 91"/>
                <a:gd name="T55" fmla="*/ 205 h 336"/>
                <a:gd name="T56" fmla="*/ 28 w 91"/>
                <a:gd name="T57" fmla="*/ 179 h 336"/>
                <a:gd name="T58" fmla="*/ 30 w 91"/>
                <a:gd name="T59" fmla="*/ 188 h 336"/>
                <a:gd name="T60" fmla="*/ 30 w 91"/>
                <a:gd name="T61" fmla="*/ 172 h 336"/>
                <a:gd name="T62" fmla="*/ 36 w 91"/>
                <a:gd name="T63" fmla="*/ 165 h 336"/>
                <a:gd name="T64" fmla="*/ 31 w 91"/>
                <a:gd name="T65" fmla="*/ 174 h 336"/>
                <a:gd name="T66" fmla="*/ 35 w 91"/>
                <a:gd name="T67" fmla="*/ 149 h 336"/>
                <a:gd name="T68" fmla="*/ 38 w 91"/>
                <a:gd name="T69" fmla="*/ 158 h 336"/>
                <a:gd name="T70" fmla="*/ 39 w 91"/>
                <a:gd name="T71" fmla="*/ 144 h 336"/>
                <a:gd name="T72" fmla="*/ 39 w 91"/>
                <a:gd name="T73" fmla="*/ 134 h 336"/>
                <a:gd name="T74" fmla="*/ 42 w 91"/>
                <a:gd name="T75" fmla="*/ 143 h 336"/>
                <a:gd name="T76" fmla="*/ 43 w 91"/>
                <a:gd name="T77" fmla="*/ 129 h 336"/>
                <a:gd name="T78" fmla="*/ 46 w 91"/>
                <a:gd name="T79" fmla="*/ 117 h 336"/>
                <a:gd name="T80" fmla="*/ 44 w 91"/>
                <a:gd name="T81" fmla="*/ 129 h 336"/>
                <a:gd name="T82" fmla="*/ 46 w 91"/>
                <a:gd name="T83" fmla="*/ 111 h 336"/>
                <a:gd name="T84" fmla="*/ 52 w 91"/>
                <a:gd name="T85" fmla="*/ 105 h 336"/>
                <a:gd name="T86" fmla="*/ 47 w 91"/>
                <a:gd name="T87" fmla="*/ 114 h 336"/>
                <a:gd name="T88" fmla="*/ 52 w 91"/>
                <a:gd name="T89" fmla="*/ 89 h 336"/>
                <a:gd name="T90" fmla="*/ 54 w 91"/>
                <a:gd name="T91" fmla="*/ 97 h 336"/>
                <a:gd name="T92" fmla="*/ 55 w 91"/>
                <a:gd name="T93" fmla="*/ 84 h 336"/>
                <a:gd name="T94" fmla="*/ 56 w 91"/>
                <a:gd name="T95" fmla="*/ 74 h 336"/>
                <a:gd name="T96" fmla="*/ 58 w 91"/>
                <a:gd name="T97" fmla="*/ 82 h 336"/>
                <a:gd name="T98" fmla="*/ 60 w 91"/>
                <a:gd name="T99" fmla="*/ 69 h 336"/>
                <a:gd name="T100" fmla="*/ 64 w 91"/>
                <a:gd name="T101" fmla="*/ 57 h 336"/>
                <a:gd name="T102" fmla="*/ 60 w 91"/>
                <a:gd name="T103" fmla="*/ 69 h 336"/>
                <a:gd name="T104" fmla="*/ 66 w 91"/>
                <a:gd name="T105" fmla="*/ 44 h 336"/>
                <a:gd name="T106" fmla="*/ 68 w 91"/>
                <a:gd name="T107" fmla="*/ 53 h 336"/>
                <a:gd name="T108" fmla="*/ 69 w 91"/>
                <a:gd name="T109" fmla="*/ 37 h 336"/>
                <a:gd name="T110" fmla="*/ 75 w 91"/>
                <a:gd name="T111" fmla="*/ 28 h 336"/>
                <a:gd name="T112" fmla="*/ 71 w 91"/>
                <a:gd name="T113" fmla="*/ 40 h 336"/>
                <a:gd name="T114" fmla="*/ 75 w 91"/>
                <a:gd name="T115" fmla="*/ 22 h 336"/>
                <a:gd name="T116" fmla="*/ 83 w 91"/>
                <a:gd name="T117" fmla="*/ 17 h 336"/>
                <a:gd name="T118" fmla="*/ 76 w 91"/>
                <a:gd name="T119" fmla="*/ 25 h 336"/>
                <a:gd name="T120" fmla="*/ 87 w 91"/>
                <a:gd name="T121" fmla="*/ 1 h 336"/>
                <a:gd name="T122" fmla="*/ 90 w 91"/>
                <a:gd name="T123" fmla="*/ 4 h 336"/>
                <a:gd name="T124" fmla="*/ 83 w 91"/>
                <a:gd name="T125" fmla="*/ 11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1" h="336">
                  <a:moveTo>
                    <a:pt x="3" y="336"/>
                  </a:moveTo>
                  <a:cubicBezTo>
                    <a:pt x="3" y="336"/>
                    <a:pt x="3" y="336"/>
                    <a:pt x="3" y="336"/>
                  </a:cubicBezTo>
                  <a:cubicBezTo>
                    <a:pt x="3" y="336"/>
                    <a:pt x="3" y="336"/>
                    <a:pt x="3" y="336"/>
                  </a:cubicBezTo>
                  <a:cubicBezTo>
                    <a:pt x="2" y="336"/>
                    <a:pt x="2" y="336"/>
                    <a:pt x="2" y="336"/>
                  </a:cubicBezTo>
                  <a:cubicBezTo>
                    <a:pt x="1" y="336"/>
                    <a:pt x="1" y="334"/>
                    <a:pt x="0" y="334"/>
                  </a:cubicBezTo>
                  <a:cubicBezTo>
                    <a:pt x="0" y="334"/>
                    <a:pt x="0" y="334"/>
                    <a:pt x="0" y="334"/>
                  </a:cubicBezTo>
                  <a:cubicBezTo>
                    <a:pt x="0" y="332"/>
                    <a:pt x="1" y="331"/>
                    <a:pt x="2" y="331"/>
                  </a:cubicBezTo>
                  <a:cubicBezTo>
                    <a:pt x="3" y="331"/>
                    <a:pt x="4" y="331"/>
                    <a:pt x="5" y="332"/>
                  </a:cubicBezTo>
                  <a:cubicBezTo>
                    <a:pt x="6" y="333"/>
                    <a:pt x="6" y="334"/>
                    <a:pt x="5" y="335"/>
                  </a:cubicBezTo>
                  <a:cubicBezTo>
                    <a:pt x="5" y="336"/>
                    <a:pt x="4" y="336"/>
                    <a:pt x="3" y="336"/>
                  </a:cubicBezTo>
                  <a:close/>
                  <a:moveTo>
                    <a:pt x="5" y="333"/>
                  </a:moveTo>
                  <a:cubicBezTo>
                    <a:pt x="5" y="333"/>
                    <a:pt x="5" y="333"/>
                    <a:pt x="5" y="333"/>
                  </a:cubicBezTo>
                  <a:moveTo>
                    <a:pt x="3" y="328"/>
                  </a:moveTo>
                  <a:cubicBezTo>
                    <a:pt x="2" y="328"/>
                    <a:pt x="1" y="326"/>
                    <a:pt x="1" y="325"/>
                  </a:cubicBezTo>
                  <a:cubicBezTo>
                    <a:pt x="2" y="323"/>
                    <a:pt x="2" y="320"/>
                    <a:pt x="2" y="317"/>
                  </a:cubicBezTo>
                  <a:cubicBezTo>
                    <a:pt x="3" y="316"/>
                    <a:pt x="4" y="315"/>
                    <a:pt x="5" y="316"/>
                  </a:cubicBezTo>
                  <a:cubicBezTo>
                    <a:pt x="6" y="316"/>
                    <a:pt x="7" y="317"/>
                    <a:pt x="7" y="318"/>
                  </a:cubicBezTo>
                  <a:cubicBezTo>
                    <a:pt x="7" y="321"/>
                    <a:pt x="6" y="323"/>
                    <a:pt x="6" y="326"/>
                  </a:cubicBezTo>
                  <a:cubicBezTo>
                    <a:pt x="6" y="327"/>
                    <a:pt x="5" y="328"/>
                    <a:pt x="3" y="328"/>
                  </a:cubicBezTo>
                  <a:close/>
                  <a:moveTo>
                    <a:pt x="6" y="312"/>
                  </a:moveTo>
                  <a:cubicBezTo>
                    <a:pt x="4" y="312"/>
                    <a:pt x="3" y="311"/>
                    <a:pt x="4" y="310"/>
                  </a:cubicBezTo>
                  <a:cubicBezTo>
                    <a:pt x="4" y="307"/>
                    <a:pt x="4" y="305"/>
                    <a:pt x="5" y="302"/>
                  </a:cubicBezTo>
                  <a:cubicBezTo>
                    <a:pt x="5" y="302"/>
                    <a:pt x="5" y="302"/>
                    <a:pt x="5" y="302"/>
                  </a:cubicBezTo>
                  <a:cubicBezTo>
                    <a:pt x="5" y="301"/>
                    <a:pt x="6" y="300"/>
                    <a:pt x="7" y="300"/>
                  </a:cubicBezTo>
                  <a:cubicBezTo>
                    <a:pt x="9" y="300"/>
                    <a:pt x="10" y="302"/>
                    <a:pt x="9" y="303"/>
                  </a:cubicBezTo>
                  <a:cubicBezTo>
                    <a:pt x="9" y="305"/>
                    <a:pt x="9" y="308"/>
                    <a:pt x="8" y="310"/>
                  </a:cubicBezTo>
                  <a:cubicBezTo>
                    <a:pt x="8" y="312"/>
                    <a:pt x="7" y="312"/>
                    <a:pt x="6" y="312"/>
                  </a:cubicBezTo>
                  <a:close/>
                  <a:moveTo>
                    <a:pt x="8" y="297"/>
                  </a:moveTo>
                  <a:cubicBezTo>
                    <a:pt x="7" y="297"/>
                    <a:pt x="6" y="296"/>
                    <a:pt x="6" y="294"/>
                  </a:cubicBezTo>
                  <a:cubicBezTo>
                    <a:pt x="7" y="292"/>
                    <a:pt x="7" y="290"/>
                    <a:pt x="8" y="287"/>
                  </a:cubicBezTo>
                  <a:cubicBezTo>
                    <a:pt x="8" y="287"/>
                    <a:pt x="8" y="287"/>
                    <a:pt x="8" y="287"/>
                  </a:cubicBezTo>
                  <a:cubicBezTo>
                    <a:pt x="8" y="285"/>
                    <a:pt x="9" y="285"/>
                    <a:pt x="11" y="285"/>
                  </a:cubicBezTo>
                  <a:cubicBezTo>
                    <a:pt x="12" y="285"/>
                    <a:pt x="13" y="286"/>
                    <a:pt x="12" y="288"/>
                  </a:cubicBezTo>
                  <a:cubicBezTo>
                    <a:pt x="12" y="288"/>
                    <a:pt x="12" y="288"/>
                    <a:pt x="12" y="288"/>
                  </a:cubicBezTo>
                  <a:cubicBezTo>
                    <a:pt x="12" y="291"/>
                    <a:pt x="11" y="293"/>
                    <a:pt x="11" y="295"/>
                  </a:cubicBezTo>
                  <a:cubicBezTo>
                    <a:pt x="11" y="296"/>
                    <a:pt x="10" y="297"/>
                    <a:pt x="8" y="297"/>
                  </a:cubicBezTo>
                  <a:close/>
                  <a:moveTo>
                    <a:pt x="11" y="282"/>
                  </a:moveTo>
                  <a:cubicBezTo>
                    <a:pt x="10" y="282"/>
                    <a:pt x="9" y="280"/>
                    <a:pt x="10" y="279"/>
                  </a:cubicBezTo>
                  <a:cubicBezTo>
                    <a:pt x="10" y="276"/>
                    <a:pt x="11" y="274"/>
                    <a:pt x="11" y="271"/>
                  </a:cubicBezTo>
                  <a:cubicBezTo>
                    <a:pt x="11" y="270"/>
                    <a:pt x="13" y="269"/>
                    <a:pt x="14" y="270"/>
                  </a:cubicBezTo>
                  <a:cubicBezTo>
                    <a:pt x="15" y="270"/>
                    <a:pt x="16" y="271"/>
                    <a:pt x="16" y="272"/>
                  </a:cubicBezTo>
                  <a:cubicBezTo>
                    <a:pt x="15" y="275"/>
                    <a:pt x="15" y="277"/>
                    <a:pt x="14" y="280"/>
                  </a:cubicBezTo>
                  <a:cubicBezTo>
                    <a:pt x="14" y="281"/>
                    <a:pt x="13" y="282"/>
                    <a:pt x="12" y="282"/>
                  </a:cubicBezTo>
                  <a:lnTo>
                    <a:pt x="11" y="282"/>
                  </a:lnTo>
                  <a:close/>
                  <a:moveTo>
                    <a:pt x="14" y="267"/>
                  </a:moveTo>
                  <a:cubicBezTo>
                    <a:pt x="13" y="266"/>
                    <a:pt x="12" y="265"/>
                    <a:pt x="13" y="264"/>
                  </a:cubicBezTo>
                  <a:cubicBezTo>
                    <a:pt x="13" y="261"/>
                    <a:pt x="13" y="259"/>
                    <a:pt x="14" y="256"/>
                  </a:cubicBezTo>
                  <a:cubicBezTo>
                    <a:pt x="14" y="255"/>
                    <a:pt x="15" y="254"/>
                    <a:pt x="17" y="254"/>
                  </a:cubicBezTo>
                  <a:cubicBezTo>
                    <a:pt x="18" y="254"/>
                    <a:pt x="19" y="256"/>
                    <a:pt x="18" y="257"/>
                  </a:cubicBezTo>
                  <a:cubicBezTo>
                    <a:pt x="18" y="259"/>
                    <a:pt x="18" y="262"/>
                    <a:pt x="17" y="265"/>
                  </a:cubicBezTo>
                  <a:cubicBezTo>
                    <a:pt x="17" y="266"/>
                    <a:pt x="16" y="267"/>
                    <a:pt x="15" y="267"/>
                  </a:cubicBezTo>
                  <a:lnTo>
                    <a:pt x="14" y="267"/>
                  </a:lnTo>
                  <a:close/>
                  <a:moveTo>
                    <a:pt x="17" y="251"/>
                  </a:moveTo>
                  <a:cubicBezTo>
                    <a:pt x="16" y="251"/>
                    <a:pt x="15" y="250"/>
                    <a:pt x="15" y="248"/>
                  </a:cubicBezTo>
                  <a:cubicBezTo>
                    <a:pt x="15" y="246"/>
                    <a:pt x="16" y="243"/>
                    <a:pt x="16" y="241"/>
                  </a:cubicBezTo>
                  <a:cubicBezTo>
                    <a:pt x="16" y="239"/>
                    <a:pt x="18" y="239"/>
                    <a:pt x="19" y="239"/>
                  </a:cubicBezTo>
                  <a:cubicBezTo>
                    <a:pt x="20" y="239"/>
                    <a:pt x="21" y="240"/>
                    <a:pt x="21" y="241"/>
                  </a:cubicBezTo>
                  <a:cubicBezTo>
                    <a:pt x="20" y="244"/>
                    <a:pt x="20" y="247"/>
                    <a:pt x="20" y="249"/>
                  </a:cubicBezTo>
                  <a:cubicBezTo>
                    <a:pt x="20" y="250"/>
                    <a:pt x="18" y="251"/>
                    <a:pt x="17" y="251"/>
                  </a:cubicBezTo>
                  <a:close/>
                  <a:moveTo>
                    <a:pt x="19" y="236"/>
                  </a:moveTo>
                  <a:cubicBezTo>
                    <a:pt x="18" y="236"/>
                    <a:pt x="17" y="234"/>
                    <a:pt x="17" y="233"/>
                  </a:cubicBezTo>
                  <a:cubicBezTo>
                    <a:pt x="18" y="231"/>
                    <a:pt x="18" y="229"/>
                    <a:pt x="18" y="227"/>
                  </a:cubicBezTo>
                  <a:cubicBezTo>
                    <a:pt x="18" y="226"/>
                    <a:pt x="18" y="226"/>
                    <a:pt x="19" y="225"/>
                  </a:cubicBezTo>
                  <a:cubicBezTo>
                    <a:pt x="19" y="224"/>
                    <a:pt x="20" y="223"/>
                    <a:pt x="21" y="223"/>
                  </a:cubicBezTo>
                  <a:cubicBezTo>
                    <a:pt x="22" y="224"/>
                    <a:pt x="23" y="225"/>
                    <a:pt x="23" y="226"/>
                  </a:cubicBezTo>
                  <a:cubicBezTo>
                    <a:pt x="23" y="226"/>
                    <a:pt x="23" y="227"/>
                    <a:pt x="23" y="227"/>
                  </a:cubicBezTo>
                  <a:cubicBezTo>
                    <a:pt x="23" y="229"/>
                    <a:pt x="22" y="232"/>
                    <a:pt x="22" y="234"/>
                  </a:cubicBezTo>
                  <a:cubicBezTo>
                    <a:pt x="22" y="235"/>
                    <a:pt x="21" y="236"/>
                    <a:pt x="20" y="236"/>
                  </a:cubicBezTo>
                  <a:lnTo>
                    <a:pt x="19" y="236"/>
                  </a:lnTo>
                  <a:close/>
                  <a:moveTo>
                    <a:pt x="22" y="220"/>
                  </a:moveTo>
                  <a:cubicBezTo>
                    <a:pt x="20" y="220"/>
                    <a:pt x="20" y="219"/>
                    <a:pt x="20" y="218"/>
                  </a:cubicBezTo>
                  <a:cubicBezTo>
                    <a:pt x="20" y="215"/>
                    <a:pt x="21" y="212"/>
                    <a:pt x="21" y="210"/>
                  </a:cubicBezTo>
                  <a:cubicBezTo>
                    <a:pt x="21" y="209"/>
                    <a:pt x="23" y="208"/>
                    <a:pt x="24" y="208"/>
                  </a:cubicBezTo>
                  <a:cubicBezTo>
                    <a:pt x="25" y="208"/>
                    <a:pt x="26" y="209"/>
                    <a:pt x="26" y="211"/>
                  </a:cubicBezTo>
                  <a:cubicBezTo>
                    <a:pt x="25" y="213"/>
                    <a:pt x="25" y="216"/>
                    <a:pt x="24" y="218"/>
                  </a:cubicBezTo>
                  <a:cubicBezTo>
                    <a:pt x="24" y="220"/>
                    <a:pt x="23" y="220"/>
                    <a:pt x="22" y="220"/>
                  </a:cubicBezTo>
                  <a:close/>
                  <a:moveTo>
                    <a:pt x="25" y="205"/>
                  </a:moveTo>
                  <a:cubicBezTo>
                    <a:pt x="23" y="205"/>
                    <a:pt x="22" y="203"/>
                    <a:pt x="23" y="202"/>
                  </a:cubicBezTo>
                  <a:cubicBezTo>
                    <a:pt x="23" y="200"/>
                    <a:pt x="24" y="197"/>
                    <a:pt x="24" y="194"/>
                  </a:cubicBezTo>
                  <a:cubicBezTo>
                    <a:pt x="24" y="194"/>
                    <a:pt x="24" y="194"/>
                    <a:pt x="24" y="194"/>
                  </a:cubicBezTo>
                  <a:cubicBezTo>
                    <a:pt x="25" y="193"/>
                    <a:pt x="26" y="192"/>
                    <a:pt x="27" y="193"/>
                  </a:cubicBezTo>
                  <a:cubicBezTo>
                    <a:pt x="28" y="193"/>
                    <a:pt x="29" y="194"/>
                    <a:pt x="29" y="195"/>
                  </a:cubicBezTo>
                  <a:cubicBezTo>
                    <a:pt x="28" y="198"/>
                    <a:pt x="28" y="201"/>
                    <a:pt x="27" y="203"/>
                  </a:cubicBezTo>
                  <a:cubicBezTo>
                    <a:pt x="27" y="204"/>
                    <a:pt x="26" y="205"/>
                    <a:pt x="25" y="205"/>
                  </a:cubicBezTo>
                  <a:close/>
                  <a:moveTo>
                    <a:pt x="28" y="190"/>
                  </a:moveTo>
                  <a:cubicBezTo>
                    <a:pt x="26" y="189"/>
                    <a:pt x="26" y="188"/>
                    <a:pt x="26" y="187"/>
                  </a:cubicBezTo>
                  <a:cubicBezTo>
                    <a:pt x="27" y="184"/>
                    <a:pt x="27" y="182"/>
                    <a:pt x="28" y="179"/>
                  </a:cubicBezTo>
                  <a:cubicBezTo>
                    <a:pt x="28" y="178"/>
                    <a:pt x="29" y="177"/>
                    <a:pt x="31" y="177"/>
                  </a:cubicBezTo>
                  <a:cubicBezTo>
                    <a:pt x="32" y="178"/>
                    <a:pt x="33" y="179"/>
                    <a:pt x="32" y="180"/>
                  </a:cubicBezTo>
                  <a:cubicBezTo>
                    <a:pt x="32" y="183"/>
                    <a:pt x="31" y="185"/>
                    <a:pt x="30" y="188"/>
                  </a:cubicBezTo>
                  <a:cubicBezTo>
                    <a:pt x="30" y="189"/>
                    <a:pt x="29" y="190"/>
                    <a:pt x="28" y="190"/>
                  </a:cubicBezTo>
                  <a:close/>
                  <a:moveTo>
                    <a:pt x="31" y="174"/>
                  </a:moveTo>
                  <a:cubicBezTo>
                    <a:pt x="30" y="174"/>
                    <a:pt x="29" y="173"/>
                    <a:pt x="30" y="172"/>
                  </a:cubicBezTo>
                  <a:cubicBezTo>
                    <a:pt x="30" y="169"/>
                    <a:pt x="31" y="167"/>
                    <a:pt x="31" y="164"/>
                  </a:cubicBezTo>
                  <a:cubicBezTo>
                    <a:pt x="32" y="163"/>
                    <a:pt x="33" y="162"/>
                    <a:pt x="34" y="162"/>
                  </a:cubicBezTo>
                  <a:cubicBezTo>
                    <a:pt x="36" y="163"/>
                    <a:pt x="36" y="164"/>
                    <a:pt x="36" y="165"/>
                  </a:cubicBezTo>
                  <a:cubicBezTo>
                    <a:pt x="35" y="168"/>
                    <a:pt x="35" y="170"/>
                    <a:pt x="34" y="173"/>
                  </a:cubicBezTo>
                  <a:cubicBezTo>
                    <a:pt x="34" y="174"/>
                    <a:pt x="33" y="175"/>
                    <a:pt x="32" y="175"/>
                  </a:cubicBezTo>
                  <a:lnTo>
                    <a:pt x="31" y="174"/>
                  </a:lnTo>
                  <a:close/>
                  <a:moveTo>
                    <a:pt x="35" y="159"/>
                  </a:moveTo>
                  <a:cubicBezTo>
                    <a:pt x="34" y="159"/>
                    <a:pt x="33" y="158"/>
                    <a:pt x="33" y="156"/>
                  </a:cubicBezTo>
                  <a:cubicBezTo>
                    <a:pt x="34" y="154"/>
                    <a:pt x="35" y="151"/>
                    <a:pt x="35" y="149"/>
                  </a:cubicBezTo>
                  <a:cubicBezTo>
                    <a:pt x="36" y="148"/>
                    <a:pt x="37" y="147"/>
                    <a:pt x="38" y="147"/>
                  </a:cubicBezTo>
                  <a:cubicBezTo>
                    <a:pt x="40" y="148"/>
                    <a:pt x="40" y="149"/>
                    <a:pt x="40" y="150"/>
                  </a:cubicBezTo>
                  <a:cubicBezTo>
                    <a:pt x="39" y="153"/>
                    <a:pt x="39" y="155"/>
                    <a:pt x="38" y="158"/>
                  </a:cubicBezTo>
                  <a:cubicBezTo>
                    <a:pt x="38" y="159"/>
                    <a:pt x="37" y="159"/>
                    <a:pt x="36" y="159"/>
                  </a:cubicBezTo>
                  <a:lnTo>
                    <a:pt x="35" y="159"/>
                  </a:lnTo>
                  <a:close/>
                  <a:moveTo>
                    <a:pt x="39" y="144"/>
                  </a:moveTo>
                  <a:cubicBezTo>
                    <a:pt x="38" y="144"/>
                    <a:pt x="37" y="143"/>
                    <a:pt x="37" y="141"/>
                  </a:cubicBezTo>
                  <a:cubicBezTo>
                    <a:pt x="38" y="139"/>
                    <a:pt x="39" y="136"/>
                    <a:pt x="39" y="134"/>
                  </a:cubicBezTo>
                  <a:cubicBezTo>
                    <a:pt x="39" y="134"/>
                    <a:pt x="39" y="134"/>
                    <a:pt x="39" y="134"/>
                  </a:cubicBezTo>
                  <a:cubicBezTo>
                    <a:pt x="40" y="133"/>
                    <a:pt x="41" y="132"/>
                    <a:pt x="42" y="132"/>
                  </a:cubicBezTo>
                  <a:cubicBezTo>
                    <a:pt x="44" y="133"/>
                    <a:pt x="44" y="134"/>
                    <a:pt x="44" y="135"/>
                  </a:cubicBezTo>
                  <a:cubicBezTo>
                    <a:pt x="43" y="138"/>
                    <a:pt x="43" y="140"/>
                    <a:pt x="42" y="143"/>
                  </a:cubicBezTo>
                  <a:cubicBezTo>
                    <a:pt x="42" y="144"/>
                    <a:pt x="41" y="144"/>
                    <a:pt x="40" y="144"/>
                  </a:cubicBezTo>
                  <a:lnTo>
                    <a:pt x="39" y="144"/>
                  </a:lnTo>
                  <a:close/>
                  <a:moveTo>
                    <a:pt x="43" y="129"/>
                  </a:moveTo>
                  <a:cubicBezTo>
                    <a:pt x="42" y="129"/>
                    <a:pt x="41" y="128"/>
                    <a:pt x="42" y="126"/>
                  </a:cubicBezTo>
                  <a:cubicBezTo>
                    <a:pt x="42" y="124"/>
                    <a:pt x="43" y="121"/>
                    <a:pt x="44" y="119"/>
                  </a:cubicBezTo>
                  <a:cubicBezTo>
                    <a:pt x="44" y="118"/>
                    <a:pt x="45" y="117"/>
                    <a:pt x="46" y="117"/>
                  </a:cubicBezTo>
                  <a:cubicBezTo>
                    <a:pt x="48" y="117"/>
                    <a:pt x="48" y="119"/>
                    <a:pt x="48" y="120"/>
                  </a:cubicBezTo>
                  <a:cubicBezTo>
                    <a:pt x="47" y="123"/>
                    <a:pt x="47" y="125"/>
                    <a:pt x="46" y="128"/>
                  </a:cubicBezTo>
                  <a:cubicBezTo>
                    <a:pt x="46" y="129"/>
                    <a:pt x="45" y="129"/>
                    <a:pt x="44" y="129"/>
                  </a:cubicBezTo>
                  <a:lnTo>
                    <a:pt x="43" y="129"/>
                  </a:lnTo>
                  <a:close/>
                  <a:moveTo>
                    <a:pt x="47" y="114"/>
                  </a:moveTo>
                  <a:cubicBezTo>
                    <a:pt x="46" y="114"/>
                    <a:pt x="45" y="112"/>
                    <a:pt x="46" y="111"/>
                  </a:cubicBezTo>
                  <a:cubicBezTo>
                    <a:pt x="46" y="109"/>
                    <a:pt x="47" y="106"/>
                    <a:pt x="48" y="104"/>
                  </a:cubicBezTo>
                  <a:cubicBezTo>
                    <a:pt x="48" y="102"/>
                    <a:pt x="49" y="102"/>
                    <a:pt x="50" y="102"/>
                  </a:cubicBezTo>
                  <a:cubicBezTo>
                    <a:pt x="52" y="102"/>
                    <a:pt x="52" y="104"/>
                    <a:pt x="52" y="105"/>
                  </a:cubicBezTo>
                  <a:cubicBezTo>
                    <a:pt x="51" y="107"/>
                    <a:pt x="51" y="110"/>
                    <a:pt x="50" y="112"/>
                  </a:cubicBezTo>
                  <a:cubicBezTo>
                    <a:pt x="50" y="114"/>
                    <a:pt x="49" y="114"/>
                    <a:pt x="48" y="114"/>
                  </a:cubicBezTo>
                  <a:lnTo>
                    <a:pt x="47" y="114"/>
                  </a:lnTo>
                  <a:close/>
                  <a:moveTo>
                    <a:pt x="51" y="99"/>
                  </a:moveTo>
                  <a:cubicBezTo>
                    <a:pt x="50" y="99"/>
                    <a:pt x="49" y="97"/>
                    <a:pt x="50" y="96"/>
                  </a:cubicBezTo>
                  <a:cubicBezTo>
                    <a:pt x="50" y="94"/>
                    <a:pt x="51" y="91"/>
                    <a:pt x="52" y="89"/>
                  </a:cubicBezTo>
                  <a:cubicBezTo>
                    <a:pt x="52" y="87"/>
                    <a:pt x="53" y="87"/>
                    <a:pt x="54" y="87"/>
                  </a:cubicBezTo>
                  <a:cubicBezTo>
                    <a:pt x="56" y="87"/>
                    <a:pt x="56" y="89"/>
                    <a:pt x="56" y="90"/>
                  </a:cubicBezTo>
                  <a:cubicBezTo>
                    <a:pt x="55" y="92"/>
                    <a:pt x="55" y="95"/>
                    <a:pt x="54" y="97"/>
                  </a:cubicBezTo>
                  <a:cubicBezTo>
                    <a:pt x="54" y="98"/>
                    <a:pt x="53" y="99"/>
                    <a:pt x="52" y="99"/>
                  </a:cubicBezTo>
                  <a:lnTo>
                    <a:pt x="51" y="99"/>
                  </a:lnTo>
                  <a:close/>
                  <a:moveTo>
                    <a:pt x="55" y="84"/>
                  </a:moveTo>
                  <a:cubicBezTo>
                    <a:pt x="54" y="84"/>
                    <a:pt x="53" y="82"/>
                    <a:pt x="54" y="81"/>
                  </a:cubicBezTo>
                  <a:cubicBezTo>
                    <a:pt x="54" y="79"/>
                    <a:pt x="55" y="76"/>
                    <a:pt x="56" y="74"/>
                  </a:cubicBezTo>
                  <a:cubicBezTo>
                    <a:pt x="56" y="74"/>
                    <a:pt x="56" y="74"/>
                    <a:pt x="56" y="74"/>
                  </a:cubicBezTo>
                  <a:cubicBezTo>
                    <a:pt x="56" y="72"/>
                    <a:pt x="58" y="72"/>
                    <a:pt x="59" y="72"/>
                  </a:cubicBezTo>
                  <a:cubicBezTo>
                    <a:pt x="60" y="72"/>
                    <a:pt x="61" y="74"/>
                    <a:pt x="60" y="75"/>
                  </a:cubicBezTo>
                  <a:cubicBezTo>
                    <a:pt x="60" y="77"/>
                    <a:pt x="59" y="80"/>
                    <a:pt x="58" y="82"/>
                  </a:cubicBezTo>
                  <a:cubicBezTo>
                    <a:pt x="58" y="83"/>
                    <a:pt x="57" y="84"/>
                    <a:pt x="56" y="84"/>
                  </a:cubicBezTo>
                  <a:lnTo>
                    <a:pt x="55" y="84"/>
                  </a:lnTo>
                  <a:close/>
                  <a:moveTo>
                    <a:pt x="60" y="69"/>
                  </a:moveTo>
                  <a:cubicBezTo>
                    <a:pt x="59" y="69"/>
                    <a:pt x="58" y="67"/>
                    <a:pt x="58" y="66"/>
                  </a:cubicBezTo>
                  <a:cubicBezTo>
                    <a:pt x="59" y="64"/>
                    <a:pt x="60" y="61"/>
                    <a:pt x="61" y="59"/>
                  </a:cubicBezTo>
                  <a:cubicBezTo>
                    <a:pt x="61" y="57"/>
                    <a:pt x="62" y="57"/>
                    <a:pt x="64" y="57"/>
                  </a:cubicBezTo>
                  <a:cubicBezTo>
                    <a:pt x="65" y="58"/>
                    <a:pt x="65" y="59"/>
                    <a:pt x="65" y="60"/>
                  </a:cubicBezTo>
                  <a:cubicBezTo>
                    <a:pt x="64" y="63"/>
                    <a:pt x="63" y="65"/>
                    <a:pt x="63" y="67"/>
                  </a:cubicBezTo>
                  <a:cubicBezTo>
                    <a:pt x="62" y="68"/>
                    <a:pt x="61" y="69"/>
                    <a:pt x="60" y="69"/>
                  </a:cubicBezTo>
                  <a:close/>
                  <a:moveTo>
                    <a:pt x="65" y="54"/>
                  </a:moveTo>
                  <a:cubicBezTo>
                    <a:pt x="63" y="54"/>
                    <a:pt x="63" y="52"/>
                    <a:pt x="63" y="51"/>
                  </a:cubicBezTo>
                  <a:cubicBezTo>
                    <a:pt x="64" y="49"/>
                    <a:pt x="65" y="46"/>
                    <a:pt x="66" y="44"/>
                  </a:cubicBezTo>
                  <a:cubicBezTo>
                    <a:pt x="66" y="43"/>
                    <a:pt x="68" y="42"/>
                    <a:pt x="69" y="42"/>
                  </a:cubicBezTo>
                  <a:cubicBezTo>
                    <a:pt x="70" y="43"/>
                    <a:pt x="71" y="44"/>
                    <a:pt x="70" y="45"/>
                  </a:cubicBezTo>
                  <a:cubicBezTo>
                    <a:pt x="69" y="48"/>
                    <a:pt x="68" y="50"/>
                    <a:pt x="68" y="53"/>
                  </a:cubicBezTo>
                  <a:cubicBezTo>
                    <a:pt x="67" y="54"/>
                    <a:pt x="66" y="54"/>
                    <a:pt x="65" y="54"/>
                  </a:cubicBezTo>
                  <a:close/>
                  <a:moveTo>
                    <a:pt x="70" y="40"/>
                  </a:moveTo>
                  <a:cubicBezTo>
                    <a:pt x="69" y="39"/>
                    <a:pt x="68" y="38"/>
                    <a:pt x="69" y="37"/>
                  </a:cubicBezTo>
                  <a:cubicBezTo>
                    <a:pt x="70" y="34"/>
                    <a:pt x="71" y="32"/>
                    <a:pt x="72" y="29"/>
                  </a:cubicBezTo>
                  <a:cubicBezTo>
                    <a:pt x="72" y="29"/>
                    <a:pt x="72" y="29"/>
                    <a:pt x="72" y="29"/>
                  </a:cubicBezTo>
                  <a:cubicBezTo>
                    <a:pt x="72" y="28"/>
                    <a:pt x="74" y="28"/>
                    <a:pt x="75" y="28"/>
                  </a:cubicBezTo>
                  <a:cubicBezTo>
                    <a:pt x="76" y="29"/>
                    <a:pt x="77" y="30"/>
                    <a:pt x="76" y="31"/>
                  </a:cubicBezTo>
                  <a:cubicBezTo>
                    <a:pt x="75" y="33"/>
                    <a:pt x="74" y="36"/>
                    <a:pt x="73" y="38"/>
                  </a:cubicBezTo>
                  <a:cubicBezTo>
                    <a:pt x="73" y="39"/>
                    <a:pt x="72" y="40"/>
                    <a:pt x="71" y="40"/>
                  </a:cubicBezTo>
                  <a:lnTo>
                    <a:pt x="70" y="40"/>
                  </a:lnTo>
                  <a:close/>
                  <a:moveTo>
                    <a:pt x="76" y="25"/>
                  </a:moveTo>
                  <a:cubicBezTo>
                    <a:pt x="75" y="25"/>
                    <a:pt x="74" y="23"/>
                    <a:pt x="75" y="22"/>
                  </a:cubicBezTo>
                  <a:cubicBezTo>
                    <a:pt x="76" y="20"/>
                    <a:pt x="77" y="17"/>
                    <a:pt x="79" y="15"/>
                  </a:cubicBezTo>
                  <a:cubicBezTo>
                    <a:pt x="79" y="14"/>
                    <a:pt x="81" y="13"/>
                    <a:pt x="82" y="14"/>
                  </a:cubicBezTo>
                  <a:cubicBezTo>
                    <a:pt x="83" y="15"/>
                    <a:pt x="83" y="16"/>
                    <a:pt x="83" y="17"/>
                  </a:cubicBezTo>
                  <a:cubicBezTo>
                    <a:pt x="82" y="19"/>
                    <a:pt x="80" y="22"/>
                    <a:pt x="79" y="24"/>
                  </a:cubicBezTo>
                  <a:cubicBezTo>
                    <a:pt x="79" y="25"/>
                    <a:pt x="78" y="25"/>
                    <a:pt x="77" y="25"/>
                  </a:cubicBezTo>
                  <a:lnTo>
                    <a:pt x="76" y="25"/>
                  </a:lnTo>
                  <a:close/>
                  <a:moveTo>
                    <a:pt x="83" y="11"/>
                  </a:moveTo>
                  <a:cubicBezTo>
                    <a:pt x="82" y="11"/>
                    <a:pt x="82" y="9"/>
                    <a:pt x="82" y="8"/>
                  </a:cubicBezTo>
                  <a:cubicBezTo>
                    <a:pt x="84" y="6"/>
                    <a:pt x="85" y="4"/>
                    <a:pt x="87" y="1"/>
                  </a:cubicBezTo>
                  <a:cubicBezTo>
                    <a:pt x="87" y="1"/>
                    <a:pt x="87" y="1"/>
                    <a:pt x="87" y="1"/>
                  </a:cubicBezTo>
                  <a:cubicBezTo>
                    <a:pt x="87" y="0"/>
                    <a:pt x="89" y="0"/>
                    <a:pt x="90" y="1"/>
                  </a:cubicBezTo>
                  <a:cubicBezTo>
                    <a:pt x="91" y="1"/>
                    <a:pt x="91" y="3"/>
                    <a:pt x="90" y="4"/>
                  </a:cubicBezTo>
                  <a:cubicBezTo>
                    <a:pt x="89" y="6"/>
                    <a:pt x="88" y="8"/>
                    <a:pt x="86" y="10"/>
                  </a:cubicBezTo>
                  <a:cubicBezTo>
                    <a:pt x="86" y="11"/>
                    <a:pt x="85" y="12"/>
                    <a:pt x="84" y="12"/>
                  </a:cubicBezTo>
                  <a:cubicBezTo>
                    <a:pt x="84" y="12"/>
                    <a:pt x="84" y="12"/>
                    <a:pt x="83" y="11"/>
                  </a:cubicBezTo>
                  <a:close/>
                </a:path>
              </a:pathLst>
            </a:custGeom>
            <a:solidFill>
              <a:srgbClr val="613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873671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0.00162 C 0.00338 -0.01342 0.01588 -0.0243 0.02044 -0.0243 C 0.04817 -0.0243 0.07669 0.15417 0.07669 0.33287 C 0.07669 0.24259 0.09101 0.15417 0.10429 0.15417 C 0.11862 0.15417 0.13203 0.24398 0.13203 0.33287 C 0.13203 0.2882 0.13906 0.24259 0.14635 0.24259 C 0.15338 0.24259 0.16054 0.28704 0.16054 0.33287 C 0.16054 0.30972 0.16419 0.2882 0.1677 0.2882 C 0.17135 0.2882 0.17474 0.31111 0.17474 0.33287 C 0.17474 0.32107 0.17656 0.30972 0.17838 0.30972 C 0.17929 0.30972 0.18203 0.32153 0.18203 0.33287 C 0.18203 0.32708 0.18294 0.32107 0.18372 0.32107 C 0.18372 0.32246 0.18541 0.32662 0.18541 0.33287 C 0.18541 0.32963 0.18541 0.32708 0.18632 0.32708 C 0.18632 0.32847 0.18724 0.32986 0.18724 0.33287 C 0.18724 0.33125 0.18724 0.32963 0.18724 0.32847 C 0.18815 0.32847 0.18815 0.32963 0.18815 0.33125 C 0.18919 0.33125 0.18919 0.32986 0.18919 0.32847 C 0.19023 0.32847 0.19023 0.32963 0.19023 0.33125 " pathEditMode="relative" rAng="0" ptsTypes="AAAAAAAAAAAAAAAAAAA">
                                      <p:cBhvr>
                                        <p:cTn id="1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05" y="15579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5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197 0.04862 C -0.05807 0.03496 -0.04401 0.02176 -0.03893 0.02176 C -0.00755 0.02176 0.02474 0.2345 0.02474 0.44723 C 0.02474 0.34005 0.04089 0.2345 0.05586 0.2345 C 0.07214 0.2345 0.08724 0.34121 0.08724 0.44723 C 0.08724 0.39399 0.09532 0.34005 0.10352 0.34005 C 0.11146 0.34005 0.11954 0.39283 0.11954 0.44723 C 0.11954 0.41991 0.1237 0.39399 0.12761 0.39399 C 0.13178 0.39399 0.13568 0.4213 0.13568 0.44723 C 0.13568 0.43311 0.13764 0.41991 0.13972 0.41991 C 0.14076 0.41991 0.14389 0.43357 0.14389 0.44723 C 0.14389 0.44028 0.1448 0.43311 0.14584 0.43311 C 0.14584 0.43473 0.14766 0.43982 0.14766 0.44723 C 0.14766 0.44352 0.14766 0.44028 0.1487 0.44028 C 0.1487 0.4419 0.14974 0.44399 0.14974 0.44723 C 0.14974 0.44561 0.14974 0.44352 0.14974 0.4419 C 0.15092 0.4419 0.15092 0.44352 0.15092 0.44561 C 0.15196 0.44561 0.15196 0.44399 0.15196 0.4419 C 0.15313 0.4419 0.15313 0.44352 0.15313 0.44561 " pathEditMode="relative" rAng="0" ptsTypes="AAAAAAAAAAAAAAAAAAA">
                                      <p:cBhvr>
                                        <p:cTn id="2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55" y="18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26" grpId="0" animBg="1"/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635" y="1270"/>
            <a:ext cx="12192000" cy="485140"/>
            <a:chOff x="0" y="0"/>
            <a:chExt cx="12192000" cy="168812"/>
          </a:xfrm>
        </p:grpSpPr>
        <p:sp>
          <p:nvSpPr>
            <p:cNvPr id="9" name="矩形 8"/>
            <p:cNvSpPr/>
            <p:nvPr/>
          </p:nvSpPr>
          <p:spPr>
            <a:xfrm>
              <a:off x="0" y="0"/>
              <a:ext cx="1561514" cy="168812"/>
            </a:xfrm>
            <a:prstGeom prst="rect">
              <a:avLst/>
            </a:prstGeom>
            <a:solidFill>
              <a:srgbClr val="FCDD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1561514" y="0"/>
              <a:ext cx="1561514" cy="168812"/>
            </a:xfrm>
            <a:prstGeom prst="rect">
              <a:avLst/>
            </a:prstGeom>
            <a:solidFill>
              <a:srgbClr val="059B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3123028" y="0"/>
              <a:ext cx="1561514" cy="168812"/>
            </a:xfrm>
            <a:prstGeom prst="rect">
              <a:avLst/>
            </a:prstGeom>
            <a:solidFill>
              <a:srgbClr val="E13E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684542" y="0"/>
              <a:ext cx="1561514" cy="168812"/>
            </a:xfrm>
            <a:prstGeom prst="rect">
              <a:avLst/>
            </a:prstGeom>
            <a:solidFill>
              <a:srgbClr val="8C71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6239023" y="0"/>
              <a:ext cx="1561514" cy="168812"/>
            </a:xfrm>
            <a:prstGeom prst="rect">
              <a:avLst/>
            </a:prstGeom>
            <a:solidFill>
              <a:srgbClr val="FCDD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7800537" y="0"/>
              <a:ext cx="1561514" cy="168812"/>
            </a:xfrm>
            <a:prstGeom prst="rect">
              <a:avLst/>
            </a:prstGeom>
            <a:solidFill>
              <a:srgbClr val="059B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9362051" y="0"/>
              <a:ext cx="1561514" cy="168812"/>
            </a:xfrm>
            <a:prstGeom prst="rect">
              <a:avLst/>
            </a:prstGeom>
            <a:solidFill>
              <a:srgbClr val="E13E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10923565" y="0"/>
              <a:ext cx="1268435" cy="168812"/>
            </a:xfrm>
            <a:prstGeom prst="rect">
              <a:avLst/>
            </a:prstGeom>
            <a:solidFill>
              <a:srgbClr val="8C71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 rot="10800000">
            <a:off x="0" y="6372860"/>
            <a:ext cx="12192000" cy="485140"/>
            <a:chOff x="0" y="0"/>
            <a:chExt cx="12192000" cy="168812"/>
          </a:xfrm>
        </p:grpSpPr>
        <p:sp>
          <p:nvSpPr>
            <p:cNvPr id="18" name="矩形 17"/>
            <p:cNvSpPr/>
            <p:nvPr/>
          </p:nvSpPr>
          <p:spPr>
            <a:xfrm>
              <a:off x="0" y="0"/>
              <a:ext cx="1561514" cy="168812"/>
            </a:xfrm>
            <a:prstGeom prst="rect">
              <a:avLst/>
            </a:prstGeom>
            <a:solidFill>
              <a:srgbClr val="FCDD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1561514" y="0"/>
              <a:ext cx="1561514" cy="168812"/>
            </a:xfrm>
            <a:prstGeom prst="rect">
              <a:avLst/>
            </a:prstGeom>
            <a:solidFill>
              <a:srgbClr val="059B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3123028" y="0"/>
              <a:ext cx="1561514" cy="168812"/>
            </a:xfrm>
            <a:prstGeom prst="rect">
              <a:avLst/>
            </a:prstGeom>
            <a:solidFill>
              <a:srgbClr val="E13E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4684542" y="0"/>
              <a:ext cx="1561514" cy="168812"/>
            </a:xfrm>
            <a:prstGeom prst="rect">
              <a:avLst/>
            </a:prstGeom>
            <a:solidFill>
              <a:srgbClr val="8C71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6239023" y="0"/>
              <a:ext cx="1561514" cy="168812"/>
            </a:xfrm>
            <a:prstGeom prst="rect">
              <a:avLst/>
            </a:prstGeom>
            <a:solidFill>
              <a:srgbClr val="FCDD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7800537" y="0"/>
              <a:ext cx="1561514" cy="168812"/>
            </a:xfrm>
            <a:prstGeom prst="rect">
              <a:avLst/>
            </a:prstGeom>
            <a:solidFill>
              <a:srgbClr val="059B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9362051" y="0"/>
              <a:ext cx="1561514" cy="168812"/>
            </a:xfrm>
            <a:prstGeom prst="rect">
              <a:avLst/>
            </a:prstGeom>
            <a:solidFill>
              <a:srgbClr val="E13E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10923565" y="0"/>
              <a:ext cx="1268435" cy="168812"/>
            </a:xfrm>
            <a:prstGeom prst="rect">
              <a:avLst/>
            </a:prstGeom>
            <a:solidFill>
              <a:srgbClr val="8C71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6" name="任意多边形 39"/>
          <p:cNvSpPr/>
          <p:nvPr/>
        </p:nvSpPr>
        <p:spPr>
          <a:xfrm>
            <a:off x="1517650" y="923925"/>
            <a:ext cx="1238250" cy="618490"/>
          </a:xfrm>
          <a:custGeom>
            <a:avLst/>
            <a:gdLst>
              <a:gd name="connsiteX0" fmla="*/ 791913 w 1791140"/>
              <a:gd name="connsiteY0" fmla="*/ 0 h 894110"/>
              <a:gd name="connsiteX1" fmla="*/ 1163623 w 1791140"/>
              <a:gd name="connsiteY1" fmla="*/ 163152 h 894110"/>
              <a:gd name="connsiteX2" fmla="*/ 1184689 w 1791140"/>
              <a:gd name="connsiteY2" fmla="*/ 208090 h 894110"/>
              <a:gd name="connsiteX3" fmla="*/ 1230702 w 1791140"/>
              <a:gd name="connsiteY3" fmla="*/ 191552 h 894110"/>
              <a:gd name="connsiteX4" fmla="*/ 1387728 w 1791140"/>
              <a:gd name="connsiteY4" fmla="*/ 170560 h 894110"/>
              <a:gd name="connsiteX5" fmla="*/ 1791140 w 1791140"/>
              <a:gd name="connsiteY5" fmla="*/ 437692 h 894110"/>
              <a:gd name="connsiteX6" fmla="*/ 1544754 w 1791140"/>
              <a:gd name="connsiteY6" fmla="*/ 683832 h 894110"/>
              <a:gd name="connsiteX7" fmla="*/ 1500919 w 1791140"/>
              <a:gd name="connsiteY7" fmla="*/ 692842 h 894110"/>
              <a:gd name="connsiteX8" fmla="*/ 1470602 w 1791140"/>
              <a:gd name="connsiteY8" fmla="*/ 729828 h 894110"/>
              <a:gd name="connsiteX9" fmla="*/ 1136086 w 1791140"/>
              <a:gd name="connsiteY9" fmla="*/ 847604 h 894110"/>
              <a:gd name="connsiteX10" fmla="*/ 979060 w 1791140"/>
              <a:gd name="connsiteY10" fmla="*/ 826612 h 894110"/>
              <a:gd name="connsiteX11" fmla="*/ 936653 w 1791140"/>
              <a:gd name="connsiteY11" fmla="*/ 811370 h 894110"/>
              <a:gd name="connsiteX12" fmla="*/ 931047 w 1791140"/>
              <a:gd name="connsiteY12" fmla="*/ 815869 h 894110"/>
              <a:gd name="connsiteX13" fmla="*/ 645792 w 1791140"/>
              <a:gd name="connsiteY13" fmla="*/ 894110 h 894110"/>
              <a:gd name="connsiteX14" fmla="*/ 360537 w 1791140"/>
              <a:gd name="connsiteY14" fmla="*/ 815869 h 894110"/>
              <a:gd name="connsiteX15" fmla="*/ 305080 w 1791140"/>
              <a:gd name="connsiteY15" fmla="*/ 761402 h 894110"/>
              <a:gd name="connsiteX16" fmla="*/ 246386 w 1791140"/>
              <a:gd name="connsiteY16" fmla="*/ 749338 h 894110"/>
              <a:gd name="connsiteX17" fmla="*/ 0 w 1791140"/>
              <a:gd name="connsiteY17" fmla="*/ 503198 h 894110"/>
              <a:gd name="connsiteX18" fmla="*/ 322111 w 1791140"/>
              <a:gd name="connsiteY18" fmla="*/ 241493 h 894110"/>
              <a:gd name="connsiteX19" fmla="*/ 393126 w 1791140"/>
              <a:gd name="connsiteY19" fmla="*/ 236753 h 894110"/>
              <a:gd name="connsiteX20" fmla="*/ 396697 w 1791140"/>
              <a:gd name="connsiteY20" fmla="*/ 213296 h 894110"/>
              <a:gd name="connsiteX21" fmla="*/ 791913 w 1791140"/>
              <a:gd name="connsiteY21" fmla="*/ 0 h 894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791140" h="894110">
                <a:moveTo>
                  <a:pt x="791913" y="0"/>
                </a:moveTo>
                <a:cubicBezTo>
                  <a:pt x="959012" y="0"/>
                  <a:pt x="1102382" y="67274"/>
                  <a:pt x="1163623" y="163152"/>
                </a:cubicBezTo>
                <a:lnTo>
                  <a:pt x="1184689" y="208090"/>
                </a:lnTo>
                <a:lnTo>
                  <a:pt x="1230702" y="191552"/>
                </a:lnTo>
                <a:cubicBezTo>
                  <a:pt x="1278966" y="178035"/>
                  <a:pt x="1332029" y="170560"/>
                  <a:pt x="1387728" y="170560"/>
                </a:cubicBezTo>
                <a:cubicBezTo>
                  <a:pt x="1610526" y="170560"/>
                  <a:pt x="1791140" y="290159"/>
                  <a:pt x="1791140" y="437692"/>
                </a:cubicBezTo>
                <a:cubicBezTo>
                  <a:pt x="1791140" y="548342"/>
                  <a:pt x="1689545" y="643279"/>
                  <a:pt x="1544754" y="683832"/>
                </a:cubicBezTo>
                <a:lnTo>
                  <a:pt x="1500919" y="692842"/>
                </a:lnTo>
                <a:lnTo>
                  <a:pt x="1470602" y="729828"/>
                </a:lnTo>
                <a:cubicBezTo>
                  <a:pt x="1398105" y="800886"/>
                  <a:pt x="1275335" y="847604"/>
                  <a:pt x="1136086" y="847604"/>
                </a:cubicBezTo>
                <a:cubicBezTo>
                  <a:pt x="1080387" y="847604"/>
                  <a:pt x="1027324" y="840129"/>
                  <a:pt x="979060" y="826612"/>
                </a:cubicBezTo>
                <a:lnTo>
                  <a:pt x="936653" y="811370"/>
                </a:lnTo>
                <a:lnTo>
                  <a:pt x="931047" y="815869"/>
                </a:lnTo>
                <a:cubicBezTo>
                  <a:pt x="858044" y="864210"/>
                  <a:pt x="757191" y="894110"/>
                  <a:pt x="645792" y="894110"/>
                </a:cubicBezTo>
                <a:cubicBezTo>
                  <a:pt x="534393" y="894110"/>
                  <a:pt x="433540" y="864210"/>
                  <a:pt x="360537" y="815869"/>
                </a:cubicBezTo>
                <a:lnTo>
                  <a:pt x="305080" y="761402"/>
                </a:lnTo>
                <a:lnTo>
                  <a:pt x="246386" y="749338"/>
                </a:lnTo>
                <a:cubicBezTo>
                  <a:pt x="101595" y="708785"/>
                  <a:pt x="0" y="613848"/>
                  <a:pt x="0" y="503198"/>
                </a:cubicBezTo>
                <a:cubicBezTo>
                  <a:pt x="0" y="374107"/>
                  <a:pt x="138283" y="266402"/>
                  <a:pt x="322111" y="241493"/>
                </a:cubicBezTo>
                <a:lnTo>
                  <a:pt x="393126" y="236753"/>
                </a:lnTo>
                <a:lnTo>
                  <a:pt x="396697" y="213296"/>
                </a:lnTo>
                <a:cubicBezTo>
                  <a:pt x="434314" y="91568"/>
                  <a:pt x="596965" y="0"/>
                  <a:pt x="791913" y="0"/>
                </a:cubicBezTo>
                <a:close/>
              </a:path>
            </a:pathLst>
          </a:custGeom>
          <a:noFill/>
          <a:ln w="25400">
            <a:solidFill>
              <a:srgbClr val="A5C5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  <a:latin typeface="Times New Roman" panose="02020603050405020304" pitchFamily="18" charset="0"/>
              <a:ea typeface="Microsoft YaHei Light" panose="020B0502040204020203" pitchFamily="34" charset="-122"/>
              <a:cs typeface="Times New Roman" panose="02020603050405020304" pitchFamily="18" charset="0"/>
            </a:endParaRPr>
          </a:p>
        </p:txBody>
      </p:sp>
      <p:sp>
        <p:nvSpPr>
          <p:cNvPr id="27" name="任意多边形 39"/>
          <p:cNvSpPr/>
          <p:nvPr/>
        </p:nvSpPr>
        <p:spPr>
          <a:xfrm>
            <a:off x="10630456" y="886941"/>
            <a:ext cx="961174" cy="479804"/>
          </a:xfrm>
          <a:custGeom>
            <a:avLst/>
            <a:gdLst>
              <a:gd name="connsiteX0" fmla="*/ 791913 w 1791140"/>
              <a:gd name="connsiteY0" fmla="*/ 0 h 894110"/>
              <a:gd name="connsiteX1" fmla="*/ 1163623 w 1791140"/>
              <a:gd name="connsiteY1" fmla="*/ 163152 h 894110"/>
              <a:gd name="connsiteX2" fmla="*/ 1184689 w 1791140"/>
              <a:gd name="connsiteY2" fmla="*/ 208090 h 894110"/>
              <a:gd name="connsiteX3" fmla="*/ 1230702 w 1791140"/>
              <a:gd name="connsiteY3" fmla="*/ 191552 h 894110"/>
              <a:gd name="connsiteX4" fmla="*/ 1387728 w 1791140"/>
              <a:gd name="connsiteY4" fmla="*/ 170560 h 894110"/>
              <a:gd name="connsiteX5" fmla="*/ 1791140 w 1791140"/>
              <a:gd name="connsiteY5" fmla="*/ 437692 h 894110"/>
              <a:gd name="connsiteX6" fmla="*/ 1544754 w 1791140"/>
              <a:gd name="connsiteY6" fmla="*/ 683832 h 894110"/>
              <a:gd name="connsiteX7" fmla="*/ 1500919 w 1791140"/>
              <a:gd name="connsiteY7" fmla="*/ 692842 h 894110"/>
              <a:gd name="connsiteX8" fmla="*/ 1470602 w 1791140"/>
              <a:gd name="connsiteY8" fmla="*/ 729828 h 894110"/>
              <a:gd name="connsiteX9" fmla="*/ 1136086 w 1791140"/>
              <a:gd name="connsiteY9" fmla="*/ 847604 h 894110"/>
              <a:gd name="connsiteX10" fmla="*/ 979060 w 1791140"/>
              <a:gd name="connsiteY10" fmla="*/ 826612 h 894110"/>
              <a:gd name="connsiteX11" fmla="*/ 936653 w 1791140"/>
              <a:gd name="connsiteY11" fmla="*/ 811370 h 894110"/>
              <a:gd name="connsiteX12" fmla="*/ 931047 w 1791140"/>
              <a:gd name="connsiteY12" fmla="*/ 815869 h 894110"/>
              <a:gd name="connsiteX13" fmla="*/ 645792 w 1791140"/>
              <a:gd name="connsiteY13" fmla="*/ 894110 h 894110"/>
              <a:gd name="connsiteX14" fmla="*/ 360537 w 1791140"/>
              <a:gd name="connsiteY14" fmla="*/ 815869 h 894110"/>
              <a:gd name="connsiteX15" fmla="*/ 305080 w 1791140"/>
              <a:gd name="connsiteY15" fmla="*/ 761402 h 894110"/>
              <a:gd name="connsiteX16" fmla="*/ 246386 w 1791140"/>
              <a:gd name="connsiteY16" fmla="*/ 749338 h 894110"/>
              <a:gd name="connsiteX17" fmla="*/ 0 w 1791140"/>
              <a:gd name="connsiteY17" fmla="*/ 503198 h 894110"/>
              <a:gd name="connsiteX18" fmla="*/ 322111 w 1791140"/>
              <a:gd name="connsiteY18" fmla="*/ 241493 h 894110"/>
              <a:gd name="connsiteX19" fmla="*/ 393126 w 1791140"/>
              <a:gd name="connsiteY19" fmla="*/ 236753 h 894110"/>
              <a:gd name="connsiteX20" fmla="*/ 396697 w 1791140"/>
              <a:gd name="connsiteY20" fmla="*/ 213296 h 894110"/>
              <a:gd name="connsiteX21" fmla="*/ 791913 w 1791140"/>
              <a:gd name="connsiteY21" fmla="*/ 0 h 894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791140" h="894110">
                <a:moveTo>
                  <a:pt x="791913" y="0"/>
                </a:moveTo>
                <a:cubicBezTo>
                  <a:pt x="959012" y="0"/>
                  <a:pt x="1102382" y="67274"/>
                  <a:pt x="1163623" y="163152"/>
                </a:cubicBezTo>
                <a:lnTo>
                  <a:pt x="1184689" y="208090"/>
                </a:lnTo>
                <a:lnTo>
                  <a:pt x="1230702" y="191552"/>
                </a:lnTo>
                <a:cubicBezTo>
                  <a:pt x="1278966" y="178035"/>
                  <a:pt x="1332029" y="170560"/>
                  <a:pt x="1387728" y="170560"/>
                </a:cubicBezTo>
                <a:cubicBezTo>
                  <a:pt x="1610526" y="170560"/>
                  <a:pt x="1791140" y="290159"/>
                  <a:pt x="1791140" y="437692"/>
                </a:cubicBezTo>
                <a:cubicBezTo>
                  <a:pt x="1791140" y="548342"/>
                  <a:pt x="1689545" y="643279"/>
                  <a:pt x="1544754" y="683832"/>
                </a:cubicBezTo>
                <a:lnTo>
                  <a:pt x="1500919" y="692842"/>
                </a:lnTo>
                <a:lnTo>
                  <a:pt x="1470602" y="729828"/>
                </a:lnTo>
                <a:cubicBezTo>
                  <a:pt x="1398105" y="800886"/>
                  <a:pt x="1275335" y="847604"/>
                  <a:pt x="1136086" y="847604"/>
                </a:cubicBezTo>
                <a:cubicBezTo>
                  <a:pt x="1080387" y="847604"/>
                  <a:pt x="1027324" y="840129"/>
                  <a:pt x="979060" y="826612"/>
                </a:cubicBezTo>
                <a:lnTo>
                  <a:pt x="936653" y="811370"/>
                </a:lnTo>
                <a:lnTo>
                  <a:pt x="931047" y="815869"/>
                </a:lnTo>
                <a:cubicBezTo>
                  <a:pt x="858044" y="864210"/>
                  <a:pt x="757191" y="894110"/>
                  <a:pt x="645792" y="894110"/>
                </a:cubicBezTo>
                <a:cubicBezTo>
                  <a:pt x="534393" y="894110"/>
                  <a:pt x="433540" y="864210"/>
                  <a:pt x="360537" y="815869"/>
                </a:cubicBezTo>
                <a:lnTo>
                  <a:pt x="305080" y="761402"/>
                </a:lnTo>
                <a:lnTo>
                  <a:pt x="246386" y="749338"/>
                </a:lnTo>
                <a:cubicBezTo>
                  <a:pt x="101595" y="708785"/>
                  <a:pt x="0" y="613848"/>
                  <a:pt x="0" y="503198"/>
                </a:cubicBezTo>
                <a:cubicBezTo>
                  <a:pt x="0" y="374107"/>
                  <a:pt x="138283" y="266402"/>
                  <a:pt x="322111" y="241493"/>
                </a:cubicBezTo>
                <a:lnTo>
                  <a:pt x="393126" y="236753"/>
                </a:lnTo>
                <a:lnTo>
                  <a:pt x="396697" y="213296"/>
                </a:lnTo>
                <a:cubicBezTo>
                  <a:pt x="434314" y="91568"/>
                  <a:pt x="596965" y="0"/>
                  <a:pt x="791913" y="0"/>
                </a:cubicBezTo>
                <a:close/>
              </a:path>
            </a:pathLst>
          </a:custGeom>
          <a:noFill/>
          <a:ln w="25400">
            <a:solidFill>
              <a:srgbClr val="A5C5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  <a:latin typeface="Times New Roman" panose="02020603050405020304" pitchFamily="18" charset="0"/>
              <a:ea typeface="Microsoft YaHei Light" panose="020B0502040204020203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53896" y="-150003"/>
            <a:ext cx="2145196" cy="280067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945968" y="2091114"/>
            <a:ext cx="1092356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2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32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rét</a:t>
            </a:r>
            <a:r>
              <a:rPr lang="en-US" sz="32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2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2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Ly, </a:t>
            </a:r>
            <a:r>
              <a:rPr lang="en-US" sz="32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búp</a:t>
            </a:r>
            <a:r>
              <a:rPr lang="en-US" sz="32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</a:t>
            </a:r>
            <a:r>
              <a:rPr lang="en-US" sz="32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2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32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32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phanh</a:t>
            </a:r>
            <a:r>
              <a:rPr lang="en-US" sz="32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2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váy</a:t>
            </a:r>
            <a:r>
              <a:rPr lang="en-US" sz="32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mỏng</a:t>
            </a:r>
            <a:r>
              <a:rPr lang="en-US" sz="32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2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32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32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Khánh</a:t>
            </a:r>
            <a:r>
              <a:rPr lang="en-US" sz="32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</a:t>
            </a:r>
            <a:r>
              <a:rPr lang="en-US" sz="32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sz="32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tấc</a:t>
            </a:r>
            <a:r>
              <a:rPr lang="en-US" sz="32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32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tanh</a:t>
            </a:r>
            <a:r>
              <a:rPr lang="en-US" sz="32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sz="32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ong</a:t>
            </a:r>
            <a:r>
              <a:rPr lang="en-US" sz="32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khâu</a:t>
            </a:r>
            <a:r>
              <a:rPr lang="en-US" sz="32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2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32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2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32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2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en-US" sz="32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32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32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32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2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32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ngực</a:t>
            </a:r>
            <a:r>
              <a:rPr lang="en-US" sz="32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</a:t>
            </a:r>
            <a:r>
              <a:rPr lang="en-US" sz="32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32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loe</a:t>
            </a:r>
            <a:r>
              <a:rPr lang="en-US" sz="32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chút</a:t>
            </a:r>
            <a:r>
              <a:rPr lang="en-US" sz="32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32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2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mép</a:t>
            </a:r>
            <a:r>
              <a:rPr lang="en-US" sz="32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32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</a:t>
            </a:r>
            <a:r>
              <a:rPr lang="en-US" sz="32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sz="32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viền</a:t>
            </a:r>
            <a:r>
              <a:rPr lang="en-US" sz="32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sz="32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2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2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32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2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2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khuy</a:t>
            </a:r>
            <a:r>
              <a:rPr lang="en-US" sz="32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bấm</a:t>
            </a:r>
            <a:r>
              <a:rPr lang="en-US" sz="32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sz="32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32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vi-VN" sz="32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ờm</a:t>
            </a:r>
            <a:r>
              <a:rPr lang="en-US" sz="32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32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ính</a:t>
            </a:r>
            <a:r>
              <a:rPr lang="en-US" sz="32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dọc</a:t>
            </a:r>
            <a:r>
              <a:rPr lang="en-US" sz="32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nẹp</a:t>
            </a:r>
            <a:r>
              <a:rPr lang="en-US" sz="32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32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sz="32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2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2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32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xíu</a:t>
            </a:r>
            <a:r>
              <a:rPr lang="en-US" sz="32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2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2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2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32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ã may </a:t>
            </a:r>
            <a:r>
              <a:rPr lang="en-US" sz="32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r"/>
            <a:r>
              <a:rPr lang="en-US" sz="32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Ngọc</a:t>
            </a:r>
            <a:r>
              <a:rPr lang="en-US" sz="32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Ro</a:t>
            </a:r>
          </a:p>
        </p:txBody>
      </p:sp>
      <p:sp>
        <p:nvSpPr>
          <p:cNvPr id="29" name="文本框 2055"/>
          <p:cNvSpPr txBox="1">
            <a:spLocks noChangeArrowheads="1"/>
          </p:cNvSpPr>
          <p:nvPr/>
        </p:nvSpPr>
        <p:spPr bwMode="auto">
          <a:xfrm>
            <a:off x="1339444" y="561447"/>
            <a:ext cx="8575098" cy="163121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algn="ctr" defTabSz="817880">
              <a:spcBef>
                <a:spcPct val="50000"/>
              </a:spcBef>
              <a:buClrTx/>
              <a:buSzTx/>
              <a:buFontTx/>
            </a:pPr>
            <a:r>
              <a:rPr kumimoji="0" lang="en-US" altLang="zh-CN" sz="4000" b="1" kern="1200" cap="none" spc="0" normalizeH="0" baseline="0" noProof="1">
                <a:solidFill>
                  <a:srgbClr val="FF0000"/>
                </a:solidFill>
                <a:latin typeface="Times New Roman" panose="02020603050405020304" pitchFamily="18" charset="0"/>
                <a:ea typeface="SimHei" pitchFamily="49" charset="-122"/>
                <a:cs typeface="Times New Roman" panose="02020603050405020304" pitchFamily="18" charset="0"/>
              </a:rPr>
              <a:t>Chính</a:t>
            </a:r>
            <a:r>
              <a:rPr kumimoji="0" lang="en-US" altLang="zh-CN" sz="4000" b="1" kern="1200" cap="none" spc="0" normalizeH="0" noProof="1">
                <a:solidFill>
                  <a:srgbClr val="FF0000"/>
                </a:solidFill>
                <a:latin typeface="Times New Roman" panose="02020603050405020304" pitchFamily="18" charset="0"/>
                <a:ea typeface="SimHei" pitchFamily="49" charset="-122"/>
                <a:cs typeface="Times New Roman" panose="02020603050405020304" pitchFamily="18" charset="0"/>
              </a:rPr>
              <a:t> tả</a:t>
            </a:r>
          </a:p>
          <a:p>
            <a:pPr marR="0" algn="ctr" defTabSz="817880">
              <a:spcBef>
                <a:spcPct val="50000"/>
              </a:spcBef>
              <a:buClrTx/>
              <a:buSzTx/>
              <a:buFontTx/>
            </a:pPr>
            <a:r>
              <a:rPr lang="en-US" altLang="zh-CN" sz="4000" b="1" baseline="0" noProof="1">
                <a:solidFill>
                  <a:srgbClr val="FF0000"/>
                </a:solidFill>
                <a:latin typeface="Times New Roman" panose="02020603050405020304" pitchFamily="18" charset="0"/>
                <a:ea typeface="SimHei" pitchFamily="49" charset="-122"/>
                <a:cs typeface="Times New Roman" panose="02020603050405020304" pitchFamily="18" charset="0"/>
              </a:rPr>
              <a:t>Nghe</a:t>
            </a:r>
            <a:r>
              <a:rPr lang="en-US" altLang="zh-CN" sz="4000" b="1" noProof="1">
                <a:solidFill>
                  <a:srgbClr val="FF0000"/>
                </a:solidFill>
                <a:latin typeface="Times New Roman" panose="02020603050405020304" pitchFamily="18" charset="0"/>
                <a:ea typeface="SimHei" pitchFamily="49" charset="-122"/>
                <a:cs typeface="Times New Roman" panose="02020603050405020304" pitchFamily="18" charset="0"/>
              </a:rPr>
              <a:t> – viết : Chiếc áo búp bê</a:t>
            </a:r>
            <a:endParaRPr kumimoji="0" lang="vi-VN" altLang="zh-CN" sz="4000" b="1" kern="1200" cap="none" spc="0" normalizeH="0" baseline="0" noProof="1">
              <a:solidFill>
                <a:srgbClr val="FF0000"/>
              </a:solidFill>
              <a:latin typeface="Times New Roman" panose="02020603050405020304" pitchFamily="18" charset="0"/>
              <a:ea typeface="SimHei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41 0.9375 L 2.70833E-6 2.59259E-6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7" y="-46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ldLvl="0" animBg="1"/>
      <p:bldP spid="27" grpId="0" bldLvl="0" animBg="1"/>
      <p:bldP spid="2" grpId="0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0"/>
            <a:ext cx="12192000" cy="168812"/>
            <a:chOff x="0" y="0"/>
            <a:chExt cx="12192000" cy="168812"/>
          </a:xfrm>
        </p:grpSpPr>
        <p:sp>
          <p:nvSpPr>
            <p:cNvPr id="5" name="矩形 4"/>
            <p:cNvSpPr/>
            <p:nvPr/>
          </p:nvSpPr>
          <p:spPr>
            <a:xfrm>
              <a:off x="0" y="0"/>
              <a:ext cx="1561514" cy="168812"/>
            </a:xfrm>
            <a:prstGeom prst="rect">
              <a:avLst/>
            </a:prstGeom>
            <a:solidFill>
              <a:srgbClr val="FCDD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1561514" y="0"/>
              <a:ext cx="1561514" cy="168812"/>
            </a:xfrm>
            <a:prstGeom prst="rect">
              <a:avLst/>
            </a:prstGeom>
            <a:solidFill>
              <a:srgbClr val="059B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3123028" y="0"/>
              <a:ext cx="1561514" cy="168812"/>
            </a:xfrm>
            <a:prstGeom prst="rect">
              <a:avLst/>
            </a:prstGeom>
            <a:solidFill>
              <a:srgbClr val="E13E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4684542" y="0"/>
              <a:ext cx="1561514" cy="168812"/>
            </a:xfrm>
            <a:prstGeom prst="rect">
              <a:avLst/>
            </a:prstGeom>
            <a:solidFill>
              <a:srgbClr val="8C71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6239023" y="0"/>
              <a:ext cx="1561514" cy="168812"/>
            </a:xfrm>
            <a:prstGeom prst="rect">
              <a:avLst/>
            </a:prstGeom>
            <a:solidFill>
              <a:srgbClr val="FCDD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7800537" y="0"/>
              <a:ext cx="1561514" cy="168812"/>
            </a:xfrm>
            <a:prstGeom prst="rect">
              <a:avLst/>
            </a:prstGeom>
            <a:solidFill>
              <a:srgbClr val="059B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9362051" y="0"/>
              <a:ext cx="1561514" cy="168812"/>
            </a:xfrm>
            <a:prstGeom prst="rect">
              <a:avLst/>
            </a:prstGeom>
            <a:solidFill>
              <a:srgbClr val="E13E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10923565" y="0"/>
              <a:ext cx="1268435" cy="168812"/>
            </a:xfrm>
            <a:prstGeom prst="rect">
              <a:avLst/>
            </a:prstGeom>
            <a:solidFill>
              <a:srgbClr val="8C71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3" name="组合 12"/>
          <p:cNvGrpSpPr/>
          <p:nvPr/>
        </p:nvGrpSpPr>
        <p:grpSpPr>
          <a:xfrm rot="10800000">
            <a:off x="0" y="6689188"/>
            <a:ext cx="12192000" cy="168812"/>
            <a:chOff x="0" y="0"/>
            <a:chExt cx="12192000" cy="168812"/>
          </a:xfrm>
        </p:grpSpPr>
        <p:sp>
          <p:nvSpPr>
            <p:cNvPr id="14" name="矩形 13"/>
            <p:cNvSpPr/>
            <p:nvPr/>
          </p:nvSpPr>
          <p:spPr>
            <a:xfrm>
              <a:off x="0" y="0"/>
              <a:ext cx="1561514" cy="168812"/>
            </a:xfrm>
            <a:prstGeom prst="rect">
              <a:avLst/>
            </a:prstGeom>
            <a:solidFill>
              <a:srgbClr val="FCDD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1561514" y="0"/>
              <a:ext cx="1561514" cy="168812"/>
            </a:xfrm>
            <a:prstGeom prst="rect">
              <a:avLst/>
            </a:prstGeom>
            <a:solidFill>
              <a:srgbClr val="059B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/>
            <p:cNvSpPr/>
            <p:nvPr/>
          </p:nvSpPr>
          <p:spPr>
            <a:xfrm>
              <a:off x="3123028" y="0"/>
              <a:ext cx="1561514" cy="168812"/>
            </a:xfrm>
            <a:prstGeom prst="rect">
              <a:avLst/>
            </a:prstGeom>
            <a:solidFill>
              <a:srgbClr val="E13E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/>
            <p:cNvSpPr/>
            <p:nvPr/>
          </p:nvSpPr>
          <p:spPr>
            <a:xfrm>
              <a:off x="4684542" y="0"/>
              <a:ext cx="1561514" cy="168812"/>
            </a:xfrm>
            <a:prstGeom prst="rect">
              <a:avLst/>
            </a:prstGeom>
            <a:solidFill>
              <a:srgbClr val="8C71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>
              <a:off x="6239023" y="0"/>
              <a:ext cx="1561514" cy="168812"/>
            </a:xfrm>
            <a:prstGeom prst="rect">
              <a:avLst/>
            </a:prstGeom>
            <a:solidFill>
              <a:srgbClr val="FCDD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/>
          </p:nvSpPr>
          <p:spPr>
            <a:xfrm>
              <a:off x="7800537" y="0"/>
              <a:ext cx="1561514" cy="168812"/>
            </a:xfrm>
            <a:prstGeom prst="rect">
              <a:avLst/>
            </a:prstGeom>
            <a:solidFill>
              <a:srgbClr val="059B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矩形 19"/>
            <p:cNvSpPr/>
            <p:nvPr/>
          </p:nvSpPr>
          <p:spPr>
            <a:xfrm>
              <a:off x="9362051" y="0"/>
              <a:ext cx="1561514" cy="168812"/>
            </a:xfrm>
            <a:prstGeom prst="rect">
              <a:avLst/>
            </a:prstGeom>
            <a:solidFill>
              <a:srgbClr val="E13E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矩形 20"/>
            <p:cNvSpPr/>
            <p:nvPr/>
          </p:nvSpPr>
          <p:spPr>
            <a:xfrm>
              <a:off x="10923565" y="0"/>
              <a:ext cx="1268435" cy="168812"/>
            </a:xfrm>
            <a:prstGeom prst="rect">
              <a:avLst/>
            </a:prstGeom>
            <a:solidFill>
              <a:srgbClr val="8C71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5" name="Group 1"/>
          <p:cNvGrpSpPr/>
          <p:nvPr/>
        </p:nvGrpSpPr>
        <p:grpSpPr>
          <a:xfrm>
            <a:off x="-277068" y="-252568"/>
            <a:ext cx="8234011" cy="6792477"/>
            <a:chOff x="-1597" y="880"/>
            <a:chExt cx="14723" cy="9793"/>
          </a:xfrm>
        </p:grpSpPr>
        <p:sp>
          <p:nvSpPr>
            <p:cNvPr id="27" name="Bong bóng Ý nghĩ: Hình đám mây 26"/>
            <p:cNvSpPr/>
            <p:nvPr/>
          </p:nvSpPr>
          <p:spPr>
            <a:xfrm>
              <a:off x="-1369" y="880"/>
              <a:ext cx="14495" cy="4801"/>
            </a:xfrm>
            <a:prstGeom prst="cloudCallout">
              <a:avLst>
                <a:gd name="adj1" fmla="val -31698"/>
                <a:gd name="adj2" fmla="val 63498"/>
              </a:avLst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dk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nl-NL" sz="4400" i="1" dirty="0"/>
                <a:t>Bạn nhỏ đã khâu cho búp bê một chiếc áo đẹp như thế nào?</a:t>
              </a:r>
              <a:endParaRPr lang="vi-VN" sz="4400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endParaRPr>
            </a:p>
          </p:txBody>
        </p:sp>
        <p:pic>
          <p:nvPicPr>
            <p:cNvPr id="28" name="Picture 4" descr="Những icon đẹp cute, đáng yêu, dí dỏm nhất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97" y="6304"/>
              <a:ext cx="5049" cy="43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9" name="Rounded Rectangle 7"/>
          <p:cNvSpPr/>
          <p:nvPr/>
        </p:nvSpPr>
        <p:spPr>
          <a:xfrm>
            <a:off x="3610706" y="3320491"/>
            <a:ext cx="7429862" cy="288108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>
                <a:solidFill>
                  <a:schemeClr val="dk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3600" i="1" dirty="0"/>
              <a:t>Bạn nhỏ khâu cho búp bê một chiếc áo rất đẹp, cổ cao, tà loe, mép áo viền vải xanh, khuy bấm như hạt cườm. </a:t>
            </a:r>
            <a:endParaRPr lang="en-US" sz="3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9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0"/>
            <a:ext cx="12192000" cy="168812"/>
            <a:chOff x="0" y="0"/>
            <a:chExt cx="12192000" cy="168812"/>
          </a:xfrm>
        </p:grpSpPr>
        <p:sp>
          <p:nvSpPr>
            <p:cNvPr id="5" name="矩形 4"/>
            <p:cNvSpPr/>
            <p:nvPr/>
          </p:nvSpPr>
          <p:spPr>
            <a:xfrm>
              <a:off x="0" y="0"/>
              <a:ext cx="1561514" cy="168812"/>
            </a:xfrm>
            <a:prstGeom prst="rect">
              <a:avLst/>
            </a:prstGeom>
            <a:solidFill>
              <a:srgbClr val="FCDD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1561514" y="0"/>
              <a:ext cx="1561514" cy="168812"/>
            </a:xfrm>
            <a:prstGeom prst="rect">
              <a:avLst/>
            </a:prstGeom>
            <a:solidFill>
              <a:srgbClr val="059B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3123028" y="0"/>
              <a:ext cx="1561514" cy="168812"/>
            </a:xfrm>
            <a:prstGeom prst="rect">
              <a:avLst/>
            </a:prstGeom>
            <a:solidFill>
              <a:srgbClr val="E13E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4684542" y="0"/>
              <a:ext cx="1561514" cy="168812"/>
            </a:xfrm>
            <a:prstGeom prst="rect">
              <a:avLst/>
            </a:prstGeom>
            <a:solidFill>
              <a:srgbClr val="8C71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6239023" y="0"/>
              <a:ext cx="1561514" cy="168812"/>
            </a:xfrm>
            <a:prstGeom prst="rect">
              <a:avLst/>
            </a:prstGeom>
            <a:solidFill>
              <a:srgbClr val="FCDD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7800537" y="0"/>
              <a:ext cx="1561514" cy="168812"/>
            </a:xfrm>
            <a:prstGeom prst="rect">
              <a:avLst/>
            </a:prstGeom>
            <a:solidFill>
              <a:srgbClr val="059B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9362051" y="0"/>
              <a:ext cx="1561514" cy="168812"/>
            </a:xfrm>
            <a:prstGeom prst="rect">
              <a:avLst/>
            </a:prstGeom>
            <a:solidFill>
              <a:srgbClr val="E13E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10923565" y="0"/>
              <a:ext cx="1268435" cy="168812"/>
            </a:xfrm>
            <a:prstGeom prst="rect">
              <a:avLst/>
            </a:prstGeom>
            <a:solidFill>
              <a:srgbClr val="8C71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3" name="组合 12"/>
          <p:cNvGrpSpPr/>
          <p:nvPr/>
        </p:nvGrpSpPr>
        <p:grpSpPr>
          <a:xfrm rot="10800000">
            <a:off x="0" y="6689188"/>
            <a:ext cx="12192000" cy="168812"/>
            <a:chOff x="0" y="0"/>
            <a:chExt cx="12192000" cy="168812"/>
          </a:xfrm>
        </p:grpSpPr>
        <p:sp>
          <p:nvSpPr>
            <p:cNvPr id="14" name="矩形 13"/>
            <p:cNvSpPr/>
            <p:nvPr/>
          </p:nvSpPr>
          <p:spPr>
            <a:xfrm>
              <a:off x="0" y="0"/>
              <a:ext cx="1561514" cy="168812"/>
            </a:xfrm>
            <a:prstGeom prst="rect">
              <a:avLst/>
            </a:prstGeom>
            <a:solidFill>
              <a:srgbClr val="FCDD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1561514" y="0"/>
              <a:ext cx="1561514" cy="168812"/>
            </a:xfrm>
            <a:prstGeom prst="rect">
              <a:avLst/>
            </a:prstGeom>
            <a:solidFill>
              <a:srgbClr val="059B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/>
            <p:cNvSpPr/>
            <p:nvPr/>
          </p:nvSpPr>
          <p:spPr>
            <a:xfrm>
              <a:off x="3123028" y="0"/>
              <a:ext cx="1561514" cy="168812"/>
            </a:xfrm>
            <a:prstGeom prst="rect">
              <a:avLst/>
            </a:prstGeom>
            <a:solidFill>
              <a:srgbClr val="E13E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/>
            <p:cNvSpPr/>
            <p:nvPr/>
          </p:nvSpPr>
          <p:spPr>
            <a:xfrm>
              <a:off x="4684542" y="0"/>
              <a:ext cx="1561514" cy="168812"/>
            </a:xfrm>
            <a:prstGeom prst="rect">
              <a:avLst/>
            </a:prstGeom>
            <a:solidFill>
              <a:srgbClr val="8C71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>
              <a:off x="6239023" y="0"/>
              <a:ext cx="1561514" cy="168812"/>
            </a:xfrm>
            <a:prstGeom prst="rect">
              <a:avLst/>
            </a:prstGeom>
            <a:solidFill>
              <a:srgbClr val="FCDD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/>
          </p:nvSpPr>
          <p:spPr>
            <a:xfrm>
              <a:off x="7800537" y="0"/>
              <a:ext cx="1561514" cy="168812"/>
            </a:xfrm>
            <a:prstGeom prst="rect">
              <a:avLst/>
            </a:prstGeom>
            <a:solidFill>
              <a:srgbClr val="059B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矩形 19"/>
            <p:cNvSpPr/>
            <p:nvPr/>
          </p:nvSpPr>
          <p:spPr>
            <a:xfrm>
              <a:off x="9362051" y="0"/>
              <a:ext cx="1561514" cy="168812"/>
            </a:xfrm>
            <a:prstGeom prst="rect">
              <a:avLst/>
            </a:prstGeom>
            <a:solidFill>
              <a:srgbClr val="E13E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矩形 20"/>
            <p:cNvSpPr/>
            <p:nvPr/>
          </p:nvSpPr>
          <p:spPr>
            <a:xfrm>
              <a:off x="10923565" y="0"/>
              <a:ext cx="1268435" cy="168812"/>
            </a:xfrm>
            <a:prstGeom prst="rect">
              <a:avLst/>
            </a:prstGeom>
            <a:solidFill>
              <a:srgbClr val="8C71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5" name="Group 1"/>
          <p:cNvGrpSpPr/>
          <p:nvPr/>
        </p:nvGrpSpPr>
        <p:grpSpPr>
          <a:xfrm>
            <a:off x="-277067" y="371928"/>
            <a:ext cx="4954751" cy="6317259"/>
            <a:chOff x="-1597" y="1761"/>
            <a:chExt cx="9371" cy="8912"/>
          </a:xfrm>
        </p:grpSpPr>
        <p:sp>
          <p:nvSpPr>
            <p:cNvPr id="27" name="Bong bóng Ý nghĩ: Hình đám mây 26"/>
            <p:cNvSpPr/>
            <p:nvPr/>
          </p:nvSpPr>
          <p:spPr>
            <a:xfrm>
              <a:off x="-1369" y="1761"/>
              <a:ext cx="9143" cy="3920"/>
            </a:xfrm>
            <a:prstGeom prst="cloudCallout">
              <a:avLst>
                <a:gd name="adj1" fmla="val -31698"/>
                <a:gd name="adj2" fmla="val 63498"/>
              </a:avLst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dk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nl-NL" sz="4400" i="1" dirty="0"/>
                <a:t>Từ khó viết trong bài</a:t>
              </a:r>
              <a:endParaRPr lang="vi-VN" sz="4400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endParaRPr>
            </a:p>
          </p:txBody>
        </p:sp>
        <p:pic>
          <p:nvPicPr>
            <p:cNvPr id="28" name="Picture 4" descr="Những icon đẹp cute, đáng yêu, dí dỏm nhất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97" y="6304"/>
              <a:ext cx="5049" cy="43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5" name="Rounded Rectangle 7"/>
          <p:cNvSpPr/>
          <p:nvPr/>
        </p:nvSpPr>
        <p:spPr>
          <a:xfrm>
            <a:off x="4781885" y="797191"/>
            <a:ext cx="3183948" cy="831294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>
                <a:solidFill>
                  <a:schemeClr val="dk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sz="3600" i="1" dirty="0"/>
              <a:t>phong phanh</a:t>
            </a:r>
            <a:endParaRPr lang="vi-VN" sz="3600" b="1" dirty="0">
              <a:ln w="9525">
                <a:solidFill>
                  <a:schemeClr val="tx1"/>
                </a:solidFill>
                <a:prstDash val="solid"/>
              </a:ln>
              <a:solidFill>
                <a:srgbClr val="FF0066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6" name="Rounded Rectangle 7"/>
          <p:cNvSpPr/>
          <p:nvPr/>
        </p:nvSpPr>
        <p:spPr>
          <a:xfrm>
            <a:off x="8493265" y="861251"/>
            <a:ext cx="3059510" cy="831294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>
                <a:solidFill>
                  <a:schemeClr val="dk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sz="3600" i="1" dirty="0"/>
              <a:t>xa tanh</a:t>
            </a:r>
            <a:endParaRPr lang="vi-VN" sz="3600" b="1" dirty="0">
              <a:ln w="9525">
                <a:solidFill>
                  <a:schemeClr val="tx1"/>
                </a:solidFill>
                <a:prstDash val="solid"/>
              </a:ln>
              <a:solidFill>
                <a:srgbClr val="FF0066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26" name="Rounded Rectangle 7"/>
          <p:cNvSpPr/>
          <p:nvPr/>
        </p:nvSpPr>
        <p:spPr>
          <a:xfrm>
            <a:off x="4768556" y="2395030"/>
            <a:ext cx="3183948" cy="831294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>
                <a:solidFill>
                  <a:schemeClr val="dk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sz="3600" i="1" dirty="0"/>
              <a:t>loe ra</a:t>
            </a:r>
            <a:endParaRPr lang="vi-VN" sz="3600" b="1" dirty="0">
              <a:ln w="9525">
                <a:solidFill>
                  <a:schemeClr val="tx1"/>
                </a:solidFill>
                <a:prstDash val="solid"/>
              </a:ln>
              <a:solidFill>
                <a:srgbClr val="FF0066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0" name="Rounded Rectangle 7"/>
          <p:cNvSpPr/>
          <p:nvPr/>
        </p:nvSpPr>
        <p:spPr>
          <a:xfrm>
            <a:off x="8493265" y="2336872"/>
            <a:ext cx="3059510" cy="831294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>
                <a:solidFill>
                  <a:schemeClr val="dk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sz="3600" i="1" dirty="0"/>
              <a:t>hạt cườm</a:t>
            </a:r>
            <a:endParaRPr lang="vi-VN" sz="3600" b="1" dirty="0">
              <a:ln w="9525">
                <a:solidFill>
                  <a:schemeClr val="tx1"/>
                </a:solidFill>
                <a:prstDash val="solid"/>
              </a:ln>
              <a:solidFill>
                <a:srgbClr val="FF0066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1" name="Rounded Rectangle 7"/>
          <p:cNvSpPr/>
          <p:nvPr/>
        </p:nvSpPr>
        <p:spPr>
          <a:xfrm>
            <a:off x="4919520" y="4026259"/>
            <a:ext cx="3183948" cy="831294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>
                <a:solidFill>
                  <a:schemeClr val="dk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sz="3600" i="1" dirty="0"/>
              <a:t>đính dọc</a:t>
            </a:r>
            <a:endParaRPr lang="vi-VN" sz="3600" b="1" dirty="0">
              <a:ln w="9525">
                <a:solidFill>
                  <a:schemeClr val="tx1"/>
                </a:solidFill>
                <a:prstDash val="solid"/>
              </a:ln>
              <a:solidFill>
                <a:srgbClr val="FF0066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2" name="Rounded Rectangle 7"/>
          <p:cNvSpPr/>
          <p:nvPr/>
        </p:nvSpPr>
        <p:spPr>
          <a:xfrm>
            <a:off x="8493265" y="4026259"/>
            <a:ext cx="3059510" cy="831294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>
                <a:solidFill>
                  <a:schemeClr val="dk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sz="3600" i="1" dirty="0"/>
              <a:t>nẹp áo</a:t>
            </a:r>
            <a:endParaRPr lang="vi-VN" sz="3600" b="1" dirty="0">
              <a:ln w="9525">
                <a:solidFill>
                  <a:schemeClr val="tx1"/>
                </a:solidFill>
                <a:prstDash val="solid"/>
              </a:ln>
              <a:solidFill>
                <a:srgbClr val="FF0066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33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38369" y="3494039"/>
            <a:ext cx="744855" cy="902335"/>
          </a:xfrm>
          <a:prstGeom prst="rect">
            <a:avLst/>
          </a:prstGeom>
        </p:spPr>
      </p:pic>
      <p:grpSp>
        <p:nvGrpSpPr>
          <p:cNvPr id="34" name="组合 31"/>
          <p:cNvGrpSpPr/>
          <p:nvPr/>
        </p:nvGrpSpPr>
        <p:grpSpPr>
          <a:xfrm>
            <a:off x="7589019" y="1590944"/>
            <a:ext cx="1512570" cy="1823085"/>
            <a:chOff x="4378324" y="1762126"/>
            <a:chExt cx="1023937" cy="1233488"/>
          </a:xfrm>
        </p:grpSpPr>
        <p:sp>
          <p:nvSpPr>
            <p:cNvPr id="37" name="Freeform 722"/>
            <p:cNvSpPr/>
            <p:nvPr/>
          </p:nvSpPr>
          <p:spPr bwMode="auto">
            <a:xfrm>
              <a:off x="4854574" y="2789239"/>
              <a:ext cx="87312" cy="141288"/>
            </a:xfrm>
            <a:custGeom>
              <a:avLst/>
              <a:gdLst>
                <a:gd name="T0" fmla="*/ 5 w 32"/>
                <a:gd name="T1" fmla="*/ 18 h 52"/>
                <a:gd name="T2" fmla="*/ 1 w 32"/>
                <a:gd name="T3" fmla="*/ 9 h 52"/>
                <a:gd name="T4" fmla="*/ 1 w 32"/>
                <a:gd name="T5" fmla="*/ 3 h 52"/>
                <a:gd name="T6" fmla="*/ 6 w 32"/>
                <a:gd name="T7" fmla="*/ 0 h 52"/>
                <a:gd name="T8" fmla="*/ 17 w 32"/>
                <a:gd name="T9" fmla="*/ 3 h 52"/>
                <a:gd name="T10" fmla="*/ 13 w 32"/>
                <a:gd name="T11" fmla="*/ 12 h 52"/>
                <a:gd name="T12" fmla="*/ 3 w 32"/>
                <a:gd name="T13" fmla="*/ 37 h 52"/>
                <a:gd name="T14" fmla="*/ 9 w 32"/>
                <a:gd name="T15" fmla="*/ 47 h 52"/>
                <a:gd name="T16" fmla="*/ 18 w 32"/>
                <a:gd name="T17" fmla="*/ 52 h 52"/>
                <a:gd name="T18" fmla="*/ 29 w 32"/>
                <a:gd name="T19" fmla="*/ 46 h 52"/>
                <a:gd name="T20" fmla="*/ 32 w 32"/>
                <a:gd name="T21" fmla="*/ 40 h 52"/>
                <a:gd name="T22" fmla="*/ 30 w 32"/>
                <a:gd name="T23" fmla="*/ 33 h 52"/>
                <a:gd name="T24" fmla="*/ 22 w 32"/>
                <a:gd name="T25" fmla="*/ 22 h 52"/>
                <a:gd name="T26" fmla="*/ 17 w 32"/>
                <a:gd name="T27" fmla="*/ 16 h 52"/>
                <a:gd name="T28" fmla="*/ 12 w 32"/>
                <a:gd name="T29" fmla="*/ 14 h 52"/>
                <a:gd name="T30" fmla="*/ 12 w 32"/>
                <a:gd name="T31" fmla="*/ 1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2" h="52">
                  <a:moveTo>
                    <a:pt x="5" y="18"/>
                  </a:moveTo>
                  <a:cubicBezTo>
                    <a:pt x="3" y="16"/>
                    <a:pt x="1" y="12"/>
                    <a:pt x="1" y="9"/>
                  </a:cubicBezTo>
                  <a:cubicBezTo>
                    <a:pt x="0" y="8"/>
                    <a:pt x="0" y="5"/>
                    <a:pt x="1" y="3"/>
                  </a:cubicBezTo>
                  <a:cubicBezTo>
                    <a:pt x="2" y="1"/>
                    <a:pt x="4" y="1"/>
                    <a:pt x="6" y="0"/>
                  </a:cubicBezTo>
                  <a:cubicBezTo>
                    <a:pt x="9" y="0"/>
                    <a:pt x="15" y="0"/>
                    <a:pt x="17" y="3"/>
                  </a:cubicBezTo>
                  <a:cubicBezTo>
                    <a:pt x="18" y="7"/>
                    <a:pt x="15" y="10"/>
                    <a:pt x="13" y="12"/>
                  </a:cubicBezTo>
                  <a:cubicBezTo>
                    <a:pt x="6" y="19"/>
                    <a:pt x="1" y="28"/>
                    <a:pt x="3" y="37"/>
                  </a:cubicBezTo>
                  <a:cubicBezTo>
                    <a:pt x="4" y="41"/>
                    <a:pt x="6" y="44"/>
                    <a:pt x="9" y="47"/>
                  </a:cubicBezTo>
                  <a:cubicBezTo>
                    <a:pt x="11" y="50"/>
                    <a:pt x="14" y="51"/>
                    <a:pt x="18" y="52"/>
                  </a:cubicBezTo>
                  <a:cubicBezTo>
                    <a:pt x="21" y="52"/>
                    <a:pt x="27" y="49"/>
                    <a:pt x="29" y="46"/>
                  </a:cubicBezTo>
                  <a:cubicBezTo>
                    <a:pt x="30" y="44"/>
                    <a:pt x="32" y="42"/>
                    <a:pt x="32" y="40"/>
                  </a:cubicBezTo>
                  <a:cubicBezTo>
                    <a:pt x="32" y="37"/>
                    <a:pt x="31" y="35"/>
                    <a:pt x="30" y="33"/>
                  </a:cubicBezTo>
                  <a:cubicBezTo>
                    <a:pt x="28" y="29"/>
                    <a:pt x="26" y="25"/>
                    <a:pt x="22" y="22"/>
                  </a:cubicBezTo>
                  <a:cubicBezTo>
                    <a:pt x="21" y="20"/>
                    <a:pt x="19" y="18"/>
                    <a:pt x="17" y="16"/>
                  </a:cubicBezTo>
                  <a:cubicBezTo>
                    <a:pt x="15" y="15"/>
                    <a:pt x="13" y="15"/>
                    <a:pt x="12" y="14"/>
                  </a:cubicBezTo>
                  <a:cubicBezTo>
                    <a:pt x="12" y="14"/>
                    <a:pt x="12" y="14"/>
                    <a:pt x="12" y="14"/>
                  </a:cubicBezTo>
                </a:path>
              </a:pathLst>
            </a:custGeom>
            <a:solidFill>
              <a:srgbClr val="C7B2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723"/>
            <p:cNvSpPr/>
            <p:nvPr/>
          </p:nvSpPr>
          <p:spPr bwMode="auto">
            <a:xfrm>
              <a:off x="4532311" y="2735264"/>
              <a:ext cx="128587" cy="149225"/>
            </a:xfrm>
            <a:custGeom>
              <a:avLst/>
              <a:gdLst>
                <a:gd name="T0" fmla="*/ 33 w 47"/>
                <a:gd name="T1" fmla="*/ 22 h 55"/>
                <a:gd name="T2" fmla="*/ 23 w 47"/>
                <a:gd name="T3" fmla="*/ 23 h 55"/>
                <a:gd name="T4" fmla="*/ 7 w 47"/>
                <a:gd name="T5" fmla="*/ 32 h 55"/>
                <a:gd name="T6" fmla="*/ 1 w 47"/>
                <a:gd name="T7" fmla="*/ 42 h 55"/>
                <a:gd name="T8" fmla="*/ 2 w 47"/>
                <a:gd name="T9" fmla="*/ 50 h 55"/>
                <a:gd name="T10" fmla="*/ 20 w 47"/>
                <a:gd name="T11" fmla="*/ 49 h 55"/>
                <a:gd name="T12" fmla="*/ 33 w 47"/>
                <a:gd name="T13" fmla="*/ 34 h 55"/>
                <a:gd name="T14" fmla="*/ 35 w 47"/>
                <a:gd name="T15" fmla="*/ 26 h 55"/>
                <a:gd name="T16" fmla="*/ 39 w 47"/>
                <a:gd name="T17" fmla="*/ 16 h 55"/>
                <a:gd name="T18" fmla="*/ 42 w 47"/>
                <a:gd name="T19" fmla="*/ 3 h 55"/>
                <a:gd name="T20" fmla="*/ 29 w 47"/>
                <a:gd name="T21" fmla="*/ 6 h 55"/>
                <a:gd name="T22" fmla="*/ 32 w 47"/>
                <a:gd name="T23" fmla="*/ 18 h 55"/>
                <a:gd name="T24" fmla="*/ 33 w 47"/>
                <a:gd name="T25" fmla="*/ 2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7" h="55">
                  <a:moveTo>
                    <a:pt x="33" y="22"/>
                  </a:moveTo>
                  <a:cubicBezTo>
                    <a:pt x="33" y="19"/>
                    <a:pt x="24" y="23"/>
                    <a:pt x="23" y="23"/>
                  </a:cubicBezTo>
                  <a:cubicBezTo>
                    <a:pt x="17" y="25"/>
                    <a:pt x="11" y="28"/>
                    <a:pt x="7" y="32"/>
                  </a:cubicBezTo>
                  <a:cubicBezTo>
                    <a:pt x="5" y="34"/>
                    <a:pt x="2" y="38"/>
                    <a:pt x="1" y="42"/>
                  </a:cubicBezTo>
                  <a:cubicBezTo>
                    <a:pt x="0" y="44"/>
                    <a:pt x="1" y="48"/>
                    <a:pt x="2" y="50"/>
                  </a:cubicBezTo>
                  <a:cubicBezTo>
                    <a:pt x="6" y="55"/>
                    <a:pt x="15" y="52"/>
                    <a:pt x="20" y="49"/>
                  </a:cubicBezTo>
                  <a:cubicBezTo>
                    <a:pt x="25" y="46"/>
                    <a:pt x="30" y="40"/>
                    <a:pt x="33" y="34"/>
                  </a:cubicBezTo>
                  <a:cubicBezTo>
                    <a:pt x="35" y="31"/>
                    <a:pt x="35" y="29"/>
                    <a:pt x="35" y="26"/>
                  </a:cubicBezTo>
                  <a:cubicBezTo>
                    <a:pt x="36" y="22"/>
                    <a:pt x="38" y="19"/>
                    <a:pt x="39" y="16"/>
                  </a:cubicBezTo>
                  <a:cubicBezTo>
                    <a:pt x="41" y="12"/>
                    <a:pt x="47" y="7"/>
                    <a:pt x="42" y="3"/>
                  </a:cubicBezTo>
                  <a:cubicBezTo>
                    <a:pt x="38" y="0"/>
                    <a:pt x="29" y="0"/>
                    <a:pt x="29" y="6"/>
                  </a:cubicBezTo>
                  <a:cubicBezTo>
                    <a:pt x="28" y="11"/>
                    <a:pt x="30" y="15"/>
                    <a:pt x="32" y="18"/>
                  </a:cubicBezTo>
                  <a:cubicBezTo>
                    <a:pt x="32" y="20"/>
                    <a:pt x="33" y="21"/>
                    <a:pt x="33" y="22"/>
                  </a:cubicBezTo>
                </a:path>
              </a:pathLst>
            </a:custGeom>
            <a:solidFill>
              <a:srgbClr val="C7B2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724"/>
            <p:cNvSpPr/>
            <p:nvPr/>
          </p:nvSpPr>
          <p:spPr bwMode="auto">
            <a:xfrm>
              <a:off x="4603749" y="2762251"/>
              <a:ext cx="303212" cy="233363"/>
            </a:xfrm>
            <a:custGeom>
              <a:avLst/>
              <a:gdLst>
                <a:gd name="T0" fmla="*/ 85 w 112"/>
                <a:gd name="T1" fmla="*/ 24 h 86"/>
                <a:gd name="T2" fmla="*/ 64 w 112"/>
                <a:gd name="T3" fmla="*/ 13 h 86"/>
                <a:gd name="T4" fmla="*/ 32 w 112"/>
                <a:gd name="T5" fmla="*/ 1 h 86"/>
                <a:gd name="T6" fmla="*/ 5 w 112"/>
                <a:gd name="T7" fmla="*/ 15 h 86"/>
                <a:gd name="T8" fmla="*/ 4 w 112"/>
                <a:gd name="T9" fmla="*/ 53 h 86"/>
                <a:gd name="T10" fmla="*/ 32 w 112"/>
                <a:gd name="T11" fmla="*/ 78 h 86"/>
                <a:gd name="T12" fmla="*/ 98 w 112"/>
                <a:gd name="T13" fmla="*/ 64 h 86"/>
                <a:gd name="T14" fmla="*/ 78 w 112"/>
                <a:gd name="T15" fmla="*/ 1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86">
                  <a:moveTo>
                    <a:pt x="85" y="24"/>
                  </a:moveTo>
                  <a:cubicBezTo>
                    <a:pt x="79" y="20"/>
                    <a:pt x="72" y="16"/>
                    <a:pt x="64" y="13"/>
                  </a:cubicBezTo>
                  <a:cubicBezTo>
                    <a:pt x="54" y="9"/>
                    <a:pt x="43" y="1"/>
                    <a:pt x="32" y="1"/>
                  </a:cubicBezTo>
                  <a:cubicBezTo>
                    <a:pt x="20" y="0"/>
                    <a:pt x="10" y="3"/>
                    <a:pt x="5" y="15"/>
                  </a:cubicBezTo>
                  <a:cubicBezTo>
                    <a:pt x="0" y="26"/>
                    <a:pt x="1" y="41"/>
                    <a:pt x="4" y="53"/>
                  </a:cubicBezTo>
                  <a:cubicBezTo>
                    <a:pt x="7" y="67"/>
                    <a:pt x="19" y="73"/>
                    <a:pt x="32" y="78"/>
                  </a:cubicBezTo>
                  <a:cubicBezTo>
                    <a:pt x="52" y="86"/>
                    <a:pt x="85" y="84"/>
                    <a:pt x="98" y="64"/>
                  </a:cubicBezTo>
                  <a:cubicBezTo>
                    <a:pt x="112" y="41"/>
                    <a:pt x="97" y="30"/>
                    <a:pt x="78" y="18"/>
                  </a:cubicBezTo>
                </a:path>
              </a:pathLst>
            </a:custGeom>
            <a:solidFill>
              <a:srgbClr val="C69C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725"/>
            <p:cNvSpPr>
              <a:spLocks noEditPoints="1"/>
            </p:cNvSpPr>
            <p:nvPr/>
          </p:nvSpPr>
          <p:spPr bwMode="auto">
            <a:xfrm>
              <a:off x="4611686" y="2770189"/>
              <a:ext cx="273050" cy="214313"/>
            </a:xfrm>
            <a:custGeom>
              <a:avLst/>
              <a:gdLst>
                <a:gd name="T0" fmla="*/ 51 w 101"/>
                <a:gd name="T1" fmla="*/ 79 h 79"/>
                <a:gd name="T2" fmla="*/ 32 w 101"/>
                <a:gd name="T3" fmla="*/ 76 h 79"/>
                <a:gd name="T4" fmla="*/ 1 w 101"/>
                <a:gd name="T5" fmla="*/ 37 h 79"/>
                <a:gd name="T6" fmla="*/ 2 w 101"/>
                <a:gd name="T7" fmla="*/ 26 h 79"/>
                <a:gd name="T8" fmla="*/ 7 w 101"/>
                <a:gd name="T9" fmla="*/ 7 h 79"/>
                <a:gd name="T10" fmla="*/ 8 w 101"/>
                <a:gd name="T11" fmla="*/ 6 h 79"/>
                <a:gd name="T12" fmla="*/ 8 w 101"/>
                <a:gd name="T13" fmla="*/ 4 h 79"/>
                <a:gd name="T14" fmla="*/ 11 w 101"/>
                <a:gd name="T15" fmla="*/ 0 h 79"/>
                <a:gd name="T16" fmla="*/ 12 w 101"/>
                <a:gd name="T17" fmla="*/ 0 h 79"/>
                <a:gd name="T18" fmla="*/ 74 w 101"/>
                <a:gd name="T19" fmla="*/ 12 h 79"/>
                <a:gd name="T20" fmla="*/ 101 w 101"/>
                <a:gd name="T21" fmla="*/ 37 h 79"/>
                <a:gd name="T22" fmla="*/ 89 w 101"/>
                <a:gd name="T23" fmla="*/ 63 h 79"/>
                <a:gd name="T24" fmla="*/ 51 w 101"/>
                <a:gd name="T25" fmla="*/ 79 h 79"/>
                <a:gd name="T26" fmla="*/ 14 w 101"/>
                <a:gd name="T27" fmla="*/ 10 h 79"/>
                <a:gd name="T28" fmla="*/ 9 w 101"/>
                <a:gd name="T29" fmla="*/ 27 h 79"/>
                <a:gd name="T30" fmla="*/ 8 w 101"/>
                <a:gd name="T31" fmla="*/ 37 h 79"/>
                <a:gd name="T32" fmla="*/ 34 w 101"/>
                <a:gd name="T33" fmla="*/ 69 h 79"/>
                <a:gd name="T34" fmla="*/ 51 w 101"/>
                <a:gd name="T35" fmla="*/ 71 h 79"/>
                <a:gd name="T36" fmla="*/ 83 w 101"/>
                <a:gd name="T37" fmla="*/ 58 h 79"/>
                <a:gd name="T38" fmla="*/ 93 w 101"/>
                <a:gd name="T39" fmla="*/ 37 h 79"/>
                <a:gd name="T40" fmla="*/ 72 w 101"/>
                <a:gd name="T41" fmla="*/ 19 h 79"/>
                <a:gd name="T42" fmla="*/ 15 w 101"/>
                <a:gd name="T43" fmla="*/ 8 h 79"/>
                <a:gd name="T44" fmla="*/ 14 w 101"/>
                <a:gd name="T45" fmla="*/ 1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1" h="79">
                  <a:moveTo>
                    <a:pt x="51" y="79"/>
                  </a:moveTo>
                  <a:cubicBezTo>
                    <a:pt x="44" y="79"/>
                    <a:pt x="38" y="78"/>
                    <a:pt x="32" y="76"/>
                  </a:cubicBezTo>
                  <a:cubicBezTo>
                    <a:pt x="11" y="71"/>
                    <a:pt x="0" y="56"/>
                    <a:pt x="1" y="37"/>
                  </a:cubicBezTo>
                  <a:cubicBezTo>
                    <a:pt x="1" y="33"/>
                    <a:pt x="1" y="30"/>
                    <a:pt x="2" y="26"/>
                  </a:cubicBezTo>
                  <a:cubicBezTo>
                    <a:pt x="3" y="20"/>
                    <a:pt x="5" y="13"/>
                    <a:pt x="7" y="7"/>
                  </a:cubicBezTo>
                  <a:cubicBezTo>
                    <a:pt x="8" y="7"/>
                    <a:pt x="8" y="6"/>
                    <a:pt x="8" y="6"/>
                  </a:cubicBezTo>
                  <a:cubicBezTo>
                    <a:pt x="8" y="6"/>
                    <a:pt x="8" y="5"/>
                    <a:pt x="8" y="4"/>
                  </a:cubicBezTo>
                  <a:cubicBezTo>
                    <a:pt x="7" y="2"/>
                    <a:pt x="9" y="0"/>
                    <a:pt x="11" y="0"/>
                  </a:cubicBezTo>
                  <a:cubicBezTo>
                    <a:pt x="11" y="0"/>
                    <a:pt x="12" y="0"/>
                    <a:pt x="12" y="0"/>
                  </a:cubicBezTo>
                  <a:cubicBezTo>
                    <a:pt x="33" y="0"/>
                    <a:pt x="55" y="7"/>
                    <a:pt x="74" y="12"/>
                  </a:cubicBezTo>
                  <a:cubicBezTo>
                    <a:pt x="90" y="16"/>
                    <a:pt x="101" y="24"/>
                    <a:pt x="101" y="37"/>
                  </a:cubicBezTo>
                  <a:cubicBezTo>
                    <a:pt x="101" y="45"/>
                    <a:pt x="97" y="54"/>
                    <a:pt x="89" y="63"/>
                  </a:cubicBezTo>
                  <a:cubicBezTo>
                    <a:pt x="80" y="74"/>
                    <a:pt x="65" y="79"/>
                    <a:pt x="51" y="79"/>
                  </a:cubicBezTo>
                  <a:close/>
                  <a:moveTo>
                    <a:pt x="14" y="10"/>
                  </a:moveTo>
                  <a:cubicBezTo>
                    <a:pt x="12" y="15"/>
                    <a:pt x="10" y="21"/>
                    <a:pt x="9" y="27"/>
                  </a:cubicBezTo>
                  <a:cubicBezTo>
                    <a:pt x="9" y="30"/>
                    <a:pt x="8" y="34"/>
                    <a:pt x="8" y="37"/>
                  </a:cubicBezTo>
                  <a:cubicBezTo>
                    <a:pt x="9" y="54"/>
                    <a:pt x="15" y="64"/>
                    <a:pt x="34" y="69"/>
                  </a:cubicBezTo>
                  <a:cubicBezTo>
                    <a:pt x="39" y="70"/>
                    <a:pt x="45" y="71"/>
                    <a:pt x="51" y="71"/>
                  </a:cubicBezTo>
                  <a:cubicBezTo>
                    <a:pt x="63" y="71"/>
                    <a:pt x="76" y="67"/>
                    <a:pt x="83" y="58"/>
                  </a:cubicBezTo>
                  <a:cubicBezTo>
                    <a:pt x="90" y="49"/>
                    <a:pt x="93" y="42"/>
                    <a:pt x="93" y="37"/>
                  </a:cubicBezTo>
                  <a:cubicBezTo>
                    <a:pt x="93" y="29"/>
                    <a:pt x="87" y="23"/>
                    <a:pt x="72" y="19"/>
                  </a:cubicBezTo>
                  <a:cubicBezTo>
                    <a:pt x="54" y="15"/>
                    <a:pt x="33" y="9"/>
                    <a:pt x="15" y="8"/>
                  </a:cubicBezTo>
                  <a:cubicBezTo>
                    <a:pt x="15" y="9"/>
                    <a:pt x="15" y="10"/>
                    <a:pt x="14" y="10"/>
                  </a:cubicBezTo>
                  <a:close/>
                </a:path>
              </a:pathLst>
            </a:custGeom>
            <a:solidFill>
              <a:srgbClr val="613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726"/>
            <p:cNvSpPr>
              <a:spLocks noEditPoints="1"/>
            </p:cNvSpPr>
            <p:nvPr/>
          </p:nvSpPr>
          <p:spPr bwMode="auto">
            <a:xfrm>
              <a:off x="4846636" y="2781301"/>
              <a:ext cx="71437" cy="68263"/>
            </a:xfrm>
            <a:custGeom>
              <a:avLst/>
              <a:gdLst>
                <a:gd name="T0" fmla="*/ 4 w 26"/>
                <a:gd name="T1" fmla="*/ 23 h 25"/>
                <a:gd name="T2" fmla="*/ 0 w 26"/>
                <a:gd name="T3" fmla="*/ 10 h 25"/>
                <a:gd name="T4" fmla="*/ 3 w 26"/>
                <a:gd name="T5" fmla="*/ 2 h 25"/>
                <a:gd name="T6" fmla="*/ 10 w 26"/>
                <a:gd name="T7" fmla="*/ 0 h 25"/>
                <a:gd name="T8" fmla="*/ 25 w 26"/>
                <a:gd name="T9" fmla="*/ 5 h 25"/>
                <a:gd name="T10" fmla="*/ 26 w 26"/>
                <a:gd name="T11" fmla="*/ 9 h 25"/>
                <a:gd name="T12" fmla="*/ 11 w 26"/>
                <a:gd name="T13" fmla="*/ 23 h 25"/>
                <a:gd name="T14" fmla="*/ 9 w 26"/>
                <a:gd name="T15" fmla="*/ 24 h 25"/>
                <a:gd name="T16" fmla="*/ 7 w 26"/>
                <a:gd name="T17" fmla="*/ 25 h 25"/>
                <a:gd name="T18" fmla="*/ 4 w 26"/>
                <a:gd name="T19" fmla="*/ 23 h 25"/>
                <a:gd name="T20" fmla="*/ 9 w 26"/>
                <a:gd name="T21" fmla="*/ 16 h 25"/>
                <a:gd name="T22" fmla="*/ 9 w 26"/>
                <a:gd name="T23" fmla="*/ 16 h 25"/>
                <a:gd name="T24" fmla="*/ 8 w 26"/>
                <a:gd name="T25" fmla="*/ 8 h 25"/>
                <a:gd name="T26" fmla="*/ 8 w 26"/>
                <a:gd name="T27" fmla="*/ 10 h 25"/>
                <a:gd name="T28" fmla="*/ 9 w 26"/>
                <a:gd name="T29" fmla="*/ 16 h 25"/>
                <a:gd name="T30" fmla="*/ 10 w 26"/>
                <a:gd name="T31" fmla="*/ 16 h 25"/>
                <a:gd name="T32" fmla="*/ 14 w 26"/>
                <a:gd name="T33" fmla="*/ 13 h 25"/>
                <a:gd name="T34" fmla="*/ 17 w 26"/>
                <a:gd name="T35" fmla="*/ 10 h 25"/>
                <a:gd name="T36" fmla="*/ 10 w 26"/>
                <a:gd name="T37" fmla="*/ 8 h 25"/>
                <a:gd name="T38" fmla="*/ 9 w 26"/>
                <a:gd name="T39" fmla="*/ 8 h 25"/>
                <a:gd name="T40" fmla="*/ 8 w 26"/>
                <a:gd name="T41" fmla="*/ 8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" h="25">
                  <a:moveTo>
                    <a:pt x="4" y="23"/>
                  </a:moveTo>
                  <a:cubicBezTo>
                    <a:pt x="2" y="20"/>
                    <a:pt x="0" y="15"/>
                    <a:pt x="0" y="10"/>
                  </a:cubicBezTo>
                  <a:cubicBezTo>
                    <a:pt x="0" y="7"/>
                    <a:pt x="1" y="4"/>
                    <a:pt x="3" y="2"/>
                  </a:cubicBezTo>
                  <a:cubicBezTo>
                    <a:pt x="5" y="1"/>
                    <a:pt x="8" y="0"/>
                    <a:pt x="10" y="0"/>
                  </a:cubicBezTo>
                  <a:cubicBezTo>
                    <a:pt x="15" y="1"/>
                    <a:pt x="21" y="2"/>
                    <a:pt x="25" y="5"/>
                  </a:cubicBezTo>
                  <a:cubicBezTo>
                    <a:pt x="26" y="6"/>
                    <a:pt x="26" y="8"/>
                    <a:pt x="26" y="9"/>
                  </a:cubicBezTo>
                  <a:cubicBezTo>
                    <a:pt x="24" y="16"/>
                    <a:pt x="17" y="21"/>
                    <a:pt x="11" y="23"/>
                  </a:cubicBezTo>
                  <a:cubicBezTo>
                    <a:pt x="11" y="24"/>
                    <a:pt x="10" y="24"/>
                    <a:pt x="9" y="24"/>
                  </a:cubicBezTo>
                  <a:cubicBezTo>
                    <a:pt x="9" y="24"/>
                    <a:pt x="8" y="25"/>
                    <a:pt x="7" y="25"/>
                  </a:cubicBezTo>
                  <a:cubicBezTo>
                    <a:pt x="6" y="25"/>
                    <a:pt x="5" y="24"/>
                    <a:pt x="4" y="23"/>
                  </a:cubicBezTo>
                  <a:close/>
                  <a:moveTo>
                    <a:pt x="9" y="16"/>
                  </a:moveTo>
                  <a:cubicBezTo>
                    <a:pt x="9" y="16"/>
                    <a:pt x="9" y="16"/>
                    <a:pt x="9" y="16"/>
                  </a:cubicBezTo>
                  <a:close/>
                  <a:moveTo>
                    <a:pt x="8" y="8"/>
                  </a:moveTo>
                  <a:cubicBezTo>
                    <a:pt x="8" y="8"/>
                    <a:pt x="8" y="9"/>
                    <a:pt x="8" y="10"/>
                  </a:cubicBezTo>
                  <a:cubicBezTo>
                    <a:pt x="8" y="12"/>
                    <a:pt x="8" y="14"/>
                    <a:pt x="9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1" y="15"/>
                    <a:pt x="13" y="14"/>
                    <a:pt x="14" y="13"/>
                  </a:cubicBezTo>
                  <a:cubicBezTo>
                    <a:pt x="15" y="12"/>
                    <a:pt x="16" y="11"/>
                    <a:pt x="17" y="10"/>
                  </a:cubicBezTo>
                  <a:cubicBezTo>
                    <a:pt x="15" y="9"/>
                    <a:pt x="12" y="8"/>
                    <a:pt x="10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8" y="8"/>
                    <a:pt x="8" y="8"/>
                    <a:pt x="8" y="8"/>
                  </a:cubicBezTo>
                  <a:close/>
                </a:path>
              </a:pathLst>
            </a:custGeom>
            <a:solidFill>
              <a:srgbClr val="613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727"/>
            <p:cNvSpPr>
              <a:spLocks noEditPoints="1"/>
            </p:cNvSpPr>
            <p:nvPr/>
          </p:nvSpPr>
          <p:spPr bwMode="auto">
            <a:xfrm>
              <a:off x="4860924" y="2819401"/>
              <a:ext cx="88900" cy="115888"/>
            </a:xfrm>
            <a:custGeom>
              <a:avLst/>
              <a:gdLst>
                <a:gd name="T0" fmla="*/ 16 w 33"/>
                <a:gd name="T1" fmla="*/ 43 h 43"/>
                <a:gd name="T2" fmla="*/ 0 w 33"/>
                <a:gd name="T3" fmla="*/ 20 h 43"/>
                <a:gd name="T4" fmla="*/ 1 w 33"/>
                <a:gd name="T5" fmla="*/ 5 h 43"/>
                <a:gd name="T6" fmla="*/ 1 w 33"/>
                <a:gd name="T7" fmla="*/ 3 h 43"/>
                <a:gd name="T8" fmla="*/ 5 w 33"/>
                <a:gd name="T9" fmla="*/ 1 h 43"/>
                <a:gd name="T10" fmla="*/ 7 w 33"/>
                <a:gd name="T11" fmla="*/ 1 h 43"/>
                <a:gd name="T12" fmla="*/ 30 w 33"/>
                <a:gd name="T13" fmla="*/ 18 h 43"/>
                <a:gd name="T14" fmla="*/ 32 w 33"/>
                <a:gd name="T15" fmla="*/ 28 h 43"/>
                <a:gd name="T16" fmla="*/ 19 w 33"/>
                <a:gd name="T17" fmla="*/ 42 h 43"/>
                <a:gd name="T18" fmla="*/ 16 w 33"/>
                <a:gd name="T19" fmla="*/ 43 h 43"/>
                <a:gd name="T20" fmla="*/ 8 w 33"/>
                <a:gd name="T21" fmla="*/ 20 h 43"/>
                <a:gd name="T22" fmla="*/ 16 w 33"/>
                <a:gd name="T23" fmla="*/ 35 h 43"/>
                <a:gd name="T24" fmla="*/ 18 w 33"/>
                <a:gd name="T25" fmla="*/ 35 h 43"/>
                <a:gd name="T26" fmla="*/ 24 w 33"/>
                <a:gd name="T27" fmla="*/ 28 h 43"/>
                <a:gd name="T28" fmla="*/ 23 w 33"/>
                <a:gd name="T29" fmla="*/ 22 h 43"/>
                <a:gd name="T30" fmla="*/ 8 w 33"/>
                <a:gd name="T31" fmla="*/ 10 h 43"/>
                <a:gd name="T32" fmla="*/ 8 w 33"/>
                <a:gd name="T33" fmla="*/ 2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3" h="43">
                  <a:moveTo>
                    <a:pt x="16" y="43"/>
                  </a:moveTo>
                  <a:cubicBezTo>
                    <a:pt x="2" y="42"/>
                    <a:pt x="0" y="29"/>
                    <a:pt x="0" y="20"/>
                  </a:cubicBezTo>
                  <a:cubicBezTo>
                    <a:pt x="0" y="14"/>
                    <a:pt x="1" y="8"/>
                    <a:pt x="1" y="5"/>
                  </a:cubicBezTo>
                  <a:cubicBezTo>
                    <a:pt x="1" y="5"/>
                    <a:pt x="0" y="5"/>
                    <a:pt x="1" y="3"/>
                  </a:cubicBezTo>
                  <a:cubicBezTo>
                    <a:pt x="2" y="1"/>
                    <a:pt x="4" y="0"/>
                    <a:pt x="5" y="1"/>
                  </a:cubicBezTo>
                  <a:cubicBezTo>
                    <a:pt x="6" y="1"/>
                    <a:pt x="7" y="1"/>
                    <a:pt x="7" y="1"/>
                  </a:cubicBezTo>
                  <a:cubicBezTo>
                    <a:pt x="16" y="4"/>
                    <a:pt x="25" y="9"/>
                    <a:pt x="30" y="18"/>
                  </a:cubicBezTo>
                  <a:cubicBezTo>
                    <a:pt x="31" y="21"/>
                    <a:pt x="32" y="24"/>
                    <a:pt x="32" y="28"/>
                  </a:cubicBezTo>
                  <a:cubicBezTo>
                    <a:pt x="33" y="34"/>
                    <a:pt x="28" y="41"/>
                    <a:pt x="19" y="42"/>
                  </a:cubicBezTo>
                  <a:cubicBezTo>
                    <a:pt x="18" y="43"/>
                    <a:pt x="17" y="43"/>
                    <a:pt x="16" y="43"/>
                  </a:cubicBezTo>
                  <a:close/>
                  <a:moveTo>
                    <a:pt x="8" y="20"/>
                  </a:moveTo>
                  <a:cubicBezTo>
                    <a:pt x="8" y="29"/>
                    <a:pt x="9" y="35"/>
                    <a:pt x="16" y="35"/>
                  </a:cubicBezTo>
                  <a:cubicBezTo>
                    <a:pt x="16" y="35"/>
                    <a:pt x="17" y="35"/>
                    <a:pt x="18" y="35"/>
                  </a:cubicBezTo>
                  <a:cubicBezTo>
                    <a:pt x="23" y="34"/>
                    <a:pt x="24" y="31"/>
                    <a:pt x="24" y="28"/>
                  </a:cubicBezTo>
                  <a:cubicBezTo>
                    <a:pt x="24" y="26"/>
                    <a:pt x="24" y="24"/>
                    <a:pt x="23" y="22"/>
                  </a:cubicBezTo>
                  <a:cubicBezTo>
                    <a:pt x="20" y="16"/>
                    <a:pt x="14" y="12"/>
                    <a:pt x="8" y="10"/>
                  </a:cubicBezTo>
                  <a:cubicBezTo>
                    <a:pt x="8" y="13"/>
                    <a:pt x="8" y="16"/>
                    <a:pt x="8" y="20"/>
                  </a:cubicBezTo>
                  <a:close/>
                </a:path>
              </a:pathLst>
            </a:custGeom>
            <a:solidFill>
              <a:srgbClr val="613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728"/>
            <p:cNvSpPr>
              <a:spLocks noEditPoints="1"/>
            </p:cNvSpPr>
            <p:nvPr/>
          </p:nvSpPr>
          <p:spPr bwMode="auto">
            <a:xfrm>
              <a:off x="4527549" y="2727326"/>
              <a:ext cx="138112" cy="168275"/>
            </a:xfrm>
            <a:custGeom>
              <a:avLst/>
              <a:gdLst>
                <a:gd name="T0" fmla="*/ 3 w 51"/>
                <a:gd name="T1" fmla="*/ 57 h 62"/>
                <a:gd name="T2" fmla="*/ 0 w 51"/>
                <a:gd name="T3" fmla="*/ 48 h 62"/>
                <a:gd name="T4" fmla="*/ 29 w 51"/>
                <a:gd name="T5" fmla="*/ 19 h 62"/>
                <a:gd name="T6" fmla="*/ 25 w 51"/>
                <a:gd name="T7" fmla="*/ 10 h 62"/>
                <a:gd name="T8" fmla="*/ 27 w 51"/>
                <a:gd name="T9" fmla="*/ 5 h 62"/>
                <a:gd name="T10" fmla="*/ 36 w 51"/>
                <a:gd name="T11" fmla="*/ 0 h 62"/>
                <a:gd name="T12" fmla="*/ 51 w 51"/>
                <a:gd name="T13" fmla="*/ 8 h 62"/>
                <a:gd name="T14" fmla="*/ 51 w 51"/>
                <a:gd name="T15" fmla="*/ 11 h 62"/>
                <a:gd name="T16" fmla="*/ 44 w 51"/>
                <a:gd name="T17" fmla="*/ 24 h 62"/>
                <a:gd name="T18" fmla="*/ 44 w 51"/>
                <a:gd name="T19" fmla="*/ 24 h 62"/>
                <a:gd name="T20" fmla="*/ 41 w 51"/>
                <a:gd name="T21" fmla="*/ 25 h 62"/>
                <a:gd name="T22" fmla="*/ 41 w 51"/>
                <a:gd name="T23" fmla="*/ 26 h 62"/>
                <a:gd name="T24" fmla="*/ 32 w 51"/>
                <a:gd name="T25" fmla="*/ 52 h 62"/>
                <a:gd name="T26" fmla="*/ 14 w 51"/>
                <a:gd name="T27" fmla="*/ 62 h 62"/>
                <a:gd name="T28" fmla="*/ 14 w 51"/>
                <a:gd name="T29" fmla="*/ 62 h 62"/>
                <a:gd name="T30" fmla="*/ 3 w 51"/>
                <a:gd name="T31" fmla="*/ 57 h 62"/>
                <a:gd name="T32" fmla="*/ 17 w 51"/>
                <a:gd name="T33" fmla="*/ 34 h 62"/>
                <a:gd name="T34" fmla="*/ 8 w 51"/>
                <a:gd name="T35" fmla="*/ 48 h 62"/>
                <a:gd name="T36" fmla="*/ 9 w 51"/>
                <a:gd name="T37" fmla="*/ 52 h 62"/>
                <a:gd name="T38" fmla="*/ 14 w 51"/>
                <a:gd name="T39" fmla="*/ 54 h 62"/>
                <a:gd name="T40" fmla="*/ 26 w 51"/>
                <a:gd name="T41" fmla="*/ 47 h 62"/>
                <a:gd name="T42" fmla="*/ 33 w 51"/>
                <a:gd name="T43" fmla="*/ 26 h 62"/>
                <a:gd name="T44" fmla="*/ 32 w 51"/>
                <a:gd name="T45" fmla="*/ 26 h 62"/>
                <a:gd name="T46" fmla="*/ 32 w 51"/>
                <a:gd name="T47" fmla="*/ 26 h 62"/>
                <a:gd name="T48" fmla="*/ 17 w 51"/>
                <a:gd name="T49" fmla="*/ 34 h 62"/>
                <a:gd name="T50" fmla="*/ 36 w 51"/>
                <a:gd name="T51" fmla="*/ 8 h 62"/>
                <a:gd name="T52" fmla="*/ 33 w 51"/>
                <a:gd name="T53" fmla="*/ 9 h 62"/>
                <a:gd name="T54" fmla="*/ 33 w 51"/>
                <a:gd name="T55" fmla="*/ 10 h 62"/>
                <a:gd name="T56" fmla="*/ 38 w 51"/>
                <a:gd name="T57" fmla="*/ 18 h 62"/>
                <a:gd name="T58" fmla="*/ 43 w 51"/>
                <a:gd name="T59" fmla="*/ 11 h 62"/>
                <a:gd name="T60" fmla="*/ 36 w 51"/>
                <a:gd name="T61" fmla="*/ 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1" h="62">
                  <a:moveTo>
                    <a:pt x="3" y="57"/>
                  </a:moveTo>
                  <a:cubicBezTo>
                    <a:pt x="1" y="54"/>
                    <a:pt x="0" y="51"/>
                    <a:pt x="0" y="48"/>
                  </a:cubicBezTo>
                  <a:cubicBezTo>
                    <a:pt x="1" y="34"/>
                    <a:pt x="16" y="22"/>
                    <a:pt x="29" y="19"/>
                  </a:cubicBezTo>
                  <a:cubicBezTo>
                    <a:pt x="27" y="16"/>
                    <a:pt x="25" y="13"/>
                    <a:pt x="25" y="10"/>
                  </a:cubicBezTo>
                  <a:cubicBezTo>
                    <a:pt x="25" y="8"/>
                    <a:pt x="26" y="6"/>
                    <a:pt x="27" y="5"/>
                  </a:cubicBezTo>
                  <a:cubicBezTo>
                    <a:pt x="29" y="1"/>
                    <a:pt x="33" y="0"/>
                    <a:pt x="36" y="0"/>
                  </a:cubicBezTo>
                  <a:cubicBezTo>
                    <a:pt x="42" y="0"/>
                    <a:pt x="48" y="3"/>
                    <a:pt x="51" y="8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49" y="17"/>
                    <a:pt x="46" y="20"/>
                    <a:pt x="44" y="24"/>
                  </a:cubicBezTo>
                  <a:cubicBezTo>
                    <a:pt x="44" y="24"/>
                    <a:pt x="44" y="24"/>
                    <a:pt x="44" y="24"/>
                  </a:cubicBezTo>
                  <a:cubicBezTo>
                    <a:pt x="43" y="24"/>
                    <a:pt x="42" y="25"/>
                    <a:pt x="41" y="25"/>
                  </a:cubicBezTo>
                  <a:cubicBezTo>
                    <a:pt x="41" y="26"/>
                    <a:pt x="41" y="26"/>
                    <a:pt x="41" y="26"/>
                  </a:cubicBezTo>
                  <a:cubicBezTo>
                    <a:pt x="38" y="33"/>
                    <a:pt x="40" y="42"/>
                    <a:pt x="32" y="52"/>
                  </a:cubicBezTo>
                  <a:cubicBezTo>
                    <a:pt x="28" y="56"/>
                    <a:pt x="22" y="62"/>
                    <a:pt x="14" y="62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0" y="62"/>
                    <a:pt x="6" y="60"/>
                    <a:pt x="3" y="57"/>
                  </a:cubicBezTo>
                  <a:close/>
                  <a:moveTo>
                    <a:pt x="17" y="34"/>
                  </a:moveTo>
                  <a:cubicBezTo>
                    <a:pt x="11" y="38"/>
                    <a:pt x="8" y="44"/>
                    <a:pt x="8" y="48"/>
                  </a:cubicBezTo>
                  <a:cubicBezTo>
                    <a:pt x="8" y="49"/>
                    <a:pt x="8" y="50"/>
                    <a:pt x="9" y="52"/>
                  </a:cubicBezTo>
                  <a:cubicBezTo>
                    <a:pt x="11" y="54"/>
                    <a:pt x="12" y="54"/>
                    <a:pt x="14" y="54"/>
                  </a:cubicBezTo>
                  <a:cubicBezTo>
                    <a:pt x="17" y="54"/>
                    <a:pt x="23" y="50"/>
                    <a:pt x="26" y="47"/>
                  </a:cubicBezTo>
                  <a:cubicBezTo>
                    <a:pt x="32" y="41"/>
                    <a:pt x="30" y="35"/>
                    <a:pt x="33" y="26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29" y="26"/>
                    <a:pt x="22" y="29"/>
                    <a:pt x="17" y="34"/>
                  </a:cubicBezTo>
                  <a:close/>
                  <a:moveTo>
                    <a:pt x="36" y="8"/>
                  </a:moveTo>
                  <a:cubicBezTo>
                    <a:pt x="34" y="8"/>
                    <a:pt x="34" y="8"/>
                    <a:pt x="33" y="9"/>
                  </a:cubicBezTo>
                  <a:cubicBezTo>
                    <a:pt x="33" y="9"/>
                    <a:pt x="33" y="9"/>
                    <a:pt x="33" y="10"/>
                  </a:cubicBezTo>
                  <a:cubicBezTo>
                    <a:pt x="33" y="11"/>
                    <a:pt x="35" y="15"/>
                    <a:pt x="38" y="18"/>
                  </a:cubicBezTo>
                  <a:cubicBezTo>
                    <a:pt x="40" y="15"/>
                    <a:pt x="42" y="13"/>
                    <a:pt x="43" y="11"/>
                  </a:cubicBezTo>
                  <a:cubicBezTo>
                    <a:pt x="41" y="9"/>
                    <a:pt x="38" y="8"/>
                    <a:pt x="36" y="8"/>
                  </a:cubicBezTo>
                  <a:close/>
                </a:path>
              </a:pathLst>
            </a:custGeom>
            <a:solidFill>
              <a:srgbClr val="613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729"/>
            <p:cNvSpPr/>
            <p:nvPr/>
          </p:nvSpPr>
          <p:spPr bwMode="auto">
            <a:xfrm>
              <a:off x="4646611" y="2611439"/>
              <a:ext cx="60325" cy="165100"/>
            </a:xfrm>
            <a:custGeom>
              <a:avLst/>
              <a:gdLst>
                <a:gd name="T0" fmla="*/ 3 w 22"/>
                <a:gd name="T1" fmla="*/ 61 h 61"/>
                <a:gd name="T2" fmla="*/ 0 w 22"/>
                <a:gd name="T3" fmla="*/ 57 h 61"/>
                <a:gd name="T4" fmla="*/ 14 w 22"/>
                <a:gd name="T5" fmla="*/ 2 h 61"/>
                <a:gd name="T6" fmla="*/ 14 w 22"/>
                <a:gd name="T7" fmla="*/ 2 h 61"/>
                <a:gd name="T8" fmla="*/ 19 w 22"/>
                <a:gd name="T9" fmla="*/ 1 h 61"/>
                <a:gd name="T10" fmla="*/ 21 w 22"/>
                <a:gd name="T11" fmla="*/ 6 h 61"/>
                <a:gd name="T12" fmla="*/ 8 w 22"/>
                <a:gd name="T13" fmla="*/ 58 h 61"/>
                <a:gd name="T14" fmla="*/ 4 w 22"/>
                <a:gd name="T15" fmla="*/ 61 h 61"/>
                <a:gd name="T16" fmla="*/ 3 w 22"/>
                <a:gd name="T17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61">
                  <a:moveTo>
                    <a:pt x="3" y="61"/>
                  </a:moveTo>
                  <a:cubicBezTo>
                    <a:pt x="1" y="61"/>
                    <a:pt x="0" y="59"/>
                    <a:pt x="0" y="57"/>
                  </a:cubicBezTo>
                  <a:cubicBezTo>
                    <a:pt x="2" y="41"/>
                    <a:pt x="5" y="18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5" y="0"/>
                    <a:pt x="17" y="0"/>
                    <a:pt x="19" y="1"/>
                  </a:cubicBezTo>
                  <a:cubicBezTo>
                    <a:pt x="21" y="2"/>
                    <a:pt x="22" y="4"/>
                    <a:pt x="21" y="6"/>
                  </a:cubicBezTo>
                  <a:cubicBezTo>
                    <a:pt x="13" y="19"/>
                    <a:pt x="10" y="42"/>
                    <a:pt x="8" y="58"/>
                  </a:cubicBezTo>
                  <a:cubicBezTo>
                    <a:pt x="8" y="60"/>
                    <a:pt x="6" y="61"/>
                    <a:pt x="4" y="61"/>
                  </a:cubicBezTo>
                  <a:lnTo>
                    <a:pt x="3" y="61"/>
                  </a:lnTo>
                  <a:close/>
                </a:path>
              </a:pathLst>
            </a:custGeom>
            <a:solidFill>
              <a:srgbClr val="613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730"/>
            <p:cNvSpPr/>
            <p:nvPr/>
          </p:nvSpPr>
          <p:spPr bwMode="auto">
            <a:xfrm>
              <a:off x="4868861" y="2657476"/>
              <a:ext cx="46037" cy="131763"/>
            </a:xfrm>
            <a:custGeom>
              <a:avLst/>
              <a:gdLst>
                <a:gd name="T0" fmla="*/ 4 w 17"/>
                <a:gd name="T1" fmla="*/ 49 h 49"/>
                <a:gd name="T2" fmla="*/ 0 w 17"/>
                <a:gd name="T3" fmla="*/ 45 h 49"/>
                <a:gd name="T4" fmla="*/ 5 w 17"/>
                <a:gd name="T5" fmla="*/ 24 h 49"/>
                <a:gd name="T6" fmla="*/ 9 w 17"/>
                <a:gd name="T7" fmla="*/ 6 h 49"/>
                <a:gd name="T8" fmla="*/ 9 w 17"/>
                <a:gd name="T9" fmla="*/ 6 h 49"/>
                <a:gd name="T10" fmla="*/ 11 w 17"/>
                <a:gd name="T11" fmla="*/ 0 h 49"/>
                <a:gd name="T12" fmla="*/ 16 w 17"/>
                <a:gd name="T13" fmla="*/ 3 h 49"/>
                <a:gd name="T14" fmla="*/ 17 w 17"/>
                <a:gd name="T15" fmla="*/ 6 h 49"/>
                <a:gd name="T16" fmla="*/ 12 w 17"/>
                <a:gd name="T17" fmla="*/ 26 h 49"/>
                <a:gd name="T18" fmla="*/ 8 w 17"/>
                <a:gd name="T19" fmla="*/ 46 h 49"/>
                <a:gd name="T20" fmla="*/ 4 w 17"/>
                <a:gd name="T21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49">
                  <a:moveTo>
                    <a:pt x="4" y="49"/>
                  </a:moveTo>
                  <a:cubicBezTo>
                    <a:pt x="2" y="49"/>
                    <a:pt x="0" y="47"/>
                    <a:pt x="0" y="45"/>
                  </a:cubicBezTo>
                  <a:cubicBezTo>
                    <a:pt x="1" y="39"/>
                    <a:pt x="4" y="30"/>
                    <a:pt x="5" y="24"/>
                  </a:cubicBezTo>
                  <a:cubicBezTo>
                    <a:pt x="6" y="20"/>
                    <a:pt x="9" y="9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8" y="4"/>
                    <a:pt x="9" y="1"/>
                    <a:pt x="11" y="0"/>
                  </a:cubicBezTo>
                  <a:cubicBezTo>
                    <a:pt x="13" y="0"/>
                    <a:pt x="15" y="1"/>
                    <a:pt x="16" y="3"/>
                  </a:cubicBezTo>
                  <a:cubicBezTo>
                    <a:pt x="17" y="4"/>
                    <a:pt x="17" y="5"/>
                    <a:pt x="17" y="6"/>
                  </a:cubicBezTo>
                  <a:cubicBezTo>
                    <a:pt x="16" y="12"/>
                    <a:pt x="13" y="22"/>
                    <a:pt x="12" y="26"/>
                  </a:cubicBezTo>
                  <a:cubicBezTo>
                    <a:pt x="11" y="33"/>
                    <a:pt x="8" y="42"/>
                    <a:pt x="8" y="46"/>
                  </a:cubicBezTo>
                  <a:cubicBezTo>
                    <a:pt x="8" y="48"/>
                    <a:pt x="6" y="49"/>
                    <a:pt x="4" y="49"/>
                  </a:cubicBezTo>
                  <a:close/>
                </a:path>
              </a:pathLst>
            </a:custGeom>
            <a:solidFill>
              <a:srgbClr val="613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731"/>
            <p:cNvSpPr/>
            <p:nvPr/>
          </p:nvSpPr>
          <p:spPr bwMode="auto">
            <a:xfrm>
              <a:off x="4651374" y="2814639"/>
              <a:ext cx="41275" cy="31750"/>
            </a:xfrm>
            <a:custGeom>
              <a:avLst/>
              <a:gdLst>
                <a:gd name="T0" fmla="*/ 4 w 15"/>
                <a:gd name="T1" fmla="*/ 0 h 12"/>
                <a:gd name="T2" fmla="*/ 14 w 15"/>
                <a:gd name="T3" fmla="*/ 2 h 12"/>
                <a:gd name="T4" fmla="*/ 4 w 15"/>
                <a:gd name="T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2">
                  <a:moveTo>
                    <a:pt x="4" y="0"/>
                  </a:moveTo>
                  <a:cubicBezTo>
                    <a:pt x="0" y="9"/>
                    <a:pt x="15" y="12"/>
                    <a:pt x="14" y="2"/>
                  </a:cubicBezTo>
                  <a:cubicBezTo>
                    <a:pt x="12" y="4"/>
                    <a:pt x="6" y="2"/>
                    <a:pt x="4" y="0"/>
                  </a:cubicBezTo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732"/>
            <p:cNvSpPr/>
            <p:nvPr/>
          </p:nvSpPr>
          <p:spPr bwMode="auto">
            <a:xfrm>
              <a:off x="4700586" y="2825751"/>
              <a:ext cx="41275" cy="34925"/>
            </a:xfrm>
            <a:custGeom>
              <a:avLst/>
              <a:gdLst>
                <a:gd name="T0" fmla="*/ 4 w 15"/>
                <a:gd name="T1" fmla="*/ 0 h 13"/>
                <a:gd name="T2" fmla="*/ 14 w 15"/>
                <a:gd name="T3" fmla="*/ 2 h 13"/>
                <a:gd name="T4" fmla="*/ 4 w 15"/>
                <a:gd name="T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3">
                  <a:moveTo>
                    <a:pt x="4" y="0"/>
                  </a:moveTo>
                  <a:cubicBezTo>
                    <a:pt x="0" y="9"/>
                    <a:pt x="15" y="13"/>
                    <a:pt x="14" y="2"/>
                  </a:cubicBezTo>
                  <a:cubicBezTo>
                    <a:pt x="11" y="4"/>
                    <a:pt x="6" y="2"/>
                    <a:pt x="4" y="0"/>
                  </a:cubicBezTo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733"/>
            <p:cNvSpPr/>
            <p:nvPr/>
          </p:nvSpPr>
          <p:spPr bwMode="auto">
            <a:xfrm>
              <a:off x="4749799" y="2835276"/>
              <a:ext cx="39687" cy="34925"/>
            </a:xfrm>
            <a:custGeom>
              <a:avLst/>
              <a:gdLst>
                <a:gd name="T0" fmla="*/ 4 w 15"/>
                <a:gd name="T1" fmla="*/ 0 h 13"/>
                <a:gd name="T2" fmla="*/ 14 w 15"/>
                <a:gd name="T3" fmla="*/ 3 h 13"/>
                <a:gd name="T4" fmla="*/ 4 w 15"/>
                <a:gd name="T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3">
                  <a:moveTo>
                    <a:pt x="4" y="0"/>
                  </a:moveTo>
                  <a:cubicBezTo>
                    <a:pt x="0" y="9"/>
                    <a:pt x="15" y="13"/>
                    <a:pt x="14" y="3"/>
                  </a:cubicBezTo>
                  <a:cubicBezTo>
                    <a:pt x="12" y="4"/>
                    <a:pt x="6" y="2"/>
                    <a:pt x="4" y="0"/>
                  </a:cubicBezTo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734"/>
            <p:cNvSpPr/>
            <p:nvPr/>
          </p:nvSpPr>
          <p:spPr bwMode="auto">
            <a:xfrm>
              <a:off x="4800599" y="2846389"/>
              <a:ext cx="41275" cy="33338"/>
            </a:xfrm>
            <a:custGeom>
              <a:avLst/>
              <a:gdLst>
                <a:gd name="T0" fmla="*/ 4 w 15"/>
                <a:gd name="T1" fmla="*/ 0 h 12"/>
                <a:gd name="T2" fmla="*/ 14 w 15"/>
                <a:gd name="T3" fmla="*/ 2 h 12"/>
                <a:gd name="T4" fmla="*/ 4 w 15"/>
                <a:gd name="T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2">
                  <a:moveTo>
                    <a:pt x="4" y="0"/>
                  </a:moveTo>
                  <a:cubicBezTo>
                    <a:pt x="0" y="9"/>
                    <a:pt x="15" y="12"/>
                    <a:pt x="14" y="2"/>
                  </a:cubicBezTo>
                  <a:cubicBezTo>
                    <a:pt x="11" y="3"/>
                    <a:pt x="6" y="2"/>
                    <a:pt x="4" y="0"/>
                  </a:cubicBezTo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735"/>
            <p:cNvSpPr/>
            <p:nvPr/>
          </p:nvSpPr>
          <p:spPr bwMode="auto">
            <a:xfrm>
              <a:off x="4673599" y="2852739"/>
              <a:ext cx="41275" cy="31750"/>
            </a:xfrm>
            <a:custGeom>
              <a:avLst/>
              <a:gdLst>
                <a:gd name="T0" fmla="*/ 4 w 15"/>
                <a:gd name="T1" fmla="*/ 0 h 12"/>
                <a:gd name="T2" fmla="*/ 14 w 15"/>
                <a:gd name="T3" fmla="*/ 2 h 12"/>
                <a:gd name="T4" fmla="*/ 4 w 15"/>
                <a:gd name="T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2">
                  <a:moveTo>
                    <a:pt x="4" y="0"/>
                  </a:moveTo>
                  <a:cubicBezTo>
                    <a:pt x="0" y="9"/>
                    <a:pt x="15" y="12"/>
                    <a:pt x="14" y="2"/>
                  </a:cubicBezTo>
                  <a:cubicBezTo>
                    <a:pt x="11" y="4"/>
                    <a:pt x="6" y="2"/>
                    <a:pt x="4" y="0"/>
                  </a:cubicBezTo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736"/>
            <p:cNvSpPr/>
            <p:nvPr/>
          </p:nvSpPr>
          <p:spPr bwMode="auto">
            <a:xfrm>
              <a:off x="4633911" y="2841626"/>
              <a:ext cx="34925" cy="28575"/>
            </a:xfrm>
            <a:custGeom>
              <a:avLst/>
              <a:gdLst>
                <a:gd name="T0" fmla="*/ 3 w 13"/>
                <a:gd name="T1" fmla="*/ 0 h 11"/>
                <a:gd name="T2" fmla="*/ 12 w 13"/>
                <a:gd name="T3" fmla="*/ 2 h 11"/>
                <a:gd name="T4" fmla="*/ 3 w 13"/>
                <a:gd name="T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" h="11">
                  <a:moveTo>
                    <a:pt x="3" y="0"/>
                  </a:moveTo>
                  <a:cubicBezTo>
                    <a:pt x="0" y="8"/>
                    <a:pt x="13" y="11"/>
                    <a:pt x="12" y="2"/>
                  </a:cubicBezTo>
                  <a:cubicBezTo>
                    <a:pt x="10" y="3"/>
                    <a:pt x="5" y="2"/>
                    <a:pt x="3" y="0"/>
                  </a:cubicBezTo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737"/>
            <p:cNvSpPr/>
            <p:nvPr/>
          </p:nvSpPr>
          <p:spPr bwMode="auto">
            <a:xfrm>
              <a:off x="4719636" y="2862264"/>
              <a:ext cx="41275" cy="36513"/>
            </a:xfrm>
            <a:custGeom>
              <a:avLst/>
              <a:gdLst>
                <a:gd name="T0" fmla="*/ 4 w 15"/>
                <a:gd name="T1" fmla="*/ 0 h 13"/>
                <a:gd name="T2" fmla="*/ 14 w 15"/>
                <a:gd name="T3" fmla="*/ 3 h 13"/>
                <a:gd name="T4" fmla="*/ 4 w 15"/>
                <a:gd name="T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3">
                  <a:moveTo>
                    <a:pt x="4" y="0"/>
                  </a:moveTo>
                  <a:cubicBezTo>
                    <a:pt x="0" y="10"/>
                    <a:pt x="15" y="13"/>
                    <a:pt x="14" y="3"/>
                  </a:cubicBezTo>
                  <a:cubicBezTo>
                    <a:pt x="12" y="4"/>
                    <a:pt x="6" y="3"/>
                    <a:pt x="4" y="0"/>
                  </a:cubicBezTo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738"/>
            <p:cNvSpPr/>
            <p:nvPr/>
          </p:nvSpPr>
          <p:spPr bwMode="auto">
            <a:xfrm>
              <a:off x="4770436" y="2870201"/>
              <a:ext cx="41275" cy="36513"/>
            </a:xfrm>
            <a:custGeom>
              <a:avLst/>
              <a:gdLst>
                <a:gd name="T0" fmla="*/ 3 w 15"/>
                <a:gd name="T1" fmla="*/ 0 h 13"/>
                <a:gd name="T2" fmla="*/ 14 w 15"/>
                <a:gd name="T3" fmla="*/ 3 h 13"/>
                <a:gd name="T4" fmla="*/ 3 w 15"/>
                <a:gd name="T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3">
                  <a:moveTo>
                    <a:pt x="3" y="0"/>
                  </a:moveTo>
                  <a:cubicBezTo>
                    <a:pt x="0" y="9"/>
                    <a:pt x="15" y="13"/>
                    <a:pt x="14" y="3"/>
                  </a:cubicBezTo>
                  <a:cubicBezTo>
                    <a:pt x="11" y="4"/>
                    <a:pt x="6" y="2"/>
                    <a:pt x="3" y="0"/>
                  </a:cubicBezTo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739"/>
            <p:cNvSpPr/>
            <p:nvPr/>
          </p:nvSpPr>
          <p:spPr bwMode="auto">
            <a:xfrm>
              <a:off x="4814886" y="2876551"/>
              <a:ext cx="39687" cy="34925"/>
            </a:xfrm>
            <a:custGeom>
              <a:avLst/>
              <a:gdLst>
                <a:gd name="T0" fmla="*/ 4 w 15"/>
                <a:gd name="T1" fmla="*/ 0 h 13"/>
                <a:gd name="T2" fmla="*/ 15 w 15"/>
                <a:gd name="T3" fmla="*/ 3 h 13"/>
                <a:gd name="T4" fmla="*/ 4 w 15"/>
                <a:gd name="T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3">
                  <a:moveTo>
                    <a:pt x="4" y="0"/>
                  </a:moveTo>
                  <a:cubicBezTo>
                    <a:pt x="0" y="10"/>
                    <a:pt x="15" y="13"/>
                    <a:pt x="15" y="3"/>
                  </a:cubicBezTo>
                  <a:cubicBezTo>
                    <a:pt x="12" y="4"/>
                    <a:pt x="6" y="2"/>
                    <a:pt x="4" y="0"/>
                  </a:cubicBezTo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740"/>
            <p:cNvSpPr/>
            <p:nvPr/>
          </p:nvSpPr>
          <p:spPr bwMode="auto">
            <a:xfrm>
              <a:off x="4643436" y="2884489"/>
              <a:ext cx="41275" cy="34925"/>
            </a:xfrm>
            <a:custGeom>
              <a:avLst/>
              <a:gdLst>
                <a:gd name="T0" fmla="*/ 4 w 15"/>
                <a:gd name="T1" fmla="*/ 0 h 13"/>
                <a:gd name="T2" fmla="*/ 14 w 15"/>
                <a:gd name="T3" fmla="*/ 3 h 13"/>
                <a:gd name="T4" fmla="*/ 4 w 15"/>
                <a:gd name="T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3">
                  <a:moveTo>
                    <a:pt x="4" y="0"/>
                  </a:moveTo>
                  <a:cubicBezTo>
                    <a:pt x="0" y="9"/>
                    <a:pt x="15" y="13"/>
                    <a:pt x="14" y="3"/>
                  </a:cubicBezTo>
                  <a:cubicBezTo>
                    <a:pt x="12" y="4"/>
                    <a:pt x="6" y="2"/>
                    <a:pt x="4" y="0"/>
                  </a:cubicBezTo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741"/>
            <p:cNvSpPr/>
            <p:nvPr/>
          </p:nvSpPr>
          <p:spPr bwMode="auto">
            <a:xfrm>
              <a:off x="4692649" y="2895601"/>
              <a:ext cx="41275" cy="34925"/>
            </a:xfrm>
            <a:custGeom>
              <a:avLst/>
              <a:gdLst>
                <a:gd name="T0" fmla="*/ 4 w 15"/>
                <a:gd name="T1" fmla="*/ 0 h 13"/>
                <a:gd name="T2" fmla="*/ 14 w 15"/>
                <a:gd name="T3" fmla="*/ 3 h 13"/>
                <a:gd name="T4" fmla="*/ 4 w 15"/>
                <a:gd name="T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3">
                  <a:moveTo>
                    <a:pt x="4" y="0"/>
                  </a:moveTo>
                  <a:cubicBezTo>
                    <a:pt x="0" y="10"/>
                    <a:pt x="15" y="13"/>
                    <a:pt x="14" y="3"/>
                  </a:cubicBezTo>
                  <a:cubicBezTo>
                    <a:pt x="11" y="4"/>
                    <a:pt x="6" y="2"/>
                    <a:pt x="4" y="0"/>
                  </a:cubicBezTo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742"/>
            <p:cNvSpPr/>
            <p:nvPr/>
          </p:nvSpPr>
          <p:spPr bwMode="auto">
            <a:xfrm>
              <a:off x="4741861" y="2906714"/>
              <a:ext cx="39687" cy="34925"/>
            </a:xfrm>
            <a:custGeom>
              <a:avLst/>
              <a:gdLst>
                <a:gd name="T0" fmla="*/ 4 w 15"/>
                <a:gd name="T1" fmla="*/ 0 h 13"/>
                <a:gd name="T2" fmla="*/ 15 w 15"/>
                <a:gd name="T3" fmla="*/ 3 h 13"/>
                <a:gd name="T4" fmla="*/ 4 w 15"/>
                <a:gd name="T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3">
                  <a:moveTo>
                    <a:pt x="4" y="0"/>
                  </a:moveTo>
                  <a:cubicBezTo>
                    <a:pt x="0" y="10"/>
                    <a:pt x="15" y="13"/>
                    <a:pt x="15" y="3"/>
                  </a:cubicBezTo>
                  <a:cubicBezTo>
                    <a:pt x="12" y="4"/>
                    <a:pt x="6" y="3"/>
                    <a:pt x="4" y="0"/>
                  </a:cubicBezTo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743"/>
            <p:cNvSpPr/>
            <p:nvPr/>
          </p:nvSpPr>
          <p:spPr bwMode="auto">
            <a:xfrm>
              <a:off x="4789486" y="2916239"/>
              <a:ext cx="44450" cy="33338"/>
            </a:xfrm>
            <a:custGeom>
              <a:avLst/>
              <a:gdLst>
                <a:gd name="T0" fmla="*/ 4 w 16"/>
                <a:gd name="T1" fmla="*/ 0 h 12"/>
                <a:gd name="T2" fmla="*/ 15 w 16"/>
                <a:gd name="T3" fmla="*/ 2 h 12"/>
                <a:gd name="T4" fmla="*/ 4 w 16"/>
                <a:gd name="T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12">
                  <a:moveTo>
                    <a:pt x="4" y="0"/>
                  </a:moveTo>
                  <a:cubicBezTo>
                    <a:pt x="0" y="9"/>
                    <a:pt x="16" y="12"/>
                    <a:pt x="15" y="2"/>
                  </a:cubicBezTo>
                  <a:cubicBezTo>
                    <a:pt x="12" y="3"/>
                    <a:pt x="7" y="2"/>
                    <a:pt x="4" y="0"/>
                  </a:cubicBezTo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744"/>
            <p:cNvSpPr/>
            <p:nvPr/>
          </p:nvSpPr>
          <p:spPr bwMode="auto">
            <a:xfrm>
              <a:off x="4665661" y="2922589"/>
              <a:ext cx="41275" cy="34925"/>
            </a:xfrm>
            <a:custGeom>
              <a:avLst/>
              <a:gdLst>
                <a:gd name="T0" fmla="*/ 4 w 15"/>
                <a:gd name="T1" fmla="*/ 0 h 13"/>
                <a:gd name="T2" fmla="*/ 14 w 15"/>
                <a:gd name="T3" fmla="*/ 3 h 13"/>
                <a:gd name="T4" fmla="*/ 4 w 15"/>
                <a:gd name="T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3">
                  <a:moveTo>
                    <a:pt x="4" y="0"/>
                  </a:moveTo>
                  <a:cubicBezTo>
                    <a:pt x="0" y="10"/>
                    <a:pt x="15" y="13"/>
                    <a:pt x="14" y="3"/>
                  </a:cubicBezTo>
                  <a:cubicBezTo>
                    <a:pt x="11" y="4"/>
                    <a:pt x="6" y="2"/>
                    <a:pt x="4" y="0"/>
                  </a:cubicBezTo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745"/>
            <p:cNvSpPr/>
            <p:nvPr/>
          </p:nvSpPr>
          <p:spPr bwMode="auto">
            <a:xfrm>
              <a:off x="4711699" y="2935289"/>
              <a:ext cx="41275" cy="33338"/>
            </a:xfrm>
            <a:custGeom>
              <a:avLst/>
              <a:gdLst>
                <a:gd name="T0" fmla="*/ 4 w 15"/>
                <a:gd name="T1" fmla="*/ 0 h 12"/>
                <a:gd name="T2" fmla="*/ 14 w 15"/>
                <a:gd name="T3" fmla="*/ 2 h 12"/>
                <a:gd name="T4" fmla="*/ 4 w 15"/>
                <a:gd name="T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2">
                  <a:moveTo>
                    <a:pt x="4" y="0"/>
                  </a:moveTo>
                  <a:cubicBezTo>
                    <a:pt x="0" y="9"/>
                    <a:pt x="15" y="12"/>
                    <a:pt x="14" y="2"/>
                  </a:cubicBezTo>
                  <a:cubicBezTo>
                    <a:pt x="12" y="4"/>
                    <a:pt x="6" y="2"/>
                    <a:pt x="4" y="0"/>
                  </a:cubicBezTo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746"/>
            <p:cNvSpPr/>
            <p:nvPr/>
          </p:nvSpPr>
          <p:spPr bwMode="auto">
            <a:xfrm>
              <a:off x="4378324" y="1771651"/>
              <a:ext cx="1023937" cy="920750"/>
            </a:xfrm>
            <a:custGeom>
              <a:avLst/>
              <a:gdLst>
                <a:gd name="T0" fmla="*/ 188 w 378"/>
                <a:gd name="T1" fmla="*/ 0 h 340"/>
                <a:gd name="T2" fmla="*/ 55 w 378"/>
                <a:gd name="T3" fmla="*/ 54 h 340"/>
                <a:gd name="T4" fmla="*/ 11 w 378"/>
                <a:gd name="T5" fmla="*/ 113 h 340"/>
                <a:gd name="T6" fmla="*/ 6 w 378"/>
                <a:gd name="T7" fmla="*/ 179 h 340"/>
                <a:gd name="T8" fmla="*/ 23 w 378"/>
                <a:gd name="T9" fmla="*/ 233 h 340"/>
                <a:gd name="T10" fmla="*/ 51 w 378"/>
                <a:gd name="T11" fmla="*/ 278 h 340"/>
                <a:gd name="T12" fmla="*/ 155 w 378"/>
                <a:gd name="T13" fmla="*/ 338 h 340"/>
                <a:gd name="T14" fmla="*/ 199 w 378"/>
                <a:gd name="T15" fmla="*/ 337 h 340"/>
                <a:gd name="T16" fmla="*/ 211 w 378"/>
                <a:gd name="T17" fmla="*/ 337 h 340"/>
                <a:gd name="T18" fmla="*/ 225 w 378"/>
                <a:gd name="T19" fmla="*/ 337 h 340"/>
                <a:gd name="T20" fmla="*/ 282 w 378"/>
                <a:gd name="T21" fmla="*/ 307 h 340"/>
                <a:gd name="T22" fmla="*/ 365 w 378"/>
                <a:gd name="T23" fmla="*/ 207 h 340"/>
                <a:gd name="T24" fmla="*/ 351 w 378"/>
                <a:gd name="T25" fmla="*/ 84 h 340"/>
                <a:gd name="T26" fmla="*/ 265 w 378"/>
                <a:gd name="T27" fmla="*/ 15 h 340"/>
                <a:gd name="T28" fmla="*/ 220 w 378"/>
                <a:gd name="T29" fmla="*/ 2 h 340"/>
                <a:gd name="T30" fmla="*/ 197 w 378"/>
                <a:gd name="T31" fmla="*/ 1 h 340"/>
                <a:gd name="T32" fmla="*/ 184 w 378"/>
                <a:gd name="T33" fmla="*/ 1 h 340"/>
                <a:gd name="T34" fmla="*/ 185 w 378"/>
                <a:gd name="T35" fmla="*/ 3 h 340"/>
                <a:gd name="T36" fmla="*/ 188 w 378"/>
                <a:gd name="T37" fmla="*/ 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78" h="340">
                  <a:moveTo>
                    <a:pt x="188" y="0"/>
                  </a:moveTo>
                  <a:cubicBezTo>
                    <a:pt x="137" y="0"/>
                    <a:pt x="91" y="19"/>
                    <a:pt x="55" y="54"/>
                  </a:cubicBezTo>
                  <a:cubicBezTo>
                    <a:pt x="36" y="72"/>
                    <a:pt x="23" y="90"/>
                    <a:pt x="11" y="113"/>
                  </a:cubicBezTo>
                  <a:cubicBezTo>
                    <a:pt x="0" y="133"/>
                    <a:pt x="2" y="158"/>
                    <a:pt x="6" y="179"/>
                  </a:cubicBezTo>
                  <a:cubicBezTo>
                    <a:pt x="9" y="198"/>
                    <a:pt x="14" y="216"/>
                    <a:pt x="23" y="233"/>
                  </a:cubicBezTo>
                  <a:cubicBezTo>
                    <a:pt x="31" y="248"/>
                    <a:pt x="41" y="264"/>
                    <a:pt x="51" y="278"/>
                  </a:cubicBezTo>
                  <a:cubicBezTo>
                    <a:pt x="73" y="312"/>
                    <a:pt x="116" y="333"/>
                    <a:pt x="155" y="338"/>
                  </a:cubicBezTo>
                  <a:cubicBezTo>
                    <a:pt x="168" y="340"/>
                    <a:pt x="185" y="338"/>
                    <a:pt x="199" y="337"/>
                  </a:cubicBezTo>
                  <a:cubicBezTo>
                    <a:pt x="203" y="336"/>
                    <a:pt x="207" y="337"/>
                    <a:pt x="211" y="337"/>
                  </a:cubicBezTo>
                  <a:cubicBezTo>
                    <a:pt x="215" y="337"/>
                    <a:pt x="220" y="337"/>
                    <a:pt x="225" y="337"/>
                  </a:cubicBezTo>
                  <a:cubicBezTo>
                    <a:pt x="247" y="334"/>
                    <a:pt x="262" y="318"/>
                    <a:pt x="282" y="307"/>
                  </a:cubicBezTo>
                  <a:cubicBezTo>
                    <a:pt x="319" y="286"/>
                    <a:pt x="352" y="248"/>
                    <a:pt x="365" y="207"/>
                  </a:cubicBezTo>
                  <a:cubicBezTo>
                    <a:pt x="378" y="167"/>
                    <a:pt x="375" y="118"/>
                    <a:pt x="351" y="84"/>
                  </a:cubicBezTo>
                  <a:cubicBezTo>
                    <a:pt x="330" y="54"/>
                    <a:pt x="297" y="29"/>
                    <a:pt x="265" y="15"/>
                  </a:cubicBezTo>
                  <a:cubicBezTo>
                    <a:pt x="250" y="9"/>
                    <a:pt x="234" y="5"/>
                    <a:pt x="220" y="2"/>
                  </a:cubicBezTo>
                  <a:cubicBezTo>
                    <a:pt x="212" y="1"/>
                    <a:pt x="205" y="1"/>
                    <a:pt x="197" y="1"/>
                  </a:cubicBezTo>
                  <a:cubicBezTo>
                    <a:pt x="193" y="1"/>
                    <a:pt x="188" y="1"/>
                    <a:pt x="184" y="1"/>
                  </a:cubicBezTo>
                  <a:cubicBezTo>
                    <a:pt x="184" y="2"/>
                    <a:pt x="184" y="3"/>
                    <a:pt x="185" y="3"/>
                  </a:cubicBezTo>
                  <a:cubicBezTo>
                    <a:pt x="188" y="0"/>
                    <a:pt x="188" y="0"/>
                    <a:pt x="188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747"/>
            <p:cNvSpPr/>
            <p:nvPr/>
          </p:nvSpPr>
          <p:spPr bwMode="auto">
            <a:xfrm>
              <a:off x="4397374" y="1790701"/>
              <a:ext cx="979487" cy="877888"/>
            </a:xfrm>
            <a:custGeom>
              <a:avLst/>
              <a:gdLst>
                <a:gd name="T0" fmla="*/ 182 w 362"/>
                <a:gd name="T1" fmla="*/ 0 h 324"/>
                <a:gd name="T2" fmla="*/ 53 w 362"/>
                <a:gd name="T3" fmla="*/ 53 h 324"/>
                <a:gd name="T4" fmla="*/ 10 w 362"/>
                <a:gd name="T5" fmla="*/ 110 h 324"/>
                <a:gd name="T6" fmla="*/ 5 w 362"/>
                <a:gd name="T7" fmla="*/ 174 h 324"/>
                <a:gd name="T8" fmla="*/ 21 w 362"/>
                <a:gd name="T9" fmla="*/ 227 h 324"/>
                <a:gd name="T10" fmla="*/ 47 w 362"/>
                <a:gd name="T11" fmla="*/ 270 h 324"/>
                <a:gd name="T12" fmla="*/ 143 w 362"/>
                <a:gd name="T13" fmla="*/ 322 h 324"/>
                <a:gd name="T14" fmla="*/ 180 w 362"/>
                <a:gd name="T15" fmla="*/ 319 h 324"/>
                <a:gd name="T16" fmla="*/ 208 w 362"/>
                <a:gd name="T17" fmla="*/ 317 h 324"/>
                <a:gd name="T18" fmla="*/ 268 w 362"/>
                <a:gd name="T19" fmla="*/ 296 h 324"/>
                <a:gd name="T20" fmla="*/ 350 w 362"/>
                <a:gd name="T21" fmla="*/ 198 h 324"/>
                <a:gd name="T22" fmla="*/ 337 w 362"/>
                <a:gd name="T23" fmla="*/ 79 h 324"/>
                <a:gd name="T24" fmla="*/ 255 w 362"/>
                <a:gd name="T25" fmla="*/ 13 h 324"/>
                <a:gd name="T26" fmla="*/ 212 w 362"/>
                <a:gd name="T27" fmla="*/ 1 h 324"/>
                <a:gd name="T28" fmla="*/ 190 w 362"/>
                <a:gd name="T29" fmla="*/ 0 h 324"/>
                <a:gd name="T30" fmla="*/ 177 w 362"/>
                <a:gd name="T31" fmla="*/ 0 h 324"/>
                <a:gd name="T32" fmla="*/ 178 w 362"/>
                <a:gd name="T33" fmla="*/ 2 h 324"/>
                <a:gd name="T34" fmla="*/ 182 w 362"/>
                <a:gd name="T35" fmla="*/ 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62" h="324">
                  <a:moveTo>
                    <a:pt x="182" y="0"/>
                  </a:moveTo>
                  <a:cubicBezTo>
                    <a:pt x="133" y="0"/>
                    <a:pt x="88" y="18"/>
                    <a:pt x="53" y="53"/>
                  </a:cubicBezTo>
                  <a:cubicBezTo>
                    <a:pt x="35" y="71"/>
                    <a:pt x="22" y="88"/>
                    <a:pt x="10" y="110"/>
                  </a:cubicBezTo>
                  <a:cubicBezTo>
                    <a:pt x="0" y="130"/>
                    <a:pt x="1" y="154"/>
                    <a:pt x="5" y="174"/>
                  </a:cubicBezTo>
                  <a:cubicBezTo>
                    <a:pt x="8" y="192"/>
                    <a:pt x="12" y="210"/>
                    <a:pt x="21" y="227"/>
                  </a:cubicBezTo>
                  <a:cubicBezTo>
                    <a:pt x="28" y="241"/>
                    <a:pt x="38" y="256"/>
                    <a:pt x="47" y="270"/>
                  </a:cubicBezTo>
                  <a:cubicBezTo>
                    <a:pt x="68" y="302"/>
                    <a:pt x="106" y="317"/>
                    <a:pt x="143" y="322"/>
                  </a:cubicBezTo>
                  <a:cubicBezTo>
                    <a:pt x="156" y="324"/>
                    <a:pt x="168" y="320"/>
                    <a:pt x="180" y="319"/>
                  </a:cubicBezTo>
                  <a:cubicBezTo>
                    <a:pt x="190" y="318"/>
                    <a:pt x="199" y="318"/>
                    <a:pt x="208" y="317"/>
                  </a:cubicBezTo>
                  <a:cubicBezTo>
                    <a:pt x="230" y="314"/>
                    <a:pt x="250" y="307"/>
                    <a:pt x="268" y="296"/>
                  </a:cubicBezTo>
                  <a:cubicBezTo>
                    <a:pt x="304" y="275"/>
                    <a:pt x="337" y="238"/>
                    <a:pt x="350" y="198"/>
                  </a:cubicBezTo>
                  <a:cubicBezTo>
                    <a:pt x="362" y="159"/>
                    <a:pt x="360" y="112"/>
                    <a:pt x="337" y="79"/>
                  </a:cubicBezTo>
                  <a:cubicBezTo>
                    <a:pt x="317" y="50"/>
                    <a:pt x="286" y="26"/>
                    <a:pt x="255" y="13"/>
                  </a:cubicBezTo>
                  <a:cubicBezTo>
                    <a:pt x="241" y="8"/>
                    <a:pt x="226" y="4"/>
                    <a:pt x="212" y="1"/>
                  </a:cubicBezTo>
                  <a:cubicBezTo>
                    <a:pt x="204" y="0"/>
                    <a:pt x="197" y="0"/>
                    <a:pt x="190" y="0"/>
                  </a:cubicBezTo>
                  <a:cubicBezTo>
                    <a:pt x="186" y="0"/>
                    <a:pt x="182" y="1"/>
                    <a:pt x="177" y="0"/>
                  </a:cubicBezTo>
                  <a:cubicBezTo>
                    <a:pt x="178" y="1"/>
                    <a:pt x="178" y="2"/>
                    <a:pt x="178" y="2"/>
                  </a:cubicBezTo>
                  <a:cubicBezTo>
                    <a:pt x="182" y="0"/>
                    <a:pt x="182" y="0"/>
                    <a:pt x="182" y="0"/>
                  </a:cubicBezTo>
                </a:path>
              </a:pathLst>
            </a:custGeom>
            <a:solidFill>
              <a:srgbClr val="FCEE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748"/>
            <p:cNvSpPr/>
            <p:nvPr/>
          </p:nvSpPr>
          <p:spPr bwMode="auto">
            <a:xfrm>
              <a:off x="4538661" y="1763714"/>
              <a:ext cx="452437" cy="901700"/>
            </a:xfrm>
            <a:custGeom>
              <a:avLst/>
              <a:gdLst>
                <a:gd name="T0" fmla="*/ 112 w 167"/>
                <a:gd name="T1" fmla="*/ 4 h 333"/>
                <a:gd name="T2" fmla="*/ 80 w 167"/>
                <a:gd name="T3" fmla="*/ 42 h 333"/>
                <a:gd name="T4" fmla="*/ 43 w 167"/>
                <a:gd name="T5" fmla="*/ 89 h 333"/>
                <a:gd name="T6" fmla="*/ 16 w 167"/>
                <a:gd name="T7" fmla="*/ 143 h 333"/>
                <a:gd name="T8" fmla="*/ 8 w 167"/>
                <a:gd name="T9" fmla="*/ 226 h 333"/>
                <a:gd name="T10" fmla="*/ 21 w 167"/>
                <a:gd name="T11" fmla="*/ 264 h 333"/>
                <a:gd name="T12" fmla="*/ 31 w 167"/>
                <a:gd name="T13" fmla="*/ 300 h 333"/>
                <a:gd name="T14" fmla="*/ 54 w 167"/>
                <a:gd name="T15" fmla="*/ 326 h 333"/>
                <a:gd name="T16" fmla="*/ 82 w 167"/>
                <a:gd name="T17" fmla="*/ 320 h 333"/>
                <a:gd name="T18" fmla="*/ 86 w 167"/>
                <a:gd name="T19" fmla="*/ 284 h 333"/>
                <a:gd name="T20" fmla="*/ 93 w 167"/>
                <a:gd name="T21" fmla="*/ 241 h 333"/>
                <a:gd name="T22" fmla="*/ 108 w 167"/>
                <a:gd name="T23" fmla="*/ 169 h 333"/>
                <a:gd name="T24" fmla="*/ 121 w 167"/>
                <a:gd name="T25" fmla="*/ 133 h 333"/>
                <a:gd name="T26" fmla="*/ 132 w 167"/>
                <a:gd name="T27" fmla="*/ 99 h 333"/>
                <a:gd name="T28" fmla="*/ 142 w 167"/>
                <a:gd name="T29" fmla="*/ 57 h 333"/>
                <a:gd name="T30" fmla="*/ 162 w 167"/>
                <a:gd name="T31" fmla="*/ 11 h 333"/>
                <a:gd name="T32" fmla="*/ 160 w 167"/>
                <a:gd name="T33" fmla="*/ 5 h 333"/>
                <a:gd name="T34" fmla="*/ 141 w 167"/>
                <a:gd name="T35" fmla="*/ 1 h 333"/>
                <a:gd name="T36" fmla="*/ 104 w 167"/>
                <a:gd name="T37" fmla="*/ 9 h 333"/>
                <a:gd name="T38" fmla="*/ 112 w 167"/>
                <a:gd name="T39" fmla="*/ 4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67" h="333">
                  <a:moveTo>
                    <a:pt x="112" y="4"/>
                  </a:moveTo>
                  <a:cubicBezTo>
                    <a:pt x="99" y="13"/>
                    <a:pt x="90" y="30"/>
                    <a:pt x="80" y="42"/>
                  </a:cubicBezTo>
                  <a:cubicBezTo>
                    <a:pt x="67" y="57"/>
                    <a:pt x="55" y="73"/>
                    <a:pt x="43" y="89"/>
                  </a:cubicBezTo>
                  <a:cubicBezTo>
                    <a:pt x="32" y="106"/>
                    <a:pt x="23" y="124"/>
                    <a:pt x="16" y="143"/>
                  </a:cubicBezTo>
                  <a:cubicBezTo>
                    <a:pt x="5" y="172"/>
                    <a:pt x="0" y="197"/>
                    <a:pt x="8" y="226"/>
                  </a:cubicBezTo>
                  <a:cubicBezTo>
                    <a:pt x="12" y="239"/>
                    <a:pt x="16" y="252"/>
                    <a:pt x="21" y="264"/>
                  </a:cubicBezTo>
                  <a:cubicBezTo>
                    <a:pt x="25" y="276"/>
                    <a:pt x="27" y="289"/>
                    <a:pt x="31" y="300"/>
                  </a:cubicBezTo>
                  <a:cubicBezTo>
                    <a:pt x="36" y="311"/>
                    <a:pt x="43" y="321"/>
                    <a:pt x="54" y="326"/>
                  </a:cubicBezTo>
                  <a:cubicBezTo>
                    <a:pt x="63" y="330"/>
                    <a:pt x="80" y="333"/>
                    <a:pt x="82" y="320"/>
                  </a:cubicBezTo>
                  <a:cubicBezTo>
                    <a:pt x="84" y="308"/>
                    <a:pt x="84" y="296"/>
                    <a:pt x="86" y="284"/>
                  </a:cubicBezTo>
                  <a:cubicBezTo>
                    <a:pt x="89" y="270"/>
                    <a:pt x="89" y="255"/>
                    <a:pt x="93" y="241"/>
                  </a:cubicBezTo>
                  <a:cubicBezTo>
                    <a:pt x="99" y="217"/>
                    <a:pt x="101" y="193"/>
                    <a:pt x="108" y="169"/>
                  </a:cubicBezTo>
                  <a:cubicBezTo>
                    <a:pt x="111" y="156"/>
                    <a:pt x="116" y="145"/>
                    <a:pt x="121" y="133"/>
                  </a:cubicBezTo>
                  <a:cubicBezTo>
                    <a:pt x="126" y="122"/>
                    <a:pt x="129" y="110"/>
                    <a:pt x="132" y="99"/>
                  </a:cubicBezTo>
                  <a:cubicBezTo>
                    <a:pt x="136" y="83"/>
                    <a:pt x="137" y="72"/>
                    <a:pt x="142" y="57"/>
                  </a:cubicBezTo>
                  <a:cubicBezTo>
                    <a:pt x="147" y="45"/>
                    <a:pt x="159" y="23"/>
                    <a:pt x="162" y="11"/>
                  </a:cubicBezTo>
                  <a:cubicBezTo>
                    <a:pt x="164" y="4"/>
                    <a:pt x="167" y="8"/>
                    <a:pt x="160" y="5"/>
                  </a:cubicBezTo>
                  <a:cubicBezTo>
                    <a:pt x="155" y="3"/>
                    <a:pt x="147" y="1"/>
                    <a:pt x="141" y="1"/>
                  </a:cubicBezTo>
                  <a:cubicBezTo>
                    <a:pt x="134" y="0"/>
                    <a:pt x="107" y="3"/>
                    <a:pt x="104" y="9"/>
                  </a:cubicBezTo>
                  <a:cubicBezTo>
                    <a:pt x="112" y="4"/>
                    <a:pt x="112" y="4"/>
                    <a:pt x="112" y="4"/>
                  </a:cubicBezTo>
                </a:path>
              </a:pathLst>
            </a:custGeom>
            <a:solidFill>
              <a:srgbClr val="FB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749"/>
            <p:cNvSpPr/>
            <p:nvPr/>
          </p:nvSpPr>
          <p:spPr bwMode="auto">
            <a:xfrm>
              <a:off x="4830761" y="1863726"/>
              <a:ext cx="538162" cy="836613"/>
            </a:xfrm>
            <a:custGeom>
              <a:avLst/>
              <a:gdLst>
                <a:gd name="T0" fmla="*/ 5 w 199"/>
                <a:gd name="T1" fmla="*/ 304 h 309"/>
                <a:gd name="T2" fmla="*/ 23 w 199"/>
                <a:gd name="T3" fmla="*/ 287 h 309"/>
                <a:gd name="T4" fmla="*/ 45 w 199"/>
                <a:gd name="T5" fmla="*/ 270 h 309"/>
                <a:gd name="T6" fmla="*/ 82 w 199"/>
                <a:gd name="T7" fmla="*/ 242 h 309"/>
                <a:gd name="T8" fmla="*/ 130 w 199"/>
                <a:gd name="T9" fmla="*/ 176 h 309"/>
                <a:gd name="T10" fmla="*/ 143 w 199"/>
                <a:gd name="T11" fmla="*/ 110 h 309"/>
                <a:gd name="T12" fmla="*/ 131 w 199"/>
                <a:gd name="T13" fmla="*/ 46 h 309"/>
                <a:gd name="T14" fmla="*/ 116 w 199"/>
                <a:gd name="T15" fmla="*/ 4 h 309"/>
                <a:gd name="T16" fmla="*/ 144 w 199"/>
                <a:gd name="T17" fmla="*/ 22 h 309"/>
                <a:gd name="T18" fmla="*/ 169 w 199"/>
                <a:gd name="T19" fmla="*/ 60 h 309"/>
                <a:gd name="T20" fmla="*/ 191 w 199"/>
                <a:gd name="T21" fmla="*/ 101 h 309"/>
                <a:gd name="T22" fmla="*/ 198 w 199"/>
                <a:gd name="T23" fmla="*/ 149 h 309"/>
                <a:gd name="T24" fmla="*/ 156 w 199"/>
                <a:gd name="T25" fmla="*/ 236 h 309"/>
                <a:gd name="T26" fmla="*/ 98 w 199"/>
                <a:gd name="T27" fmla="*/ 284 h 309"/>
                <a:gd name="T28" fmla="*/ 46 w 199"/>
                <a:gd name="T29" fmla="*/ 303 h 309"/>
                <a:gd name="T30" fmla="*/ 23 w 199"/>
                <a:gd name="T31" fmla="*/ 308 h 309"/>
                <a:gd name="T32" fmla="*/ 7 w 199"/>
                <a:gd name="T33" fmla="*/ 299 h 309"/>
                <a:gd name="T34" fmla="*/ 5 w 199"/>
                <a:gd name="T35" fmla="*/ 304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9" h="309">
                  <a:moveTo>
                    <a:pt x="5" y="304"/>
                  </a:moveTo>
                  <a:cubicBezTo>
                    <a:pt x="6" y="299"/>
                    <a:pt x="18" y="291"/>
                    <a:pt x="23" y="287"/>
                  </a:cubicBezTo>
                  <a:cubicBezTo>
                    <a:pt x="30" y="280"/>
                    <a:pt x="38" y="276"/>
                    <a:pt x="45" y="270"/>
                  </a:cubicBezTo>
                  <a:cubicBezTo>
                    <a:pt x="57" y="261"/>
                    <a:pt x="72" y="252"/>
                    <a:pt x="82" y="242"/>
                  </a:cubicBezTo>
                  <a:cubicBezTo>
                    <a:pt x="101" y="221"/>
                    <a:pt x="119" y="202"/>
                    <a:pt x="130" y="176"/>
                  </a:cubicBezTo>
                  <a:cubicBezTo>
                    <a:pt x="139" y="157"/>
                    <a:pt x="142" y="131"/>
                    <a:pt x="143" y="110"/>
                  </a:cubicBezTo>
                  <a:cubicBezTo>
                    <a:pt x="145" y="89"/>
                    <a:pt x="134" y="66"/>
                    <a:pt x="131" y="46"/>
                  </a:cubicBezTo>
                  <a:cubicBezTo>
                    <a:pt x="128" y="31"/>
                    <a:pt x="118" y="18"/>
                    <a:pt x="116" y="4"/>
                  </a:cubicBezTo>
                  <a:cubicBezTo>
                    <a:pt x="124" y="0"/>
                    <a:pt x="137" y="18"/>
                    <a:pt x="144" y="22"/>
                  </a:cubicBezTo>
                  <a:cubicBezTo>
                    <a:pt x="155" y="31"/>
                    <a:pt x="162" y="47"/>
                    <a:pt x="169" y="60"/>
                  </a:cubicBezTo>
                  <a:cubicBezTo>
                    <a:pt x="177" y="73"/>
                    <a:pt x="183" y="87"/>
                    <a:pt x="191" y="101"/>
                  </a:cubicBezTo>
                  <a:cubicBezTo>
                    <a:pt x="199" y="114"/>
                    <a:pt x="199" y="134"/>
                    <a:pt x="198" y="149"/>
                  </a:cubicBezTo>
                  <a:cubicBezTo>
                    <a:pt x="195" y="180"/>
                    <a:pt x="176" y="212"/>
                    <a:pt x="156" y="236"/>
                  </a:cubicBezTo>
                  <a:cubicBezTo>
                    <a:pt x="140" y="256"/>
                    <a:pt x="120" y="272"/>
                    <a:pt x="98" y="284"/>
                  </a:cubicBezTo>
                  <a:cubicBezTo>
                    <a:pt x="80" y="293"/>
                    <a:pt x="65" y="300"/>
                    <a:pt x="46" y="303"/>
                  </a:cubicBezTo>
                  <a:cubicBezTo>
                    <a:pt x="38" y="304"/>
                    <a:pt x="31" y="307"/>
                    <a:pt x="23" y="308"/>
                  </a:cubicBezTo>
                  <a:cubicBezTo>
                    <a:pt x="19" y="309"/>
                    <a:pt x="0" y="306"/>
                    <a:pt x="7" y="299"/>
                  </a:cubicBezTo>
                  <a:cubicBezTo>
                    <a:pt x="5" y="304"/>
                    <a:pt x="5" y="304"/>
                    <a:pt x="5" y="304"/>
                  </a:cubicBezTo>
                </a:path>
              </a:pathLst>
            </a:custGeom>
            <a:solidFill>
              <a:srgbClr val="FB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750"/>
            <p:cNvSpPr/>
            <p:nvPr/>
          </p:nvSpPr>
          <p:spPr bwMode="auto">
            <a:xfrm>
              <a:off x="4979986" y="1790701"/>
              <a:ext cx="296862" cy="173038"/>
            </a:xfrm>
            <a:custGeom>
              <a:avLst/>
              <a:gdLst>
                <a:gd name="T0" fmla="*/ 5 w 110"/>
                <a:gd name="T1" fmla="*/ 0 h 64"/>
                <a:gd name="T2" fmla="*/ 0 w 110"/>
                <a:gd name="T3" fmla="*/ 2 h 64"/>
                <a:gd name="T4" fmla="*/ 40 w 110"/>
                <a:gd name="T5" fmla="*/ 13 h 64"/>
                <a:gd name="T6" fmla="*/ 110 w 110"/>
                <a:gd name="T7" fmla="*/ 64 h 64"/>
                <a:gd name="T8" fmla="*/ 100 w 110"/>
                <a:gd name="T9" fmla="*/ 52 h 64"/>
                <a:gd name="T10" fmla="*/ 33 w 110"/>
                <a:gd name="T11" fmla="*/ 9 h 64"/>
                <a:gd name="T12" fmla="*/ 5 w 110"/>
                <a:gd name="T13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0" h="64">
                  <a:moveTo>
                    <a:pt x="5" y="0"/>
                  </a:moveTo>
                  <a:cubicBezTo>
                    <a:pt x="3" y="0"/>
                    <a:pt x="1" y="1"/>
                    <a:pt x="0" y="2"/>
                  </a:cubicBezTo>
                  <a:cubicBezTo>
                    <a:pt x="13" y="4"/>
                    <a:pt x="27" y="8"/>
                    <a:pt x="40" y="13"/>
                  </a:cubicBezTo>
                  <a:cubicBezTo>
                    <a:pt x="65" y="24"/>
                    <a:pt x="91" y="42"/>
                    <a:pt x="110" y="64"/>
                  </a:cubicBezTo>
                  <a:cubicBezTo>
                    <a:pt x="106" y="59"/>
                    <a:pt x="103" y="54"/>
                    <a:pt x="100" y="52"/>
                  </a:cubicBezTo>
                  <a:cubicBezTo>
                    <a:pt x="81" y="31"/>
                    <a:pt x="58" y="18"/>
                    <a:pt x="33" y="9"/>
                  </a:cubicBezTo>
                  <a:cubicBezTo>
                    <a:pt x="27" y="7"/>
                    <a:pt x="14" y="0"/>
                    <a:pt x="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751"/>
            <p:cNvSpPr/>
            <p:nvPr/>
          </p:nvSpPr>
          <p:spPr bwMode="auto">
            <a:xfrm>
              <a:off x="4973636" y="1797051"/>
              <a:ext cx="344487" cy="257175"/>
            </a:xfrm>
            <a:custGeom>
              <a:avLst/>
              <a:gdLst>
                <a:gd name="T0" fmla="*/ 2 w 127"/>
                <a:gd name="T1" fmla="*/ 0 h 95"/>
                <a:gd name="T2" fmla="*/ 1 w 127"/>
                <a:gd name="T3" fmla="*/ 0 h 95"/>
                <a:gd name="T4" fmla="*/ 0 w 127"/>
                <a:gd name="T5" fmla="*/ 3 h 95"/>
                <a:gd name="T6" fmla="*/ 10 w 127"/>
                <a:gd name="T7" fmla="*/ 4 h 95"/>
                <a:gd name="T8" fmla="*/ 8 w 127"/>
                <a:gd name="T9" fmla="*/ 25 h 95"/>
                <a:gd name="T10" fmla="*/ 36 w 127"/>
                <a:gd name="T11" fmla="*/ 60 h 95"/>
                <a:gd name="T12" fmla="*/ 83 w 127"/>
                <a:gd name="T13" fmla="*/ 93 h 95"/>
                <a:gd name="T14" fmla="*/ 78 w 127"/>
                <a:gd name="T15" fmla="*/ 71 h 95"/>
                <a:gd name="T16" fmla="*/ 63 w 127"/>
                <a:gd name="T17" fmla="*/ 29 h 95"/>
                <a:gd name="T18" fmla="*/ 65 w 127"/>
                <a:gd name="T19" fmla="*/ 28 h 95"/>
                <a:gd name="T20" fmla="*/ 91 w 127"/>
                <a:gd name="T21" fmla="*/ 47 h 95"/>
                <a:gd name="T22" fmla="*/ 116 w 127"/>
                <a:gd name="T23" fmla="*/ 85 h 95"/>
                <a:gd name="T24" fmla="*/ 122 w 127"/>
                <a:gd name="T25" fmla="*/ 95 h 95"/>
                <a:gd name="T26" fmla="*/ 112 w 127"/>
                <a:gd name="T27" fmla="*/ 62 h 95"/>
                <a:gd name="T28" fmla="*/ 42 w 127"/>
                <a:gd name="T29" fmla="*/ 11 h 95"/>
                <a:gd name="T30" fmla="*/ 2 w 127"/>
                <a:gd name="T31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7" h="95">
                  <a:moveTo>
                    <a:pt x="2" y="0"/>
                  </a:moveTo>
                  <a:cubicBezTo>
                    <a:pt x="2" y="0"/>
                    <a:pt x="1" y="0"/>
                    <a:pt x="1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5" y="5"/>
                    <a:pt x="6" y="20"/>
                    <a:pt x="8" y="25"/>
                  </a:cubicBezTo>
                  <a:cubicBezTo>
                    <a:pt x="13" y="37"/>
                    <a:pt x="27" y="51"/>
                    <a:pt x="36" y="60"/>
                  </a:cubicBezTo>
                  <a:cubicBezTo>
                    <a:pt x="46" y="68"/>
                    <a:pt x="65" y="84"/>
                    <a:pt x="83" y="93"/>
                  </a:cubicBezTo>
                  <a:cubicBezTo>
                    <a:pt x="81" y="86"/>
                    <a:pt x="79" y="78"/>
                    <a:pt x="78" y="71"/>
                  </a:cubicBezTo>
                  <a:cubicBezTo>
                    <a:pt x="75" y="56"/>
                    <a:pt x="65" y="43"/>
                    <a:pt x="63" y="29"/>
                  </a:cubicBezTo>
                  <a:cubicBezTo>
                    <a:pt x="64" y="28"/>
                    <a:pt x="64" y="28"/>
                    <a:pt x="65" y="28"/>
                  </a:cubicBezTo>
                  <a:cubicBezTo>
                    <a:pt x="73" y="28"/>
                    <a:pt x="85" y="43"/>
                    <a:pt x="91" y="47"/>
                  </a:cubicBezTo>
                  <a:cubicBezTo>
                    <a:pt x="102" y="56"/>
                    <a:pt x="109" y="72"/>
                    <a:pt x="116" y="85"/>
                  </a:cubicBezTo>
                  <a:cubicBezTo>
                    <a:pt x="118" y="88"/>
                    <a:pt x="120" y="91"/>
                    <a:pt x="122" y="95"/>
                  </a:cubicBezTo>
                  <a:cubicBezTo>
                    <a:pt x="127" y="87"/>
                    <a:pt x="120" y="73"/>
                    <a:pt x="112" y="62"/>
                  </a:cubicBezTo>
                  <a:cubicBezTo>
                    <a:pt x="93" y="40"/>
                    <a:pt x="67" y="22"/>
                    <a:pt x="42" y="11"/>
                  </a:cubicBezTo>
                  <a:cubicBezTo>
                    <a:pt x="29" y="6"/>
                    <a:pt x="15" y="2"/>
                    <a:pt x="2" y="0"/>
                  </a:cubicBezTo>
                </a:path>
              </a:pathLst>
            </a:custGeom>
            <a:solidFill>
              <a:srgbClr val="FEF7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752"/>
            <p:cNvSpPr/>
            <p:nvPr/>
          </p:nvSpPr>
          <p:spPr bwMode="auto">
            <a:xfrm>
              <a:off x="4972049" y="1797051"/>
              <a:ext cx="4762" cy="7938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3 h 3"/>
                <a:gd name="T4" fmla="*/ 1 w 2"/>
                <a:gd name="T5" fmla="*/ 3 h 3"/>
                <a:gd name="T6" fmla="*/ 2 w 2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cubicBezTo>
                    <a:pt x="1" y="1"/>
                    <a:pt x="1" y="2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2" y="1"/>
                    <a:pt x="2" y="0"/>
                  </a:cubicBezTo>
                </a:path>
              </a:pathLst>
            </a:custGeom>
            <a:solidFill>
              <a:srgbClr val="FDE6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753"/>
            <p:cNvSpPr/>
            <p:nvPr/>
          </p:nvSpPr>
          <p:spPr bwMode="auto">
            <a:xfrm>
              <a:off x="5145086" y="1871664"/>
              <a:ext cx="158750" cy="198438"/>
            </a:xfrm>
            <a:custGeom>
              <a:avLst/>
              <a:gdLst>
                <a:gd name="T0" fmla="*/ 2 w 59"/>
                <a:gd name="T1" fmla="*/ 0 h 73"/>
                <a:gd name="T2" fmla="*/ 0 w 59"/>
                <a:gd name="T3" fmla="*/ 1 h 73"/>
                <a:gd name="T4" fmla="*/ 15 w 59"/>
                <a:gd name="T5" fmla="*/ 43 h 73"/>
                <a:gd name="T6" fmla="*/ 20 w 59"/>
                <a:gd name="T7" fmla="*/ 65 h 73"/>
                <a:gd name="T8" fmla="*/ 45 w 59"/>
                <a:gd name="T9" fmla="*/ 73 h 73"/>
                <a:gd name="T10" fmla="*/ 50 w 59"/>
                <a:gd name="T11" fmla="*/ 72 h 73"/>
                <a:gd name="T12" fmla="*/ 59 w 59"/>
                <a:gd name="T13" fmla="*/ 67 h 73"/>
                <a:gd name="T14" fmla="*/ 53 w 59"/>
                <a:gd name="T15" fmla="*/ 57 h 73"/>
                <a:gd name="T16" fmla="*/ 28 w 59"/>
                <a:gd name="T17" fmla="*/ 19 h 73"/>
                <a:gd name="T18" fmla="*/ 2 w 59"/>
                <a:gd name="T19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73">
                  <a:moveTo>
                    <a:pt x="2" y="0"/>
                  </a:moveTo>
                  <a:cubicBezTo>
                    <a:pt x="1" y="0"/>
                    <a:pt x="1" y="0"/>
                    <a:pt x="0" y="1"/>
                  </a:cubicBezTo>
                  <a:cubicBezTo>
                    <a:pt x="2" y="15"/>
                    <a:pt x="12" y="28"/>
                    <a:pt x="15" y="43"/>
                  </a:cubicBezTo>
                  <a:cubicBezTo>
                    <a:pt x="16" y="50"/>
                    <a:pt x="18" y="58"/>
                    <a:pt x="20" y="65"/>
                  </a:cubicBezTo>
                  <a:cubicBezTo>
                    <a:pt x="29" y="70"/>
                    <a:pt x="37" y="73"/>
                    <a:pt x="45" y="73"/>
                  </a:cubicBezTo>
                  <a:cubicBezTo>
                    <a:pt x="47" y="73"/>
                    <a:pt x="49" y="72"/>
                    <a:pt x="50" y="72"/>
                  </a:cubicBezTo>
                  <a:cubicBezTo>
                    <a:pt x="54" y="71"/>
                    <a:pt x="57" y="69"/>
                    <a:pt x="59" y="67"/>
                  </a:cubicBezTo>
                  <a:cubicBezTo>
                    <a:pt x="57" y="63"/>
                    <a:pt x="55" y="60"/>
                    <a:pt x="53" y="57"/>
                  </a:cubicBezTo>
                  <a:cubicBezTo>
                    <a:pt x="46" y="44"/>
                    <a:pt x="39" y="28"/>
                    <a:pt x="28" y="19"/>
                  </a:cubicBezTo>
                  <a:cubicBezTo>
                    <a:pt x="22" y="15"/>
                    <a:pt x="10" y="0"/>
                    <a:pt x="2" y="0"/>
                  </a:cubicBezTo>
                </a:path>
              </a:pathLst>
            </a:custGeom>
            <a:solidFill>
              <a:srgbClr val="FDE6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754"/>
            <p:cNvSpPr>
              <a:spLocks noEditPoints="1"/>
            </p:cNvSpPr>
            <p:nvPr/>
          </p:nvSpPr>
          <p:spPr bwMode="auto">
            <a:xfrm>
              <a:off x="4408487" y="1762126"/>
              <a:ext cx="958850" cy="944563"/>
            </a:xfrm>
            <a:custGeom>
              <a:avLst/>
              <a:gdLst>
                <a:gd name="T0" fmla="*/ 91 w 354"/>
                <a:gd name="T1" fmla="*/ 328 h 349"/>
                <a:gd name="T2" fmla="*/ 0 w 354"/>
                <a:gd name="T3" fmla="*/ 173 h 349"/>
                <a:gd name="T4" fmla="*/ 25 w 354"/>
                <a:gd name="T5" fmla="*/ 82 h 349"/>
                <a:gd name="T6" fmla="*/ 175 w 354"/>
                <a:gd name="T7" fmla="*/ 0 h 349"/>
                <a:gd name="T8" fmla="*/ 264 w 354"/>
                <a:gd name="T9" fmla="*/ 24 h 349"/>
                <a:gd name="T10" fmla="*/ 354 w 354"/>
                <a:gd name="T11" fmla="*/ 171 h 349"/>
                <a:gd name="T12" fmla="*/ 330 w 354"/>
                <a:gd name="T13" fmla="*/ 252 h 349"/>
                <a:gd name="T14" fmla="*/ 172 w 354"/>
                <a:gd name="T15" fmla="*/ 349 h 349"/>
                <a:gd name="T16" fmla="*/ 91 w 354"/>
                <a:gd name="T17" fmla="*/ 328 h 349"/>
                <a:gd name="T18" fmla="*/ 32 w 354"/>
                <a:gd name="T19" fmla="*/ 86 h 349"/>
                <a:gd name="T20" fmla="*/ 8 w 354"/>
                <a:gd name="T21" fmla="*/ 173 h 349"/>
                <a:gd name="T22" fmla="*/ 95 w 354"/>
                <a:gd name="T23" fmla="*/ 321 h 349"/>
                <a:gd name="T24" fmla="*/ 172 w 354"/>
                <a:gd name="T25" fmla="*/ 342 h 349"/>
                <a:gd name="T26" fmla="*/ 324 w 354"/>
                <a:gd name="T27" fmla="*/ 248 h 349"/>
                <a:gd name="T28" fmla="*/ 346 w 354"/>
                <a:gd name="T29" fmla="*/ 171 h 349"/>
                <a:gd name="T30" fmla="*/ 260 w 354"/>
                <a:gd name="T31" fmla="*/ 30 h 349"/>
                <a:gd name="T32" fmla="*/ 175 w 354"/>
                <a:gd name="T33" fmla="*/ 8 h 349"/>
                <a:gd name="T34" fmla="*/ 32 w 354"/>
                <a:gd name="T35" fmla="*/ 86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54" h="349">
                  <a:moveTo>
                    <a:pt x="91" y="328"/>
                  </a:moveTo>
                  <a:cubicBezTo>
                    <a:pt x="30" y="292"/>
                    <a:pt x="0" y="232"/>
                    <a:pt x="0" y="173"/>
                  </a:cubicBezTo>
                  <a:cubicBezTo>
                    <a:pt x="0" y="141"/>
                    <a:pt x="8" y="109"/>
                    <a:pt x="25" y="82"/>
                  </a:cubicBezTo>
                  <a:cubicBezTo>
                    <a:pt x="58" y="29"/>
                    <a:pt x="116" y="0"/>
                    <a:pt x="175" y="0"/>
                  </a:cubicBezTo>
                  <a:cubicBezTo>
                    <a:pt x="206" y="0"/>
                    <a:pt x="236" y="8"/>
                    <a:pt x="264" y="24"/>
                  </a:cubicBezTo>
                  <a:cubicBezTo>
                    <a:pt x="321" y="56"/>
                    <a:pt x="354" y="113"/>
                    <a:pt x="354" y="171"/>
                  </a:cubicBezTo>
                  <a:cubicBezTo>
                    <a:pt x="354" y="199"/>
                    <a:pt x="346" y="227"/>
                    <a:pt x="330" y="252"/>
                  </a:cubicBezTo>
                  <a:cubicBezTo>
                    <a:pt x="290" y="316"/>
                    <a:pt x="231" y="349"/>
                    <a:pt x="172" y="349"/>
                  </a:cubicBezTo>
                  <a:cubicBezTo>
                    <a:pt x="144" y="349"/>
                    <a:pt x="117" y="342"/>
                    <a:pt x="91" y="328"/>
                  </a:cubicBezTo>
                  <a:close/>
                  <a:moveTo>
                    <a:pt x="32" y="86"/>
                  </a:moveTo>
                  <a:cubicBezTo>
                    <a:pt x="16" y="112"/>
                    <a:pt x="8" y="142"/>
                    <a:pt x="8" y="173"/>
                  </a:cubicBezTo>
                  <a:cubicBezTo>
                    <a:pt x="8" y="230"/>
                    <a:pt x="36" y="287"/>
                    <a:pt x="95" y="321"/>
                  </a:cubicBezTo>
                  <a:cubicBezTo>
                    <a:pt x="120" y="335"/>
                    <a:pt x="146" y="342"/>
                    <a:pt x="172" y="342"/>
                  </a:cubicBezTo>
                  <a:cubicBezTo>
                    <a:pt x="228" y="342"/>
                    <a:pt x="285" y="310"/>
                    <a:pt x="324" y="248"/>
                  </a:cubicBezTo>
                  <a:cubicBezTo>
                    <a:pt x="339" y="224"/>
                    <a:pt x="346" y="197"/>
                    <a:pt x="346" y="171"/>
                  </a:cubicBezTo>
                  <a:cubicBezTo>
                    <a:pt x="346" y="116"/>
                    <a:pt x="315" y="62"/>
                    <a:pt x="260" y="30"/>
                  </a:cubicBezTo>
                  <a:cubicBezTo>
                    <a:pt x="234" y="15"/>
                    <a:pt x="204" y="8"/>
                    <a:pt x="175" y="8"/>
                  </a:cubicBezTo>
                  <a:cubicBezTo>
                    <a:pt x="118" y="8"/>
                    <a:pt x="63" y="36"/>
                    <a:pt x="32" y="86"/>
                  </a:cubicBezTo>
                  <a:close/>
                </a:path>
              </a:pathLst>
            </a:custGeom>
            <a:solidFill>
              <a:srgbClr val="613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755"/>
            <p:cNvSpPr>
              <a:spLocks noEditPoints="1"/>
            </p:cNvSpPr>
            <p:nvPr/>
          </p:nvSpPr>
          <p:spPr bwMode="auto">
            <a:xfrm>
              <a:off x="4559299" y="1778001"/>
              <a:ext cx="282575" cy="860425"/>
            </a:xfrm>
            <a:custGeom>
              <a:avLst/>
              <a:gdLst>
                <a:gd name="T0" fmla="*/ 34 w 104"/>
                <a:gd name="T1" fmla="*/ 310 h 318"/>
                <a:gd name="T2" fmla="*/ 42 w 104"/>
                <a:gd name="T3" fmla="*/ 314 h 318"/>
                <a:gd name="T4" fmla="*/ 38 w 104"/>
                <a:gd name="T5" fmla="*/ 317 h 318"/>
                <a:gd name="T6" fmla="*/ 27 w 104"/>
                <a:gd name="T7" fmla="*/ 293 h 318"/>
                <a:gd name="T8" fmla="*/ 33 w 104"/>
                <a:gd name="T9" fmla="*/ 304 h 318"/>
                <a:gd name="T10" fmla="*/ 23 w 104"/>
                <a:gd name="T11" fmla="*/ 290 h 318"/>
                <a:gd name="T12" fmla="*/ 23 w 104"/>
                <a:gd name="T13" fmla="*/ 281 h 318"/>
                <a:gd name="T14" fmla="*/ 25 w 104"/>
                <a:gd name="T15" fmla="*/ 291 h 318"/>
                <a:gd name="T16" fmla="*/ 13 w 104"/>
                <a:gd name="T17" fmla="*/ 268 h 318"/>
                <a:gd name="T18" fmla="*/ 17 w 104"/>
                <a:gd name="T19" fmla="*/ 266 h 318"/>
                <a:gd name="T20" fmla="*/ 18 w 104"/>
                <a:gd name="T21" fmla="*/ 277 h 318"/>
                <a:gd name="T22" fmla="*/ 8 w 104"/>
                <a:gd name="T23" fmla="*/ 253 h 318"/>
                <a:gd name="T24" fmla="*/ 15 w 104"/>
                <a:gd name="T25" fmla="*/ 259 h 318"/>
                <a:gd name="T26" fmla="*/ 10 w 104"/>
                <a:gd name="T27" fmla="*/ 260 h 318"/>
                <a:gd name="T28" fmla="*/ 4 w 104"/>
                <a:gd name="T29" fmla="*/ 238 h 318"/>
                <a:gd name="T30" fmla="*/ 11 w 104"/>
                <a:gd name="T31" fmla="*/ 244 h 318"/>
                <a:gd name="T32" fmla="*/ 6 w 104"/>
                <a:gd name="T33" fmla="*/ 245 h 318"/>
                <a:gd name="T34" fmla="*/ 4 w 104"/>
                <a:gd name="T35" fmla="*/ 219 h 318"/>
                <a:gd name="T36" fmla="*/ 5 w 104"/>
                <a:gd name="T37" fmla="*/ 232 h 318"/>
                <a:gd name="T38" fmla="*/ 1 w 104"/>
                <a:gd name="T39" fmla="*/ 214 h 318"/>
                <a:gd name="T40" fmla="*/ 5 w 104"/>
                <a:gd name="T41" fmla="*/ 206 h 318"/>
                <a:gd name="T42" fmla="*/ 3 w 104"/>
                <a:gd name="T43" fmla="*/ 216 h 318"/>
                <a:gd name="T44" fmla="*/ 0 w 104"/>
                <a:gd name="T45" fmla="*/ 196 h 318"/>
                <a:gd name="T46" fmla="*/ 5 w 104"/>
                <a:gd name="T47" fmla="*/ 191 h 318"/>
                <a:gd name="T48" fmla="*/ 2 w 104"/>
                <a:gd name="T49" fmla="*/ 201 h 318"/>
                <a:gd name="T50" fmla="*/ 0 w 104"/>
                <a:gd name="T51" fmla="*/ 183 h 318"/>
                <a:gd name="T52" fmla="*/ 6 w 104"/>
                <a:gd name="T53" fmla="*/ 175 h 318"/>
                <a:gd name="T54" fmla="*/ 2 w 104"/>
                <a:gd name="T55" fmla="*/ 185 h 318"/>
                <a:gd name="T56" fmla="*/ 3 w 104"/>
                <a:gd name="T57" fmla="*/ 159 h 318"/>
                <a:gd name="T58" fmla="*/ 7 w 104"/>
                <a:gd name="T59" fmla="*/ 168 h 318"/>
                <a:gd name="T60" fmla="*/ 5 w 104"/>
                <a:gd name="T61" fmla="*/ 152 h 318"/>
                <a:gd name="T62" fmla="*/ 11 w 104"/>
                <a:gd name="T63" fmla="*/ 145 h 318"/>
                <a:gd name="T64" fmla="*/ 10 w 104"/>
                <a:gd name="T65" fmla="*/ 139 h 318"/>
                <a:gd name="T66" fmla="*/ 14 w 104"/>
                <a:gd name="T67" fmla="*/ 127 h 318"/>
                <a:gd name="T68" fmla="*/ 11 w 104"/>
                <a:gd name="T69" fmla="*/ 139 h 318"/>
                <a:gd name="T70" fmla="*/ 14 w 104"/>
                <a:gd name="T71" fmla="*/ 121 h 318"/>
                <a:gd name="T72" fmla="*/ 21 w 104"/>
                <a:gd name="T73" fmla="*/ 116 h 318"/>
                <a:gd name="T74" fmla="*/ 15 w 104"/>
                <a:gd name="T75" fmla="*/ 124 h 318"/>
                <a:gd name="T76" fmla="*/ 23 w 104"/>
                <a:gd name="T77" fmla="*/ 100 h 318"/>
                <a:gd name="T78" fmla="*/ 27 w 104"/>
                <a:gd name="T79" fmla="*/ 102 h 318"/>
                <a:gd name="T80" fmla="*/ 21 w 104"/>
                <a:gd name="T81" fmla="*/ 110 h 318"/>
                <a:gd name="T82" fmla="*/ 30 w 104"/>
                <a:gd name="T83" fmla="*/ 86 h 318"/>
                <a:gd name="T84" fmla="*/ 31 w 104"/>
                <a:gd name="T85" fmla="*/ 95 h 318"/>
                <a:gd name="T86" fmla="*/ 35 w 104"/>
                <a:gd name="T87" fmla="*/ 82 h 318"/>
                <a:gd name="T88" fmla="*/ 42 w 104"/>
                <a:gd name="T89" fmla="*/ 71 h 318"/>
                <a:gd name="T90" fmla="*/ 36 w 104"/>
                <a:gd name="T91" fmla="*/ 82 h 318"/>
                <a:gd name="T92" fmla="*/ 43 w 104"/>
                <a:gd name="T93" fmla="*/ 65 h 318"/>
                <a:gd name="T94" fmla="*/ 51 w 104"/>
                <a:gd name="T95" fmla="*/ 62 h 318"/>
                <a:gd name="T96" fmla="*/ 43 w 104"/>
                <a:gd name="T97" fmla="*/ 69 h 318"/>
                <a:gd name="T98" fmla="*/ 56 w 104"/>
                <a:gd name="T99" fmla="*/ 46 h 318"/>
                <a:gd name="T100" fmla="*/ 55 w 104"/>
                <a:gd name="T101" fmla="*/ 55 h 318"/>
                <a:gd name="T102" fmla="*/ 62 w 104"/>
                <a:gd name="T103" fmla="*/ 43 h 318"/>
                <a:gd name="T104" fmla="*/ 70 w 104"/>
                <a:gd name="T105" fmla="*/ 34 h 318"/>
                <a:gd name="T106" fmla="*/ 63 w 104"/>
                <a:gd name="T107" fmla="*/ 44 h 318"/>
                <a:gd name="T108" fmla="*/ 72 w 104"/>
                <a:gd name="T109" fmla="*/ 28 h 318"/>
                <a:gd name="T110" fmla="*/ 80 w 104"/>
                <a:gd name="T111" fmla="*/ 26 h 318"/>
                <a:gd name="T112" fmla="*/ 72 w 104"/>
                <a:gd name="T113" fmla="*/ 32 h 318"/>
                <a:gd name="T114" fmla="*/ 88 w 104"/>
                <a:gd name="T115" fmla="*/ 11 h 318"/>
                <a:gd name="T116" fmla="*/ 86 w 104"/>
                <a:gd name="T117" fmla="*/ 20 h 318"/>
                <a:gd name="T118" fmla="*/ 94 w 104"/>
                <a:gd name="T119" fmla="*/ 9 h 318"/>
                <a:gd name="T120" fmla="*/ 100 w 104"/>
                <a:gd name="T121" fmla="*/ 1 h 318"/>
                <a:gd name="T122" fmla="*/ 97 w 104"/>
                <a:gd name="T123" fmla="*/ 9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4" h="318">
                  <a:moveTo>
                    <a:pt x="38" y="317"/>
                  </a:moveTo>
                  <a:cubicBezTo>
                    <a:pt x="37" y="315"/>
                    <a:pt x="35" y="312"/>
                    <a:pt x="34" y="310"/>
                  </a:cubicBezTo>
                  <a:cubicBezTo>
                    <a:pt x="34" y="310"/>
                    <a:pt x="34" y="310"/>
                    <a:pt x="34" y="310"/>
                  </a:cubicBezTo>
                  <a:cubicBezTo>
                    <a:pt x="33" y="309"/>
                    <a:pt x="34" y="308"/>
                    <a:pt x="35" y="307"/>
                  </a:cubicBezTo>
                  <a:cubicBezTo>
                    <a:pt x="36" y="306"/>
                    <a:pt x="37" y="307"/>
                    <a:pt x="38" y="308"/>
                  </a:cubicBezTo>
                  <a:cubicBezTo>
                    <a:pt x="39" y="310"/>
                    <a:pt x="41" y="312"/>
                    <a:pt x="42" y="314"/>
                  </a:cubicBezTo>
                  <a:cubicBezTo>
                    <a:pt x="43" y="315"/>
                    <a:pt x="42" y="317"/>
                    <a:pt x="41" y="318"/>
                  </a:cubicBezTo>
                  <a:cubicBezTo>
                    <a:pt x="41" y="318"/>
                    <a:pt x="40" y="318"/>
                    <a:pt x="40" y="318"/>
                  </a:cubicBezTo>
                  <a:cubicBezTo>
                    <a:pt x="39" y="318"/>
                    <a:pt x="39" y="318"/>
                    <a:pt x="38" y="317"/>
                  </a:cubicBezTo>
                  <a:close/>
                  <a:moveTo>
                    <a:pt x="30" y="303"/>
                  </a:moveTo>
                  <a:cubicBezTo>
                    <a:pt x="29" y="301"/>
                    <a:pt x="27" y="299"/>
                    <a:pt x="26" y="297"/>
                  </a:cubicBezTo>
                  <a:cubicBezTo>
                    <a:pt x="25" y="295"/>
                    <a:pt x="26" y="294"/>
                    <a:pt x="27" y="293"/>
                  </a:cubicBezTo>
                  <a:cubicBezTo>
                    <a:pt x="28" y="293"/>
                    <a:pt x="30" y="293"/>
                    <a:pt x="30" y="294"/>
                  </a:cubicBezTo>
                  <a:cubicBezTo>
                    <a:pt x="31" y="297"/>
                    <a:pt x="33" y="299"/>
                    <a:pt x="34" y="301"/>
                  </a:cubicBezTo>
                  <a:cubicBezTo>
                    <a:pt x="35" y="302"/>
                    <a:pt x="34" y="304"/>
                    <a:pt x="33" y="304"/>
                  </a:cubicBezTo>
                  <a:cubicBezTo>
                    <a:pt x="33" y="305"/>
                    <a:pt x="32" y="305"/>
                    <a:pt x="32" y="305"/>
                  </a:cubicBezTo>
                  <a:cubicBezTo>
                    <a:pt x="31" y="305"/>
                    <a:pt x="30" y="304"/>
                    <a:pt x="30" y="303"/>
                  </a:cubicBezTo>
                  <a:close/>
                  <a:moveTo>
                    <a:pt x="23" y="290"/>
                  </a:moveTo>
                  <a:cubicBezTo>
                    <a:pt x="21" y="287"/>
                    <a:pt x="20" y="285"/>
                    <a:pt x="19" y="282"/>
                  </a:cubicBezTo>
                  <a:cubicBezTo>
                    <a:pt x="19" y="281"/>
                    <a:pt x="19" y="280"/>
                    <a:pt x="20" y="279"/>
                  </a:cubicBezTo>
                  <a:cubicBezTo>
                    <a:pt x="21" y="279"/>
                    <a:pt x="23" y="279"/>
                    <a:pt x="23" y="281"/>
                  </a:cubicBezTo>
                  <a:cubicBezTo>
                    <a:pt x="24" y="283"/>
                    <a:pt x="26" y="285"/>
                    <a:pt x="27" y="287"/>
                  </a:cubicBezTo>
                  <a:cubicBezTo>
                    <a:pt x="27" y="289"/>
                    <a:pt x="27" y="290"/>
                    <a:pt x="26" y="291"/>
                  </a:cubicBezTo>
                  <a:cubicBezTo>
                    <a:pt x="25" y="291"/>
                    <a:pt x="25" y="291"/>
                    <a:pt x="25" y="291"/>
                  </a:cubicBezTo>
                  <a:cubicBezTo>
                    <a:pt x="24" y="291"/>
                    <a:pt x="23" y="290"/>
                    <a:pt x="23" y="290"/>
                  </a:cubicBezTo>
                  <a:close/>
                  <a:moveTo>
                    <a:pt x="16" y="275"/>
                  </a:moveTo>
                  <a:cubicBezTo>
                    <a:pt x="15" y="273"/>
                    <a:pt x="14" y="270"/>
                    <a:pt x="13" y="268"/>
                  </a:cubicBezTo>
                  <a:cubicBezTo>
                    <a:pt x="13" y="268"/>
                    <a:pt x="13" y="268"/>
                    <a:pt x="13" y="268"/>
                  </a:cubicBezTo>
                  <a:cubicBezTo>
                    <a:pt x="13" y="267"/>
                    <a:pt x="13" y="265"/>
                    <a:pt x="14" y="265"/>
                  </a:cubicBezTo>
                  <a:cubicBezTo>
                    <a:pt x="16" y="264"/>
                    <a:pt x="17" y="265"/>
                    <a:pt x="17" y="266"/>
                  </a:cubicBezTo>
                  <a:cubicBezTo>
                    <a:pt x="18" y="269"/>
                    <a:pt x="19" y="271"/>
                    <a:pt x="20" y="273"/>
                  </a:cubicBezTo>
                  <a:cubicBezTo>
                    <a:pt x="21" y="275"/>
                    <a:pt x="20" y="276"/>
                    <a:pt x="19" y="276"/>
                  </a:cubicBezTo>
                  <a:cubicBezTo>
                    <a:pt x="18" y="277"/>
                    <a:pt x="18" y="277"/>
                    <a:pt x="18" y="277"/>
                  </a:cubicBezTo>
                  <a:cubicBezTo>
                    <a:pt x="17" y="277"/>
                    <a:pt x="16" y="276"/>
                    <a:pt x="16" y="275"/>
                  </a:cubicBezTo>
                  <a:close/>
                  <a:moveTo>
                    <a:pt x="10" y="260"/>
                  </a:moveTo>
                  <a:cubicBezTo>
                    <a:pt x="10" y="258"/>
                    <a:pt x="9" y="255"/>
                    <a:pt x="8" y="253"/>
                  </a:cubicBezTo>
                  <a:cubicBezTo>
                    <a:pt x="8" y="252"/>
                    <a:pt x="8" y="250"/>
                    <a:pt x="10" y="250"/>
                  </a:cubicBezTo>
                  <a:cubicBezTo>
                    <a:pt x="11" y="250"/>
                    <a:pt x="12" y="250"/>
                    <a:pt x="13" y="252"/>
                  </a:cubicBezTo>
                  <a:cubicBezTo>
                    <a:pt x="13" y="254"/>
                    <a:pt x="14" y="256"/>
                    <a:pt x="15" y="259"/>
                  </a:cubicBezTo>
                  <a:cubicBezTo>
                    <a:pt x="15" y="260"/>
                    <a:pt x="15" y="262"/>
                    <a:pt x="13" y="262"/>
                  </a:cubicBezTo>
                  <a:cubicBezTo>
                    <a:pt x="13" y="262"/>
                    <a:pt x="13" y="262"/>
                    <a:pt x="13" y="262"/>
                  </a:cubicBezTo>
                  <a:cubicBezTo>
                    <a:pt x="12" y="262"/>
                    <a:pt x="11" y="261"/>
                    <a:pt x="10" y="260"/>
                  </a:cubicBezTo>
                  <a:close/>
                  <a:moveTo>
                    <a:pt x="6" y="245"/>
                  </a:moveTo>
                  <a:cubicBezTo>
                    <a:pt x="5" y="243"/>
                    <a:pt x="5" y="240"/>
                    <a:pt x="4" y="238"/>
                  </a:cubicBezTo>
                  <a:cubicBezTo>
                    <a:pt x="4" y="238"/>
                    <a:pt x="4" y="238"/>
                    <a:pt x="4" y="238"/>
                  </a:cubicBezTo>
                  <a:cubicBezTo>
                    <a:pt x="4" y="236"/>
                    <a:pt x="5" y="235"/>
                    <a:pt x="6" y="235"/>
                  </a:cubicBezTo>
                  <a:cubicBezTo>
                    <a:pt x="7" y="235"/>
                    <a:pt x="9" y="235"/>
                    <a:pt x="9" y="237"/>
                  </a:cubicBezTo>
                  <a:cubicBezTo>
                    <a:pt x="9" y="239"/>
                    <a:pt x="10" y="242"/>
                    <a:pt x="11" y="244"/>
                  </a:cubicBezTo>
                  <a:cubicBezTo>
                    <a:pt x="11" y="245"/>
                    <a:pt x="10" y="247"/>
                    <a:pt x="9" y="247"/>
                  </a:cubicBezTo>
                  <a:cubicBezTo>
                    <a:pt x="8" y="247"/>
                    <a:pt x="8" y="247"/>
                    <a:pt x="8" y="247"/>
                  </a:cubicBezTo>
                  <a:cubicBezTo>
                    <a:pt x="7" y="247"/>
                    <a:pt x="6" y="246"/>
                    <a:pt x="6" y="245"/>
                  </a:cubicBezTo>
                  <a:close/>
                  <a:moveTo>
                    <a:pt x="3" y="230"/>
                  </a:moveTo>
                  <a:cubicBezTo>
                    <a:pt x="2" y="227"/>
                    <a:pt x="2" y="225"/>
                    <a:pt x="2" y="222"/>
                  </a:cubicBezTo>
                  <a:cubicBezTo>
                    <a:pt x="1" y="221"/>
                    <a:pt x="2" y="220"/>
                    <a:pt x="4" y="219"/>
                  </a:cubicBezTo>
                  <a:cubicBezTo>
                    <a:pt x="5" y="219"/>
                    <a:pt x="6" y="220"/>
                    <a:pt x="6" y="221"/>
                  </a:cubicBezTo>
                  <a:cubicBezTo>
                    <a:pt x="6" y="224"/>
                    <a:pt x="7" y="227"/>
                    <a:pt x="7" y="229"/>
                  </a:cubicBezTo>
                  <a:cubicBezTo>
                    <a:pt x="8" y="230"/>
                    <a:pt x="7" y="232"/>
                    <a:pt x="5" y="232"/>
                  </a:cubicBezTo>
                  <a:cubicBezTo>
                    <a:pt x="5" y="232"/>
                    <a:pt x="5" y="232"/>
                    <a:pt x="5" y="232"/>
                  </a:cubicBezTo>
                  <a:cubicBezTo>
                    <a:pt x="4" y="232"/>
                    <a:pt x="3" y="231"/>
                    <a:pt x="3" y="230"/>
                  </a:cubicBezTo>
                  <a:close/>
                  <a:moveTo>
                    <a:pt x="1" y="214"/>
                  </a:moveTo>
                  <a:cubicBezTo>
                    <a:pt x="0" y="212"/>
                    <a:pt x="0" y="209"/>
                    <a:pt x="0" y="206"/>
                  </a:cubicBezTo>
                  <a:cubicBezTo>
                    <a:pt x="0" y="205"/>
                    <a:pt x="1" y="204"/>
                    <a:pt x="2" y="204"/>
                  </a:cubicBezTo>
                  <a:cubicBezTo>
                    <a:pt x="4" y="204"/>
                    <a:pt x="5" y="205"/>
                    <a:pt x="5" y="206"/>
                  </a:cubicBezTo>
                  <a:cubicBezTo>
                    <a:pt x="5" y="209"/>
                    <a:pt x="5" y="211"/>
                    <a:pt x="5" y="214"/>
                  </a:cubicBezTo>
                  <a:cubicBezTo>
                    <a:pt x="5" y="215"/>
                    <a:pt x="5" y="216"/>
                    <a:pt x="3" y="216"/>
                  </a:cubicBezTo>
                  <a:cubicBezTo>
                    <a:pt x="3" y="216"/>
                    <a:pt x="3" y="216"/>
                    <a:pt x="3" y="216"/>
                  </a:cubicBezTo>
                  <a:cubicBezTo>
                    <a:pt x="2" y="216"/>
                    <a:pt x="1" y="215"/>
                    <a:pt x="1" y="214"/>
                  </a:cubicBezTo>
                  <a:close/>
                  <a:moveTo>
                    <a:pt x="0" y="198"/>
                  </a:moveTo>
                  <a:cubicBezTo>
                    <a:pt x="0" y="198"/>
                    <a:pt x="0" y="197"/>
                    <a:pt x="0" y="196"/>
                  </a:cubicBezTo>
                  <a:cubicBezTo>
                    <a:pt x="0" y="194"/>
                    <a:pt x="0" y="192"/>
                    <a:pt x="0" y="191"/>
                  </a:cubicBezTo>
                  <a:cubicBezTo>
                    <a:pt x="0" y="189"/>
                    <a:pt x="1" y="188"/>
                    <a:pt x="2" y="188"/>
                  </a:cubicBezTo>
                  <a:cubicBezTo>
                    <a:pt x="4" y="188"/>
                    <a:pt x="5" y="189"/>
                    <a:pt x="5" y="191"/>
                  </a:cubicBezTo>
                  <a:cubicBezTo>
                    <a:pt x="5" y="193"/>
                    <a:pt x="5" y="194"/>
                    <a:pt x="5" y="196"/>
                  </a:cubicBezTo>
                  <a:cubicBezTo>
                    <a:pt x="5" y="197"/>
                    <a:pt x="5" y="198"/>
                    <a:pt x="5" y="198"/>
                  </a:cubicBezTo>
                  <a:cubicBezTo>
                    <a:pt x="5" y="200"/>
                    <a:pt x="3" y="201"/>
                    <a:pt x="2" y="201"/>
                  </a:cubicBezTo>
                  <a:cubicBezTo>
                    <a:pt x="1" y="201"/>
                    <a:pt x="0" y="200"/>
                    <a:pt x="0" y="198"/>
                  </a:cubicBezTo>
                  <a:close/>
                  <a:moveTo>
                    <a:pt x="2" y="185"/>
                  </a:moveTo>
                  <a:cubicBezTo>
                    <a:pt x="1" y="185"/>
                    <a:pt x="0" y="184"/>
                    <a:pt x="0" y="183"/>
                  </a:cubicBezTo>
                  <a:cubicBezTo>
                    <a:pt x="0" y="180"/>
                    <a:pt x="1" y="177"/>
                    <a:pt x="1" y="175"/>
                  </a:cubicBezTo>
                  <a:cubicBezTo>
                    <a:pt x="1" y="174"/>
                    <a:pt x="2" y="173"/>
                    <a:pt x="4" y="173"/>
                  </a:cubicBezTo>
                  <a:cubicBezTo>
                    <a:pt x="5" y="173"/>
                    <a:pt x="6" y="174"/>
                    <a:pt x="6" y="175"/>
                  </a:cubicBezTo>
                  <a:cubicBezTo>
                    <a:pt x="5" y="178"/>
                    <a:pt x="5" y="180"/>
                    <a:pt x="5" y="183"/>
                  </a:cubicBezTo>
                  <a:cubicBezTo>
                    <a:pt x="5" y="184"/>
                    <a:pt x="4" y="185"/>
                    <a:pt x="3" y="185"/>
                  </a:cubicBezTo>
                  <a:lnTo>
                    <a:pt x="2" y="185"/>
                  </a:lnTo>
                  <a:close/>
                  <a:moveTo>
                    <a:pt x="4" y="170"/>
                  </a:moveTo>
                  <a:cubicBezTo>
                    <a:pt x="3" y="169"/>
                    <a:pt x="2" y="168"/>
                    <a:pt x="2" y="167"/>
                  </a:cubicBezTo>
                  <a:cubicBezTo>
                    <a:pt x="2" y="164"/>
                    <a:pt x="3" y="162"/>
                    <a:pt x="3" y="159"/>
                  </a:cubicBezTo>
                  <a:cubicBezTo>
                    <a:pt x="3" y="158"/>
                    <a:pt x="5" y="157"/>
                    <a:pt x="6" y="157"/>
                  </a:cubicBezTo>
                  <a:cubicBezTo>
                    <a:pt x="7" y="158"/>
                    <a:pt x="8" y="159"/>
                    <a:pt x="8" y="160"/>
                  </a:cubicBezTo>
                  <a:cubicBezTo>
                    <a:pt x="7" y="163"/>
                    <a:pt x="7" y="165"/>
                    <a:pt x="7" y="168"/>
                  </a:cubicBezTo>
                  <a:cubicBezTo>
                    <a:pt x="6" y="169"/>
                    <a:pt x="5" y="170"/>
                    <a:pt x="4" y="170"/>
                  </a:cubicBezTo>
                  <a:close/>
                  <a:moveTo>
                    <a:pt x="7" y="154"/>
                  </a:moveTo>
                  <a:cubicBezTo>
                    <a:pt x="5" y="154"/>
                    <a:pt x="5" y="153"/>
                    <a:pt x="5" y="152"/>
                  </a:cubicBezTo>
                  <a:cubicBezTo>
                    <a:pt x="5" y="149"/>
                    <a:pt x="6" y="146"/>
                    <a:pt x="7" y="144"/>
                  </a:cubicBezTo>
                  <a:cubicBezTo>
                    <a:pt x="7" y="143"/>
                    <a:pt x="8" y="142"/>
                    <a:pt x="10" y="142"/>
                  </a:cubicBezTo>
                  <a:cubicBezTo>
                    <a:pt x="11" y="142"/>
                    <a:pt x="12" y="144"/>
                    <a:pt x="11" y="145"/>
                  </a:cubicBezTo>
                  <a:cubicBezTo>
                    <a:pt x="11" y="147"/>
                    <a:pt x="10" y="150"/>
                    <a:pt x="9" y="153"/>
                  </a:cubicBezTo>
                  <a:cubicBezTo>
                    <a:pt x="9" y="154"/>
                    <a:pt x="8" y="154"/>
                    <a:pt x="7" y="154"/>
                  </a:cubicBezTo>
                  <a:close/>
                  <a:moveTo>
                    <a:pt x="10" y="139"/>
                  </a:moveTo>
                  <a:cubicBezTo>
                    <a:pt x="9" y="139"/>
                    <a:pt x="8" y="137"/>
                    <a:pt x="9" y="136"/>
                  </a:cubicBezTo>
                  <a:cubicBezTo>
                    <a:pt x="10" y="134"/>
                    <a:pt x="10" y="131"/>
                    <a:pt x="11" y="129"/>
                  </a:cubicBezTo>
                  <a:cubicBezTo>
                    <a:pt x="12" y="128"/>
                    <a:pt x="13" y="127"/>
                    <a:pt x="14" y="127"/>
                  </a:cubicBezTo>
                  <a:cubicBezTo>
                    <a:pt x="15" y="128"/>
                    <a:pt x="16" y="129"/>
                    <a:pt x="16" y="130"/>
                  </a:cubicBezTo>
                  <a:cubicBezTo>
                    <a:pt x="15" y="133"/>
                    <a:pt x="14" y="135"/>
                    <a:pt x="13" y="138"/>
                  </a:cubicBezTo>
                  <a:cubicBezTo>
                    <a:pt x="13" y="139"/>
                    <a:pt x="12" y="139"/>
                    <a:pt x="11" y="139"/>
                  </a:cubicBezTo>
                  <a:lnTo>
                    <a:pt x="10" y="139"/>
                  </a:lnTo>
                  <a:close/>
                  <a:moveTo>
                    <a:pt x="15" y="124"/>
                  </a:moveTo>
                  <a:cubicBezTo>
                    <a:pt x="14" y="124"/>
                    <a:pt x="13" y="123"/>
                    <a:pt x="14" y="121"/>
                  </a:cubicBezTo>
                  <a:cubicBezTo>
                    <a:pt x="15" y="119"/>
                    <a:pt x="16" y="116"/>
                    <a:pt x="17" y="114"/>
                  </a:cubicBezTo>
                  <a:cubicBezTo>
                    <a:pt x="17" y="113"/>
                    <a:pt x="19" y="112"/>
                    <a:pt x="20" y="113"/>
                  </a:cubicBezTo>
                  <a:cubicBezTo>
                    <a:pt x="21" y="113"/>
                    <a:pt x="21" y="115"/>
                    <a:pt x="21" y="116"/>
                  </a:cubicBezTo>
                  <a:cubicBezTo>
                    <a:pt x="20" y="118"/>
                    <a:pt x="19" y="121"/>
                    <a:pt x="18" y="123"/>
                  </a:cubicBezTo>
                  <a:cubicBezTo>
                    <a:pt x="18" y="124"/>
                    <a:pt x="17" y="124"/>
                    <a:pt x="16" y="124"/>
                  </a:cubicBezTo>
                  <a:lnTo>
                    <a:pt x="15" y="124"/>
                  </a:lnTo>
                  <a:close/>
                  <a:moveTo>
                    <a:pt x="21" y="110"/>
                  </a:moveTo>
                  <a:cubicBezTo>
                    <a:pt x="20" y="109"/>
                    <a:pt x="19" y="108"/>
                    <a:pt x="20" y="107"/>
                  </a:cubicBezTo>
                  <a:cubicBezTo>
                    <a:pt x="21" y="104"/>
                    <a:pt x="22" y="102"/>
                    <a:pt x="23" y="100"/>
                  </a:cubicBezTo>
                  <a:cubicBezTo>
                    <a:pt x="23" y="100"/>
                    <a:pt x="23" y="100"/>
                    <a:pt x="23" y="100"/>
                  </a:cubicBezTo>
                  <a:cubicBezTo>
                    <a:pt x="24" y="98"/>
                    <a:pt x="25" y="98"/>
                    <a:pt x="26" y="99"/>
                  </a:cubicBezTo>
                  <a:cubicBezTo>
                    <a:pt x="27" y="99"/>
                    <a:pt x="28" y="100"/>
                    <a:pt x="27" y="102"/>
                  </a:cubicBezTo>
                  <a:cubicBezTo>
                    <a:pt x="26" y="104"/>
                    <a:pt x="25" y="106"/>
                    <a:pt x="24" y="109"/>
                  </a:cubicBezTo>
                  <a:cubicBezTo>
                    <a:pt x="24" y="110"/>
                    <a:pt x="23" y="110"/>
                    <a:pt x="22" y="110"/>
                  </a:cubicBezTo>
                  <a:lnTo>
                    <a:pt x="21" y="110"/>
                  </a:lnTo>
                  <a:close/>
                  <a:moveTo>
                    <a:pt x="28" y="96"/>
                  </a:moveTo>
                  <a:cubicBezTo>
                    <a:pt x="26" y="95"/>
                    <a:pt x="26" y="94"/>
                    <a:pt x="27" y="93"/>
                  </a:cubicBezTo>
                  <a:cubicBezTo>
                    <a:pt x="28" y="90"/>
                    <a:pt x="29" y="88"/>
                    <a:pt x="30" y="86"/>
                  </a:cubicBezTo>
                  <a:cubicBezTo>
                    <a:pt x="31" y="85"/>
                    <a:pt x="32" y="84"/>
                    <a:pt x="34" y="85"/>
                  </a:cubicBezTo>
                  <a:cubicBezTo>
                    <a:pt x="35" y="85"/>
                    <a:pt x="35" y="87"/>
                    <a:pt x="34" y="88"/>
                  </a:cubicBezTo>
                  <a:cubicBezTo>
                    <a:pt x="33" y="90"/>
                    <a:pt x="32" y="92"/>
                    <a:pt x="31" y="95"/>
                  </a:cubicBezTo>
                  <a:cubicBezTo>
                    <a:pt x="30" y="96"/>
                    <a:pt x="30" y="96"/>
                    <a:pt x="29" y="96"/>
                  </a:cubicBezTo>
                  <a:lnTo>
                    <a:pt x="28" y="96"/>
                  </a:lnTo>
                  <a:close/>
                  <a:moveTo>
                    <a:pt x="35" y="82"/>
                  </a:moveTo>
                  <a:cubicBezTo>
                    <a:pt x="34" y="81"/>
                    <a:pt x="34" y="80"/>
                    <a:pt x="34" y="79"/>
                  </a:cubicBezTo>
                  <a:cubicBezTo>
                    <a:pt x="36" y="77"/>
                    <a:pt x="37" y="74"/>
                    <a:pt x="38" y="72"/>
                  </a:cubicBezTo>
                  <a:cubicBezTo>
                    <a:pt x="39" y="71"/>
                    <a:pt x="40" y="71"/>
                    <a:pt x="42" y="71"/>
                  </a:cubicBezTo>
                  <a:cubicBezTo>
                    <a:pt x="43" y="72"/>
                    <a:pt x="43" y="73"/>
                    <a:pt x="42" y="75"/>
                  </a:cubicBezTo>
                  <a:cubicBezTo>
                    <a:pt x="41" y="77"/>
                    <a:pt x="40" y="79"/>
                    <a:pt x="38" y="81"/>
                  </a:cubicBezTo>
                  <a:cubicBezTo>
                    <a:pt x="38" y="82"/>
                    <a:pt x="37" y="82"/>
                    <a:pt x="36" y="82"/>
                  </a:cubicBezTo>
                  <a:cubicBezTo>
                    <a:pt x="36" y="82"/>
                    <a:pt x="35" y="82"/>
                    <a:pt x="35" y="82"/>
                  </a:cubicBezTo>
                  <a:close/>
                  <a:moveTo>
                    <a:pt x="43" y="69"/>
                  </a:moveTo>
                  <a:cubicBezTo>
                    <a:pt x="42" y="68"/>
                    <a:pt x="42" y="67"/>
                    <a:pt x="43" y="65"/>
                  </a:cubicBezTo>
                  <a:cubicBezTo>
                    <a:pt x="44" y="63"/>
                    <a:pt x="46" y="61"/>
                    <a:pt x="47" y="59"/>
                  </a:cubicBezTo>
                  <a:cubicBezTo>
                    <a:pt x="48" y="58"/>
                    <a:pt x="49" y="58"/>
                    <a:pt x="50" y="58"/>
                  </a:cubicBezTo>
                  <a:cubicBezTo>
                    <a:pt x="51" y="59"/>
                    <a:pt x="52" y="61"/>
                    <a:pt x="51" y="62"/>
                  </a:cubicBezTo>
                  <a:cubicBezTo>
                    <a:pt x="49" y="64"/>
                    <a:pt x="48" y="66"/>
                    <a:pt x="47" y="68"/>
                  </a:cubicBezTo>
                  <a:cubicBezTo>
                    <a:pt x="46" y="69"/>
                    <a:pt x="45" y="69"/>
                    <a:pt x="45" y="69"/>
                  </a:cubicBezTo>
                  <a:cubicBezTo>
                    <a:pt x="44" y="69"/>
                    <a:pt x="44" y="69"/>
                    <a:pt x="43" y="69"/>
                  </a:cubicBezTo>
                  <a:close/>
                  <a:moveTo>
                    <a:pt x="52" y="56"/>
                  </a:moveTo>
                  <a:cubicBezTo>
                    <a:pt x="51" y="55"/>
                    <a:pt x="51" y="54"/>
                    <a:pt x="52" y="53"/>
                  </a:cubicBezTo>
                  <a:cubicBezTo>
                    <a:pt x="53" y="50"/>
                    <a:pt x="55" y="48"/>
                    <a:pt x="56" y="46"/>
                  </a:cubicBezTo>
                  <a:cubicBezTo>
                    <a:pt x="57" y="45"/>
                    <a:pt x="59" y="45"/>
                    <a:pt x="60" y="46"/>
                  </a:cubicBezTo>
                  <a:cubicBezTo>
                    <a:pt x="61" y="47"/>
                    <a:pt x="61" y="48"/>
                    <a:pt x="60" y="49"/>
                  </a:cubicBezTo>
                  <a:cubicBezTo>
                    <a:pt x="59" y="51"/>
                    <a:pt x="57" y="53"/>
                    <a:pt x="55" y="55"/>
                  </a:cubicBezTo>
                  <a:cubicBezTo>
                    <a:pt x="55" y="56"/>
                    <a:pt x="54" y="56"/>
                    <a:pt x="54" y="56"/>
                  </a:cubicBezTo>
                  <a:cubicBezTo>
                    <a:pt x="53" y="56"/>
                    <a:pt x="53" y="56"/>
                    <a:pt x="52" y="56"/>
                  </a:cubicBezTo>
                  <a:close/>
                  <a:moveTo>
                    <a:pt x="62" y="43"/>
                  </a:moveTo>
                  <a:cubicBezTo>
                    <a:pt x="61" y="43"/>
                    <a:pt x="60" y="41"/>
                    <a:pt x="61" y="40"/>
                  </a:cubicBezTo>
                  <a:cubicBezTo>
                    <a:pt x="63" y="38"/>
                    <a:pt x="65" y="36"/>
                    <a:pt x="66" y="34"/>
                  </a:cubicBezTo>
                  <a:cubicBezTo>
                    <a:pt x="67" y="33"/>
                    <a:pt x="69" y="33"/>
                    <a:pt x="70" y="34"/>
                  </a:cubicBezTo>
                  <a:cubicBezTo>
                    <a:pt x="71" y="35"/>
                    <a:pt x="71" y="36"/>
                    <a:pt x="70" y="37"/>
                  </a:cubicBezTo>
                  <a:cubicBezTo>
                    <a:pt x="68" y="39"/>
                    <a:pt x="67" y="41"/>
                    <a:pt x="65" y="43"/>
                  </a:cubicBezTo>
                  <a:cubicBezTo>
                    <a:pt x="64" y="44"/>
                    <a:pt x="64" y="44"/>
                    <a:pt x="63" y="44"/>
                  </a:cubicBezTo>
                  <a:cubicBezTo>
                    <a:pt x="63" y="44"/>
                    <a:pt x="62" y="44"/>
                    <a:pt x="62" y="43"/>
                  </a:cubicBezTo>
                  <a:close/>
                  <a:moveTo>
                    <a:pt x="72" y="32"/>
                  </a:moveTo>
                  <a:cubicBezTo>
                    <a:pt x="71" y="31"/>
                    <a:pt x="71" y="29"/>
                    <a:pt x="72" y="28"/>
                  </a:cubicBezTo>
                  <a:cubicBezTo>
                    <a:pt x="73" y="26"/>
                    <a:pt x="75" y="24"/>
                    <a:pt x="77" y="22"/>
                  </a:cubicBezTo>
                  <a:cubicBezTo>
                    <a:pt x="78" y="22"/>
                    <a:pt x="79" y="21"/>
                    <a:pt x="80" y="22"/>
                  </a:cubicBezTo>
                  <a:cubicBezTo>
                    <a:pt x="81" y="23"/>
                    <a:pt x="81" y="25"/>
                    <a:pt x="80" y="26"/>
                  </a:cubicBezTo>
                  <a:cubicBezTo>
                    <a:pt x="79" y="27"/>
                    <a:pt x="77" y="29"/>
                    <a:pt x="75" y="31"/>
                  </a:cubicBezTo>
                  <a:cubicBezTo>
                    <a:pt x="75" y="32"/>
                    <a:pt x="74" y="32"/>
                    <a:pt x="73" y="32"/>
                  </a:cubicBezTo>
                  <a:cubicBezTo>
                    <a:pt x="73" y="32"/>
                    <a:pt x="72" y="32"/>
                    <a:pt x="72" y="32"/>
                  </a:cubicBezTo>
                  <a:close/>
                  <a:moveTo>
                    <a:pt x="82" y="20"/>
                  </a:moveTo>
                  <a:cubicBezTo>
                    <a:pt x="81" y="19"/>
                    <a:pt x="81" y="18"/>
                    <a:pt x="82" y="17"/>
                  </a:cubicBezTo>
                  <a:cubicBezTo>
                    <a:pt x="84" y="15"/>
                    <a:pt x="86" y="13"/>
                    <a:pt x="88" y="11"/>
                  </a:cubicBezTo>
                  <a:cubicBezTo>
                    <a:pt x="89" y="10"/>
                    <a:pt x="90" y="10"/>
                    <a:pt x="91" y="11"/>
                  </a:cubicBezTo>
                  <a:cubicBezTo>
                    <a:pt x="92" y="12"/>
                    <a:pt x="92" y="14"/>
                    <a:pt x="91" y="15"/>
                  </a:cubicBezTo>
                  <a:cubicBezTo>
                    <a:pt x="89" y="16"/>
                    <a:pt x="88" y="18"/>
                    <a:pt x="86" y="20"/>
                  </a:cubicBezTo>
                  <a:cubicBezTo>
                    <a:pt x="85" y="20"/>
                    <a:pt x="85" y="21"/>
                    <a:pt x="84" y="21"/>
                  </a:cubicBezTo>
                  <a:cubicBezTo>
                    <a:pt x="83" y="21"/>
                    <a:pt x="83" y="20"/>
                    <a:pt x="82" y="20"/>
                  </a:cubicBezTo>
                  <a:close/>
                  <a:moveTo>
                    <a:pt x="94" y="9"/>
                  </a:moveTo>
                  <a:cubicBezTo>
                    <a:pt x="93" y="8"/>
                    <a:pt x="93" y="7"/>
                    <a:pt x="94" y="6"/>
                  </a:cubicBezTo>
                  <a:cubicBezTo>
                    <a:pt x="97" y="2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1" y="0"/>
                    <a:pt x="102" y="0"/>
                    <a:pt x="103" y="1"/>
                  </a:cubicBezTo>
                  <a:cubicBezTo>
                    <a:pt x="104" y="2"/>
                    <a:pt x="104" y="3"/>
                    <a:pt x="103" y="4"/>
                  </a:cubicBezTo>
                  <a:cubicBezTo>
                    <a:pt x="103" y="4"/>
                    <a:pt x="101" y="6"/>
                    <a:pt x="97" y="9"/>
                  </a:cubicBezTo>
                  <a:cubicBezTo>
                    <a:pt x="96" y="10"/>
                    <a:pt x="96" y="10"/>
                    <a:pt x="95" y="10"/>
                  </a:cubicBezTo>
                  <a:cubicBezTo>
                    <a:pt x="95" y="10"/>
                    <a:pt x="94" y="10"/>
                    <a:pt x="94" y="9"/>
                  </a:cubicBezTo>
                  <a:close/>
                </a:path>
              </a:pathLst>
            </a:custGeom>
            <a:solidFill>
              <a:srgbClr val="613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756"/>
            <p:cNvSpPr>
              <a:spLocks noEditPoints="1"/>
            </p:cNvSpPr>
            <p:nvPr/>
          </p:nvSpPr>
          <p:spPr bwMode="auto">
            <a:xfrm>
              <a:off x="4819649" y="1854201"/>
              <a:ext cx="387350" cy="841375"/>
            </a:xfrm>
            <a:custGeom>
              <a:avLst/>
              <a:gdLst>
                <a:gd name="T0" fmla="*/ 12 w 143"/>
                <a:gd name="T1" fmla="*/ 304 h 311"/>
                <a:gd name="T2" fmla="*/ 1 w 143"/>
                <a:gd name="T3" fmla="*/ 310 h 311"/>
                <a:gd name="T4" fmla="*/ 26 w 143"/>
                <a:gd name="T5" fmla="*/ 297 h 311"/>
                <a:gd name="T6" fmla="*/ 15 w 143"/>
                <a:gd name="T7" fmla="*/ 303 h 311"/>
                <a:gd name="T8" fmla="*/ 39 w 143"/>
                <a:gd name="T9" fmla="*/ 289 h 311"/>
                <a:gd name="T10" fmla="*/ 29 w 143"/>
                <a:gd name="T11" fmla="*/ 295 h 311"/>
                <a:gd name="T12" fmla="*/ 52 w 143"/>
                <a:gd name="T13" fmla="*/ 280 h 311"/>
                <a:gd name="T14" fmla="*/ 42 w 143"/>
                <a:gd name="T15" fmla="*/ 287 h 311"/>
                <a:gd name="T16" fmla="*/ 61 w 143"/>
                <a:gd name="T17" fmla="*/ 270 h 311"/>
                <a:gd name="T18" fmla="*/ 57 w 143"/>
                <a:gd name="T19" fmla="*/ 279 h 311"/>
                <a:gd name="T20" fmla="*/ 73 w 143"/>
                <a:gd name="T21" fmla="*/ 260 h 311"/>
                <a:gd name="T22" fmla="*/ 69 w 143"/>
                <a:gd name="T23" fmla="*/ 269 h 311"/>
                <a:gd name="T24" fmla="*/ 84 w 143"/>
                <a:gd name="T25" fmla="*/ 249 h 311"/>
                <a:gd name="T26" fmla="*/ 80 w 143"/>
                <a:gd name="T27" fmla="*/ 259 h 311"/>
                <a:gd name="T28" fmla="*/ 84 w 143"/>
                <a:gd name="T29" fmla="*/ 249 h 311"/>
                <a:gd name="T30" fmla="*/ 94 w 143"/>
                <a:gd name="T31" fmla="*/ 238 h 311"/>
                <a:gd name="T32" fmla="*/ 91 w 143"/>
                <a:gd name="T33" fmla="*/ 247 h 311"/>
                <a:gd name="T34" fmla="*/ 103 w 143"/>
                <a:gd name="T35" fmla="*/ 225 h 311"/>
                <a:gd name="T36" fmla="*/ 101 w 143"/>
                <a:gd name="T37" fmla="*/ 235 h 311"/>
                <a:gd name="T38" fmla="*/ 112 w 143"/>
                <a:gd name="T39" fmla="*/ 212 h 311"/>
                <a:gd name="T40" fmla="*/ 110 w 143"/>
                <a:gd name="T41" fmla="*/ 223 h 311"/>
                <a:gd name="T42" fmla="*/ 119 w 143"/>
                <a:gd name="T43" fmla="*/ 199 h 311"/>
                <a:gd name="T44" fmla="*/ 117 w 143"/>
                <a:gd name="T45" fmla="*/ 209 h 311"/>
                <a:gd name="T46" fmla="*/ 125 w 143"/>
                <a:gd name="T47" fmla="*/ 185 h 311"/>
                <a:gd name="T48" fmla="*/ 124 w 143"/>
                <a:gd name="T49" fmla="*/ 195 h 311"/>
                <a:gd name="T50" fmla="*/ 130 w 143"/>
                <a:gd name="T51" fmla="*/ 170 h 311"/>
                <a:gd name="T52" fmla="*/ 130 w 143"/>
                <a:gd name="T53" fmla="*/ 180 h 311"/>
                <a:gd name="T54" fmla="*/ 134 w 143"/>
                <a:gd name="T55" fmla="*/ 155 h 311"/>
                <a:gd name="T56" fmla="*/ 136 w 143"/>
                <a:gd name="T57" fmla="*/ 164 h 311"/>
                <a:gd name="T58" fmla="*/ 136 w 143"/>
                <a:gd name="T59" fmla="*/ 140 h 311"/>
                <a:gd name="T60" fmla="*/ 137 w 143"/>
                <a:gd name="T61" fmla="*/ 150 h 311"/>
                <a:gd name="T62" fmla="*/ 138 w 143"/>
                <a:gd name="T63" fmla="*/ 125 h 311"/>
                <a:gd name="T64" fmla="*/ 140 w 143"/>
                <a:gd name="T65" fmla="*/ 135 h 311"/>
                <a:gd name="T66" fmla="*/ 139 w 143"/>
                <a:gd name="T67" fmla="*/ 109 h 311"/>
                <a:gd name="T68" fmla="*/ 141 w 143"/>
                <a:gd name="T69" fmla="*/ 119 h 311"/>
                <a:gd name="T70" fmla="*/ 141 w 143"/>
                <a:gd name="T71" fmla="*/ 91 h 311"/>
                <a:gd name="T72" fmla="*/ 141 w 143"/>
                <a:gd name="T73" fmla="*/ 104 h 311"/>
                <a:gd name="T74" fmla="*/ 139 w 143"/>
                <a:gd name="T75" fmla="*/ 76 h 311"/>
                <a:gd name="T76" fmla="*/ 140 w 143"/>
                <a:gd name="T77" fmla="*/ 88 h 311"/>
                <a:gd name="T78" fmla="*/ 135 w 143"/>
                <a:gd name="T79" fmla="*/ 63 h 311"/>
                <a:gd name="T80" fmla="*/ 139 w 143"/>
                <a:gd name="T81" fmla="*/ 72 h 311"/>
                <a:gd name="T82" fmla="*/ 132 w 143"/>
                <a:gd name="T83" fmla="*/ 48 h 311"/>
                <a:gd name="T84" fmla="*/ 138 w 143"/>
                <a:gd name="T85" fmla="*/ 54 h 311"/>
                <a:gd name="T86" fmla="*/ 131 w 143"/>
                <a:gd name="T87" fmla="*/ 40 h 311"/>
                <a:gd name="T88" fmla="*/ 133 w 143"/>
                <a:gd name="T89" fmla="*/ 31 h 311"/>
                <a:gd name="T90" fmla="*/ 131 w 143"/>
                <a:gd name="T91" fmla="*/ 40 h 311"/>
                <a:gd name="T92" fmla="*/ 129 w 143"/>
                <a:gd name="T93" fmla="*/ 16 h 311"/>
                <a:gd name="T94" fmla="*/ 126 w 143"/>
                <a:gd name="T95" fmla="*/ 25 h 311"/>
                <a:gd name="T96" fmla="*/ 120 w 143"/>
                <a:gd name="T97" fmla="*/ 0 h 311"/>
                <a:gd name="T98" fmla="*/ 124 w 143"/>
                <a:gd name="T99" fmla="*/ 12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3" h="311">
                  <a:moveTo>
                    <a:pt x="1" y="310"/>
                  </a:moveTo>
                  <a:cubicBezTo>
                    <a:pt x="0" y="308"/>
                    <a:pt x="1" y="307"/>
                    <a:pt x="2" y="306"/>
                  </a:cubicBezTo>
                  <a:cubicBezTo>
                    <a:pt x="5" y="305"/>
                    <a:pt x="7" y="304"/>
                    <a:pt x="9" y="303"/>
                  </a:cubicBezTo>
                  <a:cubicBezTo>
                    <a:pt x="10" y="302"/>
                    <a:pt x="12" y="303"/>
                    <a:pt x="12" y="304"/>
                  </a:cubicBezTo>
                  <a:cubicBezTo>
                    <a:pt x="13" y="305"/>
                    <a:pt x="12" y="307"/>
                    <a:pt x="11" y="307"/>
                  </a:cubicBezTo>
                  <a:cubicBezTo>
                    <a:pt x="9" y="308"/>
                    <a:pt x="7" y="310"/>
                    <a:pt x="4" y="311"/>
                  </a:cubicBezTo>
                  <a:cubicBezTo>
                    <a:pt x="3" y="311"/>
                    <a:pt x="3" y="311"/>
                    <a:pt x="3" y="311"/>
                  </a:cubicBezTo>
                  <a:cubicBezTo>
                    <a:pt x="2" y="311"/>
                    <a:pt x="1" y="310"/>
                    <a:pt x="1" y="310"/>
                  </a:cubicBezTo>
                  <a:close/>
                  <a:moveTo>
                    <a:pt x="15" y="303"/>
                  </a:moveTo>
                  <a:cubicBezTo>
                    <a:pt x="14" y="302"/>
                    <a:pt x="15" y="300"/>
                    <a:pt x="16" y="300"/>
                  </a:cubicBezTo>
                  <a:cubicBezTo>
                    <a:pt x="18" y="298"/>
                    <a:pt x="21" y="297"/>
                    <a:pt x="23" y="296"/>
                  </a:cubicBezTo>
                  <a:cubicBezTo>
                    <a:pt x="24" y="295"/>
                    <a:pt x="25" y="296"/>
                    <a:pt x="26" y="297"/>
                  </a:cubicBezTo>
                  <a:cubicBezTo>
                    <a:pt x="27" y="298"/>
                    <a:pt x="26" y="299"/>
                    <a:pt x="25" y="300"/>
                  </a:cubicBezTo>
                  <a:cubicBezTo>
                    <a:pt x="23" y="301"/>
                    <a:pt x="21" y="302"/>
                    <a:pt x="18" y="304"/>
                  </a:cubicBezTo>
                  <a:cubicBezTo>
                    <a:pt x="18" y="304"/>
                    <a:pt x="17" y="304"/>
                    <a:pt x="17" y="304"/>
                  </a:cubicBezTo>
                  <a:cubicBezTo>
                    <a:pt x="16" y="304"/>
                    <a:pt x="15" y="304"/>
                    <a:pt x="15" y="303"/>
                  </a:cubicBezTo>
                  <a:close/>
                  <a:moveTo>
                    <a:pt x="29" y="295"/>
                  </a:moveTo>
                  <a:cubicBezTo>
                    <a:pt x="28" y="294"/>
                    <a:pt x="28" y="293"/>
                    <a:pt x="30" y="292"/>
                  </a:cubicBezTo>
                  <a:cubicBezTo>
                    <a:pt x="32" y="291"/>
                    <a:pt x="34" y="289"/>
                    <a:pt x="36" y="288"/>
                  </a:cubicBezTo>
                  <a:cubicBezTo>
                    <a:pt x="37" y="287"/>
                    <a:pt x="39" y="288"/>
                    <a:pt x="39" y="289"/>
                  </a:cubicBezTo>
                  <a:cubicBezTo>
                    <a:pt x="40" y="290"/>
                    <a:pt x="40" y="291"/>
                    <a:pt x="39" y="292"/>
                  </a:cubicBezTo>
                  <a:cubicBezTo>
                    <a:pt x="36" y="293"/>
                    <a:pt x="34" y="295"/>
                    <a:pt x="32" y="296"/>
                  </a:cubicBezTo>
                  <a:cubicBezTo>
                    <a:pt x="32" y="296"/>
                    <a:pt x="31" y="296"/>
                    <a:pt x="31" y="296"/>
                  </a:cubicBezTo>
                  <a:cubicBezTo>
                    <a:pt x="30" y="296"/>
                    <a:pt x="29" y="296"/>
                    <a:pt x="29" y="295"/>
                  </a:cubicBezTo>
                  <a:close/>
                  <a:moveTo>
                    <a:pt x="42" y="287"/>
                  </a:moveTo>
                  <a:cubicBezTo>
                    <a:pt x="41" y="286"/>
                    <a:pt x="42" y="285"/>
                    <a:pt x="43" y="284"/>
                  </a:cubicBezTo>
                  <a:cubicBezTo>
                    <a:pt x="45" y="282"/>
                    <a:pt x="47" y="281"/>
                    <a:pt x="49" y="280"/>
                  </a:cubicBezTo>
                  <a:cubicBezTo>
                    <a:pt x="50" y="279"/>
                    <a:pt x="52" y="279"/>
                    <a:pt x="52" y="280"/>
                  </a:cubicBezTo>
                  <a:cubicBezTo>
                    <a:pt x="53" y="281"/>
                    <a:pt x="53" y="283"/>
                    <a:pt x="52" y="283"/>
                  </a:cubicBezTo>
                  <a:cubicBezTo>
                    <a:pt x="50" y="285"/>
                    <a:pt x="47" y="286"/>
                    <a:pt x="45" y="288"/>
                  </a:cubicBezTo>
                  <a:cubicBezTo>
                    <a:pt x="45" y="288"/>
                    <a:pt x="44" y="288"/>
                    <a:pt x="44" y="288"/>
                  </a:cubicBezTo>
                  <a:cubicBezTo>
                    <a:pt x="43" y="288"/>
                    <a:pt x="42" y="288"/>
                    <a:pt x="42" y="287"/>
                  </a:cubicBezTo>
                  <a:close/>
                  <a:moveTo>
                    <a:pt x="55" y="278"/>
                  </a:moveTo>
                  <a:cubicBezTo>
                    <a:pt x="54" y="277"/>
                    <a:pt x="54" y="276"/>
                    <a:pt x="55" y="275"/>
                  </a:cubicBezTo>
                  <a:cubicBezTo>
                    <a:pt x="57" y="273"/>
                    <a:pt x="59" y="272"/>
                    <a:pt x="61" y="270"/>
                  </a:cubicBezTo>
                  <a:cubicBezTo>
                    <a:pt x="61" y="270"/>
                    <a:pt x="61" y="270"/>
                    <a:pt x="61" y="270"/>
                  </a:cubicBezTo>
                  <a:cubicBezTo>
                    <a:pt x="62" y="269"/>
                    <a:pt x="64" y="270"/>
                    <a:pt x="65" y="271"/>
                  </a:cubicBezTo>
                  <a:cubicBezTo>
                    <a:pt x="65" y="272"/>
                    <a:pt x="65" y="273"/>
                    <a:pt x="64" y="274"/>
                  </a:cubicBezTo>
                  <a:cubicBezTo>
                    <a:pt x="62" y="276"/>
                    <a:pt x="60" y="277"/>
                    <a:pt x="58" y="279"/>
                  </a:cubicBezTo>
                  <a:cubicBezTo>
                    <a:pt x="58" y="279"/>
                    <a:pt x="57" y="279"/>
                    <a:pt x="57" y="279"/>
                  </a:cubicBezTo>
                  <a:cubicBezTo>
                    <a:pt x="56" y="279"/>
                    <a:pt x="55" y="279"/>
                    <a:pt x="55" y="278"/>
                  </a:cubicBezTo>
                  <a:close/>
                  <a:moveTo>
                    <a:pt x="67" y="269"/>
                  </a:moveTo>
                  <a:cubicBezTo>
                    <a:pt x="66" y="268"/>
                    <a:pt x="66" y="266"/>
                    <a:pt x="67" y="265"/>
                  </a:cubicBezTo>
                  <a:cubicBezTo>
                    <a:pt x="69" y="264"/>
                    <a:pt x="71" y="262"/>
                    <a:pt x="73" y="260"/>
                  </a:cubicBezTo>
                  <a:cubicBezTo>
                    <a:pt x="74" y="259"/>
                    <a:pt x="76" y="259"/>
                    <a:pt x="76" y="260"/>
                  </a:cubicBezTo>
                  <a:cubicBezTo>
                    <a:pt x="77" y="261"/>
                    <a:pt x="77" y="263"/>
                    <a:pt x="76" y="264"/>
                  </a:cubicBezTo>
                  <a:cubicBezTo>
                    <a:pt x="74" y="265"/>
                    <a:pt x="72" y="267"/>
                    <a:pt x="70" y="269"/>
                  </a:cubicBezTo>
                  <a:cubicBezTo>
                    <a:pt x="70" y="269"/>
                    <a:pt x="69" y="269"/>
                    <a:pt x="69" y="269"/>
                  </a:cubicBezTo>
                  <a:cubicBezTo>
                    <a:pt x="68" y="269"/>
                    <a:pt x="68" y="269"/>
                    <a:pt x="67" y="269"/>
                  </a:cubicBezTo>
                  <a:close/>
                  <a:moveTo>
                    <a:pt x="79" y="258"/>
                  </a:moveTo>
                  <a:cubicBezTo>
                    <a:pt x="78" y="257"/>
                    <a:pt x="78" y="256"/>
                    <a:pt x="79" y="255"/>
                  </a:cubicBezTo>
                  <a:cubicBezTo>
                    <a:pt x="81" y="253"/>
                    <a:pt x="82" y="251"/>
                    <a:pt x="84" y="249"/>
                  </a:cubicBezTo>
                  <a:cubicBezTo>
                    <a:pt x="85" y="248"/>
                    <a:pt x="86" y="248"/>
                    <a:pt x="87" y="249"/>
                  </a:cubicBezTo>
                  <a:cubicBezTo>
                    <a:pt x="88" y="250"/>
                    <a:pt x="88" y="252"/>
                    <a:pt x="87" y="253"/>
                  </a:cubicBezTo>
                  <a:cubicBezTo>
                    <a:pt x="86" y="254"/>
                    <a:pt x="84" y="256"/>
                    <a:pt x="82" y="258"/>
                  </a:cubicBezTo>
                  <a:cubicBezTo>
                    <a:pt x="82" y="259"/>
                    <a:pt x="81" y="259"/>
                    <a:pt x="80" y="259"/>
                  </a:cubicBezTo>
                  <a:cubicBezTo>
                    <a:pt x="80" y="259"/>
                    <a:pt x="79" y="259"/>
                    <a:pt x="79" y="258"/>
                  </a:cubicBezTo>
                  <a:close/>
                  <a:moveTo>
                    <a:pt x="84" y="249"/>
                  </a:moveTo>
                  <a:cubicBezTo>
                    <a:pt x="84" y="249"/>
                    <a:pt x="84" y="249"/>
                    <a:pt x="84" y="249"/>
                  </a:cubicBezTo>
                  <a:cubicBezTo>
                    <a:pt x="84" y="249"/>
                    <a:pt x="84" y="249"/>
                    <a:pt x="84" y="249"/>
                  </a:cubicBezTo>
                  <a:close/>
                  <a:moveTo>
                    <a:pt x="89" y="247"/>
                  </a:moveTo>
                  <a:cubicBezTo>
                    <a:pt x="88" y="246"/>
                    <a:pt x="88" y="245"/>
                    <a:pt x="89" y="244"/>
                  </a:cubicBezTo>
                  <a:cubicBezTo>
                    <a:pt x="91" y="242"/>
                    <a:pt x="93" y="240"/>
                    <a:pt x="94" y="238"/>
                  </a:cubicBezTo>
                  <a:cubicBezTo>
                    <a:pt x="94" y="238"/>
                    <a:pt x="94" y="238"/>
                    <a:pt x="94" y="238"/>
                  </a:cubicBezTo>
                  <a:cubicBezTo>
                    <a:pt x="95" y="237"/>
                    <a:pt x="97" y="237"/>
                    <a:pt x="98" y="237"/>
                  </a:cubicBezTo>
                  <a:cubicBezTo>
                    <a:pt x="98" y="238"/>
                    <a:pt x="99" y="240"/>
                    <a:pt x="98" y="241"/>
                  </a:cubicBezTo>
                  <a:cubicBezTo>
                    <a:pt x="96" y="243"/>
                    <a:pt x="95" y="245"/>
                    <a:pt x="93" y="247"/>
                  </a:cubicBezTo>
                  <a:cubicBezTo>
                    <a:pt x="92" y="247"/>
                    <a:pt x="92" y="247"/>
                    <a:pt x="91" y="247"/>
                  </a:cubicBezTo>
                  <a:cubicBezTo>
                    <a:pt x="90" y="247"/>
                    <a:pt x="90" y="247"/>
                    <a:pt x="89" y="247"/>
                  </a:cubicBezTo>
                  <a:close/>
                  <a:moveTo>
                    <a:pt x="99" y="235"/>
                  </a:moveTo>
                  <a:cubicBezTo>
                    <a:pt x="98" y="234"/>
                    <a:pt x="98" y="233"/>
                    <a:pt x="99" y="232"/>
                  </a:cubicBezTo>
                  <a:cubicBezTo>
                    <a:pt x="101" y="230"/>
                    <a:pt x="102" y="227"/>
                    <a:pt x="103" y="225"/>
                  </a:cubicBezTo>
                  <a:cubicBezTo>
                    <a:pt x="104" y="224"/>
                    <a:pt x="106" y="224"/>
                    <a:pt x="107" y="225"/>
                  </a:cubicBezTo>
                  <a:cubicBezTo>
                    <a:pt x="108" y="226"/>
                    <a:pt x="108" y="227"/>
                    <a:pt x="107" y="228"/>
                  </a:cubicBezTo>
                  <a:cubicBezTo>
                    <a:pt x="106" y="230"/>
                    <a:pt x="104" y="232"/>
                    <a:pt x="103" y="234"/>
                  </a:cubicBezTo>
                  <a:cubicBezTo>
                    <a:pt x="102" y="235"/>
                    <a:pt x="102" y="235"/>
                    <a:pt x="101" y="235"/>
                  </a:cubicBezTo>
                  <a:cubicBezTo>
                    <a:pt x="100" y="235"/>
                    <a:pt x="100" y="235"/>
                    <a:pt x="99" y="235"/>
                  </a:cubicBezTo>
                  <a:close/>
                  <a:moveTo>
                    <a:pt x="108" y="222"/>
                  </a:moveTo>
                  <a:cubicBezTo>
                    <a:pt x="107" y="221"/>
                    <a:pt x="107" y="220"/>
                    <a:pt x="108" y="219"/>
                  </a:cubicBezTo>
                  <a:cubicBezTo>
                    <a:pt x="109" y="217"/>
                    <a:pt x="110" y="215"/>
                    <a:pt x="112" y="212"/>
                  </a:cubicBezTo>
                  <a:cubicBezTo>
                    <a:pt x="112" y="211"/>
                    <a:pt x="114" y="211"/>
                    <a:pt x="115" y="212"/>
                  </a:cubicBezTo>
                  <a:cubicBezTo>
                    <a:pt x="116" y="212"/>
                    <a:pt x="116" y="214"/>
                    <a:pt x="116" y="215"/>
                  </a:cubicBezTo>
                  <a:cubicBezTo>
                    <a:pt x="114" y="217"/>
                    <a:pt x="113" y="219"/>
                    <a:pt x="112" y="221"/>
                  </a:cubicBezTo>
                  <a:cubicBezTo>
                    <a:pt x="111" y="222"/>
                    <a:pt x="110" y="223"/>
                    <a:pt x="110" y="223"/>
                  </a:cubicBezTo>
                  <a:cubicBezTo>
                    <a:pt x="109" y="223"/>
                    <a:pt x="109" y="222"/>
                    <a:pt x="108" y="222"/>
                  </a:cubicBezTo>
                  <a:close/>
                  <a:moveTo>
                    <a:pt x="116" y="209"/>
                  </a:moveTo>
                  <a:cubicBezTo>
                    <a:pt x="115" y="208"/>
                    <a:pt x="115" y="207"/>
                    <a:pt x="115" y="206"/>
                  </a:cubicBezTo>
                  <a:cubicBezTo>
                    <a:pt x="117" y="203"/>
                    <a:pt x="118" y="201"/>
                    <a:pt x="119" y="199"/>
                  </a:cubicBezTo>
                  <a:cubicBezTo>
                    <a:pt x="119" y="198"/>
                    <a:pt x="121" y="197"/>
                    <a:pt x="122" y="198"/>
                  </a:cubicBezTo>
                  <a:cubicBezTo>
                    <a:pt x="123" y="198"/>
                    <a:pt x="124" y="200"/>
                    <a:pt x="123" y="201"/>
                  </a:cubicBezTo>
                  <a:cubicBezTo>
                    <a:pt x="122" y="203"/>
                    <a:pt x="121" y="205"/>
                    <a:pt x="120" y="208"/>
                  </a:cubicBezTo>
                  <a:cubicBezTo>
                    <a:pt x="119" y="209"/>
                    <a:pt x="118" y="209"/>
                    <a:pt x="117" y="209"/>
                  </a:cubicBezTo>
                  <a:lnTo>
                    <a:pt x="116" y="209"/>
                  </a:lnTo>
                  <a:close/>
                  <a:moveTo>
                    <a:pt x="123" y="195"/>
                  </a:moveTo>
                  <a:cubicBezTo>
                    <a:pt x="122" y="194"/>
                    <a:pt x="122" y="193"/>
                    <a:pt x="122" y="192"/>
                  </a:cubicBezTo>
                  <a:cubicBezTo>
                    <a:pt x="123" y="189"/>
                    <a:pt x="124" y="187"/>
                    <a:pt x="125" y="185"/>
                  </a:cubicBezTo>
                  <a:cubicBezTo>
                    <a:pt x="125" y="183"/>
                    <a:pt x="127" y="183"/>
                    <a:pt x="128" y="183"/>
                  </a:cubicBezTo>
                  <a:cubicBezTo>
                    <a:pt x="129" y="184"/>
                    <a:pt x="130" y="185"/>
                    <a:pt x="129" y="186"/>
                  </a:cubicBezTo>
                  <a:cubicBezTo>
                    <a:pt x="128" y="189"/>
                    <a:pt x="127" y="191"/>
                    <a:pt x="126" y="194"/>
                  </a:cubicBezTo>
                  <a:cubicBezTo>
                    <a:pt x="126" y="194"/>
                    <a:pt x="125" y="195"/>
                    <a:pt x="124" y="195"/>
                  </a:cubicBezTo>
                  <a:lnTo>
                    <a:pt x="123" y="195"/>
                  </a:lnTo>
                  <a:close/>
                  <a:moveTo>
                    <a:pt x="129" y="180"/>
                  </a:moveTo>
                  <a:cubicBezTo>
                    <a:pt x="128" y="180"/>
                    <a:pt x="127" y="179"/>
                    <a:pt x="128" y="177"/>
                  </a:cubicBezTo>
                  <a:cubicBezTo>
                    <a:pt x="128" y="175"/>
                    <a:pt x="129" y="172"/>
                    <a:pt x="130" y="170"/>
                  </a:cubicBezTo>
                  <a:cubicBezTo>
                    <a:pt x="130" y="169"/>
                    <a:pt x="132" y="168"/>
                    <a:pt x="133" y="168"/>
                  </a:cubicBezTo>
                  <a:cubicBezTo>
                    <a:pt x="134" y="169"/>
                    <a:pt x="135" y="170"/>
                    <a:pt x="134" y="171"/>
                  </a:cubicBezTo>
                  <a:cubicBezTo>
                    <a:pt x="134" y="174"/>
                    <a:pt x="133" y="176"/>
                    <a:pt x="132" y="179"/>
                  </a:cubicBezTo>
                  <a:cubicBezTo>
                    <a:pt x="132" y="180"/>
                    <a:pt x="131" y="180"/>
                    <a:pt x="130" y="180"/>
                  </a:cubicBezTo>
                  <a:lnTo>
                    <a:pt x="129" y="180"/>
                  </a:lnTo>
                  <a:close/>
                  <a:moveTo>
                    <a:pt x="134" y="165"/>
                  </a:moveTo>
                  <a:cubicBezTo>
                    <a:pt x="132" y="165"/>
                    <a:pt x="132" y="164"/>
                    <a:pt x="132" y="163"/>
                  </a:cubicBezTo>
                  <a:cubicBezTo>
                    <a:pt x="133" y="160"/>
                    <a:pt x="133" y="158"/>
                    <a:pt x="134" y="155"/>
                  </a:cubicBezTo>
                  <a:cubicBezTo>
                    <a:pt x="134" y="155"/>
                    <a:pt x="134" y="155"/>
                    <a:pt x="134" y="155"/>
                  </a:cubicBezTo>
                  <a:cubicBezTo>
                    <a:pt x="134" y="154"/>
                    <a:pt x="135" y="153"/>
                    <a:pt x="136" y="153"/>
                  </a:cubicBezTo>
                  <a:cubicBezTo>
                    <a:pt x="138" y="154"/>
                    <a:pt x="139" y="155"/>
                    <a:pt x="138" y="156"/>
                  </a:cubicBezTo>
                  <a:cubicBezTo>
                    <a:pt x="138" y="159"/>
                    <a:pt x="137" y="161"/>
                    <a:pt x="136" y="164"/>
                  </a:cubicBezTo>
                  <a:cubicBezTo>
                    <a:pt x="136" y="165"/>
                    <a:pt x="135" y="165"/>
                    <a:pt x="134" y="165"/>
                  </a:cubicBezTo>
                  <a:close/>
                  <a:moveTo>
                    <a:pt x="137" y="150"/>
                  </a:moveTo>
                  <a:cubicBezTo>
                    <a:pt x="136" y="150"/>
                    <a:pt x="135" y="149"/>
                    <a:pt x="135" y="147"/>
                  </a:cubicBezTo>
                  <a:cubicBezTo>
                    <a:pt x="136" y="145"/>
                    <a:pt x="136" y="142"/>
                    <a:pt x="136" y="140"/>
                  </a:cubicBezTo>
                  <a:cubicBezTo>
                    <a:pt x="137" y="139"/>
                    <a:pt x="138" y="138"/>
                    <a:pt x="139" y="138"/>
                  </a:cubicBezTo>
                  <a:cubicBezTo>
                    <a:pt x="140" y="138"/>
                    <a:pt x="141" y="139"/>
                    <a:pt x="141" y="140"/>
                  </a:cubicBezTo>
                  <a:cubicBezTo>
                    <a:pt x="141" y="143"/>
                    <a:pt x="140" y="146"/>
                    <a:pt x="140" y="148"/>
                  </a:cubicBezTo>
                  <a:cubicBezTo>
                    <a:pt x="140" y="149"/>
                    <a:pt x="139" y="150"/>
                    <a:pt x="137" y="150"/>
                  </a:cubicBezTo>
                  <a:close/>
                  <a:moveTo>
                    <a:pt x="139" y="135"/>
                  </a:moveTo>
                  <a:cubicBezTo>
                    <a:pt x="138" y="135"/>
                    <a:pt x="137" y="133"/>
                    <a:pt x="137" y="132"/>
                  </a:cubicBezTo>
                  <a:cubicBezTo>
                    <a:pt x="138" y="130"/>
                    <a:pt x="138" y="127"/>
                    <a:pt x="138" y="124"/>
                  </a:cubicBezTo>
                  <a:cubicBezTo>
                    <a:pt x="138" y="125"/>
                    <a:pt x="138" y="125"/>
                    <a:pt x="138" y="125"/>
                  </a:cubicBezTo>
                  <a:cubicBezTo>
                    <a:pt x="138" y="123"/>
                    <a:pt x="139" y="122"/>
                    <a:pt x="141" y="122"/>
                  </a:cubicBezTo>
                  <a:cubicBezTo>
                    <a:pt x="142" y="122"/>
                    <a:pt x="143" y="124"/>
                    <a:pt x="143" y="125"/>
                  </a:cubicBezTo>
                  <a:cubicBezTo>
                    <a:pt x="143" y="127"/>
                    <a:pt x="142" y="130"/>
                    <a:pt x="142" y="133"/>
                  </a:cubicBezTo>
                  <a:cubicBezTo>
                    <a:pt x="142" y="134"/>
                    <a:pt x="141" y="135"/>
                    <a:pt x="140" y="135"/>
                  </a:cubicBezTo>
                  <a:lnTo>
                    <a:pt x="139" y="135"/>
                  </a:lnTo>
                  <a:close/>
                  <a:moveTo>
                    <a:pt x="141" y="119"/>
                  </a:moveTo>
                  <a:cubicBezTo>
                    <a:pt x="139" y="119"/>
                    <a:pt x="138" y="118"/>
                    <a:pt x="138" y="117"/>
                  </a:cubicBezTo>
                  <a:cubicBezTo>
                    <a:pt x="139" y="114"/>
                    <a:pt x="139" y="112"/>
                    <a:pt x="139" y="109"/>
                  </a:cubicBezTo>
                  <a:cubicBezTo>
                    <a:pt x="139" y="108"/>
                    <a:pt x="140" y="107"/>
                    <a:pt x="141" y="107"/>
                  </a:cubicBezTo>
                  <a:cubicBezTo>
                    <a:pt x="142" y="107"/>
                    <a:pt x="143" y="108"/>
                    <a:pt x="143" y="109"/>
                  </a:cubicBezTo>
                  <a:cubicBezTo>
                    <a:pt x="143" y="112"/>
                    <a:pt x="143" y="114"/>
                    <a:pt x="143" y="117"/>
                  </a:cubicBezTo>
                  <a:cubicBezTo>
                    <a:pt x="143" y="118"/>
                    <a:pt x="142" y="119"/>
                    <a:pt x="141" y="119"/>
                  </a:cubicBezTo>
                  <a:close/>
                  <a:moveTo>
                    <a:pt x="139" y="101"/>
                  </a:moveTo>
                  <a:cubicBezTo>
                    <a:pt x="139" y="99"/>
                    <a:pt x="138" y="96"/>
                    <a:pt x="138" y="94"/>
                  </a:cubicBezTo>
                  <a:cubicBezTo>
                    <a:pt x="138" y="94"/>
                    <a:pt x="138" y="94"/>
                    <a:pt x="138" y="94"/>
                  </a:cubicBezTo>
                  <a:cubicBezTo>
                    <a:pt x="138" y="92"/>
                    <a:pt x="139" y="91"/>
                    <a:pt x="141" y="91"/>
                  </a:cubicBezTo>
                  <a:cubicBezTo>
                    <a:pt x="142" y="91"/>
                    <a:pt x="143" y="92"/>
                    <a:pt x="143" y="93"/>
                  </a:cubicBezTo>
                  <a:cubicBezTo>
                    <a:pt x="143" y="96"/>
                    <a:pt x="143" y="99"/>
                    <a:pt x="143" y="101"/>
                  </a:cubicBezTo>
                  <a:cubicBezTo>
                    <a:pt x="143" y="102"/>
                    <a:pt x="142" y="104"/>
                    <a:pt x="141" y="104"/>
                  </a:cubicBezTo>
                  <a:cubicBezTo>
                    <a:pt x="141" y="104"/>
                    <a:pt x="141" y="104"/>
                    <a:pt x="141" y="104"/>
                  </a:cubicBezTo>
                  <a:cubicBezTo>
                    <a:pt x="140" y="104"/>
                    <a:pt x="139" y="103"/>
                    <a:pt x="139" y="101"/>
                  </a:cubicBezTo>
                  <a:close/>
                  <a:moveTo>
                    <a:pt x="138" y="86"/>
                  </a:moveTo>
                  <a:cubicBezTo>
                    <a:pt x="138" y="83"/>
                    <a:pt x="137" y="81"/>
                    <a:pt x="137" y="78"/>
                  </a:cubicBezTo>
                  <a:cubicBezTo>
                    <a:pt x="137" y="77"/>
                    <a:pt x="138" y="76"/>
                    <a:pt x="139" y="76"/>
                  </a:cubicBezTo>
                  <a:cubicBezTo>
                    <a:pt x="141" y="75"/>
                    <a:pt x="142" y="76"/>
                    <a:pt x="142" y="78"/>
                  </a:cubicBezTo>
                  <a:cubicBezTo>
                    <a:pt x="142" y="80"/>
                    <a:pt x="142" y="83"/>
                    <a:pt x="143" y="86"/>
                  </a:cubicBezTo>
                  <a:cubicBezTo>
                    <a:pt x="143" y="87"/>
                    <a:pt x="142" y="88"/>
                    <a:pt x="140" y="88"/>
                  </a:cubicBezTo>
                  <a:cubicBezTo>
                    <a:pt x="140" y="88"/>
                    <a:pt x="140" y="88"/>
                    <a:pt x="140" y="88"/>
                  </a:cubicBezTo>
                  <a:cubicBezTo>
                    <a:pt x="139" y="88"/>
                    <a:pt x="138" y="87"/>
                    <a:pt x="138" y="86"/>
                  </a:cubicBezTo>
                  <a:close/>
                  <a:moveTo>
                    <a:pt x="136" y="71"/>
                  </a:moveTo>
                  <a:cubicBezTo>
                    <a:pt x="136" y="68"/>
                    <a:pt x="135" y="65"/>
                    <a:pt x="135" y="63"/>
                  </a:cubicBezTo>
                  <a:cubicBezTo>
                    <a:pt x="135" y="63"/>
                    <a:pt x="135" y="63"/>
                    <a:pt x="135" y="63"/>
                  </a:cubicBezTo>
                  <a:cubicBezTo>
                    <a:pt x="135" y="62"/>
                    <a:pt x="136" y="60"/>
                    <a:pt x="137" y="60"/>
                  </a:cubicBezTo>
                  <a:cubicBezTo>
                    <a:pt x="138" y="60"/>
                    <a:pt x="140" y="61"/>
                    <a:pt x="140" y="62"/>
                  </a:cubicBezTo>
                  <a:cubicBezTo>
                    <a:pt x="140" y="65"/>
                    <a:pt x="141" y="67"/>
                    <a:pt x="141" y="70"/>
                  </a:cubicBezTo>
                  <a:cubicBezTo>
                    <a:pt x="141" y="71"/>
                    <a:pt x="140" y="72"/>
                    <a:pt x="139" y="72"/>
                  </a:cubicBezTo>
                  <a:cubicBezTo>
                    <a:pt x="139" y="73"/>
                    <a:pt x="139" y="73"/>
                    <a:pt x="139" y="73"/>
                  </a:cubicBezTo>
                  <a:cubicBezTo>
                    <a:pt x="137" y="73"/>
                    <a:pt x="136" y="72"/>
                    <a:pt x="136" y="71"/>
                  </a:cubicBezTo>
                  <a:close/>
                  <a:moveTo>
                    <a:pt x="134" y="55"/>
                  </a:moveTo>
                  <a:cubicBezTo>
                    <a:pt x="133" y="53"/>
                    <a:pt x="133" y="50"/>
                    <a:pt x="132" y="48"/>
                  </a:cubicBezTo>
                  <a:cubicBezTo>
                    <a:pt x="132" y="48"/>
                    <a:pt x="132" y="48"/>
                    <a:pt x="132" y="48"/>
                  </a:cubicBezTo>
                  <a:cubicBezTo>
                    <a:pt x="132" y="46"/>
                    <a:pt x="133" y="45"/>
                    <a:pt x="134" y="45"/>
                  </a:cubicBezTo>
                  <a:cubicBezTo>
                    <a:pt x="135" y="45"/>
                    <a:pt x="137" y="45"/>
                    <a:pt x="137" y="47"/>
                  </a:cubicBezTo>
                  <a:cubicBezTo>
                    <a:pt x="137" y="49"/>
                    <a:pt x="138" y="52"/>
                    <a:pt x="138" y="54"/>
                  </a:cubicBezTo>
                  <a:cubicBezTo>
                    <a:pt x="139" y="56"/>
                    <a:pt x="138" y="57"/>
                    <a:pt x="136" y="57"/>
                  </a:cubicBezTo>
                  <a:cubicBezTo>
                    <a:pt x="136" y="57"/>
                    <a:pt x="136" y="57"/>
                    <a:pt x="136" y="57"/>
                  </a:cubicBezTo>
                  <a:cubicBezTo>
                    <a:pt x="135" y="57"/>
                    <a:pt x="134" y="56"/>
                    <a:pt x="134" y="55"/>
                  </a:cubicBezTo>
                  <a:close/>
                  <a:moveTo>
                    <a:pt x="131" y="40"/>
                  </a:moveTo>
                  <a:cubicBezTo>
                    <a:pt x="130" y="37"/>
                    <a:pt x="129" y="35"/>
                    <a:pt x="129" y="33"/>
                  </a:cubicBezTo>
                  <a:cubicBezTo>
                    <a:pt x="129" y="33"/>
                    <a:pt x="129" y="33"/>
                    <a:pt x="129" y="33"/>
                  </a:cubicBezTo>
                  <a:cubicBezTo>
                    <a:pt x="128" y="31"/>
                    <a:pt x="129" y="30"/>
                    <a:pt x="130" y="30"/>
                  </a:cubicBezTo>
                  <a:cubicBezTo>
                    <a:pt x="131" y="29"/>
                    <a:pt x="133" y="30"/>
                    <a:pt x="133" y="31"/>
                  </a:cubicBezTo>
                  <a:cubicBezTo>
                    <a:pt x="134" y="34"/>
                    <a:pt x="134" y="36"/>
                    <a:pt x="135" y="39"/>
                  </a:cubicBezTo>
                  <a:cubicBezTo>
                    <a:pt x="135" y="40"/>
                    <a:pt x="135" y="41"/>
                    <a:pt x="133" y="42"/>
                  </a:cubicBezTo>
                  <a:cubicBezTo>
                    <a:pt x="133" y="42"/>
                    <a:pt x="133" y="42"/>
                    <a:pt x="133" y="42"/>
                  </a:cubicBezTo>
                  <a:cubicBezTo>
                    <a:pt x="132" y="42"/>
                    <a:pt x="131" y="41"/>
                    <a:pt x="131" y="40"/>
                  </a:cubicBezTo>
                  <a:close/>
                  <a:moveTo>
                    <a:pt x="126" y="25"/>
                  </a:moveTo>
                  <a:cubicBezTo>
                    <a:pt x="126" y="22"/>
                    <a:pt x="125" y="20"/>
                    <a:pt x="124" y="18"/>
                  </a:cubicBezTo>
                  <a:cubicBezTo>
                    <a:pt x="124" y="16"/>
                    <a:pt x="124" y="15"/>
                    <a:pt x="126" y="15"/>
                  </a:cubicBezTo>
                  <a:cubicBezTo>
                    <a:pt x="127" y="14"/>
                    <a:pt x="128" y="15"/>
                    <a:pt x="129" y="16"/>
                  </a:cubicBezTo>
                  <a:cubicBezTo>
                    <a:pt x="129" y="19"/>
                    <a:pt x="130" y="21"/>
                    <a:pt x="131" y="24"/>
                  </a:cubicBezTo>
                  <a:cubicBezTo>
                    <a:pt x="131" y="25"/>
                    <a:pt x="131" y="26"/>
                    <a:pt x="129" y="27"/>
                  </a:cubicBezTo>
                  <a:cubicBezTo>
                    <a:pt x="129" y="27"/>
                    <a:pt x="129" y="27"/>
                    <a:pt x="129" y="27"/>
                  </a:cubicBezTo>
                  <a:cubicBezTo>
                    <a:pt x="128" y="27"/>
                    <a:pt x="127" y="26"/>
                    <a:pt x="126" y="25"/>
                  </a:cubicBezTo>
                  <a:close/>
                  <a:moveTo>
                    <a:pt x="122" y="10"/>
                  </a:moveTo>
                  <a:cubicBezTo>
                    <a:pt x="120" y="6"/>
                    <a:pt x="119" y="3"/>
                    <a:pt x="119" y="3"/>
                  </a:cubicBezTo>
                  <a:cubicBezTo>
                    <a:pt x="119" y="3"/>
                    <a:pt x="119" y="3"/>
                    <a:pt x="119" y="3"/>
                  </a:cubicBezTo>
                  <a:cubicBezTo>
                    <a:pt x="118" y="2"/>
                    <a:pt x="119" y="1"/>
                    <a:pt x="120" y="0"/>
                  </a:cubicBezTo>
                  <a:cubicBezTo>
                    <a:pt x="121" y="0"/>
                    <a:pt x="123" y="0"/>
                    <a:pt x="123" y="1"/>
                  </a:cubicBezTo>
                  <a:cubicBezTo>
                    <a:pt x="123" y="1"/>
                    <a:pt x="124" y="4"/>
                    <a:pt x="126" y="9"/>
                  </a:cubicBezTo>
                  <a:cubicBezTo>
                    <a:pt x="126" y="10"/>
                    <a:pt x="126" y="11"/>
                    <a:pt x="125" y="12"/>
                  </a:cubicBezTo>
                  <a:cubicBezTo>
                    <a:pt x="124" y="12"/>
                    <a:pt x="124" y="12"/>
                    <a:pt x="124" y="12"/>
                  </a:cubicBezTo>
                  <a:cubicBezTo>
                    <a:pt x="123" y="12"/>
                    <a:pt x="122" y="11"/>
                    <a:pt x="122" y="10"/>
                  </a:cubicBezTo>
                  <a:close/>
                </a:path>
              </a:pathLst>
            </a:custGeom>
            <a:solidFill>
              <a:srgbClr val="613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757"/>
            <p:cNvSpPr>
              <a:spLocks noEditPoints="1"/>
            </p:cNvSpPr>
            <p:nvPr/>
          </p:nvSpPr>
          <p:spPr bwMode="auto">
            <a:xfrm>
              <a:off x="4743449" y="1778001"/>
              <a:ext cx="247650" cy="909638"/>
            </a:xfrm>
            <a:custGeom>
              <a:avLst/>
              <a:gdLst>
                <a:gd name="T0" fmla="*/ 3 w 91"/>
                <a:gd name="T1" fmla="*/ 336 h 336"/>
                <a:gd name="T2" fmla="*/ 0 w 91"/>
                <a:gd name="T3" fmla="*/ 334 h 336"/>
                <a:gd name="T4" fmla="*/ 5 w 91"/>
                <a:gd name="T5" fmla="*/ 335 h 336"/>
                <a:gd name="T6" fmla="*/ 5 w 91"/>
                <a:gd name="T7" fmla="*/ 333 h 336"/>
                <a:gd name="T8" fmla="*/ 2 w 91"/>
                <a:gd name="T9" fmla="*/ 317 h 336"/>
                <a:gd name="T10" fmla="*/ 6 w 91"/>
                <a:gd name="T11" fmla="*/ 326 h 336"/>
                <a:gd name="T12" fmla="*/ 4 w 91"/>
                <a:gd name="T13" fmla="*/ 310 h 336"/>
                <a:gd name="T14" fmla="*/ 7 w 91"/>
                <a:gd name="T15" fmla="*/ 300 h 336"/>
                <a:gd name="T16" fmla="*/ 6 w 91"/>
                <a:gd name="T17" fmla="*/ 312 h 336"/>
                <a:gd name="T18" fmla="*/ 8 w 91"/>
                <a:gd name="T19" fmla="*/ 287 h 336"/>
                <a:gd name="T20" fmla="*/ 12 w 91"/>
                <a:gd name="T21" fmla="*/ 288 h 336"/>
                <a:gd name="T22" fmla="*/ 8 w 91"/>
                <a:gd name="T23" fmla="*/ 297 h 336"/>
                <a:gd name="T24" fmla="*/ 11 w 91"/>
                <a:gd name="T25" fmla="*/ 271 h 336"/>
                <a:gd name="T26" fmla="*/ 14 w 91"/>
                <a:gd name="T27" fmla="*/ 280 h 336"/>
                <a:gd name="T28" fmla="*/ 14 w 91"/>
                <a:gd name="T29" fmla="*/ 267 h 336"/>
                <a:gd name="T30" fmla="*/ 17 w 91"/>
                <a:gd name="T31" fmla="*/ 254 h 336"/>
                <a:gd name="T32" fmla="*/ 15 w 91"/>
                <a:gd name="T33" fmla="*/ 267 h 336"/>
                <a:gd name="T34" fmla="*/ 15 w 91"/>
                <a:gd name="T35" fmla="*/ 248 h 336"/>
                <a:gd name="T36" fmla="*/ 21 w 91"/>
                <a:gd name="T37" fmla="*/ 241 h 336"/>
                <a:gd name="T38" fmla="*/ 19 w 91"/>
                <a:gd name="T39" fmla="*/ 236 h 336"/>
                <a:gd name="T40" fmla="*/ 19 w 91"/>
                <a:gd name="T41" fmla="*/ 225 h 336"/>
                <a:gd name="T42" fmla="*/ 23 w 91"/>
                <a:gd name="T43" fmla="*/ 227 h 336"/>
                <a:gd name="T44" fmla="*/ 19 w 91"/>
                <a:gd name="T45" fmla="*/ 236 h 336"/>
                <a:gd name="T46" fmla="*/ 21 w 91"/>
                <a:gd name="T47" fmla="*/ 210 h 336"/>
                <a:gd name="T48" fmla="*/ 24 w 91"/>
                <a:gd name="T49" fmla="*/ 218 h 336"/>
                <a:gd name="T50" fmla="*/ 23 w 91"/>
                <a:gd name="T51" fmla="*/ 202 h 336"/>
                <a:gd name="T52" fmla="*/ 27 w 91"/>
                <a:gd name="T53" fmla="*/ 193 h 336"/>
                <a:gd name="T54" fmla="*/ 25 w 91"/>
                <a:gd name="T55" fmla="*/ 205 h 336"/>
                <a:gd name="T56" fmla="*/ 28 w 91"/>
                <a:gd name="T57" fmla="*/ 179 h 336"/>
                <a:gd name="T58" fmla="*/ 30 w 91"/>
                <a:gd name="T59" fmla="*/ 188 h 336"/>
                <a:gd name="T60" fmla="*/ 30 w 91"/>
                <a:gd name="T61" fmla="*/ 172 h 336"/>
                <a:gd name="T62" fmla="*/ 36 w 91"/>
                <a:gd name="T63" fmla="*/ 165 h 336"/>
                <a:gd name="T64" fmla="*/ 31 w 91"/>
                <a:gd name="T65" fmla="*/ 174 h 336"/>
                <a:gd name="T66" fmla="*/ 35 w 91"/>
                <a:gd name="T67" fmla="*/ 149 h 336"/>
                <a:gd name="T68" fmla="*/ 38 w 91"/>
                <a:gd name="T69" fmla="*/ 158 h 336"/>
                <a:gd name="T70" fmla="*/ 39 w 91"/>
                <a:gd name="T71" fmla="*/ 144 h 336"/>
                <a:gd name="T72" fmla="*/ 39 w 91"/>
                <a:gd name="T73" fmla="*/ 134 h 336"/>
                <a:gd name="T74" fmla="*/ 42 w 91"/>
                <a:gd name="T75" fmla="*/ 143 h 336"/>
                <a:gd name="T76" fmla="*/ 43 w 91"/>
                <a:gd name="T77" fmla="*/ 129 h 336"/>
                <a:gd name="T78" fmla="*/ 46 w 91"/>
                <a:gd name="T79" fmla="*/ 117 h 336"/>
                <a:gd name="T80" fmla="*/ 44 w 91"/>
                <a:gd name="T81" fmla="*/ 129 h 336"/>
                <a:gd name="T82" fmla="*/ 46 w 91"/>
                <a:gd name="T83" fmla="*/ 111 h 336"/>
                <a:gd name="T84" fmla="*/ 52 w 91"/>
                <a:gd name="T85" fmla="*/ 105 h 336"/>
                <a:gd name="T86" fmla="*/ 47 w 91"/>
                <a:gd name="T87" fmla="*/ 114 h 336"/>
                <a:gd name="T88" fmla="*/ 52 w 91"/>
                <a:gd name="T89" fmla="*/ 89 h 336"/>
                <a:gd name="T90" fmla="*/ 54 w 91"/>
                <a:gd name="T91" fmla="*/ 97 h 336"/>
                <a:gd name="T92" fmla="*/ 55 w 91"/>
                <a:gd name="T93" fmla="*/ 84 h 336"/>
                <a:gd name="T94" fmla="*/ 56 w 91"/>
                <a:gd name="T95" fmla="*/ 74 h 336"/>
                <a:gd name="T96" fmla="*/ 58 w 91"/>
                <a:gd name="T97" fmla="*/ 82 h 336"/>
                <a:gd name="T98" fmla="*/ 60 w 91"/>
                <a:gd name="T99" fmla="*/ 69 h 336"/>
                <a:gd name="T100" fmla="*/ 64 w 91"/>
                <a:gd name="T101" fmla="*/ 57 h 336"/>
                <a:gd name="T102" fmla="*/ 60 w 91"/>
                <a:gd name="T103" fmla="*/ 69 h 336"/>
                <a:gd name="T104" fmla="*/ 66 w 91"/>
                <a:gd name="T105" fmla="*/ 44 h 336"/>
                <a:gd name="T106" fmla="*/ 68 w 91"/>
                <a:gd name="T107" fmla="*/ 53 h 336"/>
                <a:gd name="T108" fmla="*/ 69 w 91"/>
                <a:gd name="T109" fmla="*/ 37 h 336"/>
                <a:gd name="T110" fmla="*/ 75 w 91"/>
                <a:gd name="T111" fmla="*/ 28 h 336"/>
                <a:gd name="T112" fmla="*/ 71 w 91"/>
                <a:gd name="T113" fmla="*/ 40 h 336"/>
                <a:gd name="T114" fmla="*/ 75 w 91"/>
                <a:gd name="T115" fmla="*/ 22 h 336"/>
                <a:gd name="T116" fmla="*/ 83 w 91"/>
                <a:gd name="T117" fmla="*/ 17 h 336"/>
                <a:gd name="T118" fmla="*/ 76 w 91"/>
                <a:gd name="T119" fmla="*/ 25 h 336"/>
                <a:gd name="T120" fmla="*/ 87 w 91"/>
                <a:gd name="T121" fmla="*/ 1 h 336"/>
                <a:gd name="T122" fmla="*/ 90 w 91"/>
                <a:gd name="T123" fmla="*/ 4 h 336"/>
                <a:gd name="T124" fmla="*/ 83 w 91"/>
                <a:gd name="T125" fmla="*/ 11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1" h="336">
                  <a:moveTo>
                    <a:pt x="3" y="336"/>
                  </a:moveTo>
                  <a:cubicBezTo>
                    <a:pt x="3" y="336"/>
                    <a:pt x="3" y="336"/>
                    <a:pt x="3" y="336"/>
                  </a:cubicBezTo>
                  <a:cubicBezTo>
                    <a:pt x="3" y="336"/>
                    <a:pt x="3" y="336"/>
                    <a:pt x="3" y="336"/>
                  </a:cubicBezTo>
                  <a:cubicBezTo>
                    <a:pt x="2" y="336"/>
                    <a:pt x="2" y="336"/>
                    <a:pt x="2" y="336"/>
                  </a:cubicBezTo>
                  <a:cubicBezTo>
                    <a:pt x="1" y="336"/>
                    <a:pt x="1" y="334"/>
                    <a:pt x="0" y="334"/>
                  </a:cubicBezTo>
                  <a:cubicBezTo>
                    <a:pt x="0" y="334"/>
                    <a:pt x="0" y="334"/>
                    <a:pt x="0" y="334"/>
                  </a:cubicBezTo>
                  <a:cubicBezTo>
                    <a:pt x="0" y="332"/>
                    <a:pt x="1" y="331"/>
                    <a:pt x="2" y="331"/>
                  </a:cubicBezTo>
                  <a:cubicBezTo>
                    <a:pt x="3" y="331"/>
                    <a:pt x="4" y="331"/>
                    <a:pt x="5" y="332"/>
                  </a:cubicBezTo>
                  <a:cubicBezTo>
                    <a:pt x="6" y="333"/>
                    <a:pt x="6" y="334"/>
                    <a:pt x="5" y="335"/>
                  </a:cubicBezTo>
                  <a:cubicBezTo>
                    <a:pt x="5" y="336"/>
                    <a:pt x="4" y="336"/>
                    <a:pt x="3" y="336"/>
                  </a:cubicBezTo>
                  <a:close/>
                  <a:moveTo>
                    <a:pt x="5" y="333"/>
                  </a:moveTo>
                  <a:cubicBezTo>
                    <a:pt x="5" y="333"/>
                    <a:pt x="5" y="333"/>
                    <a:pt x="5" y="333"/>
                  </a:cubicBezTo>
                  <a:moveTo>
                    <a:pt x="3" y="328"/>
                  </a:moveTo>
                  <a:cubicBezTo>
                    <a:pt x="2" y="328"/>
                    <a:pt x="1" y="326"/>
                    <a:pt x="1" y="325"/>
                  </a:cubicBezTo>
                  <a:cubicBezTo>
                    <a:pt x="2" y="323"/>
                    <a:pt x="2" y="320"/>
                    <a:pt x="2" y="317"/>
                  </a:cubicBezTo>
                  <a:cubicBezTo>
                    <a:pt x="3" y="316"/>
                    <a:pt x="4" y="315"/>
                    <a:pt x="5" y="316"/>
                  </a:cubicBezTo>
                  <a:cubicBezTo>
                    <a:pt x="6" y="316"/>
                    <a:pt x="7" y="317"/>
                    <a:pt x="7" y="318"/>
                  </a:cubicBezTo>
                  <a:cubicBezTo>
                    <a:pt x="7" y="321"/>
                    <a:pt x="6" y="323"/>
                    <a:pt x="6" y="326"/>
                  </a:cubicBezTo>
                  <a:cubicBezTo>
                    <a:pt x="6" y="327"/>
                    <a:pt x="5" y="328"/>
                    <a:pt x="3" y="328"/>
                  </a:cubicBezTo>
                  <a:close/>
                  <a:moveTo>
                    <a:pt x="6" y="312"/>
                  </a:moveTo>
                  <a:cubicBezTo>
                    <a:pt x="4" y="312"/>
                    <a:pt x="3" y="311"/>
                    <a:pt x="4" y="310"/>
                  </a:cubicBezTo>
                  <a:cubicBezTo>
                    <a:pt x="4" y="307"/>
                    <a:pt x="4" y="305"/>
                    <a:pt x="5" y="302"/>
                  </a:cubicBezTo>
                  <a:cubicBezTo>
                    <a:pt x="5" y="302"/>
                    <a:pt x="5" y="302"/>
                    <a:pt x="5" y="302"/>
                  </a:cubicBezTo>
                  <a:cubicBezTo>
                    <a:pt x="5" y="301"/>
                    <a:pt x="6" y="300"/>
                    <a:pt x="7" y="300"/>
                  </a:cubicBezTo>
                  <a:cubicBezTo>
                    <a:pt x="9" y="300"/>
                    <a:pt x="10" y="302"/>
                    <a:pt x="9" y="303"/>
                  </a:cubicBezTo>
                  <a:cubicBezTo>
                    <a:pt x="9" y="305"/>
                    <a:pt x="9" y="308"/>
                    <a:pt x="8" y="310"/>
                  </a:cubicBezTo>
                  <a:cubicBezTo>
                    <a:pt x="8" y="312"/>
                    <a:pt x="7" y="312"/>
                    <a:pt x="6" y="312"/>
                  </a:cubicBezTo>
                  <a:close/>
                  <a:moveTo>
                    <a:pt x="8" y="297"/>
                  </a:moveTo>
                  <a:cubicBezTo>
                    <a:pt x="7" y="297"/>
                    <a:pt x="6" y="296"/>
                    <a:pt x="6" y="294"/>
                  </a:cubicBezTo>
                  <a:cubicBezTo>
                    <a:pt x="7" y="292"/>
                    <a:pt x="7" y="290"/>
                    <a:pt x="8" y="287"/>
                  </a:cubicBezTo>
                  <a:cubicBezTo>
                    <a:pt x="8" y="287"/>
                    <a:pt x="8" y="287"/>
                    <a:pt x="8" y="287"/>
                  </a:cubicBezTo>
                  <a:cubicBezTo>
                    <a:pt x="8" y="285"/>
                    <a:pt x="9" y="285"/>
                    <a:pt x="11" y="285"/>
                  </a:cubicBezTo>
                  <a:cubicBezTo>
                    <a:pt x="12" y="285"/>
                    <a:pt x="13" y="286"/>
                    <a:pt x="12" y="288"/>
                  </a:cubicBezTo>
                  <a:cubicBezTo>
                    <a:pt x="12" y="288"/>
                    <a:pt x="12" y="288"/>
                    <a:pt x="12" y="288"/>
                  </a:cubicBezTo>
                  <a:cubicBezTo>
                    <a:pt x="12" y="291"/>
                    <a:pt x="11" y="293"/>
                    <a:pt x="11" y="295"/>
                  </a:cubicBezTo>
                  <a:cubicBezTo>
                    <a:pt x="11" y="296"/>
                    <a:pt x="10" y="297"/>
                    <a:pt x="8" y="297"/>
                  </a:cubicBezTo>
                  <a:close/>
                  <a:moveTo>
                    <a:pt x="11" y="282"/>
                  </a:moveTo>
                  <a:cubicBezTo>
                    <a:pt x="10" y="282"/>
                    <a:pt x="9" y="280"/>
                    <a:pt x="10" y="279"/>
                  </a:cubicBezTo>
                  <a:cubicBezTo>
                    <a:pt x="10" y="276"/>
                    <a:pt x="11" y="274"/>
                    <a:pt x="11" y="271"/>
                  </a:cubicBezTo>
                  <a:cubicBezTo>
                    <a:pt x="11" y="270"/>
                    <a:pt x="13" y="269"/>
                    <a:pt x="14" y="270"/>
                  </a:cubicBezTo>
                  <a:cubicBezTo>
                    <a:pt x="15" y="270"/>
                    <a:pt x="16" y="271"/>
                    <a:pt x="16" y="272"/>
                  </a:cubicBezTo>
                  <a:cubicBezTo>
                    <a:pt x="15" y="275"/>
                    <a:pt x="15" y="277"/>
                    <a:pt x="14" y="280"/>
                  </a:cubicBezTo>
                  <a:cubicBezTo>
                    <a:pt x="14" y="281"/>
                    <a:pt x="13" y="282"/>
                    <a:pt x="12" y="282"/>
                  </a:cubicBezTo>
                  <a:lnTo>
                    <a:pt x="11" y="282"/>
                  </a:lnTo>
                  <a:close/>
                  <a:moveTo>
                    <a:pt x="14" y="267"/>
                  </a:moveTo>
                  <a:cubicBezTo>
                    <a:pt x="13" y="266"/>
                    <a:pt x="12" y="265"/>
                    <a:pt x="13" y="264"/>
                  </a:cubicBezTo>
                  <a:cubicBezTo>
                    <a:pt x="13" y="261"/>
                    <a:pt x="13" y="259"/>
                    <a:pt x="14" y="256"/>
                  </a:cubicBezTo>
                  <a:cubicBezTo>
                    <a:pt x="14" y="255"/>
                    <a:pt x="15" y="254"/>
                    <a:pt x="17" y="254"/>
                  </a:cubicBezTo>
                  <a:cubicBezTo>
                    <a:pt x="18" y="254"/>
                    <a:pt x="19" y="256"/>
                    <a:pt x="18" y="257"/>
                  </a:cubicBezTo>
                  <a:cubicBezTo>
                    <a:pt x="18" y="259"/>
                    <a:pt x="18" y="262"/>
                    <a:pt x="17" y="265"/>
                  </a:cubicBezTo>
                  <a:cubicBezTo>
                    <a:pt x="17" y="266"/>
                    <a:pt x="16" y="267"/>
                    <a:pt x="15" y="267"/>
                  </a:cubicBezTo>
                  <a:lnTo>
                    <a:pt x="14" y="267"/>
                  </a:lnTo>
                  <a:close/>
                  <a:moveTo>
                    <a:pt x="17" y="251"/>
                  </a:moveTo>
                  <a:cubicBezTo>
                    <a:pt x="16" y="251"/>
                    <a:pt x="15" y="250"/>
                    <a:pt x="15" y="248"/>
                  </a:cubicBezTo>
                  <a:cubicBezTo>
                    <a:pt x="15" y="246"/>
                    <a:pt x="16" y="243"/>
                    <a:pt x="16" y="241"/>
                  </a:cubicBezTo>
                  <a:cubicBezTo>
                    <a:pt x="16" y="239"/>
                    <a:pt x="18" y="239"/>
                    <a:pt x="19" y="239"/>
                  </a:cubicBezTo>
                  <a:cubicBezTo>
                    <a:pt x="20" y="239"/>
                    <a:pt x="21" y="240"/>
                    <a:pt x="21" y="241"/>
                  </a:cubicBezTo>
                  <a:cubicBezTo>
                    <a:pt x="20" y="244"/>
                    <a:pt x="20" y="247"/>
                    <a:pt x="20" y="249"/>
                  </a:cubicBezTo>
                  <a:cubicBezTo>
                    <a:pt x="20" y="250"/>
                    <a:pt x="18" y="251"/>
                    <a:pt x="17" y="251"/>
                  </a:cubicBezTo>
                  <a:close/>
                  <a:moveTo>
                    <a:pt x="19" y="236"/>
                  </a:moveTo>
                  <a:cubicBezTo>
                    <a:pt x="18" y="236"/>
                    <a:pt x="17" y="234"/>
                    <a:pt x="17" y="233"/>
                  </a:cubicBezTo>
                  <a:cubicBezTo>
                    <a:pt x="18" y="231"/>
                    <a:pt x="18" y="229"/>
                    <a:pt x="18" y="227"/>
                  </a:cubicBezTo>
                  <a:cubicBezTo>
                    <a:pt x="18" y="226"/>
                    <a:pt x="18" y="226"/>
                    <a:pt x="19" y="225"/>
                  </a:cubicBezTo>
                  <a:cubicBezTo>
                    <a:pt x="19" y="224"/>
                    <a:pt x="20" y="223"/>
                    <a:pt x="21" y="223"/>
                  </a:cubicBezTo>
                  <a:cubicBezTo>
                    <a:pt x="22" y="224"/>
                    <a:pt x="23" y="225"/>
                    <a:pt x="23" y="226"/>
                  </a:cubicBezTo>
                  <a:cubicBezTo>
                    <a:pt x="23" y="226"/>
                    <a:pt x="23" y="227"/>
                    <a:pt x="23" y="227"/>
                  </a:cubicBezTo>
                  <a:cubicBezTo>
                    <a:pt x="23" y="229"/>
                    <a:pt x="22" y="232"/>
                    <a:pt x="22" y="234"/>
                  </a:cubicBezTo>
                  <a:cubicBezTo>
                    <a:pt x="22" y="235"/>
                    <a:pt x="21" y="236"/>
                    <a:pt x="20" y="236"/>
                  </a:cubicBezTo>
                  <a:lnTo>
                    <a:pt x="19" y="236"/>
                  </a:lnTo>
                  <a:close/>
                  <a:moveTo>
                    <a:pt x="22" y="220"/>
                  </a:moveTo>
                  <a:cubicBezTo>
                    <a:pt x="20" y="220"/>
                    <a:pt x="20" y="219"/>
                    <a:pt x="20" y="218"/>
                  </a:cubicBezTo>
                  <a:cubicBezTo>
                    <a:pt x="20" y="215"/>
                    <a:pt x="21" y="212"/>
                    <a:pt x="21" y="210"/>
                  </a:cubicBezTo>
                  <a:cubicBezTo>
                    <a:pt x="21" y="209"/>
                    <a:pt x="23" y="208"/>
                    <a:pt x="24" y="208"/>
                  </a:cubicBezTo>
                  <a:cubicBezTo>
                    <a:pt x="25" y="208"/>
                    <a:pt x="26" y="209"/>
                    <a:pt x="26" y="211"/>
                  </a:cubicBezTo>
                  <a:cubicBezTo>
                    <a:pt x="25" y="213"/>
                    <a:pt x="25" y="216"/>
                    <a:pt x="24" y="218"/>
                  </a:cubicBezTo>
                  <a:cubicBezTo>
                    <a:pt x="24" y="220"/>
                    <a:pt x="23" y="220"/>
                    <a:pt x="22" y="220"/>
                  </a:cubicBezTo>
                  <a:close/>
                  <a:moveTo>
                    <a:pt x="25" y="205"/>
                  </a:moveTo>
                  <a:cubicBezTo>
                    <a:pt x="23" y="205"/>
                    <a:pt x="22" y="203"/>
                    <a:pt x="23" y="202"/>
                  </a:cubicBezTo>
                  <a:cubicBezTo>
                    <a:pt x="23" y="200"/>
                    <a:pt x="24" y="197"/>
                    <a:pt x="24" y="194"/>
                  </a:cubicBezTo>
                  <a:cubicBezTo>
                    <a:pt x="24" y="194"/>
                    <a:pt x="24" y="194"/>
                    <a:pt x="24" y="194"/>
                  </a:cubicBezTo>
                  <a:cubicBezTo>
                    <a:pt x="25" y="193"/>
                    <a:pt x="26" y="192"/>
                    <a:pt x="27" y="193"/>
                  </a:cubicBezTo>
                  <a:cubicBezTo>
                    <a:pt x="28" y="193"/>
                    <a:pt x="29" y="194"/>
                    <a:pt x="29" y="195"/>
                  </a:cubicBezTo>
                  <a:cubicBezTo>
                    <a:pt x="28" y="198"/>
                    <a:pt x="28" y="201"/>
                    <a:pt x="27" y="203"/>
                  </a:cubicBezTo>
                  <a:cubicBezTo>
                    <a:pt x="27" y="204"/>
                    <a:pt x="26" y="205"/>
                    <a:pt x="25" y="205"/>
                  </a:cubicBezTo>
                  <a:close/>
                  <a:moveTo>
                    <a:pt x="28" y="190"/>
                  </a:moveTo>
                  <a:cubicBezTo>
                    <a:pt x="26" y="189"/>
                    <a:pt x="26" y="188"/>
                    <a:pt x="26" y="187"/>
                  </a:cubicBezTo>
                  <a:cubicBezTo>
                    <a:pt x="27" y="184"/>
                    <a:pt x="27" y="182"/>
                    <a:pt x="28" y="179"/>
                  </a:cubicBezTo>
                  <a:cubicBezTo>
                    <a:pt x="28" y="178"/>
                    <a:pt x="29" y="177"/>
                    <a:pt x="31" y="177"/>
                  </a:cubicBezTo>
                  <a:cubicBezTo>
                    <a:pt x="32" y="178"/>
                    <a:pt x="33" y="179"/>
                    <a:pt x="32" y="180"/>
                  </a:cubicBezTo>
                  <a:cubicBezTo>
                    <a:pt x="32" y="183"/>
                    <a:pt x="31" y="185"/>
                    <a:pt x="30" y="188"/>
                  </a:cubicBezTo>
                  <a:cubicBezTo>
                    <a:pt x="30" y="189"/>
                    <a:pt x="29" y="190"/>
                    <a:pt x="28" y="190"/>
                  </a:cubicBezTo>
                  <a:close/>
                  <a:moveTo>
                    <a:pt x="31" y="174"/>
                  </a:moveTo>
                  <a:cubicBezTo>
                    <a:pt x="30" y="174"/>
                    <a:pt x="29" y="173"/>
                    <a:pt x="30" y="172"/>
                  </a:cubicBezTo>
                  <a:cubicBezTo>
                    <a:pt x="30" y="169"/>
                    <a:pt x="31" y="167"/>
                    <a:pt x="31" y="164"/>
                  </a:cubicBezTo>
                  <a:cubicBezTo>
                    <a:pt x="32" y="163"/>
                    <a:pt x="33" y="162"/>
                    <a:pt x="34" y="162"/>
                  </a:cubicBezTo>
                  <a:cubicBezTo>
                    <a:pt x="36" y="163"/>
                    <a:pt x="36" y="164"/>
                    <a:pt x="36" y="165"/>
                  </a:cubicBezTo>
                  <a:cubicBezTo>
                    <a:pt x="35" y="168"/>
                    <a:pt x="35" y="170"/>
                    <a:pt x="34" y="173"/>
                  </a:cubicBezTo>
                  <a:cubicBezTo>
                    <a:pt x="34" y="174"/>
                    <a:pt x="33" y="175"/>
                    <a:pt x="32" y="175"/>
                  </a:cubicBezTo>
                  <a:lnTo>
                    <a:pt x="31" y="174"/>
                  </a:lnTo>
                  <a:close/>
                  <a:moveTo>
                    <a:pt x="35" y="159"/>
                  </a:moveTo>
                  <a:cubicBezTo>
                    <a:pt x="34" y="159"/>
                    <a:pt x="33" y="158"/>
                    <a:pt x="33" y="156"/>
                  </a:cubicBezTo>
                  <a:cubicBezTo>
                    <a:pt x="34" y="154"/>
                    <a:pt x="35" y="151"/>
                    <a:pt x="35" y="149"/>
                  </a:cubicBezTo>
                  <a:cubicBezTo>
                    <a:pt x="36" y="148"/>
                    <a:pt x="37" y="147"/>
                    <a:pt x="38" y="147"/>
                  </a:cubicBezTo>
                  <a:cubicBezTo>
                    <a:pt x="40" y="148"/>
                    <a:pt x="40" y="149"/>
                    <a:pt x="40" y="150"/>
                  </a:cubicBezTo>
                  <a:cubicBezTo>
                    <a:pt x="39" y="153"/>
                    <a:pt x="39" y="155"/>
                    <a:pt x="38" y="158"/>
                  </a:cubicBezTo>
                  <a:cubicBezTo>
                    <a:pt x="38" y="159"/>
                    <a:pt x="37" y="159"/>
                    <a:pt x="36" y="159"/>
                  </a:cubicBezTo>
                  <a:lnTo>
                    <a:pt x="35" y="159"/>
                  </a:lnTo>
                  <a:close/>
                  <a:moveTo>
                    <a:pt x="39" y="144"/>
                  </a:moveTo>
                  <a:cubicBezTo>
                    <a:pt x="38" y="144"/>
                    <a:pt x="37" y="143"/>
                    <a:pt x="37" y="141"/>
                  </a:cubicBezTo>
                  <a:cubicBezTo>
                    <a:pt x="38" y="139"/>
                    <a:pt x="39" y="136"/>
                    <a:pt x="39" y="134"/>
                  </a:cubicBezTo>
                  <a:cubicBezTo>
                    <a:pt x="39" y="134"/>
                    <a:pt x="39" y="134"/>
                    <a:pt x="39" y="134"/>
                  </a:cubicBezTo>
                  <a:cubicBezTo>
                    <a:pt x="40" y="133"/>
                    <a:pt x="41" y="132"/>
                    <a:pt x="42" y="132"/>
                  </a:cubicBezTo>
                  <a:cubicBezTo>
                    <a:pt x="44" y="133"/>
                    <a:pt x="44" y="134"/>
                    <a:pt x="44" y="135"/>
                  </a:cubicBezTo>
                  <a:cubicBezTo>
                    <a:pt x="43" y="138"/>
                    <a:pt x="43" y="140"/>
                    <a:pt x="42" y="143"/>
                  </a:cubicBezTo>
                  <a:cubicBezTo>
                    <a:pt x="42" y="144"/>
                    <a:pt x="41" y="144"/>
                    <a:pt x="40" y="144"/>
                  </a:cubicBezTo>
                  <a:lnTo>
                    <a:pt x="39" y="144"/>
                  </a:lnTo>
                  <a:close/>
                  <a:moveTo>
                    <a:pt x="43" y="129"/>
                  </a:moveTo>
                  <a:cubicBezTo>
                    <a:pt x="42" y="129"/>
                    <a:pt x="41" y="128"/>
                    <a:pt x="42" y="126"/>
                  </a:cubicBezTo>
                  <a:cubicBezTo>
                    <a:pt x="42" y="124"/>
                    <a:pt x="43" y="121"/>
                    <a:pt x="44" y="119"/>
                  </a:cubicBezTo>
                  <a:cubicBezTo>
                    <a:pt x="44" y="118"/>
                    <a:pt x="45" y="117"/>
                    <a:pt x="46" y="117"/>
                  </a:cubicBezTo>
                  <a:cubicBezTo>
                    <a:pt x="48" y="117"/>
                    <a:pt x="48" y="119"/>
                    <a:pt x="48" y="120"/>
                  </a:cubicBezTo>
                  <a:cubicBezTo>
                    <a:pt x="47" y="123"/>
                    <a:pt x="47" y="125"/>
                    <a:pt x="46" y="128"/>
                  </a:cubicBezTo>
                  <a:cubicBezTo>
                    <a:pt x="46" y="129"/>
                    <a:pt x="45" y="129"/>
                    <a:pt x="44" y="129"/>
                  </a:cubicBezTo>
                  <a:lnTo>
                    <a:pt x="43" y="129"/>
                  </a:lnTo>
                  <a:close/>
                  <a:moveTo>
                    <a:pt x="47" y="114"/>
                  </a:moveTo>
                  <a:cubicBezTo>
                    <a:pt x="46" y="114"/>
                    <a:pt x="45" y="112"/>
                    <a:pt x="46" y="111"/>
                  </a:cubicBezTo>
                  <a:cubicBezTo>
                    <a:pt x="46" y="109"/>
                    <a:pt x="47" y="106"/>
                    <a:pt x="48" y="104"/>
                  </a:cubicBezTo>
                  <a:cubicBezTo>
                    <a:pt x="48" y="102"/>
                    <a:pt x="49" y="102"/>
                    <a:pt x="50" y="102"/>
                  </a:cubicBezTo>
                  <a:cubicBezTo>
                    <a:pt x="52" y="102"/>
                    <a:pt x="52" y="104"/>
                    <a:pt x="52" y="105"/>
                  </a:cubicBezTo>
                  <a:cubicBezTo>
                    <a:pt x="51" y="107"/>
                    <a:pt x="51" y="110"/>
                    <a:pt x="50" y="112"/>
                  </a:cubicBezTo>
                  <a:cubicBezTo>
                    <a:pt x="50" y="114"/>
                    <a:pt x="49" y="114"/>
                    <a:pt x="48" y="114"/>
                  </a:cubicBezTo>
                  <a:lnTo>
                    <a:pt x="47" y="114"/>
                  </a:lnTo>
                  <a:close/>
                  <a:moveTo>
                    <a:pt x="51" y="99"/>
                  </a:moveTo>
                  <a:cubicBezTo>
                    <a:pt x="50" y="99"/>
                    <a:pt x="49" y="97"/>
                    <a:pt x="50" y="96"/>
                  </a:cubicBezTo>
                  <a:cubicBezTo>
                    <a:pt x="50" y="94"/>
                    <a:pt x="51" y="91"/>
                    <a:pt x="52" y="89"/>
                  </a:cubicBezTo>
                  <a:cubicBezTo>
                    <a:pt x="52" y="87"/>
                    <a:pt x="53" y="87"/>
                    <a:pt x="54" y="87"/>
                  </a:cubicBezTo>
                  <a:cubicBezTo>
                    <a:pt x="56" y="87"/>
                    <a:pt x="56" y="89"/>
                    <a:pt x="56" y="90"/>
                  </a:cubicBezTo>
                  <a:cubicBezTo>
                    <a:pt x="55" y="92"/>
                    <a:pt x="55" y="95"/>
                    <a:pt x="54" y="97"/>
                  </a:cubicBezTo>
                  <a:cubicBezTo>
                    <a:pt x="54" y="98"/>
                    <a:pt x="53" y="99"/>
                    <a:pt x="52" y="99"/>
                  </a:cubicBezTo>
                  <a:lnTo>
                    <a:pt x="51" y="99"/>
                  </a:lnTo>
                  <a:close/>
                  <a:moveTo>
                    <a:pt x="55" y="84"/>
                  </a:moveTo>
                  <a:cubicBezTo>
                    <a:pt x="54" y="84"/>
                    <a:pt x="53" y="82"/>
                    <a:pt x="54" y="81"/>
                  </a:cubicBezTo>
                  <a:cubicBezTo>
                    <a:pt x="54" y="79"/>
                    <a:pt x="55" y="76"/>
                    <a:pt x="56" y="74"/>
                  </a:cubicBezTo>
                  <a:cubicBezTo>
                    <a:pt x="56" y="74"/>
                    <a:pt x="56" y="74"/>
                    <a:pt x="56" y="74"/>
                  </a:cubicBezTo>
                  <a:cubicBezTo>
                    <a:pt x="56" y="72"/>
                    <a:pt x="58" y="72"/>
                    <a:pt x="59" y="72"/>
                  </a:cubicBezTo>
                  <a:cubicBezTo>
                    <a:pt x="60" y="72"/>
                    <a:pt x="61" y="74"/>
                    <a:pt x="60" y="75"/>
                  </a:cubicBezTo>
                  <a:cubicBezTo>
                    <a:pt x="60" y="77"/>
                    <a:pt x="59" y="80"/>
                    <a:pt x="58" y="82"/>
                  </a:cubicBezTo>
                  <a:cubicBezTo>
                    <a:pt x="58" y="83"/>
                    <a:pt x="57" y="84"/>
                    <a:pt x="56" y="84"/>
                  </a:cubicBezTo>
                  <a:lnTo>
                    <a:pt x="55" y="84"/>
                  </a:lnTo>
                  <a:close/>
                  <a:moveTo>
                    <a:pt x="60" y="69"/>
                  </a:moveTo>
                  <a:cubicBezTo>
                    <a:pt x="59" y="69"/>
                    <a:pt x="58" y="67"/>
                    <a:pt x="58" y="66"/>
                  </a:cubicBezTo>
                  <a:cubicBezTo>
                    <a:pt x="59" y="64"/>
                    <a:pt x="60" y="61"/>
                    <a:pt x="61" y="59"/>
                  </a:cubicBezTo>
                  <a:cubicBezTo>
                    <a:pt x="61" y="57"/>
                    <a:pt x="62" y="57"/>
                    <a:pt x="64" y="57"/>
                  </a:cubicBezTo>
                  <a:cubicBezTo>
                    <a:pt x="65" y="58"/>
                    <a:pt x="65" y="59"/>
                    <a:pt x="65" y="60"/>
                  </a:cubicBezTo>
                  <a:cubicBezTo>
                    <a:pt x="64" y="63"/>
                    <a:pt x="63" y="65"/>
                    <a:pt x="63" y="67"/>
                  </a:cubicBezTo>
                  <a:cubicBezTo>
                    <a:pt x="62" y="68"/>
                    <a:pt x="61" y="69"/>
                    <a:pt x="60" y="69"/>
                  </a:cubicBezTo>
                  <a:close/>
                  <a:moveTo>
                    <a:pt x="65" y="54"/>
                  </a:moveTo>
                  <a:cubicBezTo>
                    <a:pt x="63" y="54"/>
                    <a:pt x="63" y="52"/>
                    <a:pt x="63" y="51"/>
                  </a:cubicBezTo>
                  <a:cubicBezTo>
                    <a:pt x="64" y="49"/>
                    <a:pt x="65" y="46"/>
                    <a:pt x="66" y="44"/>
                  </a:cubicBezTo>
                  <a:cubicBezTo>
                    <a:pt x="66" y="43"/>
                    <a:pt x="68" y="42"/>
                    <a:pt x="69" y="42"/>
                  </a:cubicBezTo>
                  <a:cubicBezTo>
                    <a:pt x="70" y="43"/>
                    <a:pt x="71" y="44"/>
                    <a:pt x="70" y="45"/>
                  </a:cubicBezTo>
                  <a:cubicBezTo>
                    <a:pt x="69" y="48"/>
                    <a:pt x="68" y="50"/>
                    <a:pt x="68" y="53"/>
                  </a:cubicBezTo>
                  <a:cubicBezTo>
                    <a:pt x="67" y="54"/>
                    <a:pt x="66" y="54"/>
                    <a:pt x="65" y="54"/>
                  </a:cubicBezTo>
                  <a:close/>
                  <a:moveTo>
                    <a:pt x="70" y="40"/>
                  </a:moveTo>
                  <a:cubicBezTo>
                    <a:pt x="69" y="39"/>
                    <a:pt x="68" y="38"/>
                    <a:pt x="69" y="37"/>
                  </a:cubicBezTo>
                  <a:cubicBezTo>
                    <a:pt x="70" y="34"/>
                    <a:pt x="71" y="32"/>
                    <a:pt x="72" y="29"/>
                  </a:cubicBezTo>
                  <a:cubicBezTo>
                    <a:pt x="72" y="29"/>
                    <a:pt x="72" y="29"/>
                    <a:pt x="72" y="29"/>
                  </a:cubicBezTo>
                  <a:cubicBezTo>
                    <a:pt x="72" y="28"/>
                    <a:pt x="74" y="28"/>
                    <a:pt x="75" y="28"/>
                  </a:cubicBezTo>
                  <a:cubicBezTo>
                    <a:pt x="76" y="29"/>
                    <a:pt x="77" y="30"/>
                    <a:pt x="76" y="31"/>
                  </a:cubicBezTo>
                  <a:cubicBezTo>
                    <a:pt x="75" y="33"/>
                    <a:pt x="74" y="36"/>
                    <a:pt x="73" y="38"/>
                  </a:cubicBezTo>
                  <a:cubicBezTo>
                    <a:pt x="73" y="39"/>
                    <a:pt x="72" y="40"/>
                    <a:pt x="71" y="40"/>
                  </a:cubicBezTo>
                  <a:lnTo>
                    <a:pt x="70" y="40"/>
                  </a:lnTo>
                  <a:close/>
                  <a:moveTo>
                    <a:pt x="76" y="25"/>
                  </a:moveTo>
                  <a:cubicBezTo>
                    <a:pt x="75" y="25"/>
                    <a:pt x="74" y="23"/>
                    <a:pt x="75" y="22"/>
                  </a:cubicBezTo>
                  <a:cubicBezTo>
                    <a:pt x="76" y="20"/>
                    <a:pt x="77" y="17"/>
                    <a:pt x="79" y="15"/>
                  </a:cubicBezTo>
                  <a:cubicBezTo>
                    <a:pt x="79" y="14"/>
                    <a:pt x="81" y="13"/>
                    <a:pt x="82" y="14"/>
                  </a:cubicBezTo>
                  <a:cubicBezTo>
                    <a:pt x="83" y="15"/>
                    <a:pt x="83" y="16"/>
                    <a:pt x="83" y="17"/>
                  </a:cubicBezTo>
                  <a:cubicBezTo>
                    <a:pt x="82" y="19"/>
                    <a:pt x="80" y="22"/>
                    <a:pt x="79" y="24"/>
                  </a:cubicBezTo>
                  <a:cubicBezTo>
                    <a:pt x="79" y="25"/>
                    <a:pt x="78" y="25"/>
                    <a:pt x="77" y="25"/>
                  </a:cubicBezTo>
                  <a:lnTo>
                    <a:pt x="76" y="25"/>
                  </a:lnTo>
                  <a:close/>
                  <a:moveTo>
                    <a:pt x="83" y="11"/>
                  </a:moveTo>
                  <a:cubicBezTo>
                    <a:pt x="82" y="11"/>
                    <a:pt x="82" y="9"/>
                    <a:pt x="82" y="8"/>
                  </a:cubicBezTo>
                  <a:cubicBezTo>
                    <a:pt x="84" y="6"/>
                    <a:pt x="85" y="4"/>
                    <a:pt x="87" y="1"/>
                  </a:cubicBezTo>
                  <a:cubicBezTo>
                    <a:pt x="87" y="1"/>
                    <a:pt x="87" y="1"/>
                    <a:pt x="87" y="1"/>
                  </a:cubicBezTo>
                  <a:cubicBezTo>
                    <a:pt x="87" y="0"/>
                    <a:pt x="89" y="0"/>
                    <a:pt x="90" y="1"/>
                  </a:cubicBezTo>
                  <a:cubicBezTo>
                    <a:pt x="91" y="1"/>
                    <a:pt x="91" y="3"/>
                    <a:pt x="90" y="4"/>
                  </a:cubicBezTo>
                  <a:cubicBezTo>
                    <a:pt x="89" y="6"/>
                    <a:pt x="88" y="8"/>
                    <a:pt x="86" y="10"/>
                  </a:cubicBezTo>
                  <a:cubicBezTo>
                    <a:pt x="86" y="11"/>
                    <a:pt x="85" y="12"/>
                    <a:pt x="84" y="12"/>
                  </a:cubicBezTo>
                  <a:cubicBezTo>
                    <a:pt x="84" y="12"/>
                    <a:pt x="84" y="12"/>
                    <a:pt x="83" y="11"/>
                  </a:cubicBezTo>
                  <a:close/>
                </a:path>
              </a:pathLst>
            </a:custGeom>
            <a:solidFill>
              <a:srgbClr val="613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138437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0.00162 C 0.00338 -0.01342 0.01588 -0.0243 0.02044 -0.0243 C 0.04817 -0.0243 0.07669 0.15417 0.07669 0.33287 C 0.07669 0.24259 0.09101 0.15417 0.10429 0.15417 C 0.11862 0.15417 0.13203 0.24398 0.13203 0.33287 C 0.13203 0.2882 0.13906 0.24259 0.14635 0.24259 C 0.15338 0.24259 0.16054 0.28704 0.16054 0.33287 C 0.16054 0.30972 0.16419 0.2882 0.1677 0.2882 C 0.17135 0.2882 0.17474 0.31111 0.17474 0.33287 C 0.17474 0.32107 0.17656 0.30972 0.17838 0.30972 C 0.17929 0.30972 0.18203 0.32153 0.18203 0.33287 C 0.18203 0.32708 0.18294 0.32107 0.18372 0.32107 C 0.18372 0.32246 0.18541 0.32662 0.18541 0.33287 C 0.18541 0.32963 0.18541 0.32708 0.18632 0.32708 C 0.18632 0.32847 0.18724 0.32986 0.18724 0.33287 C 0.18724 0.33125 0.18724 0.32963 0.18724 0.32847 C 0.18815 0.32847 0.18815 0.32963 0.18815 0.33125 C 0.18919 0.33125 0.18919 0.32986 0.18919 0.32847 C 0.19023 0.32847 0.19023 0.32963 0.19023 0.33125 " pathEditMode="relative" rAng="0" ptsTypes="AAAAAAAAAAAAAAAAAAA">
                                      <p:cBhvr>
                                        <p:cTn id="1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05" y="15579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5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197 0.04862 C -0.05807 0.03496 -0.04401 0.02176 -0.03893 0.02176 C -0.00755 0.02176 0.02474 0.2345 0.02474 0.44723 C 0.02474 0.34005 0.04089 0.2345 0.05586 0.2345 C 0.07214 0.2345 0.08724 0.34121 0.08724 0.44723 C 0.08724 0.39399 0.09532 0.34005 0.10352 0.34005 C 0.11146 0.34005 0.11954 0.39283 0.11954 0.44723 C 0.11954 0.41991 0.1237 0.39399 0.12761 0.39399 C 0.13178 0.39399 0.13568 0.4213 0.13568 0.44723 C 0.13568 0.43311 0.13764 0.41991 0.13972 0.41991 C 0.14076 0.41991 0.14389 0.43357 0.14389 0.44723 C 0.14389 0.44028 0.1448 0.43311 0.14584 0.43311 C 0.14584 0.43473 0.14766 0.43982 0.14766 0.44723 C 0.14766 0.44352 0.14766 0.44028 0.1487 0.44028 C 0.1487 0.4419 0.14974 0.44399 0.14974 0.44723 C 0.14974 0.44561 0.14974 0.44352 0.14974 0.4419 C 0.15092 0.4419 0.15092 0.44352 0.15092 0.44561 C 0.15196 0.44561 0.15196 0.44399 0.15196 0.4419 C 0.15313 0.4419 0.15313 0.44352 0.15313 0.44561 " pathEditMode="relative" rAng="0" ptsTypes="AAAAAAAAAAAAAAAAAAA">
                                      <p:cBhvr>
                                        <p:cTn id="2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55" y="18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26" grpId="0" animBg="1"/>
      <p:bldP spid="30" grpId="0" animBg="1"/>
      <p:bldP spid="31" grpId="0" animBg="1"/>
      <p:bldP spid="3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9" y="4466056"/>
            <a:ext cx="12192000" cy="2391944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499" y="5349595"/>
            <a:ext cx="1759222" cy="1487545"/>
          </a:xfrm>
          <a:prstGeom prst="rect">
            <a:avLst/>
          </a:prstGeom>
        </p:spPr>
      </p:pic>
      <p:pic>
        <p:nvPicPr>
          <p:cNvPr id="36" name="图片 6">
            <a:extLst>
              <a:ext uri="{FF2B5EF4-FFF2-40B4-BE49-F238E27FC236}">
                <a16:creationId xmlns:a16="http://schemas.microsoft.com/office/drawing/2014/main" id="{1D6F5FE9-DAD0-4BB2-8091-FAEA62D8709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8" t="4028" r="2021" b="1038"/>
          <a:stretch/>
        </p:blipFill>
        <p:spPr>
          <a:xfrm>
            <a:off x="4572000" y="38099"/>
            <a:ext cx="7327900" cy="5778501"/>
          </a:xfrm>
          <a:prstGeom prst="rect">
            <a:avLst/>
          </a:prstGeom>
        </p:spPr>
      </p:pic>
      <p:grpSp>
        <p:nvGrpSpPr>
          <p:cNvPr id="26" name="组合 8">
            <a:extLst>
              <a:ext uri="{FF2B5EF4-FFF2-40B4-BE49-F238E27FC236}">
                <a16:creationId xmlns:a16="http://schemas.microsoft.com/office/drawing/2014/main" id="{5A4BC593-7522-4C4F-8C94-1CF72EA197FD}"/>
              </a:ext>
            </a:extLst>
          </p:cNvPr>
          <p:cNvGrpSpPr/>
          <p:nvPr/>
        </p:nvGrpSpPr>
        <p:grpSpPr>
          <a:xfrm rot="19751015" flipH="1">
            <a:off x="10111323" y="636998"/>
            <a:ext cx="2050341" cy="2125366"/>
            <a:chOff x="8678463" y="2285008"/>
            <a:chExt cx="1420418" cy="1410265"/>
          </a:xfrm>
        </p:grpSpPr>
        <p:pic>
          <p:nvPicPr>
            <p:cNvPr id="27" name="图片 3">
              <a:extLst>
                <a:ext uri="{FF2B5EF4-FFF2-40B4-BE49-F238E27FC236}">
                  <a16:creationId xmlns:a16="http://schemas.microsoft.com/office/drawing/2014/main" id="{E51F4EF7-0003-4B74-B300-A9420B081B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854" t="42222" r="43541" b="42037"/>
            <a:stretch/>
          </p:blipFill>
          <p:spPr>
            <a:xfrm>
              <a:off x="9151366" y="2285008"/>
              <a:ext cx="947515" cy="665609"/>
            </a:xfrm>
            <a:prstGeom prst="rect">
              <a:avLst/>
            </a:prstGeom>
          </p:spPr>
        </p:pic>
        <p:pic>
          <p:nvPicPr>
            <p:cNvPr id="28" name="图片 4">
              <a:extLst>
                <a:ext uri="{FF2B5EF4-FFF2-40B4-BE49-F238E27FC236}">
                  <a16:creationId xmlns:a16="http://schemas.microsoft.com/office/drawing/2014/main" id="{FA0E3E18-A8C3-4259-A1DE-E535C66F25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187" t="42222" r="28126" b="39074"/>
            <a:stretch/>
          </p:blipFill>
          <p:spPr>
            <a:xfrm rot="20681583">
              <a:off x="8678463" y="2733248"/>
              <a:ext cx="1343026" cy="962025"/>
            </a:xfrm>
            <a:prstGeom prst="rect">
              <a:avLst/>
            </a:prstGeom>
          </p:spPr>
        </p:pic>
      </p:grpSp>
      <p:pic>
        <p:nvPicPr>
          <p:cNvPr id="29" name="图片 1">
            <a:extLst>
              <a:ext uri="{FF2B5EF4-FFF2-40B4-BE49-F238E27FC236}">
                <a16:creationId xmlns:a16="http://schemas.microsoft.com/office/drawing/2014/main" id="{089F14E8-3225-4E4C-9909-507C9F71E360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8" t="38518" r="56146" b="16851"/>
          <a:stretch/>
        </p:blipFill>
        <p:spPr>
          <a:xfrm>
            <a:off x="510631" y="337998"/>
            <a:ext cx="1974623" cy="1530174"/>
          </a:xfrm>
          <a:prstGeom prst="rect">
            <a:avLst/>
          </a:prstGeom>
        </p:spPr>
      </p:pic>
      <p:sp>
        <p:nvSpPr>
          <p:cNvPr id="40" name="文本框 5">
            <a:extLst>
              <a:ext uri="{FF2B5EF4-FFF2-40B4-BE49-F238E27FC236}">
                <a16:creationId xmlns:a16="http://schemas.microsoft.com/office/drawing/2014/main" id="{0BAB5016-D84A-4DD1-8DC1-41A8B377F95D}"/>
              </a:ext>
            </a:extLst>
          </p:cNvPr>
          <p:cNvSpPr txBox="1"/>
          <p:nvPr/>
        </p:nvSpPr>
        <p:spPr>
          <a:xfrm>
            <a:off x="6317729" y="1496481"/>
            <a:ext cx="5963456" cy="4042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altLang="zh-CN" sz="24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Lưng thẳng</a:t>
            </a: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altLang="zh-CN" sz="24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Không tì ngực xuống bàn</a:t>
            </a: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altLang="zh-CN" sz="24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Đầu hơi cúi</a:t>
            </a: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altLang="zh-CN" sz="24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Mắt cách vở khoảng 25 - 30cm</a:t>
            </a: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altLang="zh-CN" sz="24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Hai chân để song song, thoải mái</a:t>
            </a: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altLang="zh-CN" sz="24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Không gian yên tĩnh, </a:t>
            </a:r>
          </a:p>
          <a:p>
            <a:pPr>
              <a:lnSpc>
                <a:spcPct val="120000"/>
              </a:lnSpc>
            </a:pPr>
            <a:r>
              <a:rPr lang="en-US" altLang="zh-CN" sz="24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    có đủ ánh sáng</a:t>
            </a: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ü"/>
            </a:pPr>
            <a:endParaRPr lang="en-US" altLang="zh-CN" sz="240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inpin heiti" panose="00000500000000000000" pitchFamily="2" charset="-122"/>
              <a:cs typeface="Times New Roman" panose="02020603050405020304" pitchFamily="18" charset="0"/>
              <a:sym typeface="inpin heiti" panose="00000500000000000000" pitchFamily="2" charset="-122"/>
            </a:endParaRP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ü"/>
            </a:pP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inpin heiti" panose="00000500000000000000" pitchFamily="2" charset="-122"/>
              <a:cs typeface="Times New Roman" panose="02020603050405020304" pitchFamily="18" charset="0"/>
              <a:sym typeface="inpin heiti" panose="00000500000000000000" pitchFamily="2" charset="-122"/>
            </a:endParaRPr>
          </a:p>
        </p:txBody>
      </p:sp>
      <p:sp>
        <p:nvSpPr>
          <p:cNvPr id="41" name="文本框 6">
            <a:extLst>
              <a:ext uri="{FF2B5EF4-FFF2-40B4-BE49-F238E27FC236}">
                <a16:creationId xmlns:a16="http://schemas.microsoft.com/office/drawing/2014/main" id="{BB7116FB-98D7-4C17-B646-EF92A2D08173}"/>
              </a:ext>
            </a:extLst>
          </p:cNvPr>
          <p:cNvSpPr txBox="1"/>
          <p:nvPr/>
        </p:nvSpPr>
        <p:spPr>
          <a:xfrm>
            <a:off x="6166039" y="899885"/>
            <a:ext cx="4267515" cy="1126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Tư thế ngồi viết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inpin heiti" panose="00000500000000000000" pitchFamily="2" charset="-122"/>
              <a:cs typeface="Times New Roman" panose="02020603050405020304" pitchFamily="18" charset="0"/>
              <a:sym typeface="inpin heiti" panose="00000500000000000000" pitchFamily="2" charset="-122"/>
            </a:endParaRPr>
          </a:p>
        </p:txBody>
      </p:sp>
      <p:grpSp>
        <p:nvGrpSpPr>
          <p:cNvPr id="20" name="组合 23">
            <a:extLst>
              <a:ext uri="{FF2B5EF4-FFF2-40B4-BE49-F238E27FC236}">
                <a16:creationId xmlns:a16="http://schemas.microsoft.com/office/drawing/2014/main" id="{7ECF9EA0-EDAA-4F6B-9A4E-CB40A22D3BC8}"/>
              </a:ext>
            </a:extLst>
          </p:cNvPr>
          <p:cNvGrpSpPr/>
          <p:nvPr/>
        </p:nvGrpSpPr>
        <p:grpSpPr>
          <a:xfrm>
            <a:off x="-159631" y="1052040"/>
            <a:ext cx="5963456" cy="4768358"/>
            <a:chOff x="4381194" y="1409624"/>
            <a:chExt cx="4012120" cy="3773283"/>
          </a:xfrm>
        </p:grpSpPr>
        <p:pic>
          <p:nvPicPr>
            <p:cNvPr id="21" name="图片 6">
              <a:extLst>
                <a:ext uri="{FF2B5EF4-FFF2-40B4-BE49-F238E27FC236}">
                  <a16:creationId xmlns:a16="http://schemas.microsoft.com/office/drawing/2014/main" id="{8793CC59-F18E-481D-BF2E-C91DA0BD66E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81194" y="1409624"/>
              <a:ext cx="4012120" cy="3773283"/>
            </a:xfrm>
            <a:prstGeom prst="rect">
              <a:avLst/>
            </a:prstGeom>
          </p:spPr>
        </p:pic>
        <p:grpSp>
          <p:nvGrpSpPr>
            <p:cNvPr id="22" name="组合 17">
              <a:extLst>
                <a:ext uri="{FF2B5EF4-FFF2-40B4-BE49-F238E27FC236}">
                  <a16:creationId xmlns:a16="http://schemas.microsoft.com/office/drawing/2014/main" id="{40C9789D-CC12-4882-9AC6-ADBB57CC174E}"/>
                </a:ext>
              </a:extLst>
            </p:cNvPr>
            <p:cNvGrpSpPr/>
            <p:nvPr/>
          </p:nvGrpSpPr>
          <p:grpSpPr>
            <a:xfrm>
              <a:off x="5043762" y="2238948"/>
              <a:ext cx="2894291" cy="2635974"/>
              <a:chOff x="5612948" y="1274435"/>
              <a:chExt cx="2894291" cy="2635974"/>
            </a:xfrm>
          </p:grpSpPr>
          <p:sp>
            <p:nvSpPr>
              <p:cNvPr id="23" name="文本框 18">
                <a:extLst>
                  <a:ext uri="{FF2B5EF4-FFF2-40B4-BE49-F238E27FC236}">
                    <a16:creationId xmlns:a16="http://schemas.microsoft.com/office/drawing/2014/main" id="{159FE243-2554-4F7C-AC4F-9EBE4A16A41B}"/>
                  </a:ext>
                </a:extLst>
              </p:cNvPr>
              <p:cNvSpPr txBox="1"/>
              <p:nvPr/>
            </p:nvSpPr>
            <p:spPr>
              <a:xfrm>
                <a:off x="5612948" y="1763677"/>
                <a:ext cx="2894291" cy="21467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R="0" lvl="0" defTabSz="4572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lumMod val="75000"/>
                        <a:lumOff val="25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inpin heiti" panose="00000500000000000000" pitchFamily="2" charset="-122"/>
                    <a:cs typeface="Times New Roman" panose="02020603050405020304" pitchFamily="18" charset="0"/>
                    <a:sym typeface="inpin heiti" panose="00000500000000000000" pitchFamily="2" charset="-122"/>
                  </a:rPr>
                  <a:t>- </a:t>
                </a:r>
                <a:r>
                  <a:rPr kumimoji="0" lang="en-US" altLang="zh-CN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>
                        <a:lumMod val="75000"/>
                        <a:lumOff val="25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inpin heiti" panose="00000500000000000000" pitchFamily="2" charset="-122"/>
                    <a:cs typeface="Times New Roman" panose="02020603050405020304" pitchFamily="18" charset="0"/>
                    <a:sym typeface="inpin heiti" panose="00000500000000000000" pitchFamily="2" charset="-122"/>
                  </a:rPr>
                  <a:t>Tên</a:t>
                </a: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lumMod val="75000"/>
                        <a:lumOff val="25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inpin heiti" panose="00000500000000000000" pitchFamily="2" charset="-122"/>
                    <a:cs typeface="Times New Roman" panose="02020603050405020304" pitchFamily="18" charset="0"/>
                    <a:sym typeface="inpin heiti" panose="00000500000000000000" pitchFamily="2" charset="-122"/>
                  </a:rPr>
                  <a:t> </a:t>
                </a:r>
                <a:r>
                  <a:rPr kumimoji="0" lang="en-US" altLang="zh-CN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>
                        <a:lumMod val="75000"/>
                        <a:lumOff val="25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inpin heiti" panose="00000500000000000000" pitchFamily="2" charset="-122"/>
                    <a:cs typeface="Times New Roman" panose="02020603050405020304" pitchFamily="18" charset="0"/>
                    <a:sym typeface="inpin heiti" panose="00000500000000000000" pitchFamily="2" charset="-122"/>
                  </a:rPr>
                  <a:t>bài</a:t>
                </a: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lumMod val="75000"/>
                        <a:lumOff val="25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inpin heiti" panose="00000500000000000000" pitchFamily="2" charset="-122"/>
                    <a:cs typeface="Times New Roman" panose="02020603050405020304" pitchFamily="18" charset="0"/>
                    <a:sym typeface="inpin heiti" panose="00000500000000000000" pitchFamily="2" charset="-122"/>
                  </a:rPr>
                  <a:t> </a:t>
                </a:r>
                <a:r>
                  <a:rPr kumimoji="0" lang="en-US" altLang="zh-CN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>
                        <a:lumMod val="75000"/>
                        <a:lumOff val="25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inpin heiti" panose="00000500000000000000" pitchFamily="2" charset="-122"/>
                    <a:cs typeface="Times New Roman" panose="02020603050405020304" pitchFamily="18" charset="0"/>
                    <a:sym typeface="inpin heiti" panose="00000500000000000000" pitchFamily="2" charset="-122"/>
                  </a:rPr>
                  <a:t>lùi</a:t>
                </a: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lumMod val="75000"/>
                        <a:lumOff val="25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inpin heiti" panose="00000500000000000000" pitchFamily="2" charset="-122"/>
                    <a:cs typeface="Times New Roman" panose="02020603050405020304" pitchFamily="18" charset="0"/>
                    <a:sym typeface="inpin heiti" panose="00000500000000000000" pitchFamily="2" charset="-122"/>
                  </a:rPr>
                  <a:t> </a:t>
                </a:r>
                <a:r>
                  <a:rPr kumimoji="0" lang="en-US" altLang="zh-CN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>
                        <a:lumMod val="75000"/>
                        <a:lumOff val="25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inpin heiti" panose="00000500000000000000" pitchFamily="2" charset="-122"/>
                    <a:cs typeface="Times New Roman" panose="02020603050405020304" pitchFamily="18" charset="0"/>
                    <a:sym typeface="inpin heiti" panose="00000500000000000000" pitchFamily="2" charset="-122"/>
                  </a:rPr>
                  <a:t>vào</a:t>
                </a: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lumMod val="75000"/>
                        <a:lumOff val="25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inpin heiti" panose="00000500000000000000" pitchFamily="2" charset="-122"/>
                    <a:cs typeface="Times New Roman" panose="02020603050405020304" pitchFamily="18" charset="0"/>
                    <a:sym typeface="inpin heiti" panose="00000500000000000000" pitchFamily="2" charset="-122"/>
                  </a:rPr>
                  <a:t> </a:t>
                </a:r>
                <a:r>
                  <a:rPr kumimoji="0" lang="en-US" altLang="zh-CN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>
                        <a:lumMod val="75000"/>
                        <a:lumOff val="25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inpin heiti" panose="00000500000000000000" pitchFamily="2" charset="-122"/>
                    <a:cs typeface="Times New Roman" panose="02020603050405020304" pitchFamily="18" charset="0"/>
                    <a:sym typeface="inpin heiti" panose="00000500000000000000" pitchFamily="2" charset="-122"/>
                  </a:rPr>
                  <a:t>khoảng</a:t>
                </a: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lumMod val="75000"/>
                        <a:lumOff val="25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inpin heiti" panose="00000500000000000000" pitchFamily="2" charset="-122"/>
                    <a:cs typeface="Times New Roman" panose="02020603050405020304" pitchFamily="18" charset="0"/>
                    <a:sym typeface="inpin heiti" panose="00000500000000000000" pitchFamily="2" charset="-122"/>
                  </a:rPr>
                  <a:t> </a:t>
                </a:r>
                <a:r>
                  <a:rPr kumimoji="0" lang="vi-VN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lumMod val="75000"/>
                        <a:lumOff val="25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inpin heiti" panose="00000500000000000000" pitchFamily="2" charset="-122"/>
                    <a:cs typeface="Times New Roman" panose="02020603050405020304" pitchFamily="18" charset="0"/>
                    <a:sym typeface="inpin heiti" panose="00000500000000000000" pitchFamily="2" charset="-122"/>
                  </a:rPr>
                  <a:t>3</a:t>
                </a: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lumMod val="75000"/>
                        <a:lumOff val="25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inpin heiti" panose="00000500000000000000" pitchFamily="2" charset="-122"/>
                    <a:cs typeface="Times New Roman" panose="02020603050405020304" pitchFamily="18" charset="0"/>
                    <a:sym typeface="inpin heiti" panose="00000500000000000000" pitchFamily="2" charset="-122"/>
                  </a:rPr>
                  <a:t> ô </a:t>
                </a:r>
                <a:r>
                  <a:rPr kumimoji="0" lang="en-US" altLang="zh-CN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>
                        <a:lumMod val="75000"/>
                        <a:lumOff val="25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inpin heiti" panose="00000500000000000000" pitchFamily="2" charset="-122"/>
                    <a:cs typeface="Times New Roman" panose="02020603050405020304" pitchFamily="18" charset="0"/>
                    <a:sym typeface="inpin heiti" panose="00000500000000000000" pitchFamily="2" charset="-122"/>
                  </a:rPr>
                  <a:t>ly</a:t>
                </a:r>
                <a:endPara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inpin heiti" panose="00000500000000000000" pitchFamily="2" charset="-122"/>
                  <a:cs typeface="Times New Roman" panose="02020603050405020304" pitchFamily="18" charset="0"/>
                  <a:sym typeface="inpin heiti" panose="00000500000000000000" pitchFamily="2" charset="-122"/>
                </a:endParaRPr>
              </a:p>
              <a:p>
                <a:pPr marR="0" lvl="0" defTabSz="4572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lumMod val="75000"/>
                        <a:lumOff val="25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inpin heiti" panose="00000500000000000000" pitchFamily="2" charset="-122"/>
                    <a:cs typeface="Times New Roman" panose="02020603050405020304" pitchFamily="18" charset="0"/>
                    <a:sym typeface="inpin heiti" panose="00000500000000000000" pitchFamily="2" charset="-122"/>
                  </a:rPr>
                  <a:t>- </a:t>
                </a:r>
                <a:r>
                  <a:rPr kumimoji="0" lang="en-US" altLang="zh-CN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>
                        <a:lumMod val="75000"/>
                        <a:lumOff val="25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inpin heiti" panose="00000500000000000000" pitchFamily="2" charset="-122"/>
                    <a:cs typeface="Times New Roman" panose="02020603050405020304" pitchFamily="18" charset="0"/>
                    <a:sym typeface="inpin heiti" panose="00000500000000000000" pitchFamily="2" charset="-122"/>
                  </a:rPr>
                  <a:t>Viết</a:t>
                </a: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lumMod val="75000"/>
                        <a:lumOff val="25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inpin heiti" panose="00000500000000000000" pitchFamily="2" charset="-122"/>
                    <a:cs typeface="Times New Roman" panose="02020603050405020304" pitchFamily="18" charset="0"/>
                    <a:sym typeface="inpin heiti" panose="00000500000000000000" pitchFamily="2" charset="-122"/>
                  </a:rPr>
                  <a:t> </a:t>
                </a:r>
                <a:r>
                  <a:rPr kumimoji="0" lang="en-US" altLang="zh-CN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>
                        <a:lumMod val="75000"/>
                        <a:lumOff val="25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inpin heiti" panose="00000500000000000000" pitchFamily="2" charset="-122"/>
                    <a:cs typeface="Times New Roman" panose="02020603050405020304" pitchFamily="18" charset="0"/>
                    <a:sym typeface="inpin heiti" panose="00000500000000000000" pitchFamily="2" charset="-122"/>
                  </a:rPr>
                  <a:t>hoa</a:t>
                </a: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lumMod val="75000"/>
                        <a:lumOff val="25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inpin heiti" panose="00000500000000000000" pitchFamily="2" charset="-122"/>
                    <a:cs typeface="Times New Roman" panose="02020603050405020304" pitchFamily="18" charset="0"/>
                    <a:sym typeface="inpin heiti" panose="00000500000000000000" pitchFamily="2" charset="-122"/>
                  </a:rPr>
                  <a:t> </a:t>
                </a:r>
                <a:r>
                  <a:rPr kumimoji="0" lang="en-US" altLang="zh-CN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>
                        <a:lumMod val="75000"/>
                        <a:lumOff val="25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inpin heiti" panose="00000500000000000000" pitchFamily="2" charset="-122"/>
                    <a:cs typeface="Times New Roman" panose="02020603050405020304" pitchFamily="18" charset="0"/>
                    <a:sym typeface="inpin heiti" panose="00000500000000000000" pitchFamily="2" charset="-122"/>
                  </a:rPr>
                  <a:t>chữ</a:t>
                </a: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lumMod val="75000"/>
                        <a:lumOff val="25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inpin heiti" panose="00000500000000000000" pitchFamily="2" charset="-122"/>
                    <a:cs typeface="Times New Roman" panose="02020603050405020304" pitchFamily="18" charset="0"/>
                    <a:sym typeface="inpin heiti" panose="00000500000000000000" pitchFamily="2" charset="-122"/>
                  </a:rPr>
                  <a:t> </a:t>
                </a:r>
                <a:r>
                  <a:rPr kumimoji="0" lang="en-US" altLang="zh-CN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>
                        <a:lumMod val="75000"/>
                        <a:lumOff val="25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inpin heiti" panose="00000500000000000000" pitchFamily="2" charset="-122"/>
                    <a:cs typeface="Times New Roman" panose="02020603050405020304" pitchFamily="18" charset="0"/>
                    <a:sym typeface="inpin heiti" panose="00000500000000000000" pitchFamily="2" charset="-122"/>
                  </a:rPr>
                  <a:t>cái</a:t>
                </a: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lumMod val="75000"/>
                        <a:lumOff val="25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inpin heiti" panose="00000500000000000000" pitchFamily="2" charset="-122"/>
                    <a:cs typeface="Times New Roman" panose="02020603050405020304" pitchFamily="18" charset="0"/>
                    <a:sym typeface="inpin heiti" panose="00000500000000000000" pitchFamily="2" charset="-122"/>
                  </a:rPr>
                  <a:t> </a:t>
                </a:r>
                <a:r>
                  <a:rPr kumimoji="0" lang="en-US" altLang="zh-CN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>
                        <a:lumMod val="75000"/>
                        <a:lumOff val="25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inpin heiti" panose="00000500000000000000" pitchFamily="2" charset="-122"/>
                    <a:cs typeface="Times New Roman" panose="02020603050405020304" pitchFamily="18" charset="0"/>
                    <a:sym typeface="inpin heiti" panose="00000500000000000000" pitchFamily="2" charset="-122"/>
                  </a:rPr>
                  <a:t>đầu</a:t>
                </a: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lumMod val="75000"/>
                        <a:lumOff val="25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inpin heiti" panose="00000500000000000000" pitchFamily="2" charset="-122"/>
                    <a:cs typeface="Times New Roman" panose="02020603050405020304" pitchFamily="18" charset="0"/>
                    <a:sym typeface="inpin heiti" panose="00000500000000000000" pitchFamily="2" charset="-122"/>
                  </a:rPr>
                  <a:t> </a:t>
                </a:r>
                <a:r>
                  <a:rPr kumimoji="0" lang="en-US" altLang="zh-CN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>
                        <a:lumMod val="75000"/>
                        <a:lumOff val="25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inpin heiti" panose="00000500000000000000" pitchFamily="2" charset="-122"/>
                    <a:cs typeface="Times New Roman" panose="02020603050405020304" pitchFamily="18" charset="0"/>
                    <a:sym typeface="inpin heiti" panose="00000500000000000000" pitchFamily="2" charset="-122"/>
                  </a:rPr>
                  <a:t>dòng</a:t>
                </a:r>
                <a:endPara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inpin heiti" panose="00000500000000000000" pitchFamily="2" charset="-122"/>
                  <a:cs typeface="Times New Roman" panose="02020603050405020304" pitchFamily="18" charset="0"/>
                  <a:sym typeface="inpin heiti" panose="00000500000000000000" pitchFamily="2" charset="-122"/>
                </a:endParaRPr>
              </a:p>
              <a:p>
                <a:pPr defTabSz="457200">
                  <a:lnSpc>
                    <a:spcPct val="120000"/>
                  </a:lnSpc>
                  <a:defRPr/>
                </a:pP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lumMod val="75000"/>
                        <a:lumOff val="25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inpin heiti" panose="00000500000000000000" pitchFamily="2" charset="-122"/>
                    <a:cs typeface="Times New Roman" panose="02020603050405020304" pitchFamily="18" charset="0"/>
                    <a:sym typeface="inpin heiti" panose="00000500000000000000" pitchFamily="2" charset="-122"/>
                  </a:rPr>
                  <a:t>- </a:t>
                </a:r>
                <a:r>
                  <a:rPr lang="en-US" altLang="en-US" sz="2400" dirty="0" err="1">
                    <a:solidFill>
                      <a:srgbClr val="000000">
                        <a:lumMod val="75000"/>
                        <a:lumOff val="25000"/>
                      </a:srgbClr>
                    </a:solidFill>
                    <a:latin typeface="Times New Roman" panose="02020603050405020304" pitchFamily="18" charset="0"/>
                    <a:ea typeface="inpin heiti" panose="00000500000000000000" pitchFamily="2" charset="-122"/>
                    <a:cs typeface="Times New Roman" panose="02020603050405020304" pitchFamily="18" charset="0"/>
                  </a:rPr>
                  <a:t>Tên</a:t>
                </a:r>
                <a:r>
                  <a:rPr lang="en-US" altLang="en-US" sz="2400" dirty="0">
                    <a:solidFill>
                      <a:srgbClr val="000000">
                        <a:lumMod val="75000"/>
                        <a:lumOff val="25000"/>
                      </a:srgbClr>
                    </a:solidFill>
                    <a:latin typeface="Times New Roman" panose="02020603050405020304" pitchFamily="18" charset="0"/>
                    <a:ea typeface="inpin heiti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solidFill>
                      <a:srgbClr val="000000">
                        <a:lumMod val="75000"/>
                        <a:lumOff val="25000"/>
                      </a:srgbClr>
                    </a:solidFill>
                    <a:latin typeface="Times New Roman" panose="02020603050405020304" pitchFamily="18" charset="0"/>
                    <a:ea typeface="inpin heiti" panose="00000500000000000000" pitchFamily="2" charset="-122"/>
                    <a:cs typeface="Times New Roman" panose="02020603050405020304" pitchFamily="18" charset="0"/>
                  </a:rPr>
                  <a:t>riêng</a:t>
                </a:r>
                <a:r>
                  <a:rPr lang="en-US" altLang="en-US" sz="2400" dirty="0">
                    <a:solidFill>
                      <a:srgbClr val="000000">
                        <a:lumMod val="75000"/>
                        <a:lumOff val="25000"/>
                      </a:srgbClr>
                    </a:solidFill>
                    <a:latin typeface="Times New Roman" panose="02020603050405020304" pitchFamily="18" charset="0"/>
                    <a:ea typeface="inpin heiti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solidFill>
                      <a:srgbClr val="000000">
                        <a:lumMod val="75000"/>
                        <a:lumOff val="25000"/>
                      </a:srgbClr>
                    </a:solidFill>
                    <a:latin typeface="Times New Roman" panose="02020603050405020304" pitchFamily="18" charset="0"/>
                    <a:ea typeface="inpin heiti" panose="00000500000000000000" pitchFamily="2" charset="-122"/>
                    <a:cs typeface="Times New Roman" panose="02020603050405020304" pitchFamily="18" charset="0"/>
                  </a:rPr>
                  <a:t>nước</a:t>
                </a:r>
                <a:r>
                  <a:rPr lang="en-US" altLang="en-US" sz="2400" dirty="0">
                    <a:solidFill>
                      <a:srgbClr val="000000">
                        <a:lumMod val="75000"/>
                        <a:lumOff val="25000"/>
                      </a:srgbClr>
                    </a:solidFill>
                    <a:latin typeface="Times New Roman" panose="02020603050405020304" pitchFamily="18" charset="0"/>
                    <a:ea typeface="inpin heiti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solidFill>
                      <a:srgbClr val="000000">
                        <a:lumMod val="75000"/>
                        <a:lumOff val="25000"/>
                      </a:srgbClr>
                    </a:solidFill>
                    <a:latin typeface="Times New Roman" panose="02020603050405020304" pitchFamily="18" charset="0"/>
                    <a:ea typeface="inpin heiti" panose="00000500000000000000" pitchFamily="2" charset="-122"/>
                    <a:cs typeface="Times New Roman" panose="02020603050405020304" pitchFamily="18" charset="0"/>
                  </a:rPr>
                  <a:t>ngoài</a:t>
                </a:r>
                <a:r>
                  <a:rPr lang="en-US" altLang="en-US" sz="2400" dirty="0">
                    <a:solidFill>
                      <a:srgbClr val="000000">
                        <a:lumMod val="75000"/>
                        <a:lumOff val="25000"/>
                      </a:srgbClr>
                    </a:solidFill>
                    <a:latin typeface="Times New Roman" panose="02020603050405020304" pitchFamily="18" charset="0"/>
                    <a:ea typeface="inpin heiti" panose="00000500000000000000" pitchFamily="2" charset="-122"/>
                    <a:cs typeface="Times New Roman" panose="02020603050405020304" pitchFamily="18" charset="0"/>
                  </a:rPr>
                  <a:t>: </a:t>
                </a:r>
                <a:r>
                  <a:rPr lang="en-US" altLang="en-US" sz="2400" dirty="0" err="1">
                    <a:solidFill>
                      <a:srgbClr val="000000">
                        <a:lumMod val="75000"/>
                        <a:lumOff val="25000"/>
                      </a:srgbClr>
                    </a:solidFill>
                    <a:latin typeface="Times New Roman" panose="02020603050405020304" pitchFamily="18" charset="0"/>
                    <a:ea typeface="inpin heiti" panose="00000500000000000000" pitchFamily="2" charset="-122"/>
                    <a:cs typeface="Times New Roman" panose="02020603050405020304" pitchFamily="18" charset="0"/>
                  </a:rPr>
                  <a:t>viết</a:t>
                </a:r>
                <a:r>
                  <a:rPr lang="en-US" altLang="en-US" sz="2400" dirty="0">
                    <a:solidFill>
                      <a:srgbClr val="000000">
                        <a:lumMod val="75000"/>
                        <a:lumOff val="25000"/>
                      </a:srgbClr>
                    </a:solidFill>
                    <a:latin typeface="Times New Roman" panose="02020603050405020304" pitchFamily="18" charset="0"/>
                    <a:ea typeface="inpin heiti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solidFill>
                      <a:srgbClr val="000000">
                        <a:lumMod val="75000"/>
                        <a:lumOff val="25000"/>
                      </a:srgbClr>
                    </a:solidFill>
                    <a:latin typeface="Times New Roman" panose="02020603050405020304" pitchFamily="18" charset="0"/>
                    <a:ea typeface="inpin heiti" panose="00000500000000000000" pitchFamily="2" charset="-122"/>
                    <a:cs typeface="Times New Roman" panose="02020603050405020304" pitchFamily="18" charset="0"/>
                  </a:rPr>
                  <a:t>hoa</a:t>
                </a:r>
                <a:r>
                  <a:rPr lang="en-US" altLang="en-US" sz="2400" dirty="0">
                    <a:solidFill>
                      <a:srgbClr val="000000">
                        <a:lumMod val="75000"/>
                        <a:lumOff val="25000"/>
                      </a:srgbClr>
                    </a:solidFill>
                    <a:latin typeface="Times New Roman" panose="02020603050405020304" pitchFamily="18" charset="0"/>
                    <a:ea typeface="inpin heiti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solidFill>
                      <a:srgbClr val="000000">
                        <a:lumMod val="75000"/>
                        <a:lumOff val="25000"/>
                      </a:srgbClr>
                    </a:solidFill>
                    <a:latin typeface="Times New Roman" panose="02020603050405020304" pitchFamily="18" charset="0"/>
                    <a:ea typeface="inpin heiti" panose="00000500000000000000" pitchFamily="2" charset="-122"/>
                    <a:cs typeface="Times New Roman" panose="02020603050405020304" pitchFamily="18" charset="0"/>
                  </a:rPr>
                  <a:t>chữ</a:t>
                </a:r>
                <a:r>
                  <a:rPr lang="en-US" altLang="en-US" sz="2400" dirty="0">
                    <a:solidFill>
                      <a:srgbClr val="000000">
                        <a:lumMod val="75000"/>
                        <a:lumOff val="25000"/>
                      </a:srgbClr>
                    </a:solidFill>
                    <a:latin typeface="Times New Roman" panose="02020603050405020304" pitchFamily="18" charset="0"/>
                    <a:ea typeface="inpin heiti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solidFill>
                      <a:srgbClr val="000000">
                        <a:lumMod val="75000"/>
                        <a:lumOff val="25000"/>
                      </a:srgbClr>
                    </a:solidFill>
                    <a:latin typeface="Times New Roman" panose="02020603050405020304" pitchFamily="18" charset="0"/>
                    <a:ea typeface="inpin heiti" panose="00000500000000000000" pitchFamily="2" charset="-122"/>
                    <a:cs typeface="Times New Roman" panose="02020603050405020304" pitchFamily="18" charset="0"/>
                  </a:rPr>
                  <a:t>cái</a:t>
                </a:r>
                <a:r>
                  <a:rPr lang="en-US" altLang="en-US" sz="2400" dirty="0">
                    <a:solidFill>
                      <a:srgbClr val="000000">
                        <a:lumMod val="75000"/>
                        <a:lumOff val="25000"/>
                      </a:srgbClr>
                    </a:solidFill>
                    <a:latin typeface="Times New Roman" panose="02020603050405020304" pitchFamily="18" charset="0"/>
                    <a:ea typeface="inpin heiti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solidFill>
                      <a:srgbClr val="000000">
                        <a:lumMod val="75000"/>
                        <a:lumOff val="25000"/>
                      </a:srgbClr>
                    </a:solidFill>
                    <a:latin typeface="Times New Roman" panose="02020603050405020304" pitchFamily="18" charset="0"/>
                    <a:ea typeface="inpin heiti" panose="00000500000000000000" pitchFamily="2" charset="-122"/>
                    <a:cs typeface="Times New Roman" panose="02020603050405020304" pitchFamily="18" charset="0"/>
                  </a:rPr>
                  <a:t>đầu</a:t>
                </a:r>
                <a:r>
                  <a:rPr lang="en-US" altLang="en-US" sz="2400" dirty="0">
                    <a:solidFill>
                      <a:srgbClr val="000000">
                        <a:lumMod val="75000"/>
                        <a:lumOff val="25000"/>
                      </a:srgbClr>
                    </a:solidFill>
                    <a:latin typeface="Times New Roman" panose="02020603050405020304" pitchFamily="18" charset="0"/>
                    <a:ea typeface="inpin heiti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solidFill>
                      <a:srgbClr val="000000">
                        <a:lumMod val="75000"/>
                        <a:lumOff val="25000"/>
                      </a:srgbClr>
                    </a:solidFill>
                    <a:latin typeface="Times New Roman" panose="02020603050405020304" pitchFamily="18" charset="0"/>
                    <a:ea typeface="inpin heiti" panose="00000500000000000000" pitchFamily="2" charset="-122"/>
                    <a:cs typeface="Times New Roman" panose="02020603050405020304" pitchFamily="18" charset="0"/>
                  </a:rPr>
                  <a:t>tiên</a:t>
                </a:r>
                <a:r>
                  <a:rPr lang="en-US" altLang="en-US" sz="2400" dirty="0">
                    <a:solidFill>
                      <a:srgbClr val="000000">
                        <a:lumMod val="75000"/>
                        <a:lumOff val="25000"/>
                      </a:srgbClr>
                    </a:solidFill>
                    <a:latin typeface="Times New Roman" panose="02020603050405020304" pitchFamily="18" charset="0"/>
                    <a:ea typeface="inpin heiti" panose="00000500000000000000" pitchFamily="2" charset="-122"/>
                    <a:cs typeface="Times New Roman" panose="02020603050405020304" pitchFamily="18" charset="0"/>
                  </a:rPr>
                  <a:t>, </a:t>
                </a:r>
                <a:r>
                  <a:rPr lang="en-US" altLang="en-US" sz="2400" dirty="0" err="1">
                    <a:solidFill>
                      <a:srgbClr val="000000">
                        <a:lumMod val="75000"/>
                        <a:lumOff val="25000"/>
                      </a:srgbClr>
                    </a:solidFill>
                    <a:latin typeface="Times New Roman" panose="02020603050405020304" pitchFamily="18" charset="0"/>
                    <a:ea typeface="inpin heiti" panose="00000500000000000000" pitchFamily="2" charset="-122"/>
                    <a:cs typeface="Times New Roman" panose="02020603050405020304" pitchFamily="18" charset="0"/>
                  </a:rPr>
                  <a:t>giữa</a:t>
                </a:r>
                <a:r>
                  <a:rPr lang="en-US" altLang="en-US" sz="2400" dirty="0">
                    <a:solidFill>
                      <a:srgbClr val="000000">
                        <a:lumMod val="75000"/>
                        <a:lumOff val="25000"/>
                      </a:srgbClr>
                    </a:solidFill>
                    <a:latin typeface="Times New Roman" panose="02020603050405020304" pitchFamily="18" charset="0"/>
                    <a:ea typeface="inpin heiti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solidFill>
                      <a:srgbClr val="000000">
                        <a:lumMod val="75000"/>
                        <a:lumOff val="25000"/>
                      </a:srgbClr>
                    </a:solidFill>
                    <a:latin typeface="Times New Roman" panose="02020603050405020304" pitchFamily="18" charset="0"/>
                    <a:ea typeface="inpin heiti" panose="00000500000000000000" pitchFamily="2" charset="-122"/>
                    <a:cs typeface="Times New Roman" panose="02020603050405020304" pitchFamily="18" charset="0"/>
                  </a:rPr>
                  <a:t>các</a:t>
                </a:r>
                <a:r>
                  <a:rPr lang="en-US" altLang="en-US" sz="2400" dirty="0">
                    <a:solidFill>
                      <a:srgbClr val="000000">
                        <a:lumMod val="75000"/>
                        <a:lumOff val="25000"/>
                      </a:srgbClr>
                    </a:solidFill>
                    <a:latin typeface="Times New Roman" panose="02020603050405020304" pitchFamily="18" charset="0"/>
                    <a:ea typeface="inpin heiti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solidFill>
                      <a:srgbClr val="000000">
                        <a:lumMod val="75000"/>
                        <a:lumOff val="25000"/>
                      </a:srgbClr>
                    </a:solidFill>
                    <a:latin typeface="Times New Roman" panose="02020603050405020304" pitchFamily="18" charset="0"/>
                    <a:ea typeface="inpin heiti" panose="00000500000000000000" pitchFamily="2" charset="-122"/>
                    <a:cs typeface="Times New Roman" panose="02020603050405020304" pitchFamily="18" charset="0"/>
                  </a:rPr>
                  <a:t>tiếng</a:t>
                </a:r>
                <a:r>
                  <a:rPr lang="en-US" altLang="en-US" sz="2400" dirty="0">
                    <a:solidFill>
                      <a:srgbClr val="000000">
                        <a:lumMod val="75000"/>
                        <a:lumOff val="25000"/>
                      </a:srgbClr>
                    </a:solidFill>
                    <a:latin typeface="Times New Roman" panose="02020603050405020304" pitchFamily="18" charset="0"/>
                    <a:ea typeface="inpin heiti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solidFill>
                      <a:srgbClr val="000000">
                        <a:lumMod val="75000"/>
                        <a:lumOff val="25000"/>
                      </a:srgbClr>
                    </a:solidFill>
                    <a:latin typeface="Times New Roman" panose="02020603050405020304" pitchFamily="18" charset="0"/>
                    <a:ea typeface="inpin heiti" panose="00000500000000000000" pitchFamily="2" charset="-122"/>
                    <a:cs typeface="Times New Roman" panose="02020603050405020304" pitchFamily="18" charset="0"/>
                  </a:rPr>
                  <a:t>có</a:t>
                </a:r>
                <a:r>
                  <a:rPr lang="en-US" altLang="en-US" sz="2400" dirty="0">
                    <a:solidFill>
                      <a:srgbClr val="000000">
                        <a:lumMod val="75000"/>
                        <a:lumOff val="25000"/>
                      </a:srgbClr>
                    </a:solidFill>
                    <a:latin typeface="Times New Roman" panose="02020603050405020304" pitchFamily="18" charset="0"/>
                    <a:ea typeface="inpin heiti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solidFill>
                      <a:srgbClr val="000000">
                        <a:lumMod val="75000"/>
                        <a:lumOff val="25000"/>
                      </a:srgbClr>
                    </a:solidFill>
                    <a:latin typeface="Times New Roman" panose="02020603050405020304" pitchFamily="18" charset="0"/>
                    <a:ea typeface="inpin heiti" panose="00000500000000000000" pitchFamily="2" charset="-122"/>
                    <a:cs typeface="Times New Roman" panose="02020603050405020304" pitchFamily="18" charset="0"/>
                  </a:rPr>
                  <a:t>gạch</a:t>
                </a:r>
                <a:r>
                  <a:rPr lang="en-US" altLang="en-US" sz="2400" dirty="0">
                    <a:solidFill>
                      <a:srgbClr val="000000">
                        <a:lumMod val="75000"/>
                        <a:lumOff val="25000"/>
                      </a:srgbClr>
                    </a:solidFill>
                    <a:latin typeface="Times New Roman" panose="02020603050405020304" pitchFamily="18" charset="0"/>
                    <a:ea typeface="inpin heiti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solidFill>
                      <a:srgbClr val="000000">
                        <a:lumMod val="75000"/>
                        <a:lumOff val="25000"/>
                      </a:srgbClr>
                    </a:solidFill>
                    <a:latin typeface="Times New Roman" panose="02020603050405020304" pitchFamily="18" charset="0"/>
                    <a:ea typeface="inpin heiti" panose="00000500000000000000" pitchFamily="2" charset="-122"/>
                    <a:cs typeface="Times New Roman" panose="02020603050405020304" pitchFamily="18" charset="0"/>
                  </a:rPr>
                  <a:t>nối</a:t>
                </a:r>
                <a:r>
                  <a:rPr lang="en-US" altLang="en-US" sz="2400" dirty="0">
                    <a:solidFill>
                      <a:srgbClr val="000000">
                        <a:lumMod val="75000"/>
                        <a:lumOff val="25000"/>
                      </a:srgbClr>
                    </a:solidFill>
                    <a:latin typeface="Times New Roman" panose="02020603050405020304" pitchFamily="18" charset="0"/>
                    <a:ea typeface="inpin heiti" panose="00000500000000000000" pitchFamily="2" charset="-122"/>
                    <a:cs typeface="Times New Roman" panose="02020603050405020304" pitchFamily="18" charset="0"/>
                  </a:rPr>
                  <a:t>.</a:t>
                </a:r>
              </a:p>
              <a:p>
                <a:pPr marR="0" lvl="0" defTabSz="4572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endPara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inpin heiti" panose="00000500000000000000" pitchFamily="2" charset="-122"/>
                  <a:cs typeface="Times New Roman" panose="02020603050405020304" pitchFamily="18" charset="0"/>
                  <a:sym typeface="inpin heiti" panose="00000500000000000000" pitchFamily="2" charset="-122"/>
                </a:endParaRPr>
              </a:p>
            </p:txBody>
          </p:sp>
          <p:sp>
            <p:nvSpPr>
              <p:cNvPr id="24" name="文本框 19">
                <a:extLst>
                  <a:ext uri="{FF2B5EF4-FFF2-40B4-BE49-F238E27FC236}">
                    <a16:creationId xmlns:a16="http://schemas.microsoft.com/office/drawing/2014/main" id="{2474BDDF-4054-4687-8DDC-12F6B38E8F6D}"/>
                  </a:ext>
                </a:extLst>
              </p:cNvPr>
              <p:cNvSpPr txBox="1"/>
              <p:nvPr/>
            </p:nvSpPr>
            <p:spPr>
              <a:xfrm>
                <a:off x="5821378" y="1274435"/>
                <a:ext cx="2377438" cy="458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inpin heiti" panose="00000500000000000000" pitchFamily="2" charset="-122"/>
                    <a:cs typeface="Times New Roman" panose="02020603050405020304" pitchFamily="18" charset="0"/>
                    <a:sym typeface="inpin heiti" panose="00000500000000000000" pitchFamily="2" charset="-122"/>
                  </a:rPr>
                  <a:t>Cách viết thơ</a:t>
                </a:r>
                <a:endPara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inpin heiti" panose="00000500000000000000" pitchFamily="2" charset="-122"/>
                  <a:cs typeface="Times New Roman" panose="02020603050405020304" pitchFamily="18" charset="0"/>
                  <a:sym typeface="inpin heiti" panose="00000500000000000000" pitchFamily="2" charset="-122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74684777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707</Words>
  <Application>Microsoft Office PowerPoint</Application>
  <PresentationFormat>Widescreen</PresentationFormat>
  <Paragraphs>123</Paragraphs>
  <Slides>17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31" baseType="lpstr">
      <vt:lpstr>Microsoft YaHei Light</vt:lpstr>
      <vt:lpstr>Arial</vt:lpstr>
      <vt:lpstr>DaddysGirl</vt:lpstr>
      <vt:lpstr>等线</vt:lpstr>
      <vt:lpstr>굴림</vt:lpstr>
      <vt:lpstr>HP001 4 hàng</vt:lpstr>
      <vt:lpstr>inpin heiti</vt:lpstr>
      <vt:lpstr>SimHei</vt:lpstr>
      <vt:lpstr>SimHei</vt:lpstr>
      <vt:lpstr>Times New Roman</vt:lpstr>
      <vt:lpstr>UTM Cookies</vt:lpstr>
      <vt:lpstr>VNF-Sofia</vt:lpstr>
      <vt:lpstr>Wingdings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Tài Ngô Tấn</dc:creator>
  <dc:description>www.051661.com</dc:description>
  <cp:lastModifiedBy>Admin</cp:lastModifiedBy>
  <cp:revision>29</cp:revision>
  <dcterms:created xsi:type="dcterms:W3CDTF">2017-08-26T10:15:00Z</dcterms:created>
  <dcterms:modified xsi:type="dcterms:W3CDTF">2022-12-03T00:10:15Z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1033-11.2.0.10224</vt:lpwstr>
  </property>
</Properties>
</file>