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8"/>
  </p:notesMasterIdLst>
  <p:sldIdLst>
    <p:sldId id="257" r:id="rId2"/>
    <p:sldId id="303" r:id="rId3"/>
    <p:sldId id="256" r:id="rId4"/>
    <p:sldId id="259" r:id="rId5"/>
    <p:sldId id="261" r:id="rId6"/>
    <p:sldId id="260" r:id="rId7"/>
    <p:sldId id="258" r:id="rId8"/>
    <p:sldId id="265" r:id="rId9"/>
    <p:sldId id="263" r:id="rId10"/>
    <p:sldId id="304" r:id="rId11"/>
    <p:sldId id="308" r:id="rId12"/>
    <p:sldId id="309" r:id="rId13"/>
    <p:sldId id="310" r:id="rId14"/>
    <p:sldId id="275" r:id="rId15"/>
    <p:sldId id="311" r:id="rId16"/>
    <p:sldId id="279" r:id="rId17"/>
  </p:sldIdLst>
  <p:sldSz cx="6858000" cy="5143500"/>
  <p:notesSz cx="6858000" cy="9144000"/>
  <p:embeddedFontLst>
    <p:embeddedFont>
      <p:font typeface="Lato" panose="020F0502020204030203" pitchFamily="34" charset="0"/>
      <p:regular r:id="rId19"/>
      <p:bold r:id="rId20"/>
      <p:italic r:id="rId21"/>
      <p:boldItalic r:id="rId22"/>
    </p:embeddedFont>
    <p:embeddedFont>
      <p:font typeface="Londrina Solid" panose="020B0604020202020204" charset="0"/>
      <p:regular r:id="rId23"/>
    </p:embeddedFont>
    <p:embeddedFont>
      <p:font typeface="Lora" pitchFamily="2" charset="0"/>
      <p:regular r:id="rId24"/>
      <p:bold r:id="rId25"/>
      <p:italic r:id="rId26"/>
      <p:boldItalic r:id="rId27"/>
    </p:embeddedFont>
    <p:embeddedFont>
      <p:font typeface="Mansalva" panose="020B0604020202020204" charset="0"/>
      <p:regular r:id="rId28"/>
    </p:embeddedFont>
    <p:embeddedFont>
      <p:font typeface="Open Sans" panose="020B0606030504020204" pitchFamily="34" charset="0"/>
      <p:regular r:id="rId29"/>
      <p:bold r:id="rId30"/>
      <p:italic r:id="rId31"/>
      <p:boldItalic r:id="rId32"/>
    </p:embeddedFont>
  </p:embeddedFontLst>
  <p:custDataLst>
    <p:tags r:id="rId3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D1DCE2F3-0E22-4D6E-8FDD-29F7EC93D38C}">
          <p14:sldIdLst>
            <p14:sldId id="257"/>
            <p14:sldId id="303"/>
            <p14:sldId id="256"/>
            <p14:sldId id="259"/>
            <p14:sldId id="261"/>
            <p14:sldId id="260"/>
            <p14:sldId id="258"/>
            <p14:sldId id="265"/>
            <p14:sldId id="263"/>
            <p14:sldId id="304"/>
            <p14:sldId id="308"/>
            <p14:sldId id="309"/>
            <p14:sldId id="310"/>
            <p14:sldId id="275"/>
            <p14:sldId id="311"/>
            <p14:sldId id="279"/>
          </p14:sldIdLst>
        </p14:section>
        <p14:section name="Untitled Section" id="{7630828F-6D49-47D8-80FC-FE5516DC8C2A}">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DE75829-A34D-4164-8692-077349ED1DCC}">
  <a:tblStyle styleId="{4DE75829-A34D-4164-8692-077349ED1DC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59" autoAdjust="0"/>
    <p:restoredTop sz="88299" autoAdjust="0"/>
  </p:normalViewPr>
  <p:slideViewPr>
    <p:cSldViewPr snapToGrid="0">
      <p:cViewPr varScale="1">
        <p:scale>
          <a:sx n="77" d="100"/>
          <a:sy n="77" d="100"/>
        </p:scale>
        <p:origin x="180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e36ae29b03_0_4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e36ae29b03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e3a9fc65f6_0_3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e3a9fc65f6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vi-VN" sz="1100" b="0" dirty="0">
                <a:solidFill>
                  <a:srgbClr val="0B19C8"/>
                </a:solidFill>
                <a:ea typeface="HP001"/>
                <a:cs typeface="Times New Roman" panose="02020603050405020304" pitchFamily="18" charset="0"/>
              </a:rPr>
              <a:t>- </a:t>
            </a:r>
            <a:r>
              <a:rPr lang="en-US" altLang="vi-VN" sz="1100" b="0" dirty="0" err="1">
                <a:solidFill>
                  <a:srgbClr val="0B19C8"/>
                </a:solidFill>
                <a:ea typeface="HP001"/>
                <a:cs typeface="Times New Roman" panose="02020603050405020304" pitchFamily="18" charset="0"/>
              </a:rPr>
              <a:t>Mọi</a:t>
            </a:r>
            <a:r>
              <a:rPr lang="en-US" altLang="vi-VN" sz="1100" b="0" dirty="0">
                <a:solidFill>
                  <a:srgbClr val="0B19C8"/>
                </a:solidFill>
                <a:ea typeface="HP001"/>
                <a:cs typeface="Times New Roman" panose="02020603050405020304" pitchFamily="18" charset="0"/>
              </a:rPr>
              <a:t> </a:t>
            </a:r>
            <a:r>
              <a:rPr lang="en-US" altLang="vi-VN" sz="1100" b="0" dirty="0" err="1">
                <a:solidFill>
                  <a:srgbClr val="0B19C8"/>
                </a:solidFill>
                <a:ea typeface="HP001"/>
                <a:cs typeface="Times New Roman" panose="02020603050405020304" pitchFamily="18" charset="0"/>
              </a:rPr>
              <a:t>người</a:t>
            </a:r>
            <a:r>
              <a:rPr lang="en-US" altLang="vi-VN" sz="1100" b="0" dirty="0">
                <a:solidFill>
                  <a:srgbClr val="0B19C8"/>
                </a:solidFill>
                <a:ea typeface="HP001"/>
                <a:cs typeface="Times New Roman" panose="02020603050405020304" pitchFamily="18" charset="0"/>
              </a:rPr>
              <a:t> </a:t>
            </a:r>
            <a:r>
              <a:rPr lang="en-US" altLang="vi-VN" sz="1100" b="0" dirty="0" err="1">
                <a:solidFill>
                  <a:srgbClr val="0B19C8"/>
                </a:solidFill>
                <a:ea typeface="HP001"/>
                <a:cs typeface="Times New Roman" panose="02020603050405020304" pitchFamily="18" charset="0"/>
              </a:rPr>
              <a:t>im</a:t>
            </a:r>
            <a:r>
              <a:rPr lang="en-US" altLang="vi-VN" sz="1100" b="0" dirty="0">
                <a:solidFill>
                  <a:srgbClr val="0B19C8"/>
                </a:solidFill>
                <a:ea typeface="HP001"/>
                <a:cs typeface="Times New Roman" panose="02020603050405020304" pitchFamily="18" charset="0"/>
              </a:rPr>
              <a:t> </a:t>
            </a:r>
            <a:r>
              <a:rPr lang="en-US" altLang="vi-VN" sz="1100" b="0" dirty="0" err="1">
                <a:solidFill>
                  <a:srgbClr val="0B19C8"/>
                </a:solidFill>
                <a:ea typeface="HP001"/>
                <a:cs typeface="Times New Roman" panose="02020603050405020304" pitchFamily="18" charset="0"/>
              </a:rPr>
              <a:t>phăng</a:t>
            </a:r>
            <a:r>
              <a:rPr lang="en-US" altLang="vi-VN" sz="1100" b="0" dirty="0">
                <a:solidFill>
                  <a:srgbClr val="0B19C8"/>
                </a:solidFill>
                <a:ea typeface="HP001"/>
                <a:cs typeface="Times New Roman" panose="02020603050405020304" pitchFamily="18" charset="0"/>
              </a:rPr>
              <a:t> </a:t>
            </a:r>
            <a:r>
              <a:rPr lang="en-US" altLang="vi-VN" sz="1100" b="0" dirty="0" err="1">
                <a:solidFill>
                  <a:srgbClr val="0B19C8"/>
                </a:solidFill>
                <a:ea typeface="HP001"/>
                <a:cs typeface="Times New Roman" panose="02020603050405020304" pitchFamily="18" charset="0"/>
              </a:rPr>
              <a:t>phắc</a:t>
            </a:r>
            <a:r>
              <a:rPr lang="en-US" altLang="vi-VN" sz="1100" b="0" dirty="0">
                <a:solidFill>
                  <a:srgbClr val="0B19C8"/>
                </a:solidFill>
                <a:ea typeface="HP001"/>
                <a:cs typeface="Times New Roman" panose="02020603050405020304" pitchFamily="18" charset="0"/>
              </a:rPr>
              <a:t>. Y </a:t>
            </a:r>
            <a:r>
              <a:rPr lang="en-US" altLang="vi-VN" sz="1100" b="0" dirty="0" err="1">
                <a:solidFill>
                  <a:srgbClr val="0B19C8"/>
                </a:solidFill>
                <a:ea typeface="HP001"/>
                <a:cs typeface="Times New Roman" panose="02020603050405020304" pitchFamily="18" charset="0"/>
              </a:rPr>
              <a:t>Hoa</a:t>
            </a:r>
            <a:r>
              <a:rPr lang="en-US" altLang="vi-VN" sz="1100" b="0" dirty="0">
                <a:solidFill>
                  <a:srgbClr val="0B19C8"/>
                </a:solidFill>
                <a:ea typeface="HP001"/>
                <a:cs typeface="Times New Roman" panose="02020603050405020304" pitchFamily="18" charset="0"/>
              </a:rPr>
              <a:t> </a:t>
            </a:r>
            <a:r>
              <a:rPr lang="en-US" altLang="vi-VN" sz="1100" b="0" dirty="0" err="1">
                <a:solidFill>
                  <a:srgbClr val="0B19C8"/>
                </a:solidFill>
                <a:ea typeface="HP001"/>
                <a:cs typeface="Times New Roman" panose="02020603050405020304" pitchFamily="18" charset="0"/>
              </a:rPr>
              <a:t>viết</a:t>
            </a:r>
            <a:r>
              <a:rPr lang="en-US" altLang="vi-VN" sz="1100" b="0" dirty="0">
                <a:solidFill>
                  <a:srgbClr val="0B19C8"/>
                </a:solidFill>
                <a:ea typeface="HP001"/>
                <a:cs typeface="Times New Roman" panose="02020603050405020304" pitchFamily="18" charset="0"/>
              </a:rPr>
              <a:t> </a:t>
            </a:r>
            <a:r>
              <a:rPr lang="en-US" altLang="vi-VN" sz="1100" b="0" dirty="0" err="1">
                <a:solidFill>
                  <a:srgbClr val="0B19C8"/>
                </a:solidFill>
                <a:ea typeface="HP001"/>
                <a:cs typeface="Times New Roman" panose="02020603050405020304" pitchFamily="18" charset="0"/>
              </a:rPr>
              <a:t>xong</a:t>
            </a:r>
            <a:r>
              <a:rPr lang="en-US" altLang="vi-VN" sz="1100" b="0" dirty="0">
                <a:solidFill>
                  <a:srgbClr val="0B19C8"/>
                </a:solidFill>
                <a:ea typeface="HP001"/>
                <a:cs typeface="Times New Roman" panose="02020603050405020304" pitchFamily="18" charset="0"/>
              </a:rPr>
              <a:t> bao </a:t>
            </a:r>
            <a:r>
              <a:rPr lang="en-US" altLang="vi-VN" sz="1100" b="0" dirty="0" err="1">
                <a:solidFill>
                  <a:srgbClr val="0B19C8"/>
                </a:solidFill>
                <a:ea typeface="HP001"/>
                <a:cs typeface="Times New Roman" panose="02020603050405020304" pitchFamily="18" charset="0"/>
              </a:rPr>
              <a:t>nhiêu</a:t>
            </a:r>
            <a:r>
              <a:rPr lang="en-US" altLang="vi-VN" sz="1100" b="0" dirty="0">
                <a:solidFill>
                  <a:srgbClr val="0B19C8"/>
                </a:solidFill>
                <a:ea typeface="HP001"/>
                <a:cs typeface="Times New Roman" panose="02020603050405020304" pitchFamily="18" charset="0"/>
              </a:rPr>
              <a:t> </a:t>
            </a:r>
            <a:r>
              <a:rPr lang="en-US" altLang="vi-VN" sz="1100" b="0" dirty="0" err="1">
                <a:solidFill>
                  <a:srgbClr val="0B19C8"/>
                </a:solidFill>
                <a:ea typeface="HP001"/>
                <a:cs typeface="Times New Roman" panose="02020603050405020304" pitchFamily="18" charset="0"/>
              </a:rPr>
              <a:t>tiếng</a:t>
            </a:r>
            <a:r>
              <a:rPr lang="en-US" altLang="vi-VN" sz="1100" b="0" dirty="0">
                <a:solidFill>
                  <a:srgbClr val="0B19C8"/>
                </a:solidFill>
                <a:ea typeface="HP001"/>
                <a:cs typeface="Times New Roman" panose="02020603050405020304" pitchFamily="18" charset="0"/>
              </a:rPr>
              <a:t> </a:t>
            </a:r>
            <a:r>
              <a:rPr lang="en-US" altLang="vi-VN" sz="1100" b="0" dirty="0" err="1">
                <a:solidFill>
                  <a:srgbClr val="0B19C8"/>
                </a:solidFill>
                <a:ea typeface="HP001"/>
                <a:cs typeface="Times New Roman" panose="02020603050405020304" pitchFamily="18" charset="0"/>
              </a:rPr>
              <a:t>cùng</a:t>
            </a:r>
            <a:r>
              <a:rPr lang="en-US" altLang="vi-VN" sz="1100" b="0" dirty="0">
                <a:solidFill>
                  <a:srgbClr val="0B19C8"/>
                </a:solidFill>
                <a:ea typeface="HP001"/>
                <a:cs typeface="Times New Roman" panose="02020603050405020304" pitchFamily="18" charset="0"/>
              </a:rPr>
              <a:t> hò </a:t>
            </a:r>
            <a:r>
              <a:rPr lang="en-US" altLang="vi-VN" sz="1100" b="0" dirty="0" err="1">
                <a:solidFill>
                  <a:srgbClr val="0B19C8"/>
                </a:solidFill>
                <a:ea typeface="HP001"/>
                <a:cs typeface="Times New Roman" panose="02020603050405020304" pitchFamily="18" charset="0"/>
              </a:rPr>
              <a:t>reo</a:t>
            </a:r>
            <a:r>
              <a:rPr lang="en-US" altLang="vi-VN" sz="1100" b="0" dirty="0">
                <a:solidFill>
                  <a:srgbClr val="0B19C8"/>
                </a:solidFill>
                <a:ea typeface="HP001"/>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vi-VN" sz="1100" b="0" dirty="0">
                <a:solidFill>
                  <a:srgbClr val="0B19C8"/>
                </a:solidFill>
              </a:rPr>
              <a:t>- </a:t>
            </a:r>
            <a:r>
              <a:rPr lang="en-US" altLang="vi-VN" sz="1100" b="0" dirty="0" err="1">
                <a:solidFill>
                  <a:srgbClr val="0B19C8"/>
                </a:solidFill>
              </a:rPr>
              <a:t>Người</a:t>
            </a:r>
            <a:r>
              <a:rPr lang="en-US" altLang="vi-VN" sz="1100" b="0" dirty="0">
                <a:solidFill>
                  <a:srgbClr val="0B19C8"/>
                </a:solidFill>
              </a:rPr>
              <a:t> </a:t>
            </a:r>
            <a:r>
              <a:rPr lang="en-US" altLang="vi-VN" sz="1100" b="0" dirty="0" err="1">
                <a:solidFill>
                  <a:srgbClr val="0B19C8"/>
                </a:solidFill>
              </a:rPr>
              <a:t>dân</a:t>
            </a:r>
            <a:r>
              <a:rPr lang="en-US" altLang="vi-VN" sz="1100" b="0" dirty="0">
                <a:solidFill>
                  <a:srgbClr val="0B19C8"/>
                </a:solidFill>
              </a:rPr>
              <a:t> </a:t>
            </a:r>
            <a:r>
              <a:rPr lang="en-US" altLang="vi-VN" sz="1100" b="0" dirty="0" err="1">
                <a:solidFill>
                  <a:srgbClr val="0B19C8"/>
                </a:solidFill>
              </a:rPr>
              <a:t>Tây</a:t>
            </a:r>
            <a:r>
              <a:rPr lang="en-US" altLang="vi-VN" sz="1100" b="0" dirty="0">
                <a:solidFill>
                  <a:srgbClr val="0B19C8"/>
                </a:solidFill>
              </a:rPr>
              <a:t> </a:t>
            </a:r>
            <a:r>
              <a:rPr lang="en-US" altLang="vi-VN" sz="1100" b="0" dirty="0" err="1">
                <a:solidFill>
                  <a:srgbClr val="0B19C8"/>
                </a:solidFill>
              </a:rPr>
              <a:t>Nguyên</a:t>
            </a:r>
            <a:r>
              <a:rPr lang="en-US" altLang="vi-VN" sz="1100" b="0" dirty="0">
                <a:solidFill>
                  <a:srgbClr val="0B19C8"/>
                </a:solidFill>
              </a:rPr>
              <a:t> </a:t>
            </a:r>
            <a:r>
              <a:rPr lang="en-US" altLang="vi-VN" sz="1100" b="0" dirty="0" err="1">
                <a:solidFill>
                  <a:srgbClr val="0B19C8"/>
                </a:solidFill>
              </a:rPr>
              <a:t>yêu</a:t>
            </a:r>
            <a:r>
              <a:rPr lang="en-US" altLang="vi-VN" sz="1100" b="0" dirty="0">
                <a:solidFill>
                  <a:srgbClr val="0B19C8"/>
                </a:solidFill>
              </a:rPr>
              <a:t> </a:t>
            </a:r>
            <a:r>
              <a:rPr lang="en-US" altLang="vi-VN" sz="1100" b="0" dirty="0" err="1">
                <a:solidFill>
                  <a:srgbClr val="0B19C8"/>
                </a:solidFill>
              </a:rPr>
              <a:t>quy</a:t>
            </a:r>
            <a:r>
              <a:rPr lang="en-US" altLang="vi-VN" sz="1100" b="0" dirty="0">
                <a:solidFill>
                  <a:srgbClr val="0B19C8"/>
                </a:solidFill>
              </a:rPr>
              <a:t>́ </a:t>
            </a:r>
            <a:r>
              <a:rPr lang="en-US" altLang="vi-VN" sz="1100" b="0" dirty="0" err="1">
                <a:solidFill>
                  <a:srgbClr val="0B19C8"/>
                </a:solidFill>
              </a:rPr>
              <a:t>cái</a:t>
            </a:r>
            <a:r>
              <a:rPr lang="en-US" altLang="vi-VN" sz="1100" b="0" dirty="0">
                <a:solidFill>
                  <a:srgbClr val="0B19C8"/>
                </a:solidFill>
              </a:rPr>
              <a:t> </a:t>
            </a:r>
            <a:r>
              <a:rPr lang="en-US" altLang="vi-VN" sz="1100" b="0" dirty="0" err="1">
                <a:solidFill>
                  <a:srgbClr val="0B19C8"/>
                </a:solidFill>
              </a:rPr>
              <a:t>chư</a:t>
            </a:r>
            <a:r>
              <a:rPr lang="en-US" altLang="vi-VN" sz="1100" b="0" dirty="0">
                <a:solidFill>
                  <a:srgbClr val="0B19C8"/>
                </a:solidFill>
              </a:rPr>
              <a:t>̃, </a:t>
            </a:r>
            <a:r>
              <a:rPr lang="en-US" altLang="vi-VN" sz="1100" b="0" dirty="0" err="1">
                <a:solidFill>
                  <a:srgbClr val="0B19C8"/>
                </a:solidFill>
              </a:rPr>
              <a:t>muốn</a:t>
            </a:r>
            <a:r>
              <a:rPr lang="en-US" altLang="vi-VN" sz="1100" b="0" dirty="0">
                <a:solidFill>
                  <a:srgbClr val="0B19C8"/>
                </a:solidFill>
              </a:rPr>
              <a:t> </a:t>
            </a:r>
            <a:r>
              <a:rPr lang="en-US" altLang="vi-VN" sz="1100" b="0" dirty="0" err="1">
                <a:solidFill>
                  <a:srgbClr val="0B19C8"/>
                </a:solidFill>
              </a:rPr>
              <a:t>cho</a:t>
            </a:r>
            <a:r>
              <a:rPr lang="en-US" altLang="vi-VN" sz="1100" b="0" dirty="0">
                <a:solidFill>
                  <a:srgbClr val="0B19C8"/>
                </a:solidFill>
              </a:rPr>
              <a:t> con </a:t>
            </a:r>
            <a:r>
              <a:rPr lang="en-US" altLang="vi-VN" sz="1100" b="0" dirty="0" err="1">
                <a:solidFill>
                  <a:srgbClr val="0B19C8"/>
                </a:solidFill>
              </a:rPr>
              <a:t>cháu</a:t>
            </a:r>
            <a:r>
              <a:rPr lang="en-US" altLang="vi-VN" sz="1100" b="0" dirty="0">
                <a:solidFill>
                  <a:srgbClr val="0B19C8"/>
                </a:solidFill>
              </a:rPr>
              <a:t> </a:t>
            </a:r>
            <a:r>
              <a:rPr lang="en-US" altLang="vi-VN" sz="1100" b="0" dirty="0" err="1">
                <a:solidFill>
                  <a:srgbClr val="0B19C8"/>
                </a:solidFill>
              </a:rPr>
              <a:t>mình</a:t>
            </a:r>
            <a:r>
              <a:rPr lang="en-US" altLang="vi-VN" sz="1100" b="0" dirty="0">
                <a:solidFill>
                  <a:srgbClr val="0B19C8"/>
                </a:solidFill>
              </a:rPr>
              <a:t> </a:t>
            </a:r>
            <a:r>
              <a:rPr lang="en-US" altLang="vi-VN" sz="1100" b="0" dirty="0" err="1">
                <a:solidFill>
                  <a:srgbClr val="0B19C8"/>
                </a:solidFill>
              </a:rPr>
              <a:t>được</a:t>
            </a:r>
            <a:r>
              <a:rPr lang="en-US" altLang="vi-VN" sz="1100" b="0" dirty="0">
                <a:solidFill>
                  <a:srgbClr val="0B19C8"/>
                </a:solidFill>
              </a:rPr>
              <a:t> </a:t>
            </a:r>
            <a:r>
              <a:rPr lang="en-US" altLang="vi-VN" sz="1100" b="0" dirty="0" err="1">
                <a:solidFill>
                  <a:srgbClr val="0B19C8"/>
                </a:solidFill>
              </a:rPr>
              <a:t>học</a:t>
            </a:r>
            <a:r>
              <a:rPr lang="en-US" altLang="vi-VN" sz="1100" b="0" dirty="0">
                <a:solidFill>
                  <a:srgbClr val="0B19C8"/>
                </a:solidFill>
              </a:rPr>
              <a:t> </a:t>
            </a:r>
            <a:r>
              <a:rPr lang="en-US" altLang="vi-VN" sz="1100" b="0" dirty="0" err="1">
                <a:solidFill>
                  <a:srgbClr val="0B19C8"/>
                </a:solidFill>
              </a:rPr>
              <a:t>tập</a:t>
            </a:r>
            <a:endParaRPr lang="en-US" altLang="vi-VN" sz="1100" b="0" dirty="0">
              <a:solidFill>
                <a:srgbClr val="0B19C8"/>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579748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0"/>
        <p:cNvGrpSpPr/>
        <p:nvPr/>
      </p:nvGrpSpPr>
      <p:grpSpPr>
        <a:xfrm>
          <a:off x="0" y="0"/>
          <a:ext cx="0" cy="0"/>
          <a:chOff x="0" y="0"/>
          <a:chExt cx="0" cy="0"/>
        </a:xfrm>
      </p:grpSpPr>
      <p:sp>
        <p:nvSpPr>
          <p:cNvPr id="3571" name="Google Shape;3571;ge4a2c02adf_0_186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2" name="Google Shape;3572;ge4a2c02adf_0_18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9613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0"/>
        <p:cNvGrpSpPr/>
        <p:nvPr/>
      </p:nvGrpSpPr>
      <p:grpSpPr>
        <a:xfrm>
          <a:off x="0" y="0"/>
          <a:ext cx="0" cy="0"/>
          <a:chOff x="0" y="0"/>
          <a:chExt cx="0" cy="0"/>
        </a:xfrm>
      </p:grpSpPr>
      <p:sp>
        <p:nvSpPr>
          <p:cNvPr id="3571" name="Google Shape;3571;ge4a2c02adf_0_186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2" name="Google Shape;3572;ge4a2c02adf_0_18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6189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0"/>
        <p:cNvGrpSpPr/>
        <p:nvPr/>
      </p:nvGrpSpPr>
      <p:grpSpPr>
        <a:xfrm>
          <a:off x="0" y="0"/>
          <a:ext cx="0" cy="0"/>
          <a:chOff x="0" y="0"/>
          <a:chExt cx="0" cy="0"/>
        </a:xfrm>
      </p:grpSpPr>
      <p:sp>
        <p:nvSpPr>
          <p:cNvPr id="3571" name="Google Shape;3571;ge4a2c02adf_0_186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2" name="Google Shape;3572;ge4a2c02adf_0_18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1387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5"/>
        <p:cNvGrpSpPr/>
        <p:nvPr/>
      </p:nvGrpSpPr>
      <p:grpSpPr>
        <a:xfrm>
          <a:off x="0" y="0"/>
          <a:ext cx="0" cy="0"/>
          <a:chOff x="0" y="0"/>
          <a:chExt cx="0" cy="0"/>
        </a:xfrm>
      </p:grpSpPr>
      <p:sp>
        <p:nvSpPr>
          <p:cNvPr id="3786" name="Google Shape;3786;ge4a2c02adf_0_186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7" name="Google Shape;3787;ge4a2c02adf_0_18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3346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9"/>
        <p:cNvGrpSpPr/>
        <p:nvPr/>
      </p:nvGrpSpPr>
      <p:grpSpPr>
        <a:xfrm>
          <a:off x="0" y="0"/>
          <a:ext cx="0" cy="0"/>
          <a:chOff x="0" y="0"/>
          <a:chExt cx="0" cy="0"/>
        </a:xfrm>
      </p:grpSpPr>
      <p:sp>
        <p:nvSpPr>
          <p:cNvPr id="1840" name="Google Shape;1840;ge4a2c02adf_0_186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1" name="Google Shape;1841;ge4a2c02adf_0_18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9305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6"/>
        <p:cNvGrpSpPr/>
        <p:nvPr/>
      </p:nvGrpSpPr>
      <p:grpSpPr>
        <a:xfrm>
          <a:off x="0" y="0"/>
          <a:ext cx="0" cy="0"/>
          <a:chOff x="0" y="0"/>
          <a:chExt cx="0" cy="0"/>
        </a:xfrm>
      </p:grpSpPr>
      <p:sp>
        <p:nvSpPr>
          <p:cNvPr id="4237" name="Google Shape;4237;ge4a2c02adf_0_186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8" name="Google Shape;4238;ge4a2c02adf_0_18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e3a9fc65f6_0_3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e3a9fc65f6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3003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e294d657cd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e294d657c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6901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ge3a9fc65f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9" name="Google Shape;1229;ge3a9fc65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8"/>
        <p:cNvGrpSpPr/>
        <p:nvPr/>
      </p:nvGrpSpPr>
      <p:grpSpPr>
        <a:xfrm>
          <a:off x="0" y="0"/>
          <a:ext cx="0" cy="0"/>
          <a:chOff x="0" y="0"/>
          <a:chExt cx="0" cy="0"/>
        </a:xfrm>
      </p:grpSpPr>
      <p:sp>
        <p:nvSpPr>
          <p:cNvPr id="1579" name="Google Shape;1579;ge4a2c02adf_0_185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0" name="Google Shape;1580;ge4a2c02adf_0_18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ge3a9fc65f6_0_2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8" name="Google Shape;1448;ge3a9fc65f6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e3a9fc65f6_0_3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e3a9fc65f6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8"/>
        <p:cNvGrpSpPr/>
        <p:nvPr/>
      </p:nvGrpSpPr>
      <p:grpSpPr>
        <a:xfrm>
          <a:off x="0" y="0"/>
          <a:ext cx="0" cy="0"/>
          <a:chOff x="0" y="0"/>
          <a:chExt cx="0" cy="0"/>
        </a:xfrm>
      </p:grpSpPr>
      <p:sp>
        <p:nvSpPr>
          <p:cNvPr id="2159" name="Google Shape;2159;ge4a2c02adf_0_186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0" name="Google Shape;2160;ge4a2c02adf_0_18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cho</a:t>
            </a:r>
            <a:r>
              <a:rPr lang="en-US" dirty="0"/>
              <a:t> </a:t>
            </a:r>
            <a:r>
              <a:rPr lang="en-US" dirty="0" err="1"/>
              <a:t>học</a:t>
            </a:r>
            <a:r>
              <a:rPr lang="en-US" dirty="0"/>
              <a:t> </a:t>
            </a:r>
            <a:r>
              <a:rPr lang="en-US" dirty="0" err="1"/>
              <a:t>sinh</a:t>
            </a:r>
            <a:r>
              <a:rPr lang="en-US" dirty="0"/>
              <a:t> </a:t>
            </a:r>
            <a:r>
              <a:rPr lang="en-US" dirty="0" err="1"/>
              <a:t>quan</a:t>
            </a:r>
            <a:r>
              <a:rPr lang="en-US" dirty="0"/>
              <a:t> </a:t>
            </a:r>
            <a:r>
              <a:rPr lang="en-US" dirty="0" err="1"/>
              <a:t>sát</a:t>
            </a:r>
            <a:r>
              <a:rPr lang="en-US" dirty="0"/>
              <a:t> </a:t>
            </a:r>
            <a:r>
              <a:rPr lang="en-US" dirty="0" err="1"/>
              <a:t>hình</a:t>
            </a:r>
            <a:r>
              <a:rPr lang="en-US" dirty="0"/>
              <a:t> </a:t>
            </a:r>
            <a:r>
              <a:rPr lang="en-US" dirty="0" err="1"/>
              <a:t>ảnh</a:t>
            </a:r>
            <a:r>
              <a:rPr lang="en-US" dirty="0"/>
              <a:t> </a:t>
            </a:r>
            <a:r>
              <a:rPr lang="en-US" dirty="0" err="1"/>
              <a:t>buôn</a:t>
            </a:r>
            <a:r>
              <a:rPr lang="en-US" dirty="0"/>
              <a:t> </a:t>
            </a:r>
            <a:r>
              <a:rPr lang="en-US" dirty="0" err="1"/>
              <a:t>làng</a:t>
            </a:r>
            <a:r>
              <a:rPr lang="en-US" dirty="0"/>
              <a:t> </a:t>
            </a:r>
            <a:r>
              <a:rPr lang="en-US" dirty="0" err="1"/>
              <a:t>Tây</a:t>
            </a:r>
            <a:r>
              <a:rPr lang="en-US" dirty="0"/>
              <a:t> </a:t>
            </a:r>
            <a:r>
              <a:rPr lang="en-US" dirty="0" err="1"/>
              <a:t>Nguyên</a:t>
            </a:r>
            <a:r>
              <a:rPr lang="en-US" dirty="0"/>
              <a:t>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9"/>
        <p:cNvGrpSpPr/>
        <p:nvPr/>
      </p:nvGrpSpPr>
      <p:grpSpPr>
        <a:xfrm>
          <a:off x="0" y="0"/>
          <a:ext cx="0" cy="0"/>
          <a:chOff x="0" y="0"/>
          <a:chExt cx="0" cy="0"/>
        </a:xfrm>
      </p:grpSpPr>
      <p:sp>
        <p:nvSpPr>
          <p:cNvPr id="1840" name="Google Shape;1840;ge4a2c02adf_0_186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1" name="Google Shape;1841;ge4a2c02adf_0_18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vi-VN" sz="1100" b="1" dirty="0" err="1">
                <a:solidFill>
                  <a:srgbClr val="0000FF"/>
                </a:solidFill>
              </a:rPr>
              <a:t>Bằng</a:t>
            </a:r>
            <a:r>
              <a:rPr lang="en-US" altLang="vi-VN" sz="1100" b="1" dirty="0">
                <a:solidFill>
                  <a:srgbClr val="0000FF"/>
                </a:solidFill>
              </a:rPr>
              <a:t> </a:t>
            </a:r>
            <a:r>
              <a:rPr lang="en-US" altLang="vi-VN" sz="1100" b="1" dirty="0" err="1">
                <a:solidFill>
                  <a:srgbClr val="0000FF"/>
                </a:solidFill>
              </a:rPr>
              <a:t>lê</a:t>
            </a:r>
            <a:r>
              <a:rPr lang="en-US" altLang="vi-VN" sz="1100" b="1" dirty="0">
                <a:solidFill>
                  <a:srgbClr val="0000FF"/>
                </a:solidFill>
              </a:rPr>
              <a:t>̃ </a:t>
            </a:r>
            <a:r>
              <a:rPr lang="en-US" altLang="vi-VN" sz="1100" b="1" dirty="0" err="1">
                <a:solidFill>
                  <a:srgbClr val="0000FF"/>
                </a:solidFill>
              </a:rPr>
              <a:t>trang</a:t>
            </a:r>
            <a:r>
              <a:rPr lang="en-US" altLang="vi-VN" sz="1100" b="1" dirty="0">
                <a:solidFill>
                  <a:srgbClr val="0000FF"/>
                </a:solidFill>
              </a:rPr>
              <a:t> </a:t>
            </a:r>
            <a:r>
              <a:rPr lang="en-US" altLang="vi-VN" sz="1100" b="1" dirty="0" err="1">
                <a:solidFill>
                  <a:srgbClr val="0000FF"/>
                </a:solidFill>
              </a:rPr>
              <a:t>trọng</a:t>
            </a:r>
            <a:r>
              <a:rPr lang="en-US" altLang="vi-VN" sz="1100" b="1" dirty="0">
                <a:solidFill>
                  <a:srgbClr val="0000FF"/>
                </a:solidFill>
              </a:rPr>
              <a:t> </a:t>
            </a:r>
            <a:r>
              <a:rPr lang="en-US" altLang="vi-VN" sz="1100" b="1" dirty="0" err="1">
                <a:solidFill>
                  <a:srgbClr val="0000FF"/>
                </a:solidFill>
              </a:rPr>
              <a:t>nhất</a:t>
            </a:r>
            <a:r>
              <a:rPr lang="en-US" altLang="vi-VN" sz="1100" b="1" dirty="0">
                <a:solidFill>
                  <a:srgbClr val="0000FF"/>
                </a:solidFill>
              </a:rPr>
              <a:t> </a:t>
            </a:r>
            <a:r>
              <a:rPr lang="en-US" altLang="vi-VN" sz="1100" b="1" dirty="0" err="1">
                <a:solidFill>
                  <a:srgbClr val="0000FF"/>
                </a:solidFill>
              </a:rPr>
              <a:t>giành</a:t>
            </a:r>
            <a:r>
              <a:rPr lang="en-US" altLang="vi-VN" sz="1100" b="1" dirty="0">
                <a:solidFill>
                  <a:srgbClr val="0000FF"/>
                </a:solidFill>
              </a:rPr>
              <a:t> </a:t>
            </a:r>
            <a:r>
              <a:rPr lang="en-US" altLang="vi-VN" sz="1100" b="1" dirty="0" err="1">
                <a:solidFill>
                  <a:srgbClr val="0000FF"/>
                </a:solidFill>
              </a:rPr>
              <a:t>cho</a:t>
            </a:r>
            <a:r>
              <a:rPr lang="en-US" altLang="vi-VN" sz="1100" b="1" dirty="0">
                <a:solidFill>
                  <a:srgbClr val="0000FF"/>
                </a:solidFill>
              </a:rPr>
              <a:t> </a:t>
            </a:r>
            <a:r>
              <a:rPr lang="en-US" altLang="vi-VN" sz="1100" b="1" dirty="0" err="1">
                <a:solidFill>
                  <a:srgbClr val="0000FF"/>
                </a:solidFill>
              </a:rPr>
              <a:t>khách</a:t>
            </a:r>
            <a:r>
              <a:rPr lang="en-US" altLang="vi-VN" sz="1100" b="1" dirty="0">
                <a:solidFill>
                  <a:srgbClr val="0000FF"/>
                </a:solidFill>
              </a:rPr>
              <a:t> </a:t>
            </a:r>
            <a:r>
              <a:rPr lang="en-US" altLang="vi-VN" sz="1100" b="1" dirty="0" err="1">
                <a:solidFill>
                  <a:srgbClr val="0000FF"/>
                </a:solidFill>
              </a:rPr>
              <a:t>quy</a:t>
            </a:r>
            <a:r>
              <a:rPr lang="en-US" altLang="vi-VN" sz="1100" b="1" dirty="0">
                <a:solidFill>
                  <a:srgbClr val="0000FF"/>
                </a:solidFill>
              </a:rPr>
              <a:t>́</a:t>
            </a: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33"/>
        <p:cNvGrpSpPr/>
        <p:nvPr/>
      </p:nvGrpSpPr>
      <p:grpSpPr>
        <a:xfrm>
          <a:off x="0" y="0"/>
          <a:ext cx="0" cy="0"/>
          <a:chOff x="0" y="0"/>
          <a:chExt cx="0" cy="0"/>
        </a:xfrm>
      </p:grpSpPr>
      <p:grpSp>
        <p:nvGrpSpPr>
          <p:cNvPr id="34" name="Google Shape;34;p3"/>
          <p:cNvGrpSpPr/>
          <p:nvPr/>
        </p:nvGrpSpPr>
        <p:grpSpPr>
          <a:xfrm>
            <a:off x="-182025" y="174800"/>
            <a:ext cx="7222050" cy="4793900"/>
            <a:chOff x="-265000" y="224718"/>
            <a:chExt cx="9629400" cy="4793900"/>
          </a:xfrm>
        </p:grpSpPr>
        <p:cxnSp>
          <p:nvCxnSpPr>
            <p:cNvPr id="35" name="Google Shape;35;p3"/>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6" name="Google Shape;36;p3"/>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7" name="Google Shape;37;p3"/>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8" name="Google Shape;38;p3"/>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9" name="Google Shape;39;p3"/>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0" name="Google Shape;40;p3"/>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1" name="Google Shape;41;p3"/>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2" name="Google Shape;42;p3"/>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3" name="Google Shape;43;p3"/>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4" name="Google Shape;44;p3"/>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5" name="Google Shape;45;p3"/>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6" name="Google Shape;46;p3"/>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7" name="Google Shape;47;p3"/>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8" name="Google Shape;48;p3"/>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9" name="Google Shape;49;p3"/>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0" name="Google Shape;50;p3"/>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1" name="Google Shape;51;p3"/>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2" name="Google Shape;52;p3"/>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3" name="Google Shape;53;p3"/>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4" name="Google Shape;54;p3"/>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5" name="Google Shape;55;p3"/>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56" name="Google Shape;56;p3"/>
          <p:cNvSpPr txBox="1">
            <a:spLocks noGrp="1"/>
          </p:cNvSpPr>
          <p:nvPr>
            <p:ph type="title"/>
          </p:nvPr>
        </p:nvSpPr>
        <p:spPr>
          <a:xfrm>
            <a:off x="1251450" y="2215050"/>
            <a:ext cx="436072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57" name="Google Shape;57;p3"/>
          <p:cNvSpPr txBox="1">
            <a:spLocks noGrp="1"/>
          </p:cNvSpPr>
          <p:nvPr>
            <p:ph type="title" idx="2" hasCustomPrompt="1"/>
          </p:nvPr>
        </p:nvSpPr>
        <p:spPr>
          <a:xfrm>
            <a:off x="2247413" y="1373250"/>
            <a:ext cx="236317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7000"/>
              <a:buNone/>
              <a:defRPr sz="7000">
                <a:solidFill>
                  <a:schemeClr val="accent2"/>
                </a:solidFill>
              </a:defRPr>
            </a:lvl1pPr>
            <a:lvl2pPr lvl="1" algn="ctr" rtl="0">
              <a:spcBef>
                <a:spcPts val="0"/>
              </a:spcBef>
              <a:spcAft>
                <a:spcPts val="0"/>
              </a:spcAft>
              <a:buClr>
                <a:schemeClr val="accent2"/>
              </a:buClr>
              <a:buSzPts val="7000"/>
              <a:buNone/>
              <a:defRPr sz="7000">
                <a:solidFill>
                  <a:schemeClr val="accent2"/>
                </a:solidFill>
              </a:defRPr>
            </a:lvl2pPr>
            <a:lvl3pPr lvl="2" algn="ctr" rtl="0">
              <a:spcBef>
                <a:spcPts val="0"/>
              </a:spcBef>
              <a:spcAft>
                <a:spcPts val="0"/>
              </a:spcAft>
              <a:buClr>
                <a:schemeClr val="accent2"/>
              </a:buClr>
              <a:buSzPts val="7000"/>
              <a:buNone/>
              <a:defRPr sz="7000">
                <a:solidFill>
                  <a:schemeClr val="accent2"/>
                </a:solidFill>
              </a:defRPr>
            </a:lvl3pPr>
            <a:lvl4pPr lvl="3" algn="ctr" rtl="0">
              <a:spcBef>
                <a:spcPts val="0"/>
              </a:spcBef>
              <a:spcAft>
                <a:spcPts val="0"/>
              </a:spcAft>
              <a:buClr>
                <a:schemeClr val="accent2"/>
              </a:buClr>
              <a:buSzPts val="7000"/>
              <a:buNone/>
              <a:defRPr sz="7000">
                <a:solidFill>
                  <a:schemeClr val="accent2"/>
                </a:solidFill>
              </a:defRPr>
            </a:lvl4pPr>
            <a:lvl5pPr lvl="4" algn="ctr" rtl="0">
              <a:spcBef>
                <a:spcPts val="0"/>
              </a:spcBef>
              <a:spcAft>
                <a:spcPts val="0"/>
              </a:spcAft>
              <a:buClr>
                <a:schemeClr val="accent2"/>
              </a:buClr>
              <a:buSzPts val="7000"/>
              <a:buNone/>
              <a:defRPr sz="7000">
                <a:solidFill>
                  <a:schemeClr val="accent2"/>
                </a:solidFill>
              </a:defRPr>
            </a:lvl5pPr>
            <a:lvl6pPr lvl="5" algn="ctr" rtl="0">
              <a:spcBef>
                <a:spcPts val="0"/>
              </a:spcBef>
              <a:spcAft>
                <a:spcPts val="0"/>
              </a:spcAft>
              <a:buClr>
                <a:schemeClr val="accent2"/>
              </a:buClr>
              <a:buSzPts val="7000"/>
              <a:buNone/>
              <a:defRPr sz="7000">
                <a:solidFill>
                  <a:schemeClr val="accent2"/>
                </a:solidFill>
              </a:defRPr>
            </a:lvl6pPr>
            <a:lvl7pPr lvl="6" algn="ctr" rtl="0">
              <a:spcBef>
                <a:spcPts val="0"/>
              </a:spcBef>
              <a:spcAft>
                <a:spcPts val="0"/>
              </a:spcAft>
              <a:buClr>
                <a:schemeClr val="accent2"/>
              </a:buClr>
              <a:buSzPts val="7000"/>
              <a:buNone/>
              <a:defRPr sz="7000">
                <a:solidFill>
                  <a:schemeClr val="accent2"/>
                </a:solidFill>
              </a:defRPr>
            </a:lvl7pPr>
            <a:lvl8pPr lvl="7" algn="ctr" rtl="0">
              <a:spcBef>
                <a:spcPts val="0"/>
              </a:spcBef>
              <a:spcAft>
                <a:spcPts val="0"/>
              </a:spcAft>
              <a:buClr>
                <a:schemeClr val="accent2"/>
              </a:buClr>
              <a:buSzPts val="7000"/>
              <a:buNone/>
              <a:defRPr sz="7000">
                <a:solidFill>
                  <a:schemeClr val="accent2"/>
                </a:solidFill>
              </a:defRPr>
            </a:lvl8pPr>
            <a:lvl9pPr lvl="8" algn="ctr" rtl="0">
              <a:spcBef>
                <a:spcPts val="0"/>
              </a:spcBef>
              <a:spcAft>
                <a:spcPts val="0"/>
              </a:spcAft>
              <a:buClr>
                <a:schemeClr val="accent2"/>
              </a:buClr>
              <a:buSzPts val="7000"/>
              <a:buNone/>
              <a:defRPr sz="7000">
                <a:solidFill>
                  <a:schemeClr val="accent2"/>
                </a:solidFill>
              </a:defRPr>
            </a:lvl9pPr>
          </a:lstStyle>
          <a:p>
            <a:r>
              <a:t>xx%</a:t>
            </a:r>
          </a:p>
        </p:txBody>
      </p:sp>
      <p:sp>
        <p:nvSpPr>
          <p:cNvPr id="58" name="Google Shape;58;p3"/>
          <p:cNvSpPr txBox="1">
            <a:spLocks noGrp="1"/>
          </p:cNvSpPr>
          <p:nvPr>
            <p:ph type="subTitle" idx="1"/>
          </p:nvPr>
        </p:nvSpPr>
        <p:spPr>
          <a:xfrm>
            <a:off x="2247413" y="3056850"/>
            <a:ext cx="2363175"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85"/>
        <p:cNvGrpSpPr/>
        <p:nvPr/>
      </p:nvGrpSpPr>
      <p:grpSpPr>
        <a:xfrm>
          <a:off x="0" y="0"/>
          <a:ext cx="0" cy="0"/>
          <a:chOff x="0" y="0"/>
          <a:chExt cx="0" cy="0"/>
        </a:xfrm>
      </p:grpSpPr>
      <p:grpSp>
        <p:nvGrpSpPr>
          <p:cNvPr id="86" name="Google Shape;86;p5"/>
          <p:cNvGrpSpPr/>
          <p:nvPr/>
        </p:nvGrpSpPr>
        <p:grpSpPr>
          <a:xfrm>
            <a:off x="-182025" y="174800"/>
            <a:ext cx="7222050" cy="4793900"/>
            <a:chOff x="-265000" y="224718"/>
            <a:chExt cx="9629400" cy="4793900"/>
          </a:xfrm>
        </p:grpSpPr>
        <p:cxnSp>
          <p:nvCxnSpPr>
            <p:cNvPr id="87" name="Google Shape;87;p5"/>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8" name="Google Shape;88;p5"/>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9" name="Google Shape;89;p5"/>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0" name="Google Shape;90;p5"/>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1" name="Google Shape;91;p5"/>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2" name="Google Shape;92;p5"/>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3" name="Google Shape;93;p5"/>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4" name="Google Shape;94;p5"/>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5" name="Google Shape;95;p5"/>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6" name="Google Shape;96;p5"/>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7" name="Google Shape;97;p5"/>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8" name="Google Shape;98;p5"/>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9" name="Google Shape;99;p5"/>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0" name="Google Shape;100;p5"/>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1" name="Google Shape;101;p5"/>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2" name="Google Shape;102;p5"/>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3" name="Google Shape;103;p5"/>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4" name="Google Shape;104;p5"/>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5" name="Google Shape;105;p5"/>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6" name="Google Shape;106;p5"/>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7" name="Google Shape;107;p5"/>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108" name="Google Shape;108;p5"/>
          <p:cNvSpPr txBox="1">
            <a:spLocks noGrp="1"/>
          </p:cNvSpPr>
          <p:nvPr>
            <p:ph type="title"/>
          </p:nvPr>
        </p:nvSpPr>
        <p:spPr>
          <a:xfrm>
            <a:off x="1059034" y="1087250"/>
            <a:ext cx="1762425" cy="572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400"/>
              <a:buNone/>
              <a:defRPr sz="2400"/>
            </a:lvl1pPr>
            <a:lvl2pPr lvl="1" algn="r" rtl="0">
              <a:lnSpc>
                <a:spcPct val="100000"/>
              </a:lnSpc>
              <a:spcBef>
                <a:spcPts val="0"/>
              </a:spcBef>
              <a:spcAft>
                <a:spcPts val="0"/>
              </a:spcAft>
              <a:buSzPts val="2400"/>
              <a:buNone/>
              <a:defRPr sz="2400"/>
            </a:lvl2pPr>
            <a:lvl3pPr lvl="2" algn="r" rtl="0">
              <a:lnSpc>
                <a:spcPct val="100000"/>
              </a:lnSpc>
              <a:spcBef>
                <a:spcPts val="0"/>
              </a:spcBef>
              <a:spcAft>
                <a:spcPts val="0"/>
              </a:spcAft>
              <a:buSzPts val="2400"/>
              <a:buNone/>
              <a:defRPr sz="2400"/>
            </a:lvl3pPr>
            <a:lvl4pPr lvl="3" algn="r" rtl="0">
              <a:lnSpc>
                <a:spcPct val="100000"/>
              </a:lnSpc>
              <a:spcBef>
                <a:spcPts val="0"/>
              </a:spcBef>
              <a:spcAft>
                <a:spcPts val="0"/>
              </a:spcAft>
              <a:buSzPts val="2400"/>
              <a:buNone/>
              <a:defRPr sz="2400"/>
            </a:lvl4pPr>
            <a:lvl5pPr lvl="4" algn="r" rtl="0">
              <a:lnSpc>
                <a:spcPct val="100000"/>
              </a:lnSpc>
              <a:spcBef>
                <a:spcPts val="0"/>
              </a:spcBef>
              <a:spcAft>
                <a:spcPts val="0"/>
              </a:spcAft>
              <a:buSzPts val="2400"/>
              <a:buNone/>
              <a:defRPr sz="2400"/>
            </a:lvl5pPr>
            <a:lvl6pPr lvl="5" algn="r" rtl="0">
              <a:lnSpc>
                <a:spcPct val="100000"/>
              </a:lnSpc>
              <a:spcBef>
                <a:spcPts val="0"/>
              </a:spcBef>
              <a:spcAft>
                <a:spcPts val="0"/>
              </a:spcAft>
              <a:buSzPts val="2400"/>
              <a:buNone/>
              <a:defRPr sz="2400"/>
            </a:lvl6pPr>
            <a:lvl7pPr lvl="6" algn="r" rtl="0">
              <a:lnSpc>
                <a:spcPct val="100000"/>
              </a:lnSpc>
              <a:spcBef>
                <a:spcPts val="0"/>
              </a:spcBef>
              <a:spcAft>
                <a:spcPts val="0"/>
              </a:spcAft>
              <a:buSzPts val="2400"/>
              <a:buNone/>
              <a:defRPr sz="2400"/>
            </a:lvl7pPr>
            <a:lvl8pPr lvl="7" algn="r" rtl="0">
              <a:lnSpc>
                <a:spcPct val="100000"/>
              </a:lnSpc>
              <a:spcBef>
                <a:spcPts val="0"/>
              </a:spcBef>
              <a:spcAft>
                <a:spcPts val="0"/>
              </a:spcAft>
              <a:buSzPts val="2400"/>
              <a:buNone/>
              <a:defRPr sz="2400"/>
            </a:lvl8pPr>
            <a:lvl9pPr lvl="8" algn="r" rtl="0">
              <a:lnSpc>
                <a:spcPct val="100000"/>
              </a:lnSpc>
              <a:spcBef>
                <a:spcPts val="0"/>
              </a:spcBef>
              <a:spcAft>
                <a:spcPts val="0"/>
              </a:spcAft>
              <a:buSzPts val="2400"/>
              <a:buNone/>
              <a:defRPr sz="2400"/>
            </a:lvl9pPr>
          </a:lstStyle>
          <a:p>
            <a:endParaRPr/>
          </a:p>
        </p:txBody>
      </p:sp>
      <p:sp>
        <p:nvSpPr>
          <p:cNvPr id="109" name="Google Shape;109;p5"/>
          <p:cNvSpPr txBox="1">
            <a:spLocks noGrp="1"/>
          </p:cNvSpPr>
          <p:nvPr>
            <p:ph type="title" idx="2"/>
          </p:nvPr>
        </p:nvSpPr>
        <p:spPr>
          <a:xfrm>
            <a:off x="4036535" y="2658250"/>
            <a:ext cx="1762425"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
        <p:nvSpPr>
          <p:cNvPr id="110" name="Google Shape;110;p5"/>
          <p:cNvSpPr txBox="1">
            <a:spLocks noGrp="1"/>
          </p:cNvSpPr>
          <p:nvPr>
            <p:ph type="subTitle" idx="1"/>
          </p:nvPr>
        </p:nvSpPr>
        <p:spPr>
          <a:xfrm>
            <a:off x="1059034" y="1507550"/>
            <a:ext cx="1762425" cy="977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
        <p:nvSpPr>
          <p:cNvPr id="111" name="Google Shape;111;p5"/>
          <p:cNvSpPr txBox="1">
            <a:spLocks noGrp="1"/>
          </p:cNvSpPr>
          <p:nvPr>
            <p:ph type="subTitle" idx="3"/>
          </p:nvPr>
        </p:nvSpPr>
        <p:spPr>
          <a:xfrm>
            <a:off x="4036541" y="3078550"/>
            <a:ext cx="1762425" cy="97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1774724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2"/>
        </a:solidFill>
        <a:effectLst/>
      </p:bgPr>
    </p:bg>
    <p:spTree>
      <p:nvGrpSpPr>
        <p:cNvPr id="1" name="Shape 112"/>
        <p:cNvGrpSpPr/>
        <p:nvPr/>
      </p:nvGrpSpPr>
      <p:grpSpPr>
        <a:xfrm>
          <a:off x="0" y="0"/>
          <a:ext cx="0" cy="0"/>
          <a:chOff x="0" y="0"/>
          <a:chExt cx="0" cy="0"/>
        </a:xfrm>
      </p:grpSpPr>
      <p:grpSp>
        <p:nvGrpSpPr>
          <p:cNvPr id="113" name="Google Shape;113;p6"/>
          <p:cNvGrpSpPr/>
          <p:nvPr/>
        </p:nvGrpSpPr>
        <p:grpSpPr>
          <a:xfrm>
            <a:off x="-182025" y="174800"/>
            <a:ext cx="7222050" cy="4793900"/>
            <a:chOff x="-265000" y="224718"/>
            <a:chExt cx="9629400" cy="4793900"/>
          </a:xfrm>
        </p:grpSpPr>
        <p:cxnSp>
          <p:nvCxnSpPr>
            <p:cNvPr id="114" name="Google Shape;114;p6"/>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5" name="Google Shape;115;p6"/>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6" name="Google Shape;116;p6"/>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7" name="Google Shape;117;p6"/>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8" name="Google Shape;118;p6"/>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9" name="Google Shape;119;p6"/>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0" name="Google Shape;120;p6"/>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1" name="Google Shape;121;p6"/>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2" name="Google Shape;122;p6"/>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3" name="Google Shape;123;p6"/>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4" name="Google Shape;124;p6"/>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5" name="Google Shape;125;p6"/>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6" name="Google Shape;126;p6"/>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7" name="Google Shape;127;p6"/>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8" name="Google Shape;128;p6"/>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9" name="Google Shape;129;p6"/>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0" name="Google Shape;130;p6"/>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1" name="Google Shape;131;p6"/>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2" name="Google Shape;132;p6"/>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3" name="Google Shape;133;p6"/>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4" name="Google Shape;134;p6"/>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135" name="Google Shape;135;p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1_Title only">
    <p:bg>
      <p:bgPr>
        <a:solidFill>
          <a:schemeClr val="accent2"/>
        </a:solidFill>
        <a:effectLst/>
      </p:bgPr>
    </p:bg>
    <p:spTree>
      <p:nvGrpSpPr>
        <p:cNvPr id="1" name="Shape 112"/>
        <p:cNvGrpSpPr/>
        <p:nvPr/>
      </p:nvGrpSpPr>
      <p:grpSpPr>
        <a:xfrm>
          <a:off x="0" y="0"/>
          <a:ext cx="0" cy="0"/>
          <a:chOff x="0" y="0"/>
          <a:chExt cx="0" cy="0"/>
        </a:xfrm>
      </p:grpSpPr>
      <p:grpSp>
        <p:nvGrpSpPr>
          <p:cNvPr id="113" name="Google Shape;113;p6"/>
          <p:cNvGrpSpPr/>
          <p:nvPr/>
        </p:nvGrpSpPr>
        <p:grpSpPr>
          <a:xfrm>
            <a:off x="-182025" y="174800"/>
            <a:ext cx="7222050" cy="4793900"/>
            <a:chOff x="-265000" y="224718"/>
            <a:chExt cx="9629400" cy="4793900"/>
          </a:xfrm>
        </p:grpSpPr>
        <p:cxnSp>
          <p:nvCxnSpPr>
            <p:cNvPr id="114" name="Google Shape;114;p6"/>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5" name="Google Shape;115;p6"/>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6" name="Google Shape;116;p6"/>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7" name="Google Shape;117;p6"/>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8" name="Google Shape;118;p6"/>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9" name="Google Shape;119;p6"/>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0" name="Google Shape;120;p6"/>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1" name="Google Shape;121;p6"/>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2" name="Google Shape;122;p6"/>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3" name="Google Shape;123;p6"/>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4" name="Google Shape;124;p6"/>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5" name="Google Shape;125;p6"/>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6" name="Google Shape;126;p6"/>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7" name="Google Shape;127;p6"/>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8" name="Google Shape;128;p6"/>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9" name="Google Shape;129;p6"/>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0" name="Google Shape;130;p6"/>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1" name="Google Shape;131;p6"/>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2" name="Google Shape;132;p6"/>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3" name="Google Shape;133;p6"/>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4" name="Google Shape;134;p6"/>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135" name="Google Shape;135;p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Tree>
    <p:extLst>
      <p:ext uri="{BB962C8B-B14F-4D97-AF65-F5344CB8AC3E}">
        <p14:creationId xmlns:p14="http://schemas.microsoft.com/office/powerpoint/2010/main" val="1475294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1_Title only">
    <p:bg>
      <p:bgPr>
        <a:solidFill>
          <a:schemeClr val="accent2"/>
        </a:solidFill>
        <a:effectLst/>
      </p:bgPr>
    </p:bg>
    <p:spTree>
      <p:nvGrpSpPr>
        <p:cNvPr id="1" name="Shape 112"/>
        <p:cNvGrpSpPr/>
        <p:nvPr/>
      </p:nvGrpSpPr>
      <p:grpSpPr>
        <a:xfrm>
          <a:off x="0" y="0"/>
          <a:ext cx="0" cy="0"/>
          <a:chOff x="0" y="0"/>
          <a:chExt cx="0" cy="0"/>
        </a:xfrm>
      </p:grpSpPr>
      <p:grpSp>
        <p:nvGrpSpPr>
          <p:cNvPr id="113" name="Google Shape;113;p6"/>
          <p:cNvGrpSpPr/>
          <p:nvPr/>
        </p:nvGrpSpPr>
        <p:grpSpPr>
          <a:xfrm>
            <a:off x="-182025" y="174800"/>
            <a:ext cx="7222050" cy="4793900"/>
            <a:chOff x="-265000" y="224718"/>
            <a:chExt cx="9629400" cy="4793900"/>
          </a:xfrm>
        </p:grpSpPr>
        <p:cxnSp>
          <p:nvCxnSpPr>
            <p:cNvPr id="114" name="Google Shape;114;p6"/>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5" name="Google Shape;115;p6"/>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6" name="Google Shape;116;p6"/>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7" name="Google Shape;117;p6"/>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8" name="Google Shape;118;p6"/>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9" name="Google Shape;119;p6"/>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0" name="Google Shape;120;p6"/>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1" name="Google Shape;121;p6"/>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2" name="Google Shape;122;p6"/>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3" name="Google Shape;123;p6"/>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4" name="Google Shape;124;p6"/>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5" name="Google Shape;125;p6"/>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6" name="Google Shape;126;p6"/>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7" name="Google Shape;127;p6"/>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8" name="Google Shape;128;p6"/>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9" name="Google Shape;129;p6"/>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0" name="Google Shape;130;p6"/>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1" name="Google Shape;131;p6"/>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2" name="Google Shape;132;p6"/>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3" name="Google Shape;133;p6"/>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4" name="Google Shape;134;p6"/>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135" name="Google Shape;135;p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Tree>
    <p:extLst>
      <p:ext uri="{BB962C8B-B14F-4D97-AF65-F5344CB8AC3E}">
        <p14:creationId xmlns:p14="http://schemas.microsoft.com/office/powerpoint/2010/main" val="3324712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2"/>
        </a:solidFill>
        <a:effectLst/>
      </p:bgPr>
    </p:bg>
    <p:spTree>
      <p:nvGrpSpPr>
        <p:cNvPr id="1" name="Shape 185"/>
        <p:cNvGrpSpPr/>
        <p:nvPr/>
      </p:nvGrpSpPr>
      <p:grpSpPr>
        <a:xfrm>
          <a:off x="0" y="0"/>
          <a:ext cx="0" cy="0"/>
          <a:chOff x="0" y="0"/>
          <a:chExt cx="0" cy="0"/>
        </a:xfrm>
      </p:grpSpPr>
      <p:grpSp>
        <p:nvGrpSpPr>
          <p:cNvPr id="186" name="Google Shape;186;p9"/>
          <p:cNvGrpSpPr/>
          <p:nvPr/>
        </p:nvGrpSpPr>
        <p:grpSpPr>
          <a:xfrm>
            <a:off x="-182025" y="174800"/>
            <a:ext cx="7222050" cy="4793900"/>
            <a:chOff x="-265000" y="224718"/>
            <a:chExt cx="9629400" cy="4793900"/>
          </a:xfrm>
        </p:grpSpPr>
        <p:cxnSp>
          <p:nvCxnSpPr>
            <p:cNvPr id="187" name="Google Shape;187;p9"/>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8" name="Google Shape;188;p9"/>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9" name="Google Shape;189;p9"/>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0" name="Google Shape;190;p9"/>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1" name="Google Shape;191;p9"/>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2" name="Google Shape;192;p9"/>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3" name="Google Shape;193;p9"/>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4" name="Google Shape;194;p9"/>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5" name="Google Shape;195;p9"/>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6" name="Google Shape;196;p9"/>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7" name="Google Shape;197;p9"/>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8" name="Google Shape;198;p9"/>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9" name="Google Shape;199;p9"/>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0" name="Google Shape;200;p9"/>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1" name="Google Shape;201;p9"/>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2" name="Google Shape;202;p9"/>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3" name="Google Shape;203;p9"/>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4" name="Google Shape;204;p9"/>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5" name="Google Shape;205;p9"/>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6" name="Google Shape;206;p9"/>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7" name="Google Shape;207;p9"/>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208" name="Google Shape;208;p9"/>
          <p:cNvSpPr txBox="1">
            <a:spLocks noGrp="1"/>
          </p:cNvSpPr>
          <p:nvPr>
            <p:ph type="title"/>
          </p:nvPr>
        </p:nvSpPr>
        <p:spPr>
          <a:xfrm>
            <a:off x="1929244" y="1847700"/>
            <a:ext cx="2999700" cy="44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09" name="Google Shape;209;p9"/>
          <p:cNvSpPr txBox="1">
            <a:spLocks noGrp="1"/>
          </p:cNvSpPr>
          <p:nvPr>
            <p:ph type="body" idx="1"/>
          </p:nvPr>
        </p:nvSpPr>
        <p:spPr>
          <a:xfrm>
            <a:off x="2285681" y="2391900"/>
            <a:ext cx="2286675" cy="9039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800"/>
            </a:lvl1pPr>
            <a:lvl2pPr marL="914400" lvl="1" indent="-342900" algn="ctr" rtl="0">
              <a:lnSpc>
                <a:spcPct val="100000"/>
              </a:lnSpc>
              <a:spcBef>
                <a:spcPts val="0"/>
              </a:spcBef>
              <a:spcAft>
                <a:spcPts val="0"/>
              </a:spcAft>
              <a:buSzPts val="1800"/>
              <a:buChar char="○"/>
              <a:defRPr sz="1800"/>
            </a:lvl2pPr>
            <a:lvl3pPr marL="1371600" lvl="2" indent="-342900" algn="ctr" rtl="0">
              <a:lnSpc>
                <a:spcPct val="100000"/>
              </a:lnSpc>
              <a:spcBef>
                <a:spcPts val="0"/>
              </a:spcBef>
              <a:spcAft>
                <a:spcPts val="0"/>
              </a:spcAft>
              <a:buSzPts val="1800"/>
              <a:buChar char="■"/>
              <a:defRPr sz="1800"/>
            </a:lvl3pPr>
            <a:lvl4pPr marL="1828800" lvl="3" indent="-342900" algn="ctr" rtl="0">
              <a:lnSpc>
                <a:spcPct val="100000"/>
              </a:lnSpc>
              <a:spcBef>
                <a:spcPts val="0"/>
              </a:spcBef>
              <a:spcAft>
                <a:spcPts val="0"/>
              </a:spcAft>
              <a:buSzPts val="1800"/>
              <a:buChar char="●"/>
              <a:defRPr sz="1800"/>
            </a:lvl4pPr>
            <a:lvl5pPr marL="2286000" lvl="4" indent="-342900" algn="ctr" rtl="0">
              <a:lnSpc>
                <a:spcPct val="100000"/>
              </a:lnSpc>
              <a:spcBef>
                <a:spcPts val="0"/>
              </a:spcBef>
              <a:spcAft>
                <a:spcPts val="0"/>
              </a:spcAft>
              <a:buSzPts val="1800"/>
              <a:buChar char="○"/>
              <a:defRPr sz="1800"/>
            </a:lvl5pPr>
            <a:lvl6pPr marL="2743200" lvl="5" indent="-342900" algn="ctr" rtl="0">
              <a:lnSpc>
                <a:spcPct val="100000"/>
              </a:lnSpc>
              <a:spcBef>
                <a:spcPts val="0"/>
              </a:spcBef>
              <a:spcAft>
                <a:spcPts val="0"/>
              </a:spcAft>
              <a:buSzPts val="1800"/>
              <a:buChar char="■"/>
              <a:defRPr sz="1800"/>
            </a:lvl6pPr>
            <a:lvl7pPr marL="3200400" lvl="6" indent="-342900" algn="ctr" rtl="0">
              <a:lnSpc>
                <a:spcPct val="100000"/>
              </a:lnSpc>
              <a:spcBef>
                <a:spcPts val="0"/>
              </a:spcBef>
              <a:spcAft>
                <a:spcPts val="0"/>
              </a:spcAft>
              <a:buSzPts val="1800"/>
              <a:buChar char="●"/>
              <a:defRPr sz="1800"/>
            </a:lvl7pPr>
            <a:lvl8pPr marL="3657600" lvl="7" indent="-342900" algn="ctr" rtl="0">
              <a:lnSpc>
                <a:spcPct val="100000"/>
              </a:lnSpc>
              <a:spcBef>
                <a:spcPts val="0"/>
              </a:spcBef>
              <a:spcAft>
                <a:spcPts val="0"/>
              </a:spcAft>
              <a:buSzPts val="1800"/>
              <a:buChar char="○"/>
              <a:defRPr sz="1800"/>
            </a:lvl8pPr>
            <a:lvl9pPr marL="4114800" lvl="8" indent="-342900" algn="ctr" rtl="0">
              <a:lnSpc>
                <a:spcPct val="100000"/>
              </a:lnSpc>
              <a:spcBef>
                <a:spcPts val="0"/>
              </a:spcBef>
              <a:spcAft>
                <a:spcPts val="0"/>
              </a:spcAft>
              <a:buSzPts val="1800"/>
              <a:buChar char="■"/>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accent2"/>
        </a:solidFill>
        <a:effectLst/>
      </p:bgPr>
    </p:bg>
    <p:spTree>
      <p:nvGrpSpPr>
        <p:cNvPr id="1" name="Shape 185"/>
        <p:cNvGrpSpPr/>
        <p:nvPr/>
      </p:nvGrpSpPr>
      <p:grpSpPr>
        <a:xfrm>
          <a:off x="0" y="0"/>
          <a:ext cx="0" cy="0"/>
          <a:chOff x="0" y="0"/>
          <a:chExt cx="0" cy="0"/>
        </a:xfrm>
      </p:grpSpPr>
      <p:grpSp>
        <p:nvGrpSpPr>
          <p:cNvPr id="186" name="Google Shape;186;p9"/>
          <p:cNvGrpSpPr/>
          <p:nvPr/>
        </p:nvGrpSpPr>
        <p:grpSpPr>
          <a:xfrm>
            <a:off x="-182025" y="174800"/>
            <a:ext cx="7222050" cy="4793900"/>
            <a:chOff x="-265000" y="224718"/>
            <a:chExt cx="9629400" cy="4793900"/>
          </a:xfrm>
        </p:grpSpPr>
        <p:cxnSp>
          <p:nvCxnSpPr>
            <p:cNvPr id="187" name="Google Shape;187;p9"/>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8" name="Google Shape;188;p9"/>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9" name="Google Shape;189;p9"/>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0" name="Google Shape;190;p9"/>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1" name="Google Shape;191;p9"/>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2" name="Google Shape;192;p9"/>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3" name="Google Shape;193;p9"/>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4" name="Google Shape;194;p9"/>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5" name="Google Shape;195;p9"/>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6" name="Google Shape;196;p9"/>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7" name="Google Shape;197;p9"/>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8" name="Google Shape;198;p9"/>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9" name="Google Shape;199;p9"/>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0" name="Google Shape;200;p9"/>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1" name="Google Shape;201;p9"/>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2" name="Google Shape;202;p9"/>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3" name="Google Shape;203;p9"/>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4" name="Google Shape;204;p9"/>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5" name="Google Shape;205;p9"/>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6" name="Google Shape;206;p9"/>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7" name="Google Shape;207;p9"/>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208" name="Google Shape;208;p9"/>
          <p:cNvSpPr txBox="1">
            <a:spLocks noGrp="1"/>
          </p:cNvSpPr>
          <p:nvPr>
            <p:ph type="title"/>
          </p:nvPr>
        </p:nvSpPr>
        <p:spPr>
          <a:xfrm>
            <a:off x="1929244" y="1847700"/>
            <a:ext cx="2999700" cy="44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09" name="Google Shape;209;p9"/>
          <p:cNvSpPr txBox="1">
            <a:spLocks noGrp="1"/>
          </p:cNvSpPr>
          <p:nvPr>
            <p:ph type="body" idx="1"/>
          </p:nvPr>
        </p:nvSpPr>
        <p:spPr>
          <a:xfrm>
            <a:off x="2285681" y="2391900"/>
            <a:ext cx="2286675" cy="9039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800"/>
            </a:lvl1pPr>
            <a:lvl2pPr marL="914400" lvl="1" indent="-342900" algn="ctr" rtl="0">
              <a:lnSpc>
                <a:spcPct val="100000"/>
              </a:lnSpc>
              <a:spcBef>
                <a:spcPts val="0"/>
              </a:spcBef>
              <a:spcAft>
                <a:spcPts val="0"/>
              </a:spcAft>
              <a:buSzPts val="1800"/>
              <a:buChar char="○"/>
              <a:defRPr sz="1800"/>
            </a:lvl2pPr>
            <a:lvl3pPr marL="1371600" lvl="2" indent="-342900" algn="ctr" rtl="0">
              <a:lnSpc>
                <a:spcPct val="100000"/>
              </a:lnSpc>
              <a:spcBef>
                <a:spcPts val="0"/>
              </a:spcBef>
              <a:spcAft>
                <a:spcPts val="0"/>
              </a:spcAft>
              <a:buSzPts val="1800"/>
              <a:buChar char="■"/>
              <a:defRPr sz="1800"/>
            </a:lvl3pPr>
            <a:lvl4pPr marL="1828800" lvl="3" indent="-342900" algn="ctr" rtl="0">
              <a:lnSpc>
                <a:spcPct val="100000"/>
              </a:lnSpc>
              <a:spcBef>
                <a:spcPts val="0"/>
              </a:spcBef>
              <a:spcAft>
                <a:spcPts val="0"/>
              </a:spcAft>
              <a:buSzPts val="1800"/>
              <a:buChar char="●"/>
              <a:defRPr sz="1800"/>
            </a:lvl4pPr>
            <a:lvl5pPr marL="2286000" lvl="4" indent="-342900" algn="ctr" rtl="0">
              <a:lnSpc>
                <a:spcPct val="100000"/>
              </a:lnSpc>
              <a:spcBef>
                <a:spcPts val="0"/>
              </a:spcBef>
              <a:spcAft>
                <a:spcPts val="0"/>
              </a:spcAft>
              <a:buSzPts val="1800"/>
              <a:buChar char="○"/>
              <a:defRPr sz="1800"/>
            </a:lvl5pPr>
            <a:lvl6pPr marL="2743200" lvl="5" indent="-342900" algn="ctr" rtl="0">
              <a:lnSpc>
                <a:spcPct val="100000"/>
              </a:lnSpc>
              <a:spcBef>
                <a:spcPts val="0"/>
              </a:spcBef>
              <a:spcAft>
                <a:spcPts val="0"/>
              </a:spcAft>
              <a:buSzPts val="1800"/>
              <a:buChar char="■"/>
              <a:defRPr sz="1800"/>
            </a:lvl6pPr>
            <a:lvl7pPr marL="3200400" lvl="6" indent="-342900" algn="ctr" rtl="0">
              <a:lnSpc>
                <a:spcPct val="100000"/>
              </a:lnSpc>
              <a:spcBef>
                <a:spcPts val="0"/>
              </a:spcBef>
              <a:spcAft>
                <a:spcPts val="0"/>
              </a:spcAft>
              <a:buSzPts val="1800"/>
              <a:buChar char="●"/>
              <a:defRPr sz="1800"/>
            </a:lvl7pPr>
            <a:lvl8pPr marL="3657600" lvl="7" indent="-342900" algn="ctr" rtl="0">
              <a:lnSpc>
                <a:spcPct val="100000"/>
              </a:lnSpc>
              <a:spcBef>
                <a:spcPts val="0"/>
              </a:spcBef>
              <a:spcAft>
                <a:spcPts val="0"/>
              </a:spcAft>
              <a:buSzPts val="1800"/>
              <a:buChar char="○"/>
              <a:defRPr sz="1800"/>
            </a:lvl8pPr>
            <a:lvl9pPr marL="4114800" lvl="8" indent="-342900" algn="ctr" rtl="0">
              <a:lnSpc>
                <a:spcPct val="100000"/>
              </a:lnSpc>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2893784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accent2"/>
        </a:solidFill>
        <a:effectLst/>
      </p:bgPr>
    </p:bg>
    <p:spTree>
      <p:nvGrpSpPr>
        <p:cNvPr id="1" name="Shape 185"/>
        <p:cNvGrpSpPr/>
        <p:nvPr/>
      </p:nvGrpSpPr>
      <p:grpSpPr>
        <a:xfrm>
          <a:off x="0" y="0"/>
          <a:ext cx="0" cy="0"/>
          <a:chOff x="0" y="0"/>
          <a:chExt cx="0" cy="0"/>
        </a:xfrm>
      </p:grpSpPr>
      <p:grpSp>
        <p:nvGrpSpPr>
          <p:cNvPr id="186" name="Google Shape;186;p9"/>
          <p:cNvGrpSpPr/>
          <p:nvPr/>
        </p:nvGrpSpPr>
        <p:grpSpPr>
          <a:xfrm>
            <a:off x="-182025" y="174800"/>
            <a:ext cx="7222050" cy="4793900"/>
            <a:chOff x="-265000" y="224718"/>
            <a:chExt cx="9629400" cy="4793900"/>
          </a:xfrm>
        </p:grpSpPr>
        <p:cxnSp>
          <p:nvCxnSpPr>
            <p:cNvPr id="187" name="Google Shape;187;p9"/>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8" name="Google Shape;188;p9"/>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9" name="Google Shape;189;p9"/>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0" name="Google Shape;190;p9"/>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1" name="Google Shape;191;p9"/>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2" name="Google Shape;192;p9"/>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3" name="Google Shape;193;p9"/>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4" name="Google Shape;194;p9"/>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5" name="Google Shape;195;p9"/>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6" name="Google Shape;196;p9"/>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7" name="Google Shape;197;p9"/>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8" name="Google Shape;198;p9"/>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9" name="Google Shape;199;p9"/>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0" name="Google Shape;200;p9"/>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1" name="Google Shape;201;p9"/>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2" name="Google Shape;202;p9"/>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3" name="Google Shape;203;p9"/>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4" name="Google Shape;204;p9"/>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5" name="Google Shape;205;p9"/>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6" name="Google Shape;206;p9"/>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7" name="Google Shape;207;p9"/>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208" name="Google Shape;208;p9"/>
          <p:cNvSpPr txBox="1">
            <a:spLocks noGrp="1"/>
          </p:cNvSpPr>
          <p:nvPr>
            <p:ph type="title"/>
          </p:nvPr>
        </p:nvSpPr>
        <p:spPr>
          <a:xfrm>
            <a:off x="1929244" y="1847700"/>
            <a:ext cx="2999700" cy="44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09" name="Google Shape;209;p9"/>
          <p:cNvSpPr txBox="1">
            <a:spLocks noGrp="1"/>
          </p:cNvSpPr>
          <p:nvPr>
            <p:ph type="body" idx="1"/>
          </p:nvPr>
        </p:nvSpPr>
        <p:spPr>
          <a:xfrm>
            <a:off x="2285681" y="2391900"/>
            <a:ext cx="2286675" cy="9039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800"/>
            </a:lvl1pPr>
            <a:lvl2pPr marL="914400" lvl="1" indent="-342900" algn="ctr" rtl="0">
              <a:lnSpc>
                <a:spcPct val="100000"/>
              </a:lnSpc>
              <a:spcBef>
                <a:spcPts val="0"/>
              </a:spcBef>
              <a:spcAft>
                <a:spcPts val="0"/>
              </a:spcAft>
              <a:buSzPts val="1800"/>
              <a:buChar char="○"/>
              <a:defRPr sz="1800"/>
            </a:lvl2pPr>
            <a:lvl3pPr marL="1371600" lvl="2" indent="-342900" algn="ctr" rtl="0">
              <a:lnSpc>
                <a:spcPct val="100000"/>
              </a:lnSpc>
              <a:spcBef>
                <a:spcPts val="0"/>
              </a:spcBef>
              <a:spcAft>
                <a:spcPts val="0"/>
              </a:spcAft>
              <a:buSzPts val="1800"/>
              <a:buChar char="■"/>
              <a:defRPr sz="1800"/>
            </a:lvl3pPr>
            <a:lvl4pPr marL="1828800" lvl="3" indent="-342900" algn="ctr" rtl="0">
              <a:lnSpc>
                <a:spcPct val="100000"/>
              </a:lnSpc>
              <a:spcBef>
                <a:spcPts val="0"/>
              </a:spcBef>
              <a:spcAft>
                <a:spcPts val="0"/>
              </a:spcAft>
              <a:buSzPts val="1800"/>
              <a:buChar char="●"/>
              <a:defRPr sz="1800"/>
            </a:lvl4pPr>
            <a:lvl5pPr marL="2286000" lvl="4" indent="-342900" algn="ctr" rtl="0">
              <a:lnSpc>
                <a:spcPct val="100000"/>
              </a:lnSpc>
              <a:spcBef>
                <a:spcPts val="0"/>
              </a:spcBef>
              <a:spcAft>
                <a:spcPts val="0"/>
              </a:spcAft>
              <a:buSzPts val="1800"/>
              <a:buChar char="○"/>
              <a:defRPr sz="1800"/>
            </a:lvl5pPr>
            <a:lvl6pPr marL="2743200" lvl="5" indent="-342900" algn="ctr" rtl="0">
              <a:lnSpc>
                <a:spcPct val="100000"/>
              </a:lnSpc>
              <a:spcBef>
                <a:spcPts val="0"/>
              </a:spcBef>
              <a:spcAft>
                <a:spcPts val="0"/>
              </a:spcAft>
              <a:buSzPts val="1800"/>
              <a:buChar char="■"/>
              <a:defRPr sz="1800"/>
            </a:lvl6pPr>
            <a:lvl7pPr marL="3200400" lvl="6" indent="-342900" algn="ctr" rtl="0">
              <a:lnSpc>
                <a:spcPct val="100000"/>
              </a:lnSpc>
              <a:spcBef>
                <a:spcPts val="0"/>
              </a:spcBef>
              <a:spcAft>
                <a:spcPts val="0"/>
              </a:spcAft>
              <a:buSzPts val="1800"/>
              <a:buChar char="●"/>
              <a:defRPr sz="1800"/>
            </a:lvl7pPr>
            <a:lvl8pPr marL="3657600" lvl="7" indent="-342900" algn="ctr" rtl="0">
              <a:lnSpc>
                <a:spcPct val="100000"/>
              </a:lnSpc>
              <a:spcBef>
                <a:spcPts val="0"/>
              </a:spcBef>
              <a:spcAft>
                <a:spcPts val="0"/>
              </a:spcAft>
              <a:buSzPts val="1800"/>
              <a:buChar char="○"/>
              <a:defRPr sz="1800"/>
            </a:lvl8pPr>
            <a:lvl9pPr marL="4114800" lvl="8" indent="-342900" algn="ctr" rtl="0">
              <a:lnSpc>
                <a:spcPct val="100000"/>
              </a:lnSpc>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3964958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accent2"/>
        </a:solidFill>
        <a:effectLst/>
      </p:bgPr>
    </p:bg>
    <p:spTree>
      <p:nvGrpSpPr>
        <p:cNvPr id="1" name="Shape 185"/>
        <p:cNvGrpSpPr/>
        <p:nvPr/>
      </p:nvGrpSpPr>
      <p:grpSpPr>
        <a:xfrm>
          <a:off x="0" y="0"/>
          <a:ext cx="0" cy="0"/>
          <a:chOff x="0" y="0"/>
          <a:chExt cx="0" cy="0"/>
        </a:xfrm>
      </p:grpSpPr>
      <p:grpSp>
        <p:nvGrpSpPr>
          <p:cNvPr id="186" name="Google Shape;186;p9"/>
          <p:cNvGrpSpPr/>
          <p:nvPr/>
        </p:nvGrpSpPr>
        <p:grpSpPr>
          <a:xfrm>
            <a:off x="-182025" y="174800"/>
            <a:ext cx="7222050" cy="4793900"/>
            <a:chOff x="-265000" y="224718"/>
            <a:chExt cx="9629400" cy="4793900"/>
          </a:xfrm>
        </p:grpSpPr>
        <p:cxnSp>
          <p:nvCxnSpPr>
            <p:cNvPr id="187" name="Google Shape;187;p9"/>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8" name="Google Shape;188;p9"/>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9" name="Google Shape;189;p9"/>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0" name="Google Shape;190;p9"/>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1" name="Google Shape;191;p9"/>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2" name="Google Shape;192;p9"/>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3" name="Google Shape;193;p9"/>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4" name="Google Shape;194;p9"/>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5" name="Google Shape;195;p9"/>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6" name="Google Shape;196;p9"/>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7" name="Google Shape;197;p9"/>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8" name="Google Shape;198;p9"/>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9" name="Google Shape;199;p9"/>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0" name="Google Shape;200;p9"/>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1" name="Google Shape;201;p9"/>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2" name="Google Shape;202;p9"/>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3" name="Google Shape;203;p9"/>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4" name="Google Shape;204;p9"/>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5" name="Google Shape;205;p9"/>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6" name="Google Shape;206;p9"/>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7" name="Google Shape;207;p9"/>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208" name="Google Shape;208;p9"/>
          <p:cNvSpPr txBox="1">
            <a:spLocks noGrp="1"/>
          </p:cNvSpPr>
          <p:nvPr>
            <p:ph type="title"/>
          </p:nvPr>
        </p:nvSpPr>
        <p:spPr>
          <a:xfrm>
            <a:off x="1929244" y="1847700"/>
            <a:ext cx="2999700" cy="44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09" name="Google Shape;209;p9"/>
          <p:cNvSpPr txBox="1">
            <a:spLocks noGrp="1"/>
          </p:cNvSpPr>
          <p:nvPr>
            <p:ph type="body" idx="1"/>
          </p:nvPr>
        </p:nvSpPr>
        <p:spPr>
          <a:xfrm>
            <a:off x="2285681" y="2391900"/>
            <a:ext cx="2286675" cy="9039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800"/>
            </a:lvl1pPr>
            <a:lvl2pPr marL="914400" lvl="1" indent="-342900" algn="ctr" rtl="0">
              <a:lnSpc>
                <a:spcPct val="100000"/>
              </a:lnSpc>
              <a:spcBef>
                <a:spcPts val="0"/>
              </a:spcBef>
              <a:spcAft>
                <a:spcPts val="0"/>
              </a:spcAft>
              <a:buSzPts val="1800"/>
              <a:buChar char="○"/>
              <a:defRPr sz="1800"/>
            </a:lvl2pPr>
            <a:lvl3pPr marL="1371600" lvl="2" indent="-342900" algn="ctr" rtl="0">
              <a:lnSpc>
                <a:spcPct val="100000"/>
              </a:lnSpc>
              <a:spcBef>
                <a:spcPts val="0"/>
              </a:spcBef>
              <a:spcAft>
                <a:spcPts val="0"/>
              </a:spcAft>
              <a:buSzPts val="1800"/>
              <a:buChar char="■"/>
              <a:defRPr sz="1800"/>
            </a:lvl3pPr>
            <a:lvl4pPr marL="1828800" lvl="3" indent="-342900" algn="ctr" rtl="0">
              <a:lnSpc>
                <a:spcPct val="100000"/>
              </a:lnSpc>
              <a:spcBef>
                <a:spcPts val="0"/>
              </a:spcBef>
              <a:spcAft>
                <a:spcPts val="0"/>
              </a:spcAft>
              <a:buSzPts val="1800"/>
              <a:buChar char="●"/>
              <a:defRPr sz="1800"/>
            </a:lvl4pPr>
            <a:lvl5pPr marL="2286000" lvl="4" indent="-342900" algn="ctr" rtl="0">
              <a:lnSpc>
                <a:spcPct val="100000"/>
              </a:lnSpc>
              <a:spcBef>
                <a:spcPts val="0"/>
              </a:spcBef>
              <a:spcAft>
                <a:spcPts val="0"/>
              </a:spcAft>
              <a:buSzPts val="1800"/>
              <a:buChar char="○"/>
              <a:defRPr sz="1800"/>
            </a:lvl5pPr>
            <a:lvl6pPr marL="2743200" lvl="5" indent="-342900" algn="ctr" rtl="0">
              <a:lnSpc>
                <a:spcPct val="100000"/>
              </a:lnSpc>
              <a:spcBef>
                <a:spcPts val="0"/>
              </a:spcBef>
              <a:spcAft>
                <a:spcPts val="0"/>
              </a:spcAft>
              <a:buSzPts val="1800"/>
              <a:buChar char="■"/>
              <a:defRPr sz="1800"/>
            </a:lvl6pPr>
            <a:lvl7pPr marL="3200400" lvl="6" indent="-342900" algn="ctr" rtl="0">
              <a:lnSpc>
                <a:spcPct val="100000"/>
              </a:lnSpc>
              <a:spcBef>
                <a:spcPts val="0"/>
              </a:spcBef>
              <a:spcAft>
                <a:spcPts val="0"/>
              </a:spcAft>
              <a:buSzPts val="1800"/>
              <a:buChar char="●"/>
              <a:defRPr sz="1800"/>
            </a:lvl7pPr>
            <a:lvl8pPr marL="3657600" lvl="7" indent="-342900" algn="ctr" rtl="0">
              <a:lnSpc>
                <a:spcPct val="100000"/>
              </a:lnSpc>
              <a:spcBef>
                <a:spcPts val="0"/>
              </a:spcBef>
              <a:spcAft>
                <a:spcPts val="0"/>
              </a:spcAft>
              <a:buSzPts val="1800"/>
              <a:buChar char="○"/>
              <a:defRPr sz="1800"/>
            </a:lvl8pPr>
            <a:lvl9pPr marL="4114800" lvl="8" indent="-342900" algn="ctr" rtl="0">
              <a:lnSpc>
                <a:spcPct val="100000"/>
              </a:lnSpc>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3257615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accent2"/>
        </a:solidFill>
        <a:effectLst/>
      </p:bgPr>
    </p:bg>
    <p:spTree>
      <p:nvGrpSpPr>
        <p:cNvPr id="1" name="Shape 185"/>
        <p:cNvGrpSpPr/>
        <p:nvPr/>
      </p:nvGrpSpPr>
      <p:grpSpPr>
        <a:xfrm>
          <a:off x="0" y="0"/>
          <a:ext cx="0" cy="0"/>
          <a:chOff x="0" y="0"/>
          <a:chExt cx="0" cy="0"/>
        </a:xfrm>
      </p:grpSpPr>
      <p:grpSp>
        <p:nvGrpSpPr>
          <p:cNvPr id="186" name="Google Shape;186;p9"/>
          <p:cNvGrpSpPr/>
          <p:nvPr/>
        </p:nvGrpSpPr>
        <p:grpSpPr>
          <a:xfrm>
            <a:off x="-182025" y="174800"/>
            <a:ext cx="7222050" cy="4793900"/>
            <a:chOff x="-265000" y="224718"/>
            <a:chExt cx="9629400" cy="4793900"/>
          </a:xfrm>
        </p:grpSpPr>
        <p:cxnSp>
          <p:nvCxnSpPr>
            <p:cNvPr id="187" name="Google Shape;187;p9"/>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8" name="Google Shape;188;p9"/>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9" name="Google Shape;189;p9"/>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0" name="Google Shape;190;p9"/>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1" name="Google Shape;191;p9"/>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2" name="Google Shape;192;p9"/>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3" name="Google Shape;193;p9"/>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4" name="Google Shape;194;p9"/>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5" name="Google Shape;195;p9"/>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6" name="Google Shape;196;p9"/>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7" name="Google Shape;197;p9"/>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8" name="Google Shape;198;p9"/>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9" name="Google Shape;199;p9"/>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0" name="Google Shape;200;p9"/>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1" name="Google Shape;201;p9"/>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2" name="Google Shape;202;p9"/>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3" name="Google Shape;203;p9"/>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4" name="Google Shape;204;p9"/>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5" name="Google Shape;205;p9"/>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6" name="Google Shape;206;p9"/>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7" name="Google Shape;207;p9"/>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208" name="Google Shape;208;p9"/>
          <p:cNvSpPr txBox="1">
            <a:spLocks noGrp="1"/>
          </p:cNvSpPr>
          <p:nvPr>
            <p:ph type="title"/>
          </p:nvPr>
        </p:nvSpPr>
        <p:spPr>
          <a:xfrm>
            <a:off x="1929244" y="1847700"/>
            <a:ext cx="2999700" cy="44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09" name="Google Shape;209;p9"/>
          <p:cNvSpPr txBox="1">
            <a:spLocks noGrp="1"/>
          </p:cNvSpPr>
          <p:nvPr>
            <p:ph type="body" idx="1"/>
          </p:nvPr>
        </p:nvSpPr>
        <p:spPr>
          <a:xfrm>
            <a:off x="2285681" y="2391900"/>
            <a:ext cx="2286675" cy="9039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800"/>
            </a:lvl1pPr>
            <a:lvl2pPr marL="914400" lvl="1" indent="-342900" algn="ctr" rtl="0">
              <a:lnSpc>
                <a:spcPct val="100000"/>
              </a:lnSpc>
              <a:spcBef>
                <a:spcPts val="0"/>
              </a:spcBef>
              <a:spcAft>
                <a:spcPts val="0"/>
              </a:spcAft>
              <a:buSzPts val="1800"/>
              <a:buChar char="○"/>
              <a:defRPr sz="1800"/>
            </a:lvl2pPr>
            <a:lvl3pPr marL="1371600" lvl="2" indent="-342900" algn="ctr" rtl="0">
              <a:lnSpc>
                <a:spcPct val="100000"/>
              </a:lnSpc>
              <a:spcBef>
                <a:spcPts val="0"/>
              </a:spcBef>
              <a:spcAft>
                <a:spcPts val="0"/>
              </a:spcAft>
              <a:buSzPts val="1800"/>
              <a:buChar char="■"/>
              <a:defRPr sz="1800"/>
            </a:lvl3pPr>
            <a:lvl4pPr marL="1828800" lvl="3" indent="-342900" algn="ctr" rtl="0">
              <a:lnSpc>
                <a:spcPct val="100000"/>
              </a:lnSpc>
              <a:spcBef>
                <a:spcPts val="0"/>
              </a:spcBef>
              <a:spcAft>
                <a:spcPts val="0"/>
              </a:spcAft>
              <a:buSzPts val="1800"/>
              <a:buChar char="●"/>
              <a:defRPr sz="1800"/>
            </a:lvl4pPr>
            <a:lvl5pPr marL="2286000" lvl="4" indent="-342900" algn="ctr" rtl="0">
              <a:lnSpc>
                <a:spcPct val="100000"/>
              </a:lnSpc>
              <a:spcBef>
                <a:spcPts val="0"/>
              </a:spcBef>
              <a:spcAft>
                <a:spcPts val="0"/>
              </a:spcAft>
              <a:buSzPts val="1800"/>
              <a:buChar char="○"/>
              <a:defRPr sz="1800"/>
            </a:lvl5pPr>
            <a:lvl6pPr marL="2743200" lvl="5" indent="-342900" algn="ctr" rtl="0">
              <a:lnSpc>
                <a:spcPct val="100000"/>
              </a:lnSpc>
              <a:spcBef>
                <a:spcPts val="0"/>
              </a:spcBef>
              <a:spcAft>
                <a:spcPts val="0"/>
              </a:spcAft>
              <a:buSzPts val="1800"/>
              <a:buChar char="■"/>
              <a:defRPr sz="1800"/>
            </a:lvl6pPr>
            <a:lvl7pPr marL="3200400" lvl="6" indent="-342900" algn="ctr" rtl="0">
              <a:lnSpc>
                <a:spcPct val="100000"/>
              </a:lnSpc>
              <a:spcBef>
                <a:spcPts val="0"/>
              </a:spcBef>
              <a:spcAft>
                <a:spcPts val="0"/>
              </a:spcAft>
              <a:buSzPts val="1800"/>
              <a:buChar char="●"/>
              <a:defRPr sz="1800"/>
            </a:lvl7pPr>
            <a:lvl8pPr marL="3657600" lvl="7" indent="-342900" algn="ctr" rtl="0">
              <a:lnSpc>
                <a:spcPct val="100000"/>
              </a:lnSpc>
              <a:spcBef>
                <a:spcPts val="0"/>
              </a:spcBef>
              <a:spcAft>
                <a:spcPts val="0"/>
              </a:spcAft>
              <a:buSzPts val="1800"/>
              <a:buChar char="○"/>
              <a:defRPr sz="1800"/>
            </a:lvl8pPr>
            <a:lvl9pPr marL="4114800" lvl="8" indent="-342900" algn="ctr" rtl="0">
              <a:lnSpc>
                <a:spcPct val="100000"/>
              </a:lnSpc>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1611686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3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dk2"/>
        </a:solidFill>
        <a:effectLst/>
      </p:bgPr>
    </p:bg>
    <p:spTree>
      <p:nvGrpSpPr>
        <p:cNvPr id="1" name="Shape 33"/>
        <p:cNvGrpSpPr/>
        <p:nvPr/>
      </p:nvGrpSpPr>
      <p:grpSpPr>
        <a:xfrm>
          <a:off x="0" y="0"/>
          <a:ext cx="0" cy="0"/>
          <a:chOff x="0" y="0"/>
          <a:chExt cx="0" cy="0"/>
        </a:xfrm>
      </p:grpSpPr>
      <p:grpSp>
        <p:nvGrpSpPr>
          <p:cNvPr id="34" name="Google Shape;34;p3"/>
          <p:cNvGrpSpPr/>
          <p:nvPr/>
        </p:nvGrpSpPr>
        <p:grpSpPr>
          <a:xfrm>
            <a:off x="-182025" y="174800"/>
            <a:ext cx="7222050" cy="4793900"/>
            <a:chOff x="-265000" y="224718"/>
            <a:chExt cx="9629400" cy="4793900"/>
          </a:xfrm>
        </p:grpSpPr>
        <p:cxnSp>
          <p:nvCxnSpPr>
            <p:cNvPr id="35" name="Google Shape;35;p3"/>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6" name="Google Shape;36;p3"/>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7" name="Google Shape;37;p3"/>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8" name="Google Shape;38;p3"/>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9" name="Google Shape;39;p3"/>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0" name="Google Shape;40;p3"/>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1" name="Google Shape;41;p3"/>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2" name="Google Shape;42;p3"/>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3" name="Google Shape;43;p3"/>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4" name="Google Shape;44;p3"/>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5" name="Google Shape;45;p3"/>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6" name="Google Shape;46;p3"/>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7" name="Google Shape;47;p3"/>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8" name="Google Shape;48;p3"/>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9" name="Google Shape;49;p3"/>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0" name="Google Shape;50;p3"/>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1" name="Google Shape;51;p3"/>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2" name="Google Shape;52;p3"/>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3" name="Google Shape;53;p3"/>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4" name="Google Shape;54;p3"/>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5" name="Google Shape;55;p3"/>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56" name="Google Shape;56;p3"/>
          <p:cNvSpPr txBox="1">
            <a:spLocks noGrp="1"/>
          </p:cNvSpPr>
          <p:nvPr>
            <p:ph type="title"/>
          </p:nvPr>
        </p:nvSpPr>
        <p:spPr>
          <a:xfrm>
            <a:off x="1251450" y="2215050"/>
            <a:ext cx="436072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57" name="Google Shape;57;p3"/>
          <p:cNvSpPr txBox="1">
            <a:spLocks noGrp="1"/>
          </p:cNvSpPr>
          <p:nvPr>
            <p:ph type="title" idx="2" hasCustomPrompt="1"/>
          </p:nvPr>
        </p:nvSpPr>
        <p:spPr>
          <a:xfrm>
            <a:off x="2247413" y="1373250"/>
            <a:ext cx="236317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7000"/>
              <a:buNone/>
              <a:defRPr sz="7000">
                <a:solidFill>
                  <a:schemeClr val="accent2"/>
                </a:solidFill>
              </a:defRPr>
            </a:lvl1pPr>
            <a:lvl2pPr lvl="1" algn="ctr" rtl="0">
              <a:spcBef>
                <a:spcPts val="0"/>
              </a:spcBef>
              <a:spcAft>
                <a:spcPts val="0"/>
              </a:spcAft>
              <a:buClr>
                <a:schemeClr val="accent2"/>
              </a:buClr>
              <a:buSzPts val="7000"/>
              <a:buNone/>
              <a:defRPr sz="7000">
                <a:solidFill>
                  <a:schemeClr val="accent2"/>
                </a:solidFill>
              </a:defRPr>
            </a:lvl2pPr>
            <a:lvl3pPr lvl="2" algn="ctr" rtl="0">
              <a:spcBef>
                <a:spcPts val="0"/>
              </a:spcBef>
              <a:spcAft>
                <a:spcPts val="0"/>
              </a:spcAft>
              <a:buClr>
                <a:schemeClr val="accent2"/>
              </a:buClr>
              <a:buSzPts val="7000"/>
              <a:buNone/>
              <a:defRPr sz="7000">
                <a:solidFill>
                  <a:schemeClr val="accent2"/>
                </a:solidFill>
              </a:defRPr>
            </a:lvl3pPr>
            <a:lvl4pPr lvl="3" algn="ctr" rtl="0">
              <a:spcBef>
                <a:spcPts val="0"/>
              </a:spcBef>
              <a:spcAft>
                <a:spcPts val="0"/>
              </a:spcAft>
              <a:buClr>
                <a:schemeClr val="accent2"/>
              </a:buClr>
              <a:buSzPts val="7000"/>
              <a:buNone/>
              <a:defRPr sz="7000">
                <a:solidFill>
                  <a:schemeClr val="accent2"/>
                </a:solidFill>
              </a:defRPr>
            </a:lvl4pPr>
            <a:lvl5pPr lvl="4" algn="ctr" rtl="0">
              <a:spcBef>
                <a:spcPts val="0"/>
              </a:spcBef>
              <a:spcAft>
                <a:spcPts val="0"/>
              </a:spcAft>
              <a:buClr>
                <a:schemeClr val="accent2"/>
              </a:buClr>
              <a:buSzPts val="7000"/>
              <a:buNone/>
              <a:defRPr sz="7000">
                <a:solidFill>
                  <a:schemeClr val="accent2"/>
                </a:solidFill>
              </a:defRPr>
            </a:lvl5pPr>
            <a:lvl6pPr lvl="5" algn="ctr" rtl="0">
              <a:spcBef>
                <a:spcPts val="0"/>
              </a:spcBef>
              <a:spcAft>
                <a:spcPts val="0"/>
              </a:spcAft>
              <a:buClr>
                <a:schemeClr val="accent2"/>
              </a:buClr>
              <a:buSzPts val="7000"/>
              <a:buNone/>
              <a:defRPr sz="7000">
                <a:solidFill>
                  <a:schemeClr val="accent2"/>
                </a:solidFill>
              </a:defRPr>
            </a:lvl6pPr>
            <a:lvl7pPr lvl="6" algn="ctr" rtl="0">
              <a:spcBef>
                <a:spcPts val="0"/>
              </a:spcBef>
              <a:spcAft>
                <a:spcPts val="0"/>
              </a:spcAft>
              <a:buClr>
                <a:schemeClr val="accent2"/>
              </a:buClr>
              <a:buSzPts val="7000"/>
              <a:buNone/>
              <a:defRPr sz="7000">
                <a:solidFill>
                  <a:schemeClr val="accent2"/>
                </a:solidFill>
              </a:defRPr>
            </a:lvl7pPr>
            <a:lvl8pPr lvl="7" algn="ctr" rtl="0">
              <a:spcBef>
                <a:spcPts val="0"/>
              </a:spcBef>
              <a:spcAft>
                <a:spcPts val="0"/>
              </a:spcAft>
              <a:buClr>
                <a:schemeClr val="accent2"/>
              </a:buClr>
              <a:buSzPts val="7000"/>
              <a:buNone/>
              <a:defRPr sz="7000">
                <a:solidFill>
                  <a:schemeClr val="accent2"/>
                </a:solidFill>
              </a:defRPr>
            </a:lvl8pPr>
            <a:lvl9pPr lvl="8" algn="ctr" rtl="0">
              <a:spcBef>
                <a:spcPts val="0"/>
              </a:spcBef>
              <a:spcAft>
                <a:spcPts val="0"/>
              </a:spcAft>
              <a:buClr>
                <a:schemeClr val="accent2"/>
              </a:buClr>
              <a:buSzPts val="7000"/>
              <a:buNone/>
              <a:defRPr sz="7000">
                <a:solidFill>
                  <a:schemeClr val="accent2"/>
                </a:solidFill>
              </a:defRPr>
            </a:lvl9pPr>
          </a:lstStyle>
          <a:p>
            <a:r>
              <a:t>xx%</a:t>
            </a:r>
          </a:p>
        </p:txBody>
      </p:sp>
      <p:sp>
        <p:nvSpPr>
          <p:cNvPr id="58" name="Google Shape;58;p3"/>
          <p:cNvSpPr txBox="1">
            <a:spLocks noGrp="1"/>
          </p:cNvSpPr>
          <p:nvPr>
            <p:ph type="subTitle" idx="1"/>
          </p:nvPr>
        </p:nvSpPr>
        <p:spPr>
          <a:xfrm>
            <a:off x="2247413" y="3056850"/>
            <a:ext cx="2363175"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3027936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38"/>
        <p:cNvGrpSpPr/>
        <p:nvPr/>
      </p:nvGrpSpPr>
      <p:grpSpPr>
        <a:xfrm>
          <a:off x="0" y="0"/>
          <a:ext cx="0" cy="0"/>
          <a:chOff x="0" y="0"/>
          <a:chExt cx="0" cy="0"/>
        </a:xfrm>
      </p:grpSpPr>
      <p:grpSp>
        <p:nvGrpSpPr>
          <p:cNvPr id="239" name="Google Shape;239;p13"/>
          <p:cNvGrpSpPr/>
          <p:nvPr/>
        </p:nvGrpSpPr>
        <p:grpSpPr>
          <a:xfrm>
            <a:off x="-182025" y="174800"/>
            <a:ext cx="7222050" cy="4793900"/>
            <a:chOff x="-265000" y="224718"/>
            <a:chExt cx="9629400" cy="4793900"/>
          </a:xfrm>
        </p:grpSpPr>
        <p:cxnSp>
          <p:nvCxnSpPr>
            <p:cNvPr id="240" name="Google Shape;240;p13"/>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1" name="Google Shape;241;p13"/>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2" name="Google Shape;242;p13"/>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3" name="Google Shape;243;p13"/>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4" name="Google Shape;244;p13"/>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5" name="Google Shape;245;p13"/>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6" name="Google Shape;246;p13"/>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7" name="Google Shape;247;p13"/>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8" name="Google Shape;248;p13"/>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9" name="Google Shape;249;p13"/>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0" name="Google Shape;250;p13"/>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1" name="Google Shape;251;p13"/>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2" name="Google Shape;252;p13"/>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3" name="Google Shape;253;p13"/>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4" name="Google Shape;254;p13"/>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5" name="Google Shape;255;p13"/>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6" name="Google Shape;256;p13"/>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7" name="Google Shape;257;p13"/>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8" name="Google Shape;258;p13"/>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9" name="Google Shape;259;p13"/>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60" name="Google Shape;260;p13"/>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261" name="Google Shape;261;p13"/>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62" name="Google Shape;262;p13"/>
          <p:cNvSpPr txBox="1">
            <a:spLocks noGrp="1"/>
          </p:cNvSpPr>
          <p:nvPr>
            <p:ph type="title" idx="2"/>
          </p:nvPr>
        </p:nvSpPr>
        <p:spPr>
          <a:xfrm>
            <a:off x="540000" y="1895175"/>
            <a:ext cx="193635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3" name="Google Shape;263;p13"/>
          <p:cNvSpPr txBox="1">
            <a:spLocks noGrp="1"/>
          </p:cNvSpPr>
          <p:nvPr>
            <p:ph type="title" idx="3" hasCustomPrompt="1"/>
          </p:nvPr>
        </p:nvSpPr>
        <p:spPr>
          <a:xfrm>
            <a:off x="540000" y="1458600"/>
            <a:ext cx="956475"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500"/>
              <a:buNone/>
              <a:defRPr sz="3500">
                <a:solidFill>
                  <a:schemeClr val="dk2"/>
                </a:solidFill>
              </a:defRPr>
            </a:lvl1pPr>
            <a:lvl2pPr lvl="1" rtl="0">
              <a:spcBef>
                <a:spcPts val="0"/>
              </a:spcBef>
              <a:spcAft>
                <a:spcPts val="0"/>
              </a:spcAft>
              <a:buClr>
                <a:schemeClr val="dk2"/>
              </a:buClr>
              <a:buSzPts val="3500"/>
              <a:buNone/>
              <a:defRPr sz="3500">
                <a:solidFill>
                  <a:schemeClr val="dk2"/>
                </a:solidFill>
              </a:defRPr>
            </a:lvl2pPr>
            <a:lvl3pPr lvl="2" rtl="0">
              <a:spcBef>
                <a:spcPts val="0"/>
              </a:spcBef>
              <a:spcAft>
                <a:spcPts val="0"/>
              </a:spcAft>
              <a:buClr>
                <a:schemeClr val="dk2"/>
              </a:buClr>
              <a:buSzPts val="3500"/>
              <a:buNone/>
              <a:defRPr sz="3500">
                <a:solidFill>
                  <a:schemeClr val="dk2"/>
                </a:solidFill>
              </a:defRPr>
            </a:lvl3pPr>
            <a:lvl4pPr lvl="3" rtl="0">
              <a:spcBef>
                <a:spcPts val="0"/>
              </a:spcBef>
              <a:spcAft>
                <a:spcPts val="0"/>
              </a:spcAft>
              <a:buClr>
                <a:schemeClr val="dk2"/>
              </a:buClr>
              <a:buSzPts val="3500"/>
              <a:buNone/>
              <a:defRPr sz="3500">
                <a:solidFill>
                  <a:schemeClr val="dk2"/>
                </a:solidFill>
              </a:defRPr>
            </a:lvl4pPr>
            <a:lvl5pPr lvl="4" rtl="0">
              <a:spcBef>
                <a:spcPts val="0"/>
              </a:spcBef>
              <a:spcAft>
                <a:spcPts val="0"/>
              </a:spcAft>
              <a:buClr>
                <a:schemeClr val="dk2"/>
              </a:buClr>
              <a:buSzPts val="3500"/>
              <a:buNone/>
              <a:defRPr sz="3500">
                <a:solidFill>
                  <a:schemeClr val="dk2"/>
                </a:solidFill>
              </a:defRPr>
            </a:lvl5pPr>
            <a:lvl6pPr lvl="5" rtl="0">
              <a:spcBef>
                <a:spcPts val="0"/>
              </a:spcBef>
              <a:spcAft>
                <a:spcPts val="0"/>
              </a:spcAft>
              <a:buClr>
                <a:schemeClr val="dk2"/>
              </a:buClr>
              <a:buSzPts val="3500"/>
              <a:buNone/>
              <a:defRPr sz="3500">
                <a:solidFill>
                  <a:schemeClr val="dk2"/>
                </a:solidFill>
              </a:defRPr>
            </a:lvl6pPr>
            <a:lvl7pPr lvl="6" rtl="0">
              <a:spcBef>
                <a:spcPts val="0"/>
              </a:spcBef>
              <a:spcAft>
                <a:spcPts val="0"/>
              </a:spcAft>
              <a:buClr>
                <a:schemeClr val="dk2"/>
              </a:buClr>
              <a:buSzPts val="3500"/>
              <a:buNone/>
              <a:defRPr sz="3500">
                <a:solidFill>
                  <a:schemeClr val="dk2"/>
                </a:solidFill>
              </a:defRPr>
            </a:lvl7pPr>
            <a:lvl8pPr lvl="7" rtl="0">
              <a:spcBef>
                <a:spcPts val="0"/>
              </a:spcBef>
              <a:spcAft>
                <a:spcPts val="0"/>
              </a:spcAft>
              <a:buClr>
                <a:schemeClr val="dk2"/>
              </a:buClr>
              <a:buSzPts val="3500"/>
              <a:buNone/>
              <a:defRPr sz="3500">
                <a:solidFill>
                  <a:schemeClr val="dk2"/>
                </a:solidFill>
              </a:defRPr>
            </a:lvl8pPr>
            <a:lvl9pPr lvl="8" rtl="0">
              <a:spcBef>
                <a:spcPts val="0"/>
              </a:spcBef>
              <a:spcAft>
                <a:spcPts val="0"/>
              </a:spcAft>
              <a:buClr>
                <a:schemeClr val="dk2"/>
              </a:buClr>
              <a:buSzPts val="3500"/>
              <a:buNone/>
              <a:defRPr sz="3500">
                <a:solidFill>
                  <a:schemeClr val="dk2"/>
                </a:solidFill>
              </a:defRPr>
            </a:lvl9pPr>
          </a:lstStyle>
          <a:p>
            <a:r>
              <a:t>xx%</a:t>
            </a:r>
          </a:p>
        </p:txBody>
      </p:sp>
      <p:sp>
        <p:nvSpPr>
          <p:cNvPr id="264" name="Google Shape;264;p13"/>
          <p:cNvSpPr txBox="1">
            <a:spLocks noGrp="1"/>
          </p:cNvSpPr>
          <p:nvPr>
            <p:ph type="subTitle" idx="1"/>
          </p:nvPr>
        </p:nvSpPr>
        <p:spPr>
          <a:xfrm>
            <a:off x="540000" y="2329300"/>
            <a:ext cx="193635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265" name="Google Shape;265;p13"/>
          <p:cNvSpPr txBox="1">
            <a:spLocks noGrp="1"/>
          </p:cNvSpPr>
          <p:nvPr>
            <p:ph type="title" idx="4"/>
          </p:nvPr>
        </p:nvSpPr>
        <p:spPr>
          <a:xfrm>
            <a:off x="2781450" y="1895175"/>
            <a:ext cx="1914975"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6" name="Google Shape;266;p13"/>
          <p:cNvSpPr txBox="1">
            <a:spLocks noGrp="1"/>
          </p:cNvSpPr>
          <p:nvPr>
            <p:ph type="title" idx="5" hasCustomPrompt="1"/>
          </p:nvPr>
        </p:nvSpPr>
        <p:spPr>
          <a:xfrm>
            <a:off x="2781450" y="1458600"/>
            <a:ext cx="956475"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500"/>
              <a:buNone/>
              <a:defRPr sz="3500">
                <a:solidFill>
                  <a:schemeClr val="dk2"/>
                </a:solidFill>
              </a:defRPr>
            </a:lvl1pPr>
            <a:lvl2pPr lvl="1" rtl="0">
              <a:spcBef>
                <a:spcPts val="0"/>
              </a:spcBef>
              <a:spcAft>
                <a:spcPts val="0"/>
              </a:spcAft>
              <a:buClr>
                <a:schemeClr val="dk2"/>
              </a:buClr>
              <a:buSzPts val="3500"/>
              <a:buNone/>
              <a:defRPr sz="3500">
                <a:solidFill>
                  <a:schemeClr val="dk2"/>
                </a:solidFill>
              </a:defRPr>
            </a:lvl2pPr>
            <a:lvl3pPr lvl="2" rtl="0">
              <a:spcBef>
                <a:spcPts val="0"/>
              </a:spcBef>
              <a:spcAft>
                <a:spcPts val="0"/>
              </a:spcAft>
              <a:buClr>
                <a:schemeClr val="dk2"/>
              </a:buClr>
              <a:buSzPts val="3500"/>
              <a:buNone/>
              <a:defRPr sz="3500">
                <a:solidFill>
                  <a:schemeClr val="dk2"/>
                </a:solidFill>
              </a:defRPr>
            </a:lvl3pPr>
            <a:lvl4pPr lvl="3" rtl="0">
              <a:spcBef>
                <a:spcPts val="0"/>
              </a:spcBef>
              <a:spcAft>
                <a:spcPts val="0"/>
              </a:spcAft>
              <a:buClr>
                <a:schemeClr val="dk2"/>
              </a:buClr>
              <a:buSzPts val="3500"/>
              <a:buNone/>
              <a:defRPr sz="3500">
                <a:solidFill>
                  <a:schemeClr val="dk2"/>
                </a:solidFill>
              </a:defRPr>
            </a:lvl4pPr>
            <a:lvl5pPr lvl="4" rtl="0">
              <a:spcBef>
                <a:spcPts val="0"/>
              </a:spcBef>
              <a:spcAft>
                <a:spcPts val="0"/>
              </a:spcAft>
              <a:buClr>
                <a:schemeClr val="dk2"/>
              </a:buClr>
              <a:buSzPts val="3500"/>
              <a:buNone/>
              <a:defRPr sz="3500">
                <a:solidFill>
                  <a:schemeClr val="dk2"/>
                </a:solidFill>
              </a:defRPr>
            </a:lvl5pPr>
            <a:lvl6pPr lvl="5" rtl="0">
              <a:spcBef>
                <a:spcPts val="0"/>
              </a:spcBef>
              <a:spcAft>
                <a:spcPts val="0"/>
              </a:spcAft>
              <a:buClr>
                <a:schemeClr val="dk2"/>
              </a:buClr>
              <a:buSzPts val="3500"/>
              <a:buNone/>
              <a:defRPr sz="3500">
                <a:solidFill>
                  <a:schemeClr val="dk2"/>
                </a:solidFill>
              </a:defRPr>
            </a:lvl6pPr>
            <a:lvl7pPr lvl="6" rtl="0">
              <a:spcBef>
                <a:spcPts val="0"/>
              </a:spcBef>
              <a:spcAft>
                <a:spcPts val="0"/>
              </a:spcAft>
              <a:buClr>
                <a:schemeClr val="dk2"/>
              </a:buClr>
              <a:buSzPts val="3500"/>
              <a:buNone/>
              <a:defRPr sz="3500">
                <a:solidFill>
                  <a:schemeClr val="dk2"/>
                </a:solidFill>
              </a:defRPr>
            </a:lvl7pPr>
            <a:lvl8pPr lvl="7" rtl="0">
              <a:spcBef>
                <a:spcPts val="0"/>
              </a:spcBef>
              <a:spcAft>
                <a:spcPts val="0"/>
              </a:spcAft>
              <a:buClr>
                <a:schemeClr val="dk2"/>
              </a:buClr>
              <a:buSzPts val="3500"/>
              <a:buNone/>
              <a:defRPr sz="3500">
                <a:solidFill>
                  <a:schemeClr val="dk2"/>
                </a:solidFill>
              </a:defRPr>
            </a:lvl8pPr>
            <a:lvl9pPr lvl="8" rtl="0">
              <a:spcBef>
                <a:spcPts val="0"/>
              </a:spcBef>
              <a:spcAft>
                <a:spcPts val="0"/>
              </a:spcAft>
              <a:buClr>
                <a:schemeClr val="dk2"/>
              </a:buClr>
              <a:buSzPts val="3500"/>
              <a:buNone/>
              <a:defRPr sz="3500">
                <a:solidFill>
                  <a:schemeClr val="dk2"/>
                </a:solidFill>
              </a:defRPr>
            </a:lvl9pPr>
          </a:lstStyle>
          <a:p>
            <a:r>
              <a:t>xx%</a:t>
            </a:r>
          </a:p>
        </p:txBody>
      </p:sp>
      <p:sp>
        <p:nvSpPr>
          <p:cNvPr id="267" name="Google Shape;267;p13"/>
          <p:cNvSpPr txBox="1">
            <a:spLocks noGrp="1"/>
          </p:cNvSpPr>
          <p:nvPr>
            <p:ph type="subTitle" idx="6"/>
          </p:nvPr>
        </p:nvSpPr>
        <p:spPr>
          <a:xfrm>
            <a:off x="2781450" y="2329300"/>
            <a:ext cx="1914975"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268" name="Google Shape;268;p13"/>
          <p:cNvSpPr txBox="1">
            <a:spLocks noGrp="1"/>
          </p:cNvSpPr>
          <p:nvPr>
            <p:ph type="title" idx="7"/>
          </p:nvPr>
        </p:nvSpPr>
        <p:spPr>
          <a:xfrm>
            <a:off x="540000" y="3532175"/>
            <a:ext cx="193635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9" name="Google Shape;269;p13"/>
          <p:cNvSpPr txBox="1">
            <a:spLocks noGrp="1"/>
          </p:cNvSpPr>
          <p:nvPr>
            <p:ph type="title" idx="8" hasCustomPrompt="1"/>
          </p:nvPr>
        </p:nvSpPr>
        <p:spPr>
          <a:xfrm>
            <a:off x="540000" y="3093500"/>
            <a:ext cx="956475"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500"/>
              <a:buNone/>
              <a:defRPr sz="3500">
                <a:solidFill>
                  <a:schemeClr val="dk2"/>
                </a:solidFill>
              </a:defRPr>
            </a:lvl1pPr>
            <a:lvl2pPr lvl="1" rtl="0">
              <a:spcBef>
                <a:spcPts val="0"/>
              </a:spcBef>
              <a:spcAft>
                <a:spcPts val="0"/>
              </a:spcAft>
              <a:buClr>
                <a:schemeClr val="dk2"/>
              </a:buClr>
              <a:buSzPts val="3500"/>
              <a:buNone/>
              <a:defRPr sz="3500">
                <a:solidFill>
                  <a:schemeClr val="dk2"/>
                </a:solidFill>
              </a:defRPr>
            </a:lvl2pPr>
            <a:lvl3pPr lvl="2" rtl="0">
              <a:spcBef>
                <a:spcPts val="0"/>
              </a:spcBef>
              <a:spcAft>
                <a:spcPts val="0"/>
              </a:spcAft>
              <a:buClr>
                <a:schemeClr val="dk2"/>
              </a:buClr>
              <a:buSzPts val="3500"/>
              <a:buNone/>
              <a:defRPr sz="3500">
                <a:solidFill>
                  <a:schemeClr val="dk2"/>
                </a:solidFill>
              </a:defRPr>
            </a:lvl3pPr>
            <a:lvl4pPr lvl="3" rtl="0">
              <a:spcBef>
                <a:spcPts val="0"/>
              </a:spcBef>
              <a:spcAft>
                <a:spcPts val="0"/>
              </a:spcAft>
              <a:buClr>
                <a:schemeClr val="dk2"/>
              </a:buClr>
              <a:buSzPts val="3500"/>
              <a:buNone/>
              <a:defRPr sz="3500">
                <a:solidFill>
                  <a:schemeClr val="dk2"/>
                </a:solidFill>
              </a:defRPr>
            </a:lvl4pPr>
            <a:lvl5pPr lvl="4" rtl="0">
              <a:spcBef>
                <a:spcPts val="0"/>
              </a:spcBef>
              <a:spcAft>
                <a:spcPts val="0"/>
              </a:spcAft>
              <a:buClr>
                <a:schemeClr val="dk2"/>
              </a:buClr>
              <a:buSzPts val="3500"/>
              <a:buNone/>
              <a:defRPr sz="3500">
                <a:solidFill>
                  <a:schemeClr val="dk2"/>
                </a:solidFill>
              </a:defRPr>
            </a:lvl5pPr>
            <a:lvl6pPr lvl="5" rtl="0">
              <a:spcBef>
                <a:spcPts val="0"/>
              </a:spcBef>
              <a:spcAft>
                <a:spcPts val="0"/>
              </a:spcAft>
              <a:buClr>
                <a:schemeClr val="dk2"/>
              </a:buClr>
              <a:buSzPts val="3500"/>
              <a:buNone/>
              <a:defRPr sz="3500">
                <a:solidFill>
                  <a:schemeClr val="dk2"/>
                </a:solidFill>
              </a:defRPr>
            </a:lvl6pPr>
            <a:lvl7pPr lvl="6" rtl="0">
              <a:spcBef>
                <a:spcPts val="0"/>
              </a:spcBef>
              <a:spcAft>
                <a:spcPts val="0"/>
              </a:spcAft>
              <a:buClr>
                <a:schemeClr val="dk2"/>
              </a:buClr>
              <a:buSzPts val="3500"/>
              <a:buNone/>
              <a:defRPr sz="3500">
                <a:solidFill>
                  <a:schemeClr val="dk2"/>
                </a:solidFill>
              </a:defRPr>
            </a:lvl7pPr>
            <a:lvl8pPr lvl="7" rtl="0">
              <a:spcBef>
                <a:spcPts val="0"/>
              </a:spcBef>
              <a:spcAft>
                <a:spcPts val="0"/>
              </a:spcAft>
              <a:buClr>
                <a:schemeClr val="dk2"/>
              </a:buClr>
              <a:buSzPts val="3500"/>
              <a:buNone/>
              <a:defRPr sz="3500">
                <a:solidFill>
                  <a:schemeClr val="dk2"/>
                </a:solidFill>
              </a:defRPr>
            </a:lvl8pPr>
            <a:lvl9pPr lvl="8" rtl="0">
              <a:spcBef>
                <a:spcPts val="0"/>
              </a:spcBef>
              <a:spcAft>
                <a:spcPts val="0"/>
              </a:spcAft>
              <a:buClr>
                <a:schemeClr val="dk2"/>
              </a:buClr>
              <a:buSzPts val="3500"/>
              <a:buNone/>
              <a:defRPr sz="3500">
                <a:solidFill>
                  <a:schemeClr val="dk2"/>
                </a:solidFill>
              </a:defRPr>
            </a:lvl9pPr>
          </a:lstStyle>
          <a:p>
            <a:r>
              <a:t>xx%</a:t>
            </a:r>
          </a:p>
        </p:txBody>
      </p:sp>
      <p:sp>
        <p:nvSpPr>
          <p:cNvPr id="270" name="Google Shape;270;p13"/>
          <p:cNvSpPr txBox="1">
            <a:spLocks noGrp="1"/>
          </p:cNvSpPr>
          <p:nvPr>
            <p:ph type="subTitle" idx="9"/>
          </p:nvPr>
        </p:nvSpPr>
        <p:spPr>
          <a:xfrm>
            <a:off x="540000" y="3966300"/>
            <a:ext cx="193635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271" name="Google Shape;271;p13"/>
          <p:cNvSpPr txBox="1">
            <a:spLocks noGrp="1"/>
          </p:cNvSpPr>
          <p:nvPr>
            <p:ph type="title" idx="13"/>
          </p:nvPr>
        </p:nvSpPr>
        <p:spPr>
          <a:xfrm>
            <a:off x="2781450" y="3532175"/>
            <a:ext cx="1914975"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72" name="Google Shape;272;p13"/>
          <p:cNvSpPr txBox="1">
            <a:spLocks noGrp="1"/>
          </p:cNvSpPr>
          <p:nvPr>
            <p:ph type="title" idx="14" hasCustomPrompt="1"/>
          </p:nvPr>
        </p:nvSpPr>
        <p:spPr>
          <a:xfrm>
            <a:off x="2781450" y="3093500"/>
            <a:ext cx="956475"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500"/>
              <a:buNone/>
              <a:defRPr sz="3500">
                <a:solidFill>
                  <a:schemeClr val="dk2"/>
                </a:solidFill>
              </a:defRPr>
            </a:lvl1pPr>
            <a:lvl2pPr lvl="1" rtl="0">
              <a:spcBef>
                <a:spcPts val="0"/>
              </a:spcBef>
              <a:spcAft>
                <a:spcPts val="0"/>
              </a:spcAft>
              <a:buClr>
                <a:schemeClr val="dk2"/>
              </a:buClr>
              <a:buSzPts val="3500"/>
              <a:buNone/>
              <a:defRPr sz="3500">
                <a:solidFill>
                  <a:schemeClr val="dk2"/>
                </a:solidFill>
              </a:defRPr>
            </a:lvl2pPr>
            <a:lvl3pPr lvl="2" rtl="0">
              <a:spcBef>
                <a:spcPts val="0"/>
              </a:spcBef>
              <a:spcAft>
                <a:spcPts val="0"/>
              </a:spcAft>
              <a:buClr>
                <a:schemeClr val="dk2"/>
              </a:buClr>
              <a:buSzPts val="3500"/>
              <a:buNone/>
              <a:defRPr sz="3500">
                <a:solidFill>
                  <a:schemeClr val="dk2"/>
                </a:solidFill>
              </a:defRPr>
            </a:lvl3pPr>
            <a:lvl4pPr lvl="3" rtl="0">
              <a:spcBef>
                <a:spcPts val="0"/>
              </a:spcBef>
              <a:spcAft>
                <a:spcPts val="0"/>
              </a:spcAft>
              <a:buClr>
                <a:schemeClr val="dk2"/>
              </a:buClr>
              <a:buSzPts val="3500"/>
              <a:buNone/>
              <a:defRPr sz="3500">
                <a:solidFill>
                  <a:schemeClr val="dk2"/>
                </a:solidFill>
              </a:defRPr>
            </a:lvl4pPr>
            <a:lvl5pPr lvl="4" rtl="0">
              <a:spcBef>
                <a:spcPts val="0"/>
              </a:spcBef>
              <a:spcAft>
                <a:spcPts val="0"/>
              </a:spcAft>
              <a:buClr>
                <a:schemeClr val="dk2"/>
              </a:buClr>
              <a:buSzPts val="3500"/>
              <a:buNone/>
              <a:defRPr sz="3500">
                <a:solidFill>
                  <a:schemeClr val="dk2"/>
                </a:solidFill>
              </a:defRPr>
            </a:lvl5pPr>
            <a:lvl6pPr lvl="5" rtl="0">
              <a:spcBef>
                <a:spcPts val="0"/>
              </a:spcBef>
              <a:spcAft>
                <a:spcPts val="0"/>
              </a:spcAft>
              <a:buClr>
                <a:schemeClr val="dk2"/>
              </a:buClr>
              <a:buSzPts val="3500"/>
              <a:buNone/>
              <a:defRPr sz="3500">
                <a:solidFill>
                  <a:schemeClr val="dk2"/>
                </a:solidFill>
              </a:defRPr>
            </a:lvl6pPr>
            <a:lvl7pPr lvl="6" rtl="0">
              <a:spcBef>
                <a:spcPts val="0"/>
              </a:spcBef>
              <a:spcAft>
                <a:spcPts val="0"/>
              </a:spcAft>
              <a:buClr>
                <a:schemeClr val="dk2"/>
              </a:buClr>
              <a:buSzPts val="3500"/>
              <a:buNone/>
              <a:defRPr sz="3500">
                <a:solidFill>
                  <a:schemeClr val="dk2"/>
                </a:solidFill>
              </a:defRPr>
            </a:lvl7pPr>
            <a:lvl8pPr lvl="7" rtl="0">
              <a:spcBef>
                <a:spcPts val="0"/>
              </a:spcBef>
              <a:spcAft>
                <a:spcPts val="0"/>
              </a:spcAft>
              <a:buClr>
                <a:schemeClr val="dk2"/>
              </a:buClr>
              <a:buSzPts val="3500"/>
              <a:buNone/>
              <a:defRPr sz="3500">
                <a:solidFill>
                  <a:schemeClr val="dk2"/>
                </a:solidFill>
              </a:defRPr>
            </a:lvl8pPr>
            <a:lvl9pPr lvl="8" rtl="0">
              <a:spcBef>
                <a:spcPts val="0"/>
              </a:spcBef>
              <a:spcAft>
                <a:spcPts val="0"/>
              </a:spcAft>
              <a:buClr>
                <a:schemeClr val="dk2"/>
              </a:buClr>
              <a:buSzPts val="3500"/>
              <a:buNone/>
              <a:defRPr sz="3500">
                <a:solidFill>
                  <a:schemeClr val="dk2"/>
                </a:solidFill>
              </a:defRPr>
            </a:lvl9pPr>
          </a:lstStyle>
          <a:p>
            <a:r>
              <a:t>xx%</a:t>
            </a:r>
          </a:p>
        </p:txBody>
      </p:sp>
      <p:sp>
        <p:nvSpPr>
          <p:cNvPr id="273" name="Google Shape;273;p13"/>
          <p:cNvSpPr txBox="1">
            <a:spLocks noGrp="1"/>
          </p:cNvSpPr>
          <p:nvPr>
            <p:ph type="subTitle" idx="15"/>
          </p:nvPr>
        </p:nvSpPr>
        <p:spPr>
          <a:xfrm>
            <a:off x="2781450" y="3966300"/>
            <a:ext cx="1914975"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1">
  <p:cSld name="CUSTOM_8">
    <p:bg>
      <p:bgPr>
        <a:solidFill>
          <a:schemeClr val="accent2"/>
        </a:solidFill>
        <a:effectLst/>
      </p:bgPr>
    </p:bg>
    <p:spTree>
      <p:nvGrpSpPr>
        <p:cNvPr id="1" name="Shape 299"/>
        <p:cNvGrpSpPr/>
        <p:nvPr/>
      </p:nvGrpSpPr>
      <p:grpSpPr>
        <a:xfrm>
          <a:off x="0" y="0"/>
          <a:ext cx="0" cy="0"/>
          <a:chOff x="0" y="0"/>
          <a:chExt cx="0" cy="0"/>
        </a:xfrm>
      </p:grpSpPr>
      <p:grpSp>
        <p:nvGrpSpPr>
          <p:cNvPr id="300" name="Google Shape;300;p15"/>
          <p:cNvGrpSpPr/>
          <p:nvPr/>
        </p:nvGrpSpPr>
        <p:grpSpPr>
          <a:xfrm>
            <a:off x="-182025" y="174800"/>
            <a:ext cx="7222050" cy="4793900"/>
            <a:chOff x="-265000" y="224718"/>
            <a:chExt cx="9629400" cy="4793900"/>
          </a:xfrm>
        </p:grpSpPr>
        <p:cxnSp>
          <p:nvCxnSpPr>
            <p:cNvPr id="301" name="Google Shape;301;p15"/>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2" name="Google Shape;302;p15"/>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3" name="Google Shape;303;p15"/>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4" name="Google Shape;304;p15"/>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5" name="Google Shape;305;p15"/>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6" name="Google Shape;306;p15"/>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7" name="Google Shape;307;p15"/>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8" name="Google Shape;308;p15"/>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9" name="Google Shape;309;p15"/>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0" name="Google Shape;310;p15"/>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1" name="Google Shape;311;p15"/>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2" name="Google Shape;312;p15"/>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3" name="Google Shape;313;p15"/>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4" name="Google Shape;314;p15"/>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5" name="Google Shape;315;p15"/>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6" name="Google Shape;316;p15"/>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7" name="Google Shape;317;p15"/>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8" name="Google Shape;318;p15"/>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9" name="Google Shape;319;p15"/>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20" name="Google Shape;320;p15"/>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21" name="Google Shape;321;p15"/>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322" name="Google Shape;322;p15"/>
          <p:cNvSpPr txBox="1">
            <a:spLocks noGrp="1"/>
          </p:cNvSpPr>
          <p:nvPr>
            <p:ph type="subTitle" idx="1"/>
          </p:nvPr>
        </p:nvSpPr>
        <p:spPr>
          <a:xfrm>
            <a:off x="571313" y="2646338"/>
            <a:ext cx="2966625" cy="1028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600"/>
            </a:lvl1pPr>
            <a:lvl2pPr lvl="1" algn="r" rtl="0">
              <a:lnSpc>
                <a:spcPct val="100000"/>
              </a:lnSpc>
              <a:spcBef>
                <a:spcPts val="0"/>
              </a:spcBef>
              <a:spcAft>
                <a:spcPts val="0"/>
              </a:spcAft>
              <a:buNone/>
              <a:defRPr sz="1600"/>
            </a:lvl2pPr>
            <a:lvl3pPr lvl="2" algn="r" rtl="0">
              <a:lnSpc>
                <a:spcPct val="100000"/>
              </a:lnSpc>
              <a:spcBef>
                <a:spcPts val="0"/>
              </a:spcBef>
              <a:spcAft>
                <a:spcPts val="0"/>
              </a:spcAft>
              <a:buNone/>
              <a:defRPr sz="1600"/>
            </a:lvl3pPr>
            <a:lvl4pPr lvl="3" algn="r" rtl="0">
              <a:lnSpc>
                <a:spcPct val="100000"/>
              </a:lnSpc>
              <a:spcBef>
                <a:spcPts val="0"/>
              </a:spcBef>
              <a:spcAft>
                <a:spcPts val="0"/>
              </a:spcAft>
              <a:buNone/>
              <a:defRPr sz="1600"/>
            </a:lvl4pPr>
            <a:lvl5pPr lvl="4" algn="r" rtl="0">
              <a:lnSpc>
                <a:spcPct val="100000"/>
              </a:lnSpc>
              <a:spcBef>
                <a:spcPts val="0"/>
              </a:spcBef>
              <a:spcAft>
                <a:spcPts val="0"/>
              </a:spcAft>
              <a:buNone/>
              <a:defRPr sz="1600"/>
            </a:lvl5pPr>
            <a:lvl6pPr lvl="5" algn="r" rtl="0">
              <a:lnSpc>
                <a:spcPct val="100000"/>
              </a:lnSpc>
              <a:spcBef>
                <a:spcPts val="0"/>
              </a:spcBef>
              <a:spcAft>
                <a:spcPts val="0"/>
              </a:spcAft>
              <a:buNone/>
              <a:defRPr sz="1600"/>
            </a:lvl6pPr>
            <a:lvl7pPr lvl="6" algn="r" rtl="0">
              <a:lnSpc>
                <a:spcPct val="100000"/>
              </a:lnSpc>
              <a:spcBef>
                <a:spcPts val="0"/>
              </a:spcBef>
              <a:spcAft>
                <a:spcPts val="0"/>
              </a:spcAft>
              <a:buNone/>
              <a:defRPr sz="1600"/>
            </a:lvl7pPr>
            <a:lvl8pPr lvl="7" algn="r" rtl="0">
              <a:lnSpc>
                <a:spcPct val="100000"/>
              </a:lnSpc>
              <a:spcBef>
                <a:spcPts val="0"/>
              </a:spcBef>
              <a:spcAft>
                <a:spcPts val="0"/>
              </a:spcAft>
              <a:buNone/>
              <a:defRPr sz="1600"/>
            </a:lvl8pPr>
            <a:lvl9pPr lvl="8" algn="r" rtl="0">
              <a:lnSpc>
                <a:spcPct val="100000"/>
              </a:lnSpc>
              <a:spcBef>
                <a:spcPts val="0"/>
              </a:spcBef>
              <a:spcAft>
                <a:spcPts val="0"/>
              </a:spcAft>
              <a:buNone/>
              <a:defRPr sz="1600"/>
            </a:lvl9pPr>
          </a:lstStyle>
          <a:p>
            <a:endParaRPr/>
          </a:p>
        </p:txBody>
      </p:sp>
      <p:sp>
        <p:nvSpPr>
          <p:cNvPr id="323" name="Google Shape;323;p15"/>
          <p:cNvSpPr txBox="1">
            <a:spLocks noGrp="1"/>
          </p:cNvSpPr>
          <p:nvPr>
            <p:ph type="title"/>
          </p:nvPr>
        </p:nvSpPr>
        <p:spPr>
          <a:xfrm>
            <a:off x="575344" y="1468463"/>
            <a:ext cx="2966625" cy="11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
  <p:cSld name="CUSTOM_6">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
  <p:cSld name="1_Title only 1">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8597199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
  <p:cSld name="1_Title only 1">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896019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1">
  <p:cSld name="1_Title only 1">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148428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1_Title only 1">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188640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p:cSld name="1_Title only 1">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165754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p:cSld name="CUSTOM_10">
    <p:spTree>
      <p:nvGrpSpPr>
        <p:cNvPr id="1" name="Shape 372"/>
        <p:cNvGrpSpPr/>
        <p:nvPr/>
      </p:nvGrpSpPr>
      <p:grpSpPr>
        <a:xfrm>
          <a:off x="0" y="0"/>
          <a:ext cx="0" cy="0"/>
          <a:chOff x="0" y="0"/>
          <a:chExt cx="0" cy="0"/>
        </a:xfrm>
      </p:grpSpPr>
      <p:grpSp>
        <p:nvGrpSpPr>
          <p:cNvPr id="373" name="Google Shape;373;p18"/>
          <p:cNvGrpSpPr/>
          <p:nvPr/>
        </p:nvGrpSpPr>
        <p:grpSpPr>
          <a:xfrm>
            <a:off x="-182025" y="174800"/>
            <a:ext cx="7222050" cy="4793900"/>
            <a:chOff x="-265000" y="224718"/>
            <a:chExt cx="9629400" cy="4793900"/>
          </a:xfrm>
        </p:grpSpPr>
        <p:cxnSp>
          <p:nvCxnSpPr>
            <p:cNvPr id="374" name="Google Shape;374;p18"/>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75" name="Google Shape;375;p18"/>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76" name="Google Shape;376;p18"/>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77" name="Google Shape;377;p18"/>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78" name="Google Shape;378;p18"/>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79" name="Google Shape;379;p18"/>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0" name="Google Shape;380;p18"/>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1" name="Google Shape;381;p18"/>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2" name="Google Shape;382;p18"/>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3" name="Google Shape;383;p18"/>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4" name="Google Shape;384;p18"/>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5" name="Google Shape;385;p18"/>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6" name="Google Shape;386;p18"/>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7" name="Google Shape;387;p18"/>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8" name="Google Shape;388;p18"/>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9" name="Google Shape;389;p18"/>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90" name="Google Shape;390;p18"/>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91" name="Google Shape;391;p18"/>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92" name="Google Shape;392;p18"/>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93" name="Google Shape;393;p18"/>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94" name="Google Shape;394;p18"/>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395" name="Google Shape;395;p18"/>
          <p:cNvSpPr txBox="1">
            <a:spLocks noGrp="1"/>
          </p:cNvSpPr>
          <p:nvPr>
            <p:ph type="title"/>
          </p:nvPr>
        </p:nvSpPr>
        <p:spPr>
          <a:xfrm>
            <a:off x="3800700" y="635863"/>
            <a:ext cx="2286675" cy="669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396" name="Google Shape;396;p18"/>
          <p:cNvSpPr txBox="1">
            <a:spLocks noGrp="1"/>
          </p:cNvSpPr>
          <p:nvPr>
            <p:ph type="subTitle" idx="1"/>
          </p:nvPr>
        </p:nvSpPr>
        <p:spPr>
          <a:xfrm>
            <a:off x="3800700" y="1427837"/>
            <a:ext cx="2286675" cy="3079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Open Sans"/>
              <a:buChar char="●"/>
              <a:defRPr/>
            </a:lvl1pPr>
            <a:lvl2pPr lvl="1" algn="ctr" rtl="0">
              <a:lnSpc>
                <a:spcPct val="100000"/>
              </a:lnSpc>
              <a:spcBef>
                <a:spcPts val="0"/>
              </a:spcBef>
              <a:spcAft>
                <a:spcPts val="0"/>
              </a:spcAft>
              <a:buClr>
                <a:schemeClr val="dk1"/>
              </a:buClr>
              <a:buSzPts val="2100"/>
              <a:buFont typeface="Open Sans"/>
              <a:buChar char="○"/>
              <a:defRPr sz="2100"/>
            </a:lvl2pPr>
            <a:lvl3pPr lvl="2" algn="ctr" rtl="0">
              <a:lnSpc>
                <a:spcPct val="100000"/>
              </a:lnSpc>
              <a:spcBef>
                <a:spcPts val="0"/>
              </a:spcBef>
              <a:spcAft>
                <a:spcPts val="0"/>
              </a:spcAft>
              <a:buClr>
                <a:schemeClr val="dk1"/>
              </a:buClr>
              <a:buSzPts val="2100"/>
              <a:buFont typeface="Open Sans"/>
              <a:buChar char="■"/>
              <a:defRPr sz="2100"/>
            </a:lvl3pPr>
            <a:lvl4pPr lvl="3" algn="ctr" rtl="0">
              <a:lnSpc>
                <a:spcPct val="100000"/>
              </a:lnSpc>
              <a:spcBef>
                <a:spcPts val="0"/>
              </a:spcBef>
              <a:spcAft>
                <a:spcPts val="0"/>
              </a:spcAft>
              <a:buClr>
                <a:schemeClr val="dk1"/>
              </a:buClr>
              <a:buSzPts val="2100"/>
              <a:buFont typeface="Open Sans"/>
              <a:buChar char="●"/>
              <a:defRPr sz="2100"/>
            </a:lvl4pPr>
            <a:lvl5pPr lvl="4" algn="ctr" rtl="0">
              <a:lnSpc>
                <a:spcPct val="100000"/>
              </a:lnSpc>
              <a:spcBef>
                <a:spcPts val="0"/>
              </a:spcBef>
              <a:spcAft>
                <a:spcPts val="0"/>
              </a:spcAft>
              <a:buClr>
                <a:schemeClr val="dk1"/>
              </a:buClr>
              <a:buSzPts val="2100"/>
              <a:buFont typeface="Open Sans"/>
              <a:buChar char="○"/>
              <a:defRPr sz="2100"/>
            </a:lvl5pPr>
            <a:lvl6pPr lvl="5" algn="ctr" rtl="0">
              <a:lnSpc>
                <a:spcPct val="100000"/>
              </a:lnSpc>
              <a:spcBef>
                <a:spcPts val="0"/>
              </a:spcBef>
              <a:spcAft>
                <a:spcPts val="0"/>
              </a:spcAft>
              <a:buClr>
                <a:schemeClr val="dk1"/>
              </a:buClr>
              <a:buSzPts val="2100"/>
              <a:buFont typeface="Open Sans"/>
              <a:buChar char="■"/>
              <a:defRPr sz="2100"/>
            </a:lvl6pPr>
            <a:lvl7pPr lvl="6" algn="ctr" rtl="0">
              <a:lnSpc>
                <a:spcPct val="100000"/>
              </a:lnSpc>
              <a:spcBef>
                <a:spcPts val="0"/>
              </a:spcBef>
              <a:spcAft>
                <a:spcPts val="0"/>
              </a:spcAft>
              <a:buClr>
                <a:schemeClr val="dk1"/>
              </a:buClr>
              <a:buSzPts val="2100"/>
              <a:buFont typeface="Open Sans"/>
              <a:buChar char="●"/>
              <a:defRPr sz="2100"/>
            </a:lvl7pPr>
            <a:lvl8pPr lvl="7" algn="ctr" rtl="0">
              <a:lnSpc>
                <a:spcPct val="100000"/>
              </a:lnSpc>
              <a:spcBef>
                <a:spcPts val="0"/>
              </a:spcBef>
              <a:spcAft>
                <a:spcPts val="0"/>
              </a:spcAft>
              <a:buClr>
                <a:schemeClr val="dk1"/>
              </a:buClr>
              <a:buSzPts val="2100"/>
              <a:buFont typeface="Open Sans"/>
              <a:buChar char="○"/>
              <a:defRPr sz="2100"/>
            </a:lvl8pPr>
            <a:lvl9pPr lvl="8" algn="ctr" rtl="0">
              <a:lnSpc>
                <a:spcPct val="100000"/>
              </a:lnSpc>
              <a:spcBef>
                <a:spcPts val="0"/>
              </a:spcBef>
              <a:spcAft>
                <a:spcPts val="0"/>
              </a:spcAft>
              <a:buClr>
                <a:schemeClr val="dk1"/>
              </a:buClr>
              <a:buSzPts val="2100"/>
              <a:buFont typeface="Open Sans"/>
              <a:buChar char="■"/>
              <a:defRPr sz="21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1">
  <p:cSld name="CUSTOM_13">
    <p:bg>
      <p:bgPr>
        <a:solidFill>
          <a:schemeClr val="accent2"/>
        </a:solidFill>
        <a:effectLst/>
      </p:bgPr>
    </p:bg>
    <p:spTree>
      <p:nvGrpSpPr>
        <p:cNvPr id="1" name="Shape 422"/>
        <p:cNvGrpSpPr/>
        <p:nvPr/>
      </p:nvGrpSpPr>
      <p:grpSpPr>
        <a:xfrm>
          <a:off x="0" y="0"/>
          <a:ext cx="0" cy="0"/>
          <a:chOff x="0" y="0"/>
          <a:chExt cx="0" cy="0"/>
        </a:xfrm>
      </p:grpSpPr>
      <p:grpSp>
        <p:nvGrpSpPr>
          <p:cNvPr id="423" name="Google Shape;423;p20"/>
          <p:cNvGrpSpPr/>
          <p:nvPr/>
        </p:nvGrpSpPr>
        <p:grpSpPr>
          <a:xfrm>
            <a:off x="-182025" y="174800"/>
            <a:ext cx="7222050" cy="4793900"/>
            <a:chOff x="-265000" y="224718"/>
            <a:chExt cx="9629400" cy="4793900"/>
          </a:xfrm>
        </p:grpSpPr>
        <p:cxnSp>
          <p:nvCxnSpPr>
            <p:cNvPr id="424" name="Google Shape;424;p20"/>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5" name="Google Shape;425;p20"/>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6" name="Google Shape;426;p20"/>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7" name="Google Shape;427;p20"/>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8" name="Google Shape;428;p20"/>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9" name="Google Shape;429;p20"/>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0" name="Google Shape;430;p20"/>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1" name="Google Shape;431;p20"/>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2" name="Google Shape;432;p20"/>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3" name="Google Shape;433;p20"/>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4" name="Google Shape;434;p20"/>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5" name="Google Shape;435;p20"/>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6" name="Google Shape;436;p20"/>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7" name="Google Shape;437;p20"/>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8" name="Google Shape;438;p20"/>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9" name="Google Shape;439;p20"/>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0" name="Google Shape;440;p20"/>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1" name="Google Shape;441;p20"/>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2" name="Google Shape;442;p20"/>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3" name="Google Shape;443;p20"/>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4" name="Google Shape;444;p20"/>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445" name="Google Shape;445;p20"/>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46" name="Google Shape;446;p20"/>
          <p:cNvSpPr txBox="1">
            <a:spLocks noGrp="1"/>
          </p:cNvSpPr>
          <p:nvPr>
            <p:ph type="title" idx="2"/>
          </p:nvPr>
        </p:nvSpPr>
        <p:spPr>
          <a:xfrm>
            <a:off x="1374188" y="3157224"/>
            <a:ext cx="1760175" cy="33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47" name="Google Shape;447;p20"/>
          <p:cNvSpPr txBox="1">
            <a:spLocks noGrp="1"/>
          </p:cNvSpPr>
          <p:nvPr>
            <p:ph type="subTitle" idx="1"/>
          </p:nvPr>
        </p:nvSpPr>
        <p:spPr>
          <a:xfrm>
            <a:off x="1491075" y="3418225"/>
            <a:ext cx="1526400" cy="91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48" name="Google Shape;448;p20"/>
          <p:cNvSpPr txBox="1">
            <a:spLocks noGrp="1"/>
          </p:cNvSpPr>
          <p:nvPr>
            <p:ph type="title" idx="3"/>
          </p:nvPr>
        </p:nvSpPr>
        <p:spPr>
          <a:xfrm>
            <a:off x="3724392" y="3157224"/>
            <a:ext cx="1760175" cy="33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49" name="Google Shape;449;p20"/>
          <p:cNvSpPr txBox="1">
            <a:spLocks noGrp="1"/>
          </p:cNvSpPr>
          <p:nvPr>
            <p:ph type="subTitle" idx="4"/>
          </p:nvPr>
        </p:nvSpPr>
        <p:spPr>
          <a:xfrm>
            <a:off x="3841274" y="3418225"/>
            <a:ext cx="1526400" cy="91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dk2"/>
        </a:solidFill>
        <a:effectLst/>
      </p:bgPr>
    </p:bg>
    <p:spTree>
      <p:nvGrpSpPr>
        <p:cNvPr id="1" name="Shape 33"/>
        <p:cNvGrpSpPr/>
        <p:nvPr/>
      </p:nvGrpSpPr>
      <p:grpSpPr>
        <a:xfrm>
          <a:off x="0" y="0"/>
          <a:ext cx="0" cy="0"/>
          <a:chOff x="0" y="0"/>
          <a:chExt cx="0" cy="0"/>
        </a:xfrm>
      </p:grpSpPr>
      <p:grpSp>
        <p:nvGrpSpPr>
          <p:cNvPr id="34" name="Google Shape;34;p3"/>
          <p:cNvGrpSpPr/>
          <p:nvPr/>
        </p:nvGrpSpPr>
        <p:grpSpPr>
          <a:xfrm>
            <a:off x="-182025" y="174800"/>
            <a:ext cx="7222050" cy="4793900"/>
            <a:chOff x="-265000" y="224718"/>
            <a:chExt cx="9629400" cy="4793900"/>
          </a:xfrm>
        </p:grpSpPr>
        <p:cxnSp>
          <p:nvCxnSpPr>
            <p:cNvPr id="35" name="Google Shape;35;p3"/>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6" name="Google Shape;36;p3"/>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7" name="Google Shape;37;p3"/>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8" name="Google Shape;38;p3"/>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9" name="Google Shape;39;p3"/>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0" name="Google Shape;40;p3"/>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1" name="Google Shape;41;p3"/>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2" name="Google Shape;42;p3"/>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3" name="Google Shape;43;p3"/>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4" name="Google Shape;44;p3"/>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5" name="Google Shape;45;p3"/>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6" name="Google Shape;46;p3"/>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7" name="Google Shape;47;p3"/>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8" name="Google Shape;48;p3"/>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9" name="Google Shape;49;p3"/>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0" name="Google Shape;50;p3"/>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1" name="Google Shape;51;p3"/>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2" name="Google Shape;52;p3"/>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3" name="Google Shape;53;p3"/>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4" name="Google Shape;54;p3"/>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5" name="Google Shape;55;p3"/>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56" name="Google Shape;56;p3"/>
          <p:cNvSpPr txBox="1">
            <a:spLocks noGrp="1"/>
          </p:cNvSpPr>
          <p:nvPr>
            <p:ph type="title"/>
          </p:nvPr>
        </p:nvSpPr>
        <p:spPr>
          <a:xfrm>
            <a:off x="1251450" y="2215050"/>
            <a:ext cx="436072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57" name="Google Shape;57;p3"/>
          <p:cNvSpPr txBox="1">
            <a:spLocks noGrp="1"/>
          </p:cNvSpPr>
          <p:nvPr>
            <p:ph type="title" idx="2" hasCustomPrompt="1"/>
          </p:nvPr>
        </p:nvSpPr>
        <p:spPr>
          <a:xfrm>
            <a:off x="2247413" y="1373250"/>
            <a:ext cx="236317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7000"/>
              <a:buNone/>
              <a:defRPr sz="7000">
                <a:solidFill>
                  <a:schemeClr val="accent2"/>
                </a:solidFill>
              </a:defRPr>
            </a:lvl1pPr>
            <a:lvl2pPr lvl="1" algn="ctr" rtl="0">
              <a:spcBef>
                <a:spcPts val="0"/>
              </a:spcBef>
              <a:spcAft>
                <a:spcPts val="0"/>
              </a:spcAft>
              <a:buClr>
                <a:schemeClr val="accent2"/>
              </a:buClr>
              <a:buSzPts val="7000"/>
              <a:buNone/>
              <a:defRPr sz="7000">
                <a:solidFill>
                  <a:schemeClr val="accent2"/>
                </a:solidFill>
              </a:defRPr>
            </a:lvl2pPr>
            <a:lvl3pPr lvl="2" algn="ctr" rtl="0">
              <a:spcBef>
                <a:spcPts val="0"/>
              </a:spcBef>
              <a:spcAft>
                <a:spcPts val="0"/>
              </a:spcAft>
              <a:buClr>
                <a:schemeClr val="accent2"/>
              </a:buClr>
              <a:buSzPts val="7000"/>
              <a:buNone/>
              <a:defRPr sz="7000">
                <a:solidFill>
                  <a:schemeClr val="accent2"/>
                </a:solidFill>
              </a:defRPr>
            </a:lvl3pPr>
            <a:lvl4pPr lvl="3" algn="ctr" rtl="0">
              <a:spcBef>
                <a:spcPts val="0"/>
              </a:spcBef>
              <a:spcAft>
                <a:spcPts val="0"/>
              </a:spcAft>
              <a:buClr>
                <a:schemeClr val="accent2"/>
              </a:buClr>
              <a:buSzPts val="7000"/>
              <a:buNone/>
              <a:defRPr sz="7000">
                <a:solidFill>
                  <a:schemeClr val="accent2"/>
                </a:solidFill>
              </a:defRPr>
            </a:lvl4pPr>
            <a:lvl5pPr lvl="4" algn="ctr" rtl="0">
              <a:spcBef>
                <a:spcPts val="0"/>
              </a:spcBef>
              <a:spcAft>
                <a:spcPts val="0"/>
              </a:spcAft>
              <a:buClr>
                <a:schemeClr val="accent2"/>
              </a:buClr>
              <a:buSzPts val="7000"/>
              <a:buNone/>
              <a:defRPr sz="7000">
                <a:solidFill>
                  <a:schemeClr val="accent2"/>
                </a:solidFill>
              </a:defRPr>
            </a:lvl5pPr>
            <a:lvl6pPr lvl="5" algn="ctr" rtl="0">
              <a:spcBef>
                <a:spcPts val="0"/>
              </a:spcBef>
              <a:spcAft>
                <a:spcPts val="0"/>
              </a:spcAft>
              <a:buClr>
                <a:schemeClr val="accent2"/>
              </a:buClr>
              <a:buSzPts val="7000"/>
              <a:buNone/>
              <a:defRPr sz="7000">
                <a:solidFill>
                  <a:schemeClr val="accent2"/>
                </a:solidFill>
              </a:defRPr>
            </a:lvl6pPr>
            <a:lvl7pPr lvl="6" algn="ctr" rtl="0">
              <a:spcBef>
                <a:spcPts val="0"/>
              </a:spcBef>
              <a:spcAft>
                <a:spcPts val="0"/>
              </a:spcAft>
              <a:buClr>
                <a:schemeClr val="accent2"/>
              </a:buClr>
              <a:buSzPts val="7000"/>
              <a:buNone/>
              <a:defRPr sz="7000">
                <a:solidFill>
                  <a:schemeClr val="accent2"/>
                </a:solidFill>
              </a:defRPr>
            </a:lvl7pPr>
            <a:lvl8pPr lvl="7" algn="ctr" rtl="0">
              <a:spcBef>
                <a:spcPts val="0"/>
              </a:spcBef>
              <a:spcAft>
                <a:spcPts val="0"/>
              </a:spcAft>
              <a:buClr>
                <a:schemeClr val="accent2"/>
              </a:buClr>
              <a:buSzPts val="7000"/>
              <a:buNone/>
              <a:defRPr sz="7000">
                <a:solidFill>
                  <a:schemeClr val="accent2"/>
                </a:solidFill>
              </a:defRPr>
            </a:lvl8pPr>
            <a:lvl9pPr lvl="8" algn="ctr" rtl="0">
              <a:spcBef>
                <a:spcPts val="0"/>
              </a:spcBef>
              <a:spcAft>
                <a:spcPts val="0"/>
              </a:spcAft>
              <a:buClr>
                <a:schemeClr val="accent2"/>
              </a:buClr>
              <a:buSzPts val="7000"/>
              <a:buNone/>
              <a:defRPr sz="7000">
                <a:solidFill>
                  <a:schemeClr val="accent2"/>
                </a:solidFill>
              </a:defRPr>
            </a:lvl9pPr>
          </a:lstStyle>
          <a:p>
            <a:r>
              <a:t>xx%</a:t>
            </a:r>
          </a:p>
        </p:txBody>
      </p:sp>
      <p:sp>
        <p:nvSpPr>
          <p:cNvPr id="58" name="Google Shape;58;p3"/>
          <p:cNvSpPr txBox="1">
            <a:spLocks noGrp="1"/>
          </p:cNvSpPr>
          <p:nvPr>
            <p:ph type="subTitle" idx="1"/>
          </p:nvPr>
        </p:nvSpPr>
        <p:spPr>
          <a:xfrm>
            <a:off x="2247413" y="3056850"/>
            <a:ext cx="2363175"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8449260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1">
  <p:cSld name="1_Title and two columns 1">
    <p:bg>
      <p:bgPr>
        <a:solidFill>
          <a:schemeClr val="accent2"/>
        </a:solidFill>
        <a:effectLst/>
      </p:bgPr>
    </p:bg>
    <p:spTree>
      <p:nvGrpSpPr>
        <p:cNvPr id="1" name="Shape 422"/>
        <p:cNvGrpSpPr/>
        <p:nvPr/>
      </p:nvGrpSpPr>
      <p:grpSpPr>
        <a:xfrm>
          <a:off x="0" y="0"/>
          <a:ext cx="0" cy="0"/>
          <a:chOff x="0" y="0"/>
          <a:chExt cx="0" cy="0"/>
        </a:xfrm>
      </p:grpSpPr>
      <p:grpSp>
        <p:nvGrpSpPr>
          <p:cNvPr id="423" name="Google Shape;423;p20"/>
          <p:cNvGrpSpPr/>
          <p:nvPr/>
        </p:nvGrpSpPr>
        <p:grpSpPr>
          <a:xfrm>
            <a:off x="-182025" y="174800"/>
            <a:ext cx="7222050" cy="4793900"/>
            <a:chOff x="-265000" y="224718"/>
            <a:chExt cx="9629400" cy="4793900"/>
          </a:xfrm>
        </p:grpSpPr>
        <p:cxnSp>
          <p:nvCxnSpPr>
            <p:cNvPr id="424" name="Google Shape;424;p20"/>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5" name="Google Shape;425;p20"/>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6" name="Google Shape;426;p20"/>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7" name="Google Shape;427;p20"/>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8" name="Google Shape;428;p20"/>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9" name="Google Shape;429;p20"/>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0" name="Google Shape;430;p20"/>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1" name="Google Shape;431;p20"/>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2" name="Google Shape;432;p20"/>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3" name="Google Shape;433;p20"/>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4" name="Google Shape;434;p20"/>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5" name="Google Shape;435;p20"/>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6" name="Google Shape;436;p20"/>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7" name="Google Shape;437;p20"/>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8" name="Google Shape;438;p20"/>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9" name="Google Shape;439;p20"/>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0" name="Google Shape;440;p20"/>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1" name="Google Shape;441;p20"/>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2" name="Google Shape;442;p20"/>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3" name="Google Shape;443;p20"/>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4" name="Google Shape;444;p20"/>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445" name="Google Shape;445;p20"/>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46" name="Google Shape;446;p20"/>
          <p:cNvSpPr txBox="1">
            <a:spLocks noGrp="1"/>
          </p:cNvSpPr>
          <p:nvPr>
            <p:ph type="title" idx="2"/>
          </p:nvPr>
        </p:nvSpPr>
        <p:spPr>
          <a:xfrm>
            <a:off x="1374188" y="3157224"/>
            <a:ext cx="1760175" cy="33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47" name="Google Shape;447;p20"/>
          <p:cNvSpPr txBox="1">
            <a:spLocks noGrp="1"/>
          </p:cNvSpPr>
          <p:nvPr>
            <p:ph type="subTitle" idx="1"/>
          </p:nvPr>
        </p:nvSpPr>
        <p:spPr>
          <a:xfrm>
            <a:off x="1491075" y="3418225"/>
            <a:ext cx="1526400" cy="91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48" name="Google Shape;448;p20"/>
          <p:cNvSpPr txBox="1">
            <a:spLocks noGrp="1"/>
          </p:cNvSpPr>
          <p:nvPr>
            <p:ph type="title" idx="3"/>
          </p:nvPr>
        </p:nvSpPr>
        <p:spPr>
          <a:xfrm>
            <a:off x="3724392" y="3157224"/>
            <a:ext cx="1760175" cy="33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49" name="Google Shape;449;p20"/>
          <p:cNvSpPr txBox="1">
            <a:spLocks noGrp="1"/>
          </p:cNvSpPr>
          <p:nvPr>
            <p:ph type="subTitle" idx="4"/>
          </p:nvPr>
        </p:nvSpPr>
        <p:spPr>
          <a:xfrm>
            <a:off x="3841274" y="3418225"/>
            <a:ext cx="1526400" cy="91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19085743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p:cSld name="1_Title and three columns">
    <p:spTree>
      <p:nvGrpSpPr>
        <p:cNvPr id="1" name="Shape 502"/>
        <p:cNvGrpSpPr/>
        <p:nvPr/>
      </p:nvGrpSpPr>
      <p:grpSpPr>
        <a:xfrm>
          <a:off x="0" y="0"/>
          <a:ext cx="0" cy="0"/>
          <a:chOff x="0" y="0"/>
          <a:chExt cx="0" cy="0"/>
        </a:xfrm>
      </p:grpSpPr>
      <p:grpSp>
        <p:nvGrpSpPr>
          <p:cNvPr id="503" name="Google Shape;503;p23"/>
          <p:cNvGrpSpPr/>
          <p:nvPr/>
        </p:nvGrpSpPr>
        <p:grpSpPr>
          <a:xfrm>
            <a:off x="-182025" y="174800"/>
            <a:ext cx="7222050" cy="4793900"/>
            <a:chOff x="-265000" y="224718"/>
            <a:chExt cx="9629400" cy="4793900"/>
          </a:xfrm>
        </p:grpSpPr>
        <p:cxnSp>
          <p:nvCxnSpPr>
            <p:cNvPr id="504" name="Google Shape;504;p23"/>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5" name="Google Shape;505;p23"/>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6" name="Google Shape;506;p23"/>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7" name="Google Shape;507;p23"/>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8" name="Google Shape;508;p23"/>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9" name="Google Shape;509;p23"/>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0" name="Google Shape;510;p23"/>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1" name="Google Shape;511;p23"/>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2" name="Google Shape;512;p23"/>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3" name="Google Shape;513;p23"/>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4" name="Google Shape;514;p23"/>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5" name="Google Shape;515;p23"/>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6" name="Google Shape;516;p23"/>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7" name="Google Shape;517;p23"/>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8" name="Google Shape;518;p23"/>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9" name="Google Shape;519;p23"/>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0" name="Google Shape;520;p23"/>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1" name="Google Shape;521;p23"/>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2" name="Google Shape;522;p23"/>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3" name="Google Shape;523;p23"/>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4" name="Google Shape;524;p23"/>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525" name="Google Shape;525;p23"/>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26" name="Google Shape;526;p23"/>
          <p:cNvSpPr txBox="1">
            <a:spLocks noGrp="1"/>
          </p:cNvSpPr>
          <p:nvPr>
            <p:ph type="title" idx="2"/>
          </p:nvPr>
        </p:nvSpPr>
        <p:spPr>
          <a:xfrm>
            <a:off x="646031" y="2804313"/>
            <a:ext cx="17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7" name="Google Shape;527;p23"/>
          <p:cNvSpPr txBox="1">
            <a:spLocks noGrp="1"/>
          </p:cNvSpPr>
          <p:nvPr>
            <p:ph type="subTitle" idx="1"/>
          </p:nvPr>
        </p:nvSpPr>
        <p:spPr>
          <a:xfrm>
            <a:off x="646031" y="3390838"/>
            <a:ext cx="175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28" name="Google Shape;528;p23"/>
          <p:cNvSpPr txBox="1">
            <a:spLocks noGrp="1"/>
          </p:cNvSpPr>
          <p:nvPr>
            <p:ph type="title" idx="3"/>
          </p:nvPr>
        </p:nvSpPr>
        <p:spPr>
          <a:xfrm>
            <a:off x="2551800" y="2804313"/>
            <a:ext cx="17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9" name="Google Shape;529;p23"/>
          <p:cNvSpPr txBox="1">
            <a:spLocks noGrp="1"/>
          </p:cNvSpPr>
          <p:nvPr>
            <p:ph type="subTitle" idx="4"/>
          </p:nvPr>
        </p:nvSpPr>
        <p:spPr>
          <a:xfrm>
            <a:off x="2551800" y="3390838"/>
            <a:ext cx="175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30" name="Google Shape;530;p23"/>
          <p:cNvSpPr txBox="1">
            <a:spLocks noGrp="1"/>
          </p:cNvSpPr>
          <p:nvPr>
            <p:ph type="title" idx="5"/>
          </p:nvPr>
        </p:nvSpPr>
        <p:spPr>
          <a:xfrm>
            <a:off x="4459669" y="2804313"/>
            <a:ext cx="17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31" name="Google Shape;531;p23"/>
          <p:cNvSpPr txBox="1">
            <a:spLocks noGrp="1"/>
          </p:cNvSpPr>
          <p:nvPr>
            <p:ph type="subTitle" idx="6"/>
          </p:nvPr>
        </p:nvSpPr>
        <p:spPr>
          <a:xfrm>
            <a:off x="4459669" y="3390838"/>
            <a:ext cx="175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2384278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CUSTOM_18">
    <p:bg>
      <p:bgPr>
        <a:solidFill>
          <a:schemeClr val="lt2"/>
        </a:solidFill>
        <a:effectLst/>
      </p:bgPr>
    </p:bg>
    <p:spTree>
      <p:nvGrpSpPr>
        <p:cNvPr id="1" name="Shape 725"/>
        <p:cNvGrpSpPr/>
        <p:nvPr/>
      </p:nvGrpSpPr>
      <p:grpSpPr>
        <a:xfrm>
          <a:off x="0" y="0"/>
          <a:ext cx="0" cy="0"/>
          <a:chOff x="0" y="0"/>
          <a:chExt cx="0" cy="0"/>
        </a:xfrm>
      </p:grpSpPr>
      <p:grpSp>
        <p:nvGrpSpPr>
          <p:cNvPr id="726" name="Google Shape;726;p30"/>
          <p:cNvGrpSpPr/>
          <p:nvPr/>
        </p:nvGrpSpPr>
        <p:grpSpPr>
          <a:xfrm>
            <a:off x="-182025" y="174800"/>
            <a:ext cx="7222050" cy="4793900"/>
            <a:chOff x="-265000" y="224718"/>
            <a:chExt cx="9629400" cy="4793900"/>
          </a:xfrm>
        </p:grpSpPr>
        <p:cxnSp>
          <p:nvCxnSpPr>
            <p:cNvPr id="727" name="Google Shape;727;p30"/>
            <p:cNvCxnSpPr/>
            <p:nvPr/>
          </p:nvCxnSpPr>
          <p:spPr>
            <a:xfrm>
              <a:off x="-265000" y="22471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28" name="Google Shape;728;p30"/>
            <p:cNvCxnSpPr/>
            <p:nvPr/>
          </p:nvCxnSpPr>
          <p:spPr>
            <a:xfrm>
              <a:off x="-265000" y="46441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29" name="Google Shape;729;p30"/>
            <p:cNvCxnSpPr/>
            <p:nvPr/>
          </p:nvCxnSpPr>
          <p:spPr>
            <a:xfrm>
              <a:off x="-265000" y="70410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0" name="Google Shape;730;p30"/>
            <p:cNvCxnSpPr/>
            <p:nvPr/>
          </p:nvCxnSpPr>
          <p:spPr>
            <a:xfrm>
              <a:off x="-265000" y="94380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1" name="Google Shape;731;p30"/>
            <p:cNvCxnSpPr/>
            <p:nvPr/>
          </p:nvCxnSpPr>
          <p:spPr>
            <a:xfrm>
              <a:off x="-265000" y="118349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2" name="Google Shape;732;p30"/>
            <p:cNvCxnSpPr/>
            <p:nvPr/>
          </p:nvCxnSpPr>
          <p:spPr>
            <a:xfrm>
              <a:off x="-265000" y="142319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3" name="Google Shape;733;p30"/>
            <p:cNvCxnSpPr/>
            <p:nvPr/>
          </p:nvCxnSpPr>
          <p:spPr>
            <a:xfrm>
              <a:off x="-265000" y="166288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4" name="Google Shape;734;p30"/>
            <p:cNvCxnSpPr/>
            <p:nvPr/>
          </p:nvCxnSpPr>
          <p:spPr>
            <a:xfrm>
              <a:off x="-265000" y="190258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5" name="Google Shape;735;p30"/>
            <p:cNvCxnSpPr/>
            <p:nvPr/>
          </p:nvCxnSpPr>
          <p:spPr>
            <a:xfrm>
              <a:off x="-265000" y="214227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6" name="Google Shape;736;p30"/>
            <p:cNvCxnSpPr/>
            <p:nvPr/>
          </p:nvCxnSpPr>
          <p:spPr>
            <a:xfrm>
              <a:off x="-265000" y="238197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7" name="Google Shape;737;p30"/>
            <p:cNvCxnSpPr/>
            <p:nvPr/>
          </p:nvCxnSpPr>
          <p:spPr>
            <a:xfrm>
              <a:off x="-265000" y="262166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8" name="Google Shape;738;p30"/>
            <p:cNvCxnSpPr/>
            <p:nvPr/>
          </p:nvCxnSpPr>
          <p:spPr>
            <a:xfrm>
              <a:off x="-265000" y="286136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9" name="Google Shape;739;p30"/>
            <p:cNvCxnSpPr/>
            <p:nvPr/>
          </p:nvCxnSpPr>
          <p:spPr>
            <a:xfrm>
              <a:off x="-265000" y="310105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0" name="Google Shape;740;p30"/>
            <p:cNvCxnSpPr/>
            <p:nvPr/>
          </p:nvCxnSpPr>
          <p:spPr>
            <a:xfrm>
              <a:off x="-265000" y="334075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1" name="Google Shape;741;p30"/>
            <p:cNvCxnSpPr/>
            <p:nvPr/>
          </p:nvCxnSpPr>
          <p:spPr>
            <a:xfrm>
              <a:off x="-265000" y="358044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2" name="Google Shape;742;p30"/>
            <p:cNvCxnSpPr/>
            <p:nvPr/>
          </p:nvCxnSpPr>
          <p:spPr>
            <a:xfrm>
              <a:off x="-265000" y="382014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3" name="Google Shape;743;p30"/>
            <p:cNvCxnSpPr/>
            <p:nvPr/>
          </p:nvCxnSpPr>
          <p:spPr>
            <a:xfrm>
              <a:off x="-265000" y="405983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4" name="Google Shape;744;p30"/>
            <p:cNvCxnSpPr/>
            <p:nvPr/>
          </p:nvCxnSpPr>
          <p:spPr>
            <a:xfrm>
              <a:off x="-265000" y="429953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5" name="Google Shape;745;p30"/>
            <p:cNvCxnSpPr/>
            <p:nvPr/>
          </p:nvCxnSpPr>
          <p:spPr>
            <a:xfrm>
              <a:off x="-265000" y="453922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6" name="Google Shape;746;p30"/>
            <p:cNvCxnSpPr/>
            <p:nvPr/>
          </p:nvCxnSpPr>
          <p:spPr>
            <a:xfrm>
              <a:off x="-265000" y="477892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7" name="Google Shape;747;p30"/>
            <p:cNvCxnSpPr/>
            <p:nvPr/>
          </p:nvCxnSpPr>
          <p:spPr>
            <a:xfrm>
              <a:off x="-265000" y="5018618"/>
              <a:ext cx="9629400" cy="0"/>
            </a:xfrm>
            <a:prstGeom prst="straightConnector1">
              <a:avLst/>
            </a:prstGeom>
            <a:noFill/>
            <a:ln w="9525" cap="flat" cmpd="sng">
              <a:solidFill>
                <a:srgbClr val="29603E"/>
              </a:solidFill>
              <a:prstDash val="solid"/>
              <a:round/>
              <a:headEnd type="none" w="med" len="med"/>
              <a:tailEnd type="none" w="med" len="med"/>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2">
  <p:cSld name="CUSTOM_19">
    <p:bg>
      <p:bgPr>
        <a:solidFill>
          <a:schemeClr val="accent3"/>
        </a:solidFill>
        <a:effectLst/>
      </p:bgPr>
    </p:bg>
    <p:spTree>
      <p:nvGrpSpPr>
        <p:cNvPr id="1" name="Shape 748"/>
        <p:cNvGrpSpPr/>
        <p:nvPr/>
      </p:nvGrpSpPr>
      <p:grpSpPr>
        <a:xfrm>
          <a:off x="0" y="0"/>
          <a:ext cx="0" cy="0"/>
          <a:chOff x="0" y="0"/>
          <a:chExt cx="0" cy="0"/>
        </a:xfrm>
      </p:grpSpPr>
      <p:grpSp>
        <p:nvGrpSpPr>
          <p:cNvPr id="749" name="Google Shape;749;p31"/>
          <p:cNvGrpSpPr/>
          <p:nvPr/>
        </p:nvGrpSpPr>
        <p:grpSpPr>
          <a:xfrm>
            <a:off x="-182025" y="174800"/>
            <a:ext cx="7222050" cy="4793900"/>
            <a:chOff x="-265000" y="224718"/>
            <a:chExt cx="9629400" cy="4793900"/>
          </a:xfrm>
        </p:grpSpPr>
        <p:cxnSp>
          <p:nvCxnSpPr>
            <p:cNvPr id="750" name="Google Shape;750;p31"/>
            <p:cNvCxnSpPr/>
            <p:nvPr/>
          </p:nvCxnSpPr>
          <p:spPr>
            <a:xfrm>
              <a:off x="-265000" y="22471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1" name="Google Shape;751;p31"/>
            <p:cNvCxnSpPr/>
            <p:nvPr/>
          </p:nvCxnSpPr>
          <p:spPr>
            <a:xfrm>
              <a:off x="-265000" y="46441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2" name="Google Shape;752;p31"/>
            <p:cNvCxnSpPr/>
            <p:nvPr/>
          </p:nvCxnSpPr>
          <p:spPr>
            <a:xfrm>
              <a:off x="-265000" y="70410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3" name="Google Shape;753;p31"/>
            <p:cNvCxnSpPr/>
            <p:nvPr/>
          </p:nvCxnSpPr>
          <p:spPr>
            <a:xfrm>
              <a:off x="-265000" y="94380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4" name="Google Shape;754;p31"/>
            <p:cNvCxnSpPr/>
            <p:nvPr/>
          </p:nvCxnSpPr>
          <p:spPr>
            <a:xfrm>
              <a:off x="-265000" y="118349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5" name="Google Shape;755;p31"/>
            <p:cNvCxnSpPr/>
            <p:nvPr/>
          </p:nvCxnSpPr>
          <p:spPr>
            <a:xfrm>
              <a:off x="-265000" y="142319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6" name="Google Shape;756;p31"/>
            <p:cNvCxnSpPr/>
            <p:nvPr/>
          </p:nvCxnSpPr>
          <p:spPr>
            <a:xfrm>
              <a:off x="-265000" y="166288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7" name="Google Shape;757;p31"/>
            <p:cNvCxnSpPr/>
            <p:nvPr/>
          </p:nvCxnSpPr>
          <p:spPr>
            <a:xfrm>
              <a:off x="-265000" y="190258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8" name="Google Shape;758;p31"/>
            <p:cNvCxnSpPr/>
            <p:nvPr/>
          </p:nvCxnSpPr>
          <p:spPr>
            <a:xfrm>
              <a:off x="-265000" y="214227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9" name="Google Shape;759;p31"/>
            <p:cNvCxnSpPr/>
            <p:nvPr/>
          </p:nvCxnSpPr>
          <p:spPr>
            <a:xfrm>
              <a:off x="-265000" y="238197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0" name="Google Shape;760;p31"/>
            <p:cNvCxnSpPr/>
            <p:nvPr/>
          </p:nvCxnSpPr>
          <p:spPr>
            <a:xfrm>
              <a:off x="-265000" y="262166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1" name="Google Shape;761;p31"/>
            <p:cNvCxnSpPr/>
            <p:nvPr/>
          </p:nvCxnSpPr>
          <p:spPr>
            <a:xfrm>
              <a:off x="-265000" y="286136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2" name="Google Shape;762;p31"/>
            <p:cNvCxnSpPr/>
            <p:nvPr/>
          </p:nvCxnSpPr>
          <p:spPr>
            <a:xfrm>
              <a:off x="-265000" y="310105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3" name="Google Shape;763;p31"/>
            <p:cNvCxnSpPr/>
            <p:nvPr/>
          </p:nvCxnSpPr>
          <p:spPr>
            <a:xfrm>
              <a:off x="-265000" y="334075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4" name="Google Shape;764;p31"/>
            <p:cNvCxnSpPr/>
            <p:nvPr/>
          </p:nvCxnSpPr>
          <p:spPr>
            <a:xfrm>
              <a:off x="-265000" y="358044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5" name="Google Shape;765;p31"/>
            <p:cNvCxnSpPr/>
            <p:nvPr/>
          </p:nvCxnSpPr>
          <p:spPr>
            <a:xfrm>
              <a:off x="-265000" y="382014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6" name="Google Shape;766;p31"/>
            <p:cNvCxnSpPr/>
            <p:nvPr/>
          </p:nvCxnSpPr>
          <p:spPr>
            <a:xfrm>
              <a:off x="-265000" y="405983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7" name="Google Shape;767;p31"/>
            <p:cNvCxnSpPr/>
            <p:nvPr/>
          </p:nvCxnSpPr>
          <p:spPr>
            <a:xfrm>
              <a:off x="-265000" y="429953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8" name="Google Shape;768;p31"/>
            <p:cNvCxnSpPr/>
            <p:nvPr/>
          </p:nvCxnSpPr>
          <p:spPr>
            <a:xfrm>
              <a:off x="-265000" y="453922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9" name="Google Shape;769;p31"/>
            <p:cNvCxnSpPr/>
            <p:nvPr/>
          </p:nvCxnSpPr>
          <p:spPr>
            <a:xfrm>
              <a:off x="-265000" y="477892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70" name="Google Shape;770;p31"/>
            <p:cNvCxnSpPr/>
            <p:nvPr/>
          </p:nvCxnSpPr>
          <p:spPr>
            <a:xfrm>
              <a:off x="-265000" y="5018618"/>
              <a:ext cx="9629400" cy="0"/>
            </a:xfrm>
            <a:prstGeom prst="straightConnector1">
              <a:avLst/>
            </a:prstGeom>
            <a:noFill/>
            <a:ln w="9525" cap="flat" cmpd="sng">
              <a:solidFill>
                <a:srgbClr val="843034"/>
              </a:solidFill>
              <a:prstDash val="solid"/>
              <a:round/>
              <a:headEnd type="none" w="med" len="med"/>
              <a:tailEnd type="none" w="med" len="med"/>
            </a:ln>
          </p:spPr>
        </p:cxn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2"/>
        </a:solidFill>
        <a:effectLst/>
      </p:bgPr>
    </p:bg>
    <p:spTree>
      <p:nvGrpSpPr>
        <p:cNvPr id="1" name="Shape 212"/>
        <p:cNvGrpSpPr/>
        <p:nvPr/>
      </p:nvGrpSpPr>
      <p:grpSpPr>
        <a:xfrm>
          <a:off x="0" y="0"/>
          <a:ext cx="0" cy="0"/>
          <a:chOff x="0" y="0"/>
          <a:chExt cx="0" cy="0"/>
        </a:xfrm>
      </p:grpSpPr>
      <p:grpSp>
        <p:nvGrpSpPr>
          <p:cNvPr id="213" name="Google Shape;213;p11"/>
          <p:cNvGrpSpPr/>
          <p:nvPr/>
        </p:nvGrpSpPr>
        <p:grpSpPr>
          <a:xfrm>
            <a:off x="-182025" y="174800"/>
            <a:ext cx="7222050" cy="4793900"/>
            <a:chOff x="-265000" y="224718"/>
            <a:chExt cx="9629400" cy="4793900"/>
          </a:xfrm>
        </p:grpSpPr>
        <p:cxnSp>
          <p:nvCxnSpPr>
            <p:cNvPr id="214" name="Google Shape;214;p11"/>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15" name="Google Shape;215;p11"/>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16" name="Google Shape;216;p11"/>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17" name="Google Shape;217;p11"/>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18" name="Google Shape;218;p11"/>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19" name="Google Shape;219;p11"/>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0" name="Google Shape;220;p11"/>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1" name="Google Shape;221;p11"/>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2" name="Google Shape;222;p11"/>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3" name="Google Shape;223;p11"/>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4" name="Google Shape;224;p11"/>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5" name="Google Shape;225;p11"/>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6" name="Google Shape;226;p11"/>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7" name="Google Shape;227;p11"/>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8" name="Google Shape;228;p11"/>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9" name="Google Shape;229;p11"/>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30" name="Google Shape;230;p11"/>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31" name="Google Shape;231;p11"/>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32" name="Google Shape;232;p11"/>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33" name="Google Shape;233;p11"/>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34" name="Google Shape;234;p11"/>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235" name="Google Shape;235;p11"/>
          <p:cNvSpPr txBox="1">
            <a:spLocks noGrp="1"/>
          </p:cNvSpPr>
          <p:nvPr>
            <p:ph type="title" hasCustomPrompt="1"/>
          </p:nvPr>
        </p:nvSpPr>
        <p:spPr>
          <a:xfrm>
            <a:off x="668700" y="1656413"/>
            <a:ext cx="5520375" cy="132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1000"/>
              <a:buNone/>
              <a:defRPr sz="11000"/>
            </a:lvl1pPr>
            <a:lvl2pPr lvl="1" algn="ctr" rtl="0">
              <a:spcBef>
                <a:spcPts val="0"/>
              </a:spcBef>
              <a:spcAft>
                <a:spcPts val="0"/>
              </a:spcAft>
              <a:buSzPts val="11000"/>
              <a:buNone/>
              <a:defRPr sz="11000"/>
            </a:lvl2pPr>
            <a:lvl3pPr lvl="2" algn="ctr" rtl="0">
              <a:spcBef>
                <a:spcPts val="0"/>
              </a:spcBef>
              <a:spcAft>
                <a:spcPts val="0"/>
              </a:spcAft>
              <a:buSzPts val="11000"/>
              <a:buNone/>
              <a:defRPr sz="11000"/>
            </a:lvl3pPr>
            <a:lvl4pPr lvl="3" algn="ctr" rtl="0">
              <a:spcBef>
                <a:spcPts val="0"/>
              </a:spcBef>
              <a:spcAft>
                <a:spcPts val="0"/>
              </a:spcAft>
              <a:buSzPts val="11000"/>
              <a:buNone/>
              <a:defRPr sz="11000"/>
            </a:lvl4pPr>
            <a:lvl5pPr lvl="4" algn="ctr" rtl="0">
              <a:spcBef>
                <a:spcPts val="0"/>
              </a:spcBef>
              <a:spcAft>
                <a:spcPts val="0"/>
              </a:spcAft>
              <a:buSzPts val="11000"/>
              <a:buNone/>
              <a:defRPr sz="11000"/>
            </a:lvl5pPr>
            <a:lvl6pPr lvl="5" algn="ctr" rtl="0">
              <a:spcBef>
                <a:spcPts val="0"/>
              </a:spcBef>
              <a:spcAft>
                <a:spcPts val="0"/>
              </a:spcAft>
              <a:buSzPts val="11000"/>
              <a:buNone/>
              <a:defRPr sz="11000"/>
            </a:lvl6pPr>
            <a:lvl7pPr lvl="6" algn="ctr" rtl="0">
              <a:spcBef>
                <a:spcPts val="0"/>
              </a:spcBef>
              <a:spcAft>
                <a:spcPts val="0"/>
              </a:spcAft>
              <a:buSzPts val="11000"/>
              <a:buNone/>
              <a:defRPr sz="11000"/>
            </a:lvl7pPr>
            <a:lvl8pPr lvl="7" algn="ctr" rtl="0">
              <a:spcBef>
                <a:spcPts val="0"/>
              </a:spcBef>
              <a:spcAft>
                <a:spcPts val="0"/>
              </a:spcAft>
              <a:buSzPts val="11000"/>
              <a:buNone/>
              <a:defRPr sz="11000"/>
            </a:lvl8pPr>
            <a:lvl9pPr lvl="8" algn="ctr" rtl="0">
              <a:spcBef>
                <a:spcPts val="0"/>
              </a:spcBef>
              <a:spcAft>
                <a:spcPts val="0"/>
              </a:spcAft>
              <a:buSzPts val="11000"/>
              <a:buNone/>
              <a:defRPr sz="11000"/>
            </a:lvl9pPr>
          </a:lstStyle>
          <a:p>
            <a:r>
              <a:t>xx%</a:t>
            </a:r>
          </a:p>
        </p:txBody>
      </p:sp>
      <p:sp>
        <p:nvSpPr>
          <p:cNvPr id="236" name="Google Shape;236;p11"/>
          <p:cNvSpPr txBox="1">
            <a:spLocks noGrp="1"/>
          </p:cNvSpPr>
          <p:nvPr>
            <p:ph type="body" idx="1"/>
          </p:nvPr>
        </p:nvSpPr>
        <p:spPr>
          <a:xfrm>
            <a:off x="668700" y="3062288"/>
            <a:ext cx="5520600" cy="424800"/>
          </a:xfrm>
          <a:prstGeom prst="rect">
            <a:avLst/>
          </a:prstGeom>
        </p:spPr>
        <p:txBody>
          <a:bodyPr spcFirstLastPara="1" wrap="square" lIns="91425" tIns="91425" rIns="91425" bIns="91425" anchor="t" anchorCtr="0">
            <a:noAutofit/>
          </a:bodyPr>
          <a:lstStyle>
            <a:lvl1pPr marL="457200" lvl="0" indent="-330200" algn="ctr" rtl="0">
              <a:spcBef>
                <a:spcPts val="0"/>
              </a:spcBef>
              <a:spcAft>
                <a:spcPts val="0"/>
              </a:spcAft>
              <a:buSzPts val="1600"/>
              <a:buChar char="●"/>
              <a:defRPr/>
            </a:lvl1pPr>
            <a:lvl2pPr marL="914400" lvl="1" indent="-330200" algn="ctr" rtl="0">
              <a:spcBef>
                <a:spcPts val="0"/>
              </a:spcBef>
              <a:spcAft>
                <a:spcPts val="0"/>
              </a:spcAft>
              <a:buSzPts val="1600"/>
              <a:buChar char="○"/>
              <a:defRPr/>
            </a:lvl2pPr>
            <a:lvl3pPr marL="1371600" lvl="2" indent="-330200" algn="ctr" rtl="0">
              <a:spcBef>
                <a:spcPts val="0"/>
              </a:spcBef>
              <a:spcAft>
                <a:spcPts val="0"/>
              </a:spcAft>
              <a:buSzPts val="1600"/>
              <a:buChar char="■"/>
              <a:defRPr/>
            </a:lvl3pPr>
            <a:lvl4pPr marL="1828800" lvl="3" indent="-330200" algn="ctr" rtl="0">
              <a:spcBef>
                <a:spcPts val="0"/>
              </a:spcBef>
              <a:spcAft>
                <a:spcPts val="0"/>
              </a:spcAft>
              <a:buSzPts val="1600"/>
              <a:buChar char="●"/>
              <a:defRPr/>
            </a:lvl4pPr>
            <a:lvl5pPr marL="2286000" lvl="4" indent="-330200" algn="ctr" rtl="0">
              <a:spcBef>
                <a:spcPts val="0"/>
              </a:spcBef>
              <a:spcAft>
                <a:spcPts val="0"/>
              </a:spcAft>
              <a:buSzPts val="1600"/>
              <a:buChar char="○"/>
              <a:defRPr/>
            </a:lvl5pPr>
            <a:lvl6pPr marL="2743200" lvl="5" indent="-330200" algn="ctr" rtl="0">
              <a:spcBef>
                <a:spcPts val="0"/>
              </a:spcBef>
              <a:spcAft>
                <a:spcPts val="0"/>
              </a:spcAft>
              <a:buSzPts val="1600"/>
              <a:buChar char="■"/>
              <a:defRPr/>
            </a:lvl6pPr>
            <a:lvl7pPr marL="3200400" lvl="6" indent="-330200" algn="ctr" rtl="0">
              <a:spcBef>
                <a:spcPts val="0"/>
              </a:spcBef>
              <a:spcAft>
                <a:spcPts val="0"/>
              </a:spcAft>
              <a:buSzPts val="1600"/>
              <a:buChar char="●"/>
              <a:defRPr/>
            </a:lvl7pPr>
            <a:lvl8pPr marL="3657600" lvl="7" indent="-330200" algn="ctr" rtl="0">
              <a:spcBef>
                <a:spcPts val="0"/>
              </a:spcBef>
              <a:spcAft>
                <a:spcPts val="0"/>
              </a:spcAft>
              <a:buSzPts val="1600"/>
              <a:buChar char="○"/>
              <a:defRPr/>
            </a:lvl8pPr>
            <a:lvl9pPr marL="4114800" lvl="8" indent="-330200"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40690804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82025" y="174800"/>
            <a:ext cx="7222050" cy="4793900"/>
            <a:chOff x="-265000" y="224718"/>
            <a:chExt cx="9629400" cy="4793900"/>
          </a:xfrm>
        </p:grpSpPr>
        <p:cxnSp>
          <p:nvCxnSpPr>
            <p:cNvPr id="10" name="Google Shape;10;p2"/>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1" name="Google Shape;11;p2"/>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2" name="Google Shape;12;p2"/>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3" name="Google Shape;13;p2"/>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4" name="Google Shape;14;p2"/>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5" name="Google Shape;15;p2"/>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6" name="Google Shape;16;p2"/>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7" name="Google Shape;17;p2"/>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8" name="Google Shape;18;p2"/>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9" name="Google Shape;19;p2"/>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0" name="Google Shape;20;p2"/>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1" name="Google Shape;21;p2"/>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2" name="Google Shape;22;p2"/>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3" name="Google Shape;23;p2"/>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 name="Google Shape;24;p2"/>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 name="Google Shape;25;p2"/>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6" name="Google Shape;26;p2"/>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7" name="Google Shape;27;p2"/>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8" name="Google Shape;28;p2"/>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9" name="Google Shape;29;p2"/>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0" name="Google Shape;30;p2"/>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31" name="Google Shape;31;p2"/>
          <p:cNvSpPr txBox="1">
            <a:spLocks noGrp="1"/>
          </p:cNvSpPr>
          <p:nvPr>
            <p:ph type="ctrTitle"/>
          </p:nvPr>
        </p:nvSpPr>
        <p:spPr>
          <a:xfrm>
            <a:off x="3350606" y="1579293"/>
            <a:ext cx="2569275" cy="1546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5200"/>
              <a:buNone/>
              <a:defRPr sz="52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32" name="Google Shape;32;p2"/>
          <p:cNvSpPr txBox="1">
            <a:spLocks noGrp="1"/>
          </p:cNvSpPr>
          <p:nvPr>
            <p:ph type="subTitle" idx="1"/>
          </p:nvPr>
        </p:nvSpPr>
        <p:spPr>
          <a:xfrm>
            <a:off x="3662456" y="3230907"/>
            <a:ext cx="1945575" cy="409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600"/>
              <a:buNone/>
              <a:defRPr>
                <a:solidFill>
                  <a:schemeClr val="dk1"/>
                </a:solidFill>
              </a:defRPr>
            </a:lvl1pPr>
            <a:lvl2pPr lvl="1" rtl="0">
              <a:lnSpc>
                <a:spcPct val="100000"/>
              </a:lnSpc>
              <a:spcBef>
                <a:spcPts val="0"/>
              </a:spcBef>
              <a:spcAft>
                <a:spcPts val="0"/>
              </a:spcAft>
              <a:buClr>
                <a:schemeClr val="dk1"/>
              </a:buClr>
              <a:buSzPts val="1600"/>
              <a:buNone/>
              <a:defRPr>
                <a:solidFill>
                  <a:schemeClr val="dk1"/>
                </a:solidFill>
              </a:defRPr>
            </a:lvl2pPr>
            <a:lvl3pPr lvl="2" rtl="0">
              <a:lnSpc>
                <a:spcPct val="100000"/>
              </a:lnSpc>
              <a:spcBef>
                <a:spcPts val="0"/>
              </a:spcBef>
              <a:spcAft>
                <a:spcPts val="0"/>
              </a:spcAft>
              <a:buClr>
                <a:schemeClr val="dk1"/>
              </a:buClr>
              <a:buSzPts val="1600"/>
              <a:buNone/>
              <a:defRPr>
                <a:solidFill>
                  <a:schemeClr val="dk1"/>
                </a:solidFill>
              </a:defRPr>
            </a:lvl3pPr>
            <a:lvl4pPr lvl="3" rtl="0">
              <a:lnSpc>
                <a:spcPct val="100000"/>
              </a:lnSpc>
              <a:spcBef>
                <a:spcPts val="0"/>
              </a:spcBef>
              <a:spcAft>
                <a:spcPts val="0"/>
              </a:spcAft>
              <a:buClr>
                <a:schemeClr val="dk1"/>
              </a:buClr>
              <a:buSzPts val="1600"/>
              <a:buNone/>
              <a:defRPr>
                <a:solidFill>
                  <a:schemeClr val="dk1"/>
                </a:solidFill>
              </a:defRPr>
            </a:lvl4pPr>
            <a:lvl5pPr lvl="4" rtl="0">
              <a:lnSpc>
                <a:spcPct val="100000"/>
              </a:lnSpc>
              <a:spcBef>
                <a:spcPts val="0"/>
              </a:spcBef>
              <a:spcAft>
                <a:spcPts val="0"/>
              </a:spcAft>
              <a:buClr>
                <a:schemeClr val="dk1"/>
              </a:buClr>
              <a:buSzPts val="1600"/>
              <a:buNone/>
              <a:defRPr>
                <a:solidFill>
                  <a:schemeClr val="dk1"/>
                </a:solidFill>
              </a:defRPr>
            </a:lvl5pPr>
            <a:lvl6pPr lvl="5" rtl="0">
              <a:lnSpc>
                <a:spcPct val="100000"/>
              </a:lnSpc>
              <a:spcBef>
                <a:spcPts val="0"/>
              </a:spcBef>
              <a:spcAft>
                <a:spcPts val="0"/>
              </a:spcAft>
              <a:buClr>
                <a:schemeClr val="dk1"/>
              </a:buClr>
              <a:buSzPts val="1600"/>
              <a:buNone/>
              <a:defRPr>
                <a:solidFill>
                  <a:schemeClr val="dk1"/>
                </a:solidFill>
              </a:defRPr>
            </a:lvl6pPr>
            <a:lvl7pPr lvl="6" rtl="0">
              <a:lnSpc>
                <a:spcPct val="100000"/>
              </a:lnSpc>
              <a:spcBef>
                <a:spcPts val="0"/>
              </a:spcBef>
              <a:spcAft>
                <a:spcPts val="0"/>
              </a:spcAft>
              <a:buClr>
                <a:schemeClr val="dk1"/>
              </a:buClr>
              <a:buSzPts val="1600"/>
              <a:buNone/>
              <a:defRPr>
                <a:solidFill>
                  <a:schemeClr val="dk1"/>
                </a:solidFill>
              </a:defRPr>
            </a:lvl7pPr>
            <a:lvl8pPr lvl="7" rtl="0">
              <a:lnSpc>
                <a:spcPct val="100000"/>
              </a:lnSpc>
              <a:spcBef>
                <a:spcPts val="0"/>
              </a:spcBef>
              <a:spcAft>
                <a:spcPts val="0"/>
              </a:spcAft>
              <a:buClr>
                <a:schemeClr val="dk1"/>
              </a:buClr>
              <a:buSzPts val="1600"/>
              <a:buNone/>
              <a:defRPr>
                <a:solidFill>
                  <a:schemeClr val="dk1"/>
                </a:solidFill>
              </a:defRPr>
            </a:lvl8pPr>
            <a:lvl9pPr lvl="8" rtl="0">
              <a:lnSpc>
                <a:spcPct val="100000"/>
              </a:lnSpc>
              <a:spcBef>
                <a:spcPts val="0"/>
              </a:spcBef>
              <a:spcAft>
                <a:spcPts val="0"/>
              </a:spcAft>
              <a:buClr>
                <a:schemeClr val="dk1"/>
              </a:buClr>
              <a:buSzPts val="1600"/>
              <a:buNone/>
              <a:defRPr>
                <a:solidFill>
                  <a:schemeClr val="dk1"/>
                </a:solidFill>
              </a:defRPr>
            </a:lvl9pPr>
          </a:lstStyle>
          <a:p>
            <a:endParaRPr/>
          </a:p>
        </p:txBody>
      </p:sp>
    </p:spTree>
    <p:extLst>
      <p:ext uri="{BB962C8B-B14F-4D97-AF65-F5344CB8AC3E}">
        <p14:creationId xmlns:p14="http://schemas.microsoft.com/office/powerpoint/2010/main" val="539563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59"/>
        <p:cNvGrpSpPr/>
        <p:nvPr/>
      </p:nvGrpSpPr>
      <p:grpSpPr>
        <a:xfrm>
          <a:off x="0" y="0"/>
          <a:ext cx="0" cy="0"/>
          <a:chOff x="0" y="0"/>
          <a:chExt cx="0" cy="0"/>
        </a:xfrm>
      </p:grpSpPr>
      <p:grpSp>
        <p:nvGrpSpPr>
          <p:cNvPr id="60" name="Google Shape;60;p4"/>
          <p:cNvGrpSpPr/>
          <p:nvPr/>
        </p:nvGrpSpPr>
        <p:grpSpPr>
          <a:xfrm>
            <a:off x="-182025" y="174800"/>
            <a:ext cx="7222050" cy="4793900"/>
            <a:chOff x="-265000" y="224718"/>
            <a:chExt cx="9629400" cy="4793900"/>
          </a:xfrm>
        </p:grpSpPr>
        <p:cxnSp>
          <p:nvCxnSpPr>
            <p:cNvPr id="61" name="Google Shape;61;p4"/>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2" name="Google Shape;62;p4"/>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3" name="Google Shape;63;p4"/>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4" name="Google Shape;64;p4"/>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5" name="Google Shape;65;p4"/>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6" name="Google Shape;66;p4"/>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7" name="Google Shape;67;p4"/>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8" name="Google Shape;68;p4"/>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9" name="Google Shape;69;p4"/>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0" name="Google Shape;70;p4"/>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1" name="Google Shape;71;p4"/>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2" name="Google Shape;72;p4"/>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3" name="Google Shape;73;p4"/>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4" name="Google Shape;74;p4"/>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5" name="Google Shape;75;p4"/>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6" name="Google Shape;76;p4"/>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7" name="Google Shape;77;p4"/>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8" name="Google Shape;78;p4"/>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9" name="Google Shape;79;p4"/>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0" name="Google Shape;80;p4"/>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1" name="Google Shape;81;p4"/>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82" name="Google Shape;82;p4"/>
          <p:cNvSpPr/>
          <p:nvPr/>
        </p:nvSpPr>
        <p:spPr>
          <a:xfrm>
            <a:off x="398813" y="299100"/>
            <a:ext cx="6060375" cy="4545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4"/>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4" name="Google Shape;84;p4"/>
          <p:cNvSpPr txBox="1">
            <a:spLocks noGrp="1"/>
          </p:cNvSpPr>
          <p:nvPr>
            <p:ph type="body" idx="1"/>
          </p:nvPr>
        </p:nvSpPr>
        <p:spPr>
          <a:xfrm>
            <a:off x="530400" y="1152475"/>
            <a:ext cx="57951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3"/>
              </a:buClr>
              <a:buSzPts val="1200"/>
              <a:buAutoNum type="arabicPeriod"/>
              <a:defRPr sz="1100"/>
            </a:lvl1pPr>
            <a:lvl2pPr marL="914400" lvl="1" indent="-330200">
              <a:spcBef>
                <a:spcPts val="0"/>
              </a:spcBef>
              <a:spcAft>
                <a:spcPts val="0"/>
              </a:spcAft>
              <a:buClr>
                <a:srgbClr val="0E0E0E"/>
              </a:buClr>
              <a:buSzPts val="1600"/>
              <a:buFont typeface="Lora"/>
              <a:buAutoNum type="alphaLcPeriod"/>
              <a:defRPr/>
            </a:lvl2pPr>
            <a:lvl3pPr marL="1371600" lvl="2" indent="-330200">
              <a:spcBef>
                <a:spcPts val="0"/>
              </a:spcBef>
              <a:spcAft>
                <a:spcPts val="0"/>
              </a:spcAft>
              <a:buClr>
                <a:srgbClr val="0E0E0E"/>
              </a:buClr>
              <a:buSzPts val="1600"/>
              <a:buFont typeface="Lora"/>
              <a:buAutoNum type="romanLcPeriod"/>
              <a:defRPr/>
            </a:lvl3pPr>
            <a:lvl4pPr marL="1828800" lvl="3" indent="-330200">
              <a:spcBef>
                <a:spcPts val="0"/>
              </a:spcBef>
              <a:spcAft>
                <a:spcPts val="0"/>
              </a:spcAft>
              <a:buClr>
                <a:srgbClr val="0E0E0E"/>
              </a:buClr>
              <a:buSzPts val="1600"/>
              <a:buFont typeface="Lora"/>
              <a:buAutoNum type="arabicPeriod"/>
              <a:defRPr/>
            </a:lvl4pPr>
            <a:lvl5pPr marL="2286000" lvl="4" indent="-330200">
              <a:spcBef>
                <a:spcPts val="0"/>
              </a:spcBef>
              <a:spcAft>
                <a:spcPts val="0"/>
              </a:spcAft>
              <a:buClr>
                <a:srgbClr val="0E0E0E"/>
              </a:buClr>
              <a:buSzPts val="1600"/>
              <a:buFont typeface="Lora"/>
              <a:buAutoNum type="alphaLcPeriod"/>
              <a:defRPr/>
            </a:lvl5pPr>
            <a:lvl6pPr marL="2743200" lvl="5" indent="-330200">
              <a:spcBef>
                <a:spcPts val="0"/>
              </a:spcBef>
              <a:spcAft>
                <a:spcPts val="0"/>
              </a:spcAft>
              <a:buClr>
                <a:srgbClr val="0E0E0E"/>
              </a:buClr>
              <a:buSzPts val="1600"/>
              <a:buFont typeface="Lora"/>
              <a:buAutoNum type="romanLcPeriod"/>
              <a:defRPr/>
            </a:lvl6pPr>
            <a:lvl7pPr marL="3200400" lvl="6" indent="-330200">
              <a:spcBef>
                <a:spcPts val="0"/>
              </a:spcBef>
              <a:spcAft>
                <a:spcPts val="0"/>
              </a:spcAft>
              <a:buClr>
                <a:srgbClr val="0E0E0E"/>
              </a:buClr>
              <a:buSzPts val="1600"/>
              <a:buFont typeface="Lora"/>
              <a:buAutoNum type="arabicPeriod"/>
              <a:defRPr/>
            </a:lvl7pPr>
            <a:lvl8pPr marL="3657600" lvl="7" indent="-330200">
              <a:spcBef>
                <a:spcPts val="0"/>
              </a:spcBef>
              <a:spcAft>
                <a:spcPts val="0"/>
              </a:spcAft>
              <a:buClr>
                <a:srgbClr val="0E0E0E"/>
              </a:buClr>
              <a:buSzPts val="1600"/>
              <a:buFont typeface="Lora"/>
              <a:buAutoNum type="alphaLcPeriod"/>
              <a:defRPr/>
            </a:lvl8pPr>
            <a:lvl9pPr marL="4114800" lvl="8" indent="-330200">
              <a:spcBef>
                <a:spcPts val="0"/>
              </a:spcBef>
              <a:spcAft>
                <a:spcPts val="0"/>
              </a:spcAft>
              <a:buClr>
                <a:srgbClr val="0E0E0E"/>
              </a:buClr>
              <a:buSzPts val="1600"/>
              <a:buFont typeface="Lora"/>
              <a:buAutoNum type="romanLcPeriod"/>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1_Title and body">
    <p:bg>
      <p:bgPr>
        <a:solidFill>
          <a:schemeClr val="dk2"/>
        </a:solidFill>
        <a:effectLst/>
      </p:bgPr>
    </p:bg>
    <p:spTree>
      <p:nvGrpSpPr>
        <p:cNvPr id="1" name="Shape 59"/>
        <p:cNvGrpSpPr/>
        <p:nvPr/>
      </p:nvGrpSpPr>
      <p:grpSpPr>
        <a:xfrm>
          <a:off x="0" y="0"/>
          <a:ext cx="0" cy="0"/>
          <a:chOff x="0" y="0"/>
          <a:chExt cx="0" cy="0"/>
        </a:xfrm>
      </p:grpSpPr>
      <p:grpSp>
        <p:nvGrpSpPr>
          <p:cNvPr id="60" name="Google Shape;60;p4"/>
          <p:cNvGrpSpPr/>
          <p:nvPr/>
        </p:nvGrpSpPr>
        <p:grpSpPr>
          <a:xfrm>
            <a:off x="-182025" y="174800"/>
            <a:ext cx="7222050" cy="4793900"/>
            <a:chOff x="-265000" y="224718"/>
            <a:chExt cx="9629400" cy="4793900"/>
          </a:xfrm>
        </p:grpSpPr>
        <p:cxnSp>
          <p:nvCxnSpPr>
            <p:cNvPr id="61" name="Google Shape;61;p4"/>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2" name="Google Shape;62;p4"/>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3" name="Google Shape;63;p4"/>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4" name="Google Shape;64;p4"/>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5" name="Google Shape;65;p4"/>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6" name="Google Shape;66;p4"/>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7" name="Google Shape;67;p4"/>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8" name="Google Shape;68;p4"/>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9" name="Google Shape;69;p4"/>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0" name="Google Shape;70;p4"/>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1" name="Google Shape;71;p4"/>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2" name="Google Shape;72;p4"/>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3" name="Google Shape;73;p4"/>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4" name="Google Shape;74;p4"/>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5" name="Google Shape;75;p4"/>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6" name="Google Shape;76;p4"/>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7" name="Google Shape;77;p4"/>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8" name="Google Shape;78;p4"/>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9" name="Google Shape;79;p4"/>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0" name="Google Shape;80;p4"/>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1" name="Google Shape;81;p4"/>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82" name="Google Shape;82;p4"/>
          <p:cNvSpPr/>
          <p:nvPr/>
        </p:nvSpPr>
        <p:spPr>
          <a:xfrm>
            <a:off x="398813" y="299100"/>
            <a:ext cx="6060375" cy="4545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4"/>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4" name="Google Shape;84;p4"/>
          <p:cNvSpPr txBox="1">
            <a:spLocks noGrp="1"/>
          </p:cNvSpPr>
          <p:nvPr>
            <p:ph type="body" idx="1"/>
          </p:nvPr>
        </p:nvSpPr>
        <p:spPr>
          <a:xfrm>
            <a:off x="530400" y="1152475"/>
            <a:ext cx="57951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3"/>
              </a:buClr>
              <a:buSzPts val="1200"/>
              <a:buAutoNum type="arabicPeriod"/>
              <a:defRPr sz="1100"/>
            </a:lvl1pPr>
            <a:lvl2pPr marL="914400" lvl="1" indent="-330200">
              <a:spcBef>
                <a:spcPts val="0"/>
              </a:spcBef>
              <a:spcAft>
                <a:spcPts val="0"/>
              </a:spcAft>
              <a:buClr>
                <a:srgbClr val="0E0E0E"/>
              </a:buClr>
              <a:buSzPts val="1600"/>
              <a:buFont typeface="Lora"/>
              <a:buAutoNum type="alphaLcPeriod"/>
              <a:defRPr/>
            </a:lvl2pPr>
            <a:lvl3pPr marL="1371600" lvl="2" indent="-330200">
              <a:spcBef>
                <a:spcPts val="0"/>
              </a:spcBef>
              <a:spcAft>
                <a:spcPts val="0"/>
              </a:spcAft>
              <a:buClr>
                <a:srgbClr val="0E0E0E"/>
              </a:buClr>
              <a:buSzPts val="1600"/>
              <a:buFont typeface="Lora"/>
              <a:buAutoNum type="romanLcPeriod"/>
              <a:defRPr/>
            </a:lvl3pPr>
            <a:lvl4pPr marL="1828800" lvl="3" indent="-330200">
              <a:spcBef>
                <a:spcPts val="0"/>
              </a:spcBef>
              <a:spcAft>
                <a:spcPts val="0"/>
              </a:spcAft>
              <a:buClr>
                <a:srgbClr val="0E0E0E"/>
              </a:buClr>
              <a:buSzPts val="1600"/>
              <a:buFont typeface="Lora"/>
              <a:buAutoNum type="arabicPeriod"/>
              <a:defRPr/>
            </a:lvl4pPr>
            <a:lvl5pPr marL="2286000" lvl="4" indent="-330200">
              <a:spcBef>
                <a:spcPts val="0"/>
              </a:spcBef>
              <a:spcAft>
                <a:spcPts val="0"/>
              </a:spcAft>
              <a:buClr>
                <a:srgbClr val="0E0E0E"/>
              </a:buClr>
              <a:buSzPts val="1600"/>
              <a:buFont typeface="Lora"/>
              <a:buAutoNum type="alphaLcPeriod"/>
              <a:defRPr/>
            </a:lvl5pPr>
            <a:lvl6pPr marL="2743200" lvl="5" indent="-330200">
              <a:spcBef>
                <a:spcPts val="0"/>
              </a:spcBef>
              <a:spcAft>
                <a:spcPts val="0"/>
              </a:spcAft>
              <a:buClr>
                <a:srgbClr val="0E0E0E"/>
              </a:buClr>
              <a:buSzPts val="1600"/>
              <a:buFont typeface="Lora"/>
              <a:buAutoNum type="romanLcPeriod"/>
              <a:defRPr/>
            </a:lvl6pPr>
            <a:lvl7pPr marL="3200400" lvl="6" indent="-330200">
              <a:spcBef>
                <a:spcPts val="0"/>
              </a:spcBef>
              <a:spcAft>
                <a:spcPts val="0"/>
              </a:spcAft>
              <a:buClr>
                <a:srgbClr val="0E0E0E"/>
              </a:buClr>
              <a:buSzPts val="1600"/>
              <a:buFont typeface="Lora"/>
              <a:buAutoNum type="arabicPeriod"/>
              <a:defRPr/>
            </a:lvl7pPr>
            <a:lvl8pPr marL="3657600" lvl="7" indent="-330200">
              <a:spcBef>
                <a:spcPts val="0"/>
              </a:spcBef>
              <a:spcAft>
                <a:spcPts val="0"/>
              </a:spcAft>
              <a:buClr>
                <a:srgbClr val="0E0E0E"/>
              </a:buClr>
              <a:buSzPts val="1600"/>
              <a:buFont typeface="Lora"/>
              <a:buAutoNum type="alphaLcPeriod"/>
              <a:defRPr/>
            </a:lvl8pPr>
            <a:lvl9pPr marL="4114800" lvl="8" indent="-330200">
              <a:spcBef>
                <a:spcPts val="0"/>
              </a:spcBef>
              <a:spcAft>
                <a:spcPts val="0"/>
              </a:spcAft>
              <a:buClr>
                <a:srgbClr val="0E0E0E"/>
              </a:buClr>
              <a:buSzPts val="1600"/>
              <a:buFont typeface="Lora"/>
              <a:buAutoNum type="romanLcPeriod"/>
              <a:defRPr/>
            </a:lvl9pPr>
          </a:lstStyle>
          <a:p>
            <a:endParaRPr/>
          </a:p>
        </p:txBody>
      </p:sp>
    </p:spTree>
    <p:extLst>
      <p:ext uri="{BB962C8B-B14F-4D97-AF65-F5344CB8AC3E}">
        <p14:creationId xmlns:p14="http://schemas.microsoft.com/office/powerpoint/2010/main" val="362597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1_Title and body">
    <p:bg>
      <p:bgPr>
        <a:solidFill>
          <a:schemeClr val="dk2"/>
        </a:solidFill>
        <a:effectLst/>
      </p:bgPr>
    </p:bg>
    <p:spTree>
      <p:nvGrpSpPr>
        <p:cNvPr id="1" name="Shape 59"/>
        <p:cNvGrpSpPr/>
        <p:nvPr/>
      </p:nvGrpSpPr>
      <p:grpSpPr>
        <a:xfrm>
          <a:off x="0" y="0"/>
          <a:ext cx="0" cy="0"/>
          <a:chOff x="0" y="0"/>
          <a:chExt cx="0" cy="0"/>
        </a:xfrm>
      </p:grpSpPr>
      <p:grpSp>
        <p:nvGrpSpPr>
          <p:cNvPr id="60" name="Google Shape;60;p4"/>
          <p:cNvGrpSpPr/>
          <p:nvPr/>
        </p:nvGrpSpPr>
        <p:grpSpPr>
          <a:xfrm>
            <a:off x="-182025" y="174800"/>
            <a:ext cx="7222050" cy="4793900"/>
            <a:chOff x="-265000" y="224718"/>
            <a:chExt cx="9629400" cy="4793900"/>
          </a:xfrm>
        </p:grpSpPr>
        <p:cxnSp>
          <p:nvCxnSpPr>
            <p:cNvPr id="61" name="Google Shape;61;p4"/>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2" name="Google Shape;62;p4"/>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3" name="Google Shape;63;p4"/>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4" name="Google Shape;64;p4"/>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5" name="Google Shape;65;p4"/>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6" name="Google Shape;66;p4"/>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7" name="Google Shape;67;p4"/>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8" name="Google Shape;68;p4"/>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9" name="Google Shape;69;p4"/>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0" name="Google Shape;70;p4"/>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1" name="Google Shape;71;p4"/>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2" name="Google Shape;72;p4"/>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3" name="Google Shape;73;p4"/>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4" name="Google Shape;74;p4"/>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5" name="Google Shape;75;p4"/>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6" name="Google Shape;76;p4"/>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7" name="Google Shape;77;p4"/>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8" name="Google Shape;78;p4"/>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9" name="Google Shape;79;p4"/>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0" name="Google Shape;80;p4"/>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1" name="Google Shape;81;p4"/>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82" name="Google Shape;82;p4"/>
          <p:cNvSpPr/>
          <p:nvPr/>
        </p:nvSpPr>
        <p:spPr>
          <a:xfrm>
            <a:off x="398813" y="299100"/>
            <a:ext cx="6060375" cy="4545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4"/>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4" name="Google Shape;84;p4"/>
          <p:cNvSpPr txBox="1">
            <a:spLocks noGrp="1"/>
          </p:cNvSpPr>
          <p:nvPr>
            <p:ph type="body" idx="1"/>
          </p:nvPr>
        </p:nvSpPr>
        <p:spPr>
          <a:xfrm>
            <a:off x="530400" y="1152475"/>
            <a:ext cx="57951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3"/>
              </a:buClr>
              <a:buSzPts val="1200"/>
              <a:buAutoNum type="arabicPeriod"/>
              <a:defRPr sz="1100"/>
            </a:lvl1pPr>
            <a:lvl2pPr marL="914400" lvl="1" indent="-330200">
              <a:spcBef>
                <a:spcPts val="0"/>
              </a:spcBef>
              <a:spcAft>
                <a:spcPts val="0"/>
              </a:spcAft>
              <a:buClr>
                <a:srgbClr val="0E0E0E"/>
              </a:buClr>
              <a:buSzPts val="1600"/>
              <a:buFont typeface="Lora"/>
              <a:buAutoNum type="alphaLcPeriod"/>
              <a:defRPr/>
            </a:lvl2pPr>
            <a:lvl3pPr marL="1371600" lvl="2" indent="-330200">
              <a:spcBef>
                <a:spcPts val="0"/>
              </a:spcBef>
              <a:spcAft>
                <a:spcPts val="0"/>
              </a:spcAft>
              <a:buClr>
                <a:srgbClr val="0E0E0E"/>
              </a:buClr>
              <a:buSzPts val="1600"/>
              <a:buFont typeface="Lora"/>
              <a:buAutoNum type="romanLcPeriod"/>
              <a:defRPr/>
            </a:lvl3pPr>
            <a:lvl4pPr marL="1828800" lvl="3" indent="-330200">
              <a:spcBef>
                <a:spcPts val="0"/>
              </a:spcBef>
              <a:spcAft>
                <a:spcPts val="0"/>
              </a:spcAft>
              <a:buClr>
                <a:srgbClr val="0E0E0E"/>
              </a:buClr>
              <a:buSzPts val="1600"/>
              <a:buFont typeface="Lora"/>
              <a:buAutoNum type="arabicPeriod"/>
              <a:defRPr/>
            </a:lvl4pPr>
            <a:lvl5pPr marL="2286000" lvl="4" indent="-330200">
              <a:spcBef>
                <a:spcPts val="0"/>
              </a:spcBef>
              <a:spcAft>
                <a:spcPts val="0"/>
              </a:spcAft>
              <a:buClr>
                <a:srgbClr val="0E0E0E"/>
              </a:buClr>
              <a:buSzPts val="1600"/>
              <a:buFont typeface="Lora"/>
              <a:buAutoNum type="alphaLcPeriod"/>
              <a:defRPr/>
            </a:lvl5pPr>
            <a:lvl6pPr marL="2743200" lvl="5" indent="-330200">
              <a:spcBef>
                <a:spcPts val="0"/>
              </a:spcBef>
              <a:spcAft>
                <a:spcPts val="0"/>
              </a:spcAft>
              <a:buClr>
                <a:srgbClr val="0E0E0E"/>
              </a:buClr>
              <a:buSzPts val="1600"/>
              <a:buFont typeface="Lora"/>
              <a:buAutoNum type="romanLcPeriod"/>
              <a:defRPr/>
            </a:lvl6pPr>
            <a:lvl7pPr marL="3200400" lvl="6" indent="-330200">
              <a:spcBef>
                <a:spcPts val="0"/>
              </a:spcBef>
              <a:spcAft>
                <a:spcPts val="0"/>
              </a:spcAft>
              <a:buClr>
                <a:srgbClr val="0E0E0E"/>
              </a:buClr>
              <a:buSzPts val="1600"/>
              <a:buFont typeface="Lora"/>
              <a:buAutoNum type="arabicPeriod"/>
              <a:defRPr/>
            </a:lvl7pPr>
            <a:lvl8pPr marL="3657600" lvl="7" indent="-330200">
              <a:spcBef>
                <a:spcPts val="0"/>
              </a:spcBef>
              <a:spcAft>
                <a:spcPts val="0"/>
              </a:spcAft>
              <a:buClr>
                <a:srgbClr val="0E0E0E"/>
              </a:buClr>
              <a:buSzPts val="1600"/>
              <a:buFont typeface="Lora"/>
              <a:buAutoNum type="alphaLcPeriod"/>
              <a:defRPr/>
            </a:lvl8pPr>
            <a:lvl9pPr marL="4114800" lvl="8" indent="-330200">
              <a:spcBef>
                <a:spcPts val="0"/>
              </a:spcBef>
              <a:spcAft>
                <a:spcPts val="0"/>
              </a:spcAft>
              <a:buClr>
                <a:srgbClr val="0E0E0E"/>
              </a:buClr>
              <a:buSzPts val="1600"/>
              <a:buFont typeface="Lora"/>
              <a:buAutoNum type="romanLcPeriod"/>
              <a:defRPr/>
            </a:lvl9pPr>
          </a:lstStyle>
          <a:p>
            <a:endParaRPr/>
          </a:p>
        </p:txBody>
      </p:sp>
    </p:spTree>
    <p:extLst>
      <p:ext uri="{BB962C8B-B14F-4D97-AF65-F5344CB8AC3E}">
        <p14:creationId xmlns:p14="http://schemas.microsoft.com/office/powerpoint/2010/main" val="3755226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1_Title and body">
    <p:bg>
      <p:bgPr>
        <a:solidFill>
          <a:schemeClr val="dk2"/>
        </a:solidFill>
        <a:effectLst/>
      </p:bgPr>
    </p:bg>
    <p:spTree>
      <p:nvGrpSpPr>
        <p:cNvPr id="1" name="Shape 59"/>
        <p:cNvGrpSpPr/>
        <p:nvPr/>
      </p:nvGrpSpPr>
      <p:grpSpPr>
        <a:xfrm>
          <a:off x="0" y="0"/>
          <a:ext cx="0" cy="0"/>
          <a:chOff x="0" y="0"/>
          <a:chExt cx="0" cy="0"/>
        </a:xfrm>
      </p:grpSpPr>
      <p:grpSp>
        <p:nvGrpSpPr>
          <p:cNvPr id="60" name="Google Shape;60;p4"/>
          <p:cNvGrpSpPr/>
          <p:nvPr/>
        </p:nvGrpSpPr>
        <p:grpSpPr>
          <a:xfrm>
            <a:off x="-182025" y="174800"/>
            <a:ext cx="7222050" cy="4793900"/>
            <a:chOff x="-265000" y="224718"/>
            <a:chExt cx="9629400" cy="4793900"/>
          </a:xfrm>
        </p:grpSpPr>
        <p:cxnSp>
          <p:nvCxnSpPr>
            <p:cNvPr id="61" name="Google Shape;61;p4"/>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2" name="Google Shape;62;p4"/>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3" name="Google Shape;63;p4"/>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4" name="Google Shape;64;p4"/>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5" name="Google Shape;65;p4"/>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6" name="Google Shape;66;p4"/>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7" name="Google Shape;67;p4"/>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8" name="Google Shape;68;p4"/>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9" name="Google Shape;69;p4"/>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0" name="Google Shape;70;p4"/>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1" name="Google Shape;71;p4"/>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2" name="Google Shape;72;p4"/>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3" name="Google Shape;73;p4"/>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4" name="Google Shape;74;p4"/>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5" name="Google Shape;75;p4"/>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6" name="Google Shape;76;p4"/>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7" name="Google Shape;77;p4"/>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8" name="Google Shape;78;p4"/>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9" name="Google Shape;79;p4"/>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0" name="Google Shape;80;p4"/>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1" name="Google Shape;81;p4"/>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82" name="Google Shape;82;p4"/>
          <p:cNvSpPr/>
          <p:nvPr/>
        </p:nvSpPr>
        <p:spPr>
          <a:xfrm>
            <a:off x="398813" y="299100"/>
            <a:ext cx="6060375" cy="4545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4"/>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4" name="Google Shape;84;p4"/>
          <p:cNvSpPr txBox="1">
            <a:spLocks noGrp="1"/>
          </p:cNvSpPr>
          <p:nvPr>
            <p:ph type="body" idx="1"/>
          </p:nvPr>
        </p:nvSpPr>
        <p:spPr>
          <a:xfrm>
            <a:off x="530400" y="1152475"/>
            <a:ext cx="57951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3"/>
              </a:buClr>
              <a:buSzPts val="1200"/>
              <a:buAutoNum type="arabicPeriod"/>
              <a:defRPr sz="1100"/>
            </a:lvl1pPr>
            <a:lvl2pPr marL="914400" lvl="1" indent="-330200">
              <a:spcBef>
                <a:spcPts val="0"/>
              </a:spcBef>
              <a:spcAft>
                <a:spcPts val="0"/>
              </a:spcAft>
              <a:buClr>
                <a:srgbClr val="0E0E0E"/>
              </a:buClr>
              <a:buSzPts val="1600"/>
              <a:buFont typeface="Lora"/>
              <a:buAutoNum type="alphaLcPeriod"/>
              <a:defRPr/>
            </a:lvl2pPr>
            <a:lvl3pPr marL="1371600" lvl="2" indent="-330200">
              <a:spcBef>
                <a:spcPts val="0"/>
              </a:spcBef>
              <a:spcAft>
                <a:spcPts val="0"/>
              </a:spcAft>
              <a:buClr>
                <a:srgbClr val="0E0E0E"/>
              </a:buClr>
              <a:buSzPts val="1600"/>
              <a:buFont typeface="Lora"/>
              <a:buAutoNum type="romanLcPeriod"/>
              <a:defRPr/>
            </a:lvl3pPr>
            <a:lvl4pPr marL="1828800" lvl="3" indent="-330200">
              <a:spcBef>
                <a:spcPts val="0"/>
              </a:spcBef>
              <a:spcAft>
                <a:spcPts val="0"/>
              </a:spcAft>
              <a:buClr>
                <a:srgbClr val="0E0E0E"/>
              </a:buClr>
              <a:buSzPts val="1600"/>
              <a:buFont typeface="Lora"/>
              <a:buAutoNum type="arabicPeriod"/>
              <a:defRPr/>
            </a:lvl4pPr>
            <a:lvl5pPr marL="2286000" lvl="4" indent="-330200">
              <a:spcBef>
                <a:spcPts val="0"/>
              </a:spcBef>
              <a:spcAft>
                <a:spcPts val="0"/>
              </a:spcAft>
              <a:buClr>
                <a:srgbClr val="0E0E0E"/>
              </a:buClr>
              <a:buSzPts val="1600"/>
              <a:buFont typeface="Lora"/>
              <a:buAutoNum type="alphaLcPeriod"/>
              <a:defRPr/>
            </a:lvl5pPr>
            <a:lvl6pPr marL="2743200" lvl="5" indent="-330200">
              <a:spcBef>
                <a:spcPts val="0"/>
              </a:spcBef>
              <a:spcAft>
                <a:spcPts val="0"/>
              </a:spcAft>
              <a:buClr>
                <a:srgbClr val="0E0E0E"/>
              </a:buClr>
              <a:buSzPts val="1600"/>
              <a:buFont typeface="Lora"/>
              <a:buAutoNum type="romanLcPeriod"/>
              <a:defRPr/>
            </a:lvl6pPr>
            <a:lvl7pPr marL="3200400" lvl="6" indent="-330200">
              <a:spcBef>
                <a:spcPts val="0"/>
              </a:spcBef>
              <a:spcAft>
                <a:spcPts val="0"/>
              </a:spcAft>
              <a:buClr>
                <a:srgbClr val="0E0E0E"/>
              </a:buClr>
              <a:buSzPts val="1600"/>
              <a:buFont typeface="Lora"/>
              <a:buAutoNum type="arabicPeriod"/>
              <a:defRPr/>
            </a:lvl7pPr>
            <a:lvl8pPr marL="3657600" lvl="7" indent="-330200">
              <a:spcBef>
                <a:spcPts val="0"/>
              </a:spcBef>
              <a:spcAft>
                <a:spcPts val="0"/>
              </a:spcAft>
              <a:buClr>
                <a:srgbClr val="0E0E0E"/>
              </a:buClr>
              <a:buSzPts val="1600"/>
              <a:buFont typeface="Lora"/>
              <a:buAutoNum type="alphaLcPeriod"/>
              <a:defRPr/>
            </a:lvl8pPr>
            <a:lvl9pPr marL="4114800" lvl="8" indent="-330200">
              <a:spcBef>
                <a:spcPts val="0"/>
              </a:spcBef>
              <a:spcAft>
                <a:spcPts val="0"/>
              </a:spcAft>
              <a:buClr>
                <a:srgbClr val="0E0E0E"/>
              </a:buClr>
              <a:buSzPts val="1600"/>
              <a:buFont typeface="Lora"/>
              <a:buAutoNum type="romanLcPeriod"/>
              <a:defRPr/>
            </a:lvl9pPr>
          </a:lstStyle>
          <a:p>
            <a:endParaRPr/>
          </a:p>
        </p:txBody>
      </p:sp>
    </p:spTree>
    <p:extLst>
      <p:ext uri="{BB962C8B-B14F-4D97-AF65-F5344CB8AC3E}">
        <p14:creationId xmlns:p14="http://schemas.microsoft.com/office/powerpoint/2010/main" val="50773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5"/>
        <p:cNvGrpSpPr/>
        <p:nvPr/>
      </p:nvGrpSpPr>
      <p:grpSpPr>
        <a:xfrm>
          <a:off x="0" y="0"/>
          <a:ext cx="0" cy="0"/>
          <a:chOff x="0" y="0"/>
          <a:chExt cx="0" cy="0"/>
        </a:xfrm>
      </p:grpSpPr>
      <p:grpSp>
        <p:nvGrpSpPr>
          <p:cNvPr id="86" name="Google Shape;86;p5"/>
          <p:cNvGrpSpPr/>
          <p:nvPr/>
        </p:nvGrpSpPr>
        <p:grpSpPr>
          <a:xfrm>
            <a:off x="-182025" y="174800"/>
            <a:ext cx="7222050" cy="4793900"/>
            <a:chOff x="-265000" y="224718"/>
            <a:chExt cx="9629400" cy="4793900"/>
          </a:xfrm>
        </p:grpSpPr>
        <p:cxnSp>
          <p:nvCxnSpPr>
            <p:cNvPr id="87" name="Google Shape;87;p5"/>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8" name="Google Shape;88;p5"/>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9" name="Google Shape;89;p5"/>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0" name="Google Shape;90;p5"/>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1" name="Google Shape;91;p5"/>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2" name="Google Shape;92;p5"/>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3" name="Google Shape;93;p5"/>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4" name="Google Shape;94;p5"/>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5" name="Google Shape;95;p5"/>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6" name="Google Shape;96;p5"/>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7" name="Google Shape;97;p5"/>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8" name="Google Shape;98;p5"/>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9" name="Google Shape;99;p5"/>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0" name="Google Shape;100;p5"/>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1" name="Google Shape;101;p5"/>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2" name="Google Shape;102;p5"/>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3" name="Google Shape;103;p5"/>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4" name="Google Shape;104;p5"/>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5" name="Google Shape;105;p5"/>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6" name="Google Shape;106;p5"/>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7" name="Google Shape;107;p5"/>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108" name="Google Shape;108;p5"/>
          <p:cNvSpPr txBox="1">
            <a:spLocks noGrp="1"/>
          </p:cNvSpPr>
          <p:nvPr>
            <p:ph type="title"/>
          </p:nvPr>
        </p:nvSpPr>
        <p:spPr>
          <a:xfrm>
            <a:off x="1059034" y="1087250"/>
            <a:ext cx="1762425" cy="572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400"/>
              <a:buNone/>
              <a:defRPr sz="2400"/>
            </a:lvl1pPr>
            <a:lvl2pPr lvl="1" algn="r" rtl="0">
              <a:lnSpc>
                <a:spcPct val="100000"/>
              </a:lnSpc>
              <a:spcBef>
                <a:spcPts val="0"/>
              </a:spcBef>
              <a:spcAft>
                <a:spcPts val="0"/>
              </a:spcAft>
              <a:buSzPts val="2400"/>
              <a:buNone/>
              <a:defRPr sz="2400"/>
            </a:lvl2pPr>
            <a:lvl3pPr lvl="2" algn="r" rtl="0">
              <a:lnSpc>
                <a:spcPct val="100000"/>
              </a:lnSpc>
              <a:spcBef>
                <a:spcPts val="0"/>
              </a:spcBef>
              <a:spcAft>
                <a:spcPts val="0"/>
              </a:spcAft>
              <a:buSzPts val="2400"/>
              <a:buNone/>
              <a:defRPr sz="2400"/>
            </a:lvl3pPr>
            <a:lvl4pPr lvl="3" algn="r" rtl="0">
              <a:lnSpc>
                <a:spcPct val="100000"/>
              </a:lnSpc>
              <a:spcBef>
                <a:spcPts val="0"/>
              </a:spcBef>
              <a:spcAft>
                <a:spcPts val="0"/>
              </a:spcAft>
              <a:buSzPts val="2400"/>
              <a:buNone/>
              <a:defRPr sz="2400"/>
            </a:lvl4pPr>
            <a:lvl5pPr lvl="4" algn="r" rtl="0">
              <a:lnSpc>
                <a:spcPct val="100000"/>
              </a:lnSpc>
              <a:spcBef>
                <a:spcPts val="0"/>
              </a:spcBef>
              <a:spcAft>
                <a:spcPts val="0"/>
              </a:spcAft>
              <a:buSzPts val="2400"/>
              <a:buNone/>
              <a:defRPr sz="2400"/>
            </a:lvl5pPr>
            <a:lvl6pPr lvl="5" algn="r" rtl="0">
              <a:lnSpc>
                <a:spcPct val="100000"/>
              </a:lnSpc>
              <a:spcBef>
                <a:spcPts val="0"/>
              </a:spcBef>
              <a:spcAft>
                <a:spcPts val="0"/>
              </a:spcAft>
              <a:buSzPts val="2400"/>
              <a:buNone/>
              <a:defRPr sz="2400"/>
            </a:lvl6pPr>
            <a:lvl7pPr lvl="6" algn="r" rtl="0">
              <a:lnSpc>
                <a:spcPct val="100000"/>
              </a:lnSpc>
              <a:spcBef>
                <a:spcPts val="0"/>
              </a:spcBef>
              <a:spcAft>
                <a:spcPts val="0"/>
              </a:spcAft>
              <a:buSzPts val="2400"/>
              <a:buNone/>
              <a:defRPr sz="2400"/>
            </a:lvl7pPr>
            <a:lvl8pPr lvl="7" algn="r" rtl="0">
              <a:lnSpc>
                <a:spcPct val="100000"/>
              </a:lnSpc>
              <a:spcBef>
                <a:spcPts val="0"/>
              </a:spcBef>
              <a:spcAft>
                <a:spcPts val="0"/>
              </a:spcAft>
              <a:buSzPts val="2400"/>
              <a:buNone/>
              <a:defRPr sz="2400"/>
            </a:lvl8pPr>
            <a:lvl9pPr lvl="8" algn="r" rtl="0">
              <a:lnSpc>
                <a:spcPct val="100000"/>
              </a:lnSpc>
              <a:spcBef>
                <a:spcPts val="0"/>
              </a:spcBef>
              <a:spcAft>
                <a:spcPts val="0"/>
              </a:spcAft>
              <a:buSzPts val="2400"/>
              <a:buNone/>
              <a:defRPr sz="2400"/>
            </a:lvl9pPr>
          </a:lstStyle>
          <a:p>
            <a:endParaRPr/>
          </a:p>
        </p:txBody>
      </p:sp>
      <p:sp>
        <p:nvSpPr>
          <p:cNvPr id="109" name="Google Shape;109;p5"/>
          <p:cNvSpPr txBox="1">
            <a:spLocks noGrp="1"/>
          </p:cNvSpPr>
          <p:nvPr>
            <p:ph type="title" idx="2"/>
          </p:nvPr>
        </p:nvSpPr>
        <p:spPr>
          <a:xfrm>
            <a:off x="4036535" y="2658250"/>
            <a:ext cx="1762425"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
        <p:nvSpPr>
          <p:cNvPr id="110" name="Google Shape;110;p5"/>
          <p:cNvSpPr txBox="1">
            <a:spLocks noGrp="1"/>
          </p:cNvSpPr>
          <p:nvPr>
            <p:ph type="subTitle" idx="1"/>
          </p:nvPr>
        </p:nvSpPr>
        <p:spPr>
          <a:xfrm>
            <a:off x="1059034" y="1507550"/>
            <a:ext cx="1762425" cy="977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
        <p:nvSpPr>
          <p:cNvPr id="111" name="Google Shape;111;p5"/>
          <p:cNvSpPr txBox="1">
            <a:spLocks noGrp="1"/>
          </p:cNvSpPr>
          <p:nvPr>
            <p:ph type="subTitle" idx="3"/>
          </p:nvPr>
        </p:nvSpPr>
        <p:spPr>
          <a:xfrm>
            <a:off x="4036541" y="3078550"/>
            <a:ext cx="1762425" cy="97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85"/>
        <p:cNvGrpSpPr/>
        <p:nvPr/>
      </p:nvGrpSpPr>
      <p:grpSpPr>
        <a:xfrm>
          <a:off x="0" y="0"/>
          <a:ext cx="0" cy="0"/>
          <a:chOff x="0" y="0"/>
          <a:chExt cx="0" cy="0"/>
        </a:xfrm>
      </p:grpSpPr>
      <p:grpSp>
        <p:nvGrpSpPr>
          <p:cNvPr id="86" name="Google Shape;86;p5"/>
          <p:cNvGrpSpPr/>
          <p:nvPr/>
        </p:nvGrpSpPr>
        <p:grpSpPr>
          <a:xfrm>
            <a:off x="-182025" y="174800"/>
            <a:ext cx="7222050" cy="4793900"/>
            <a:chOff x="-265000" y="224718"/>
            <a:chExt cx="9629400" cy="4793900"/>
          </a:xfrm>
        </p:grpSpPr>
        <p:cxnSp>
          <p:nvCxnSpPr>
            <p:cNvPr id="87" name="Google Shape;87;p5"/>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8" name="Google Shape;88;p5"/>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9" name="Google Shape;89;p5"/>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0" name="Google Shape;90;p5"/>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1" name="Google Shape;91;p5"/>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2" name="Google Shape;92;p5"/>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3" name="Google Shape;93;p5"/>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4" name="Google Shape;94;p5"/>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5" name="Google Shape;95;p5"/>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6" name="Google Shape;96;p5"/>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7" name="Google Shape;97;p5"/>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8" name="Google Shape;98;p5"/>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9" name="Google Shape;99;p5"/>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0" name="Google Shape;100;p5"/>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1" name="Google Shape;101;p5"/>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2" name="Google Shape;102;p5"/>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3" name="Google Shape;103;p5"/>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4" name="Google Shape;104;p5"/>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5" name="Google Shape;105;p5"/>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6" name="Google Shape;106;p5"/>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7" name="Google Shape;107;p5"/>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108" name="Google Shape;108;p5"/>
          <p:cNvSpPr txBox="1">
            <a:spLocks noGrp="1"/>
          </p:cNvSpPr>
          <p:nvPr>
            <p:ph type="title"/>
          </p:nvPr>
        </p:nvSpPr>
        <p:spPr>
          <a:xfrm>
            <a:off x="1059034" y="1087250"/>
            <a:ext cx="1762425" cy="572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400"/>
              <a:buNone/>
              <a:defRPr sz="2400"/>
            </a:lvl1pPr>
            <a:lvl2pPr lvl="1" algn="r" rtl="0">
              <a:lnSpc>
                <a:spcPct val="100000"/>
              </a:lnSpc>
              <a:spcBef>
                <a:spcPts val="0"/>
              </a:spcBef>
              <a:spcAft>
                <a:spcPts val="0"/>
              </a:spcAft>
              <a:buSzPts val="2400"/>
              <a:buNone/>
              <a:defRPr sz="2400"/>
            </a:lvl2pPr>
            <a:lvl3pPr lvl="2" algn="r" rtl="0">
              <a:lnSpc>
                <a:spcPct val="100000"/>
              </a:lnSpc>
              <a:spcBef>
                <a:spcPts val="0"/>
              </a:spcBef>
              <a:spcAft>
                <a:spcPts val="0"/>
              </a:spcAft>
              <a:buSzPts val="2400"/>
              <a:buNone/>
              <a:defRPr sz="2400"/>
            </a:lvl3pPr>
            <a:lvl4pPr lvl="3" algn="r" rtl="0">
              <a:lnSpc>
                <a:spcPct val="100000"/>
              </a:lnSpc>
              <a:spcBef>
                <a:spcPts val="0"/>
              </a:spcBef>
              <a:spcAft>
                <a:spcPts val="0"/>
              </a:spcAft>
              <a:buSzPts val="2400"/>
              <a:buNone/>
              <a:defRPr sz="2400"/>
            </a:lvl4pPr>
            <a:lvl5pPr lvl="4" algn="r" rtl="0">
              <a:lnSpc>
                <a:spcPct val="100000"/>
              </a:lnSpc>
              <a:spcBef>
                <a:spcPts val="0"/>
              </a:spcBef>
              <a:spcAft>
                <a:spcPts val="0"/>
              </a:spcAft>
              <a:buSzPts val="2400"/>
              <a:buNone/>
              <a:defRPr sz="2400"/>
            </a:lvl5pPr>
            <a:lvl6pPr lvl="5" algn="r" rtl="0">
              <a:lnSpc>
                <a:spcPct val="100000"/>
              </a:lnSpc>
              <a:spcBef>
                <a:spcPts val="0"/>
              </a:spcBef>
              <a:spcAft>
                <a:spcPts val="0"/>
              </a:spcAft>
              <a:buSzPts val="2400"/>
              <a:buNone/>
              <a:defRPr sz="2400"/>
            </a:lvl6pPr>
            <a:lvl7pPr lvl="6" algn="r" rtl="0">
              <a:lnSpc>
                <a:spcPct val="100000"/>
              </a:lnSpc>
              <a:spcBef>
                <a:spcPts val="0"/>
              </a:spcBef>
              <a:spcAft>
                <a:spcPts val="0"/>
              </a:spcAft>
              <a:buSzPts val="2400"/>
              <a:buNone/>
              <a:defRPr sz="2400"/>
            </a:lvl7pPr>
            <a:lvl8pPr lvl="7" algn="r" rtl="0">
              <a:lnSpc>
                <a:spcPct val="100000"/>
              </a:lnSpc>
              <a:spcBef>
                <a:spcPts val="0"/>
              </a:spcBef>
              <a:spcAft>
                <a:spcPts val="0"/>
              </a:spcAft>
              <a:buSzPts val="2400"/>
              <a:buNone/>
              <a:defRPr sz="2400"/>
            </a:lvl8pPr>
            <a:lvl9pPr lvl="8" algn="r" rtl="0">
              <a:lnSpc>
                <a:spcPct val="100000"/>
              </a:lnSpc>
              <a:spcBef>
                <a:spcPts val="0"/>
              </a:spcBef>
              <a:spcAft>
                <a:spcPts val="0"/>
              </a:spcAft>
              <a:buSzPts val="2400"/>
              <a:buNone/>
              <a:defRPr sz="2400"/>
            </a:lvl9pPr>
          </a:lstStyle>
          <a:p>
            <a:endParaRPr/>
          </a:p>
        </p:txBody>
      </p:sp>
      <p:sp>
        <p:nvSpPr>
          <p:cNvPr id="109" name="Google Shape;109;p5"/>
          <p:cNvSpPr txBox="1">
            <a:spLocks noGrp="1"/>
          </p:cNvSpPr>
          <p:nvPr>
            <p:ph type="title" idx="2"/>
          </p:nvPr>
        </p:nvSpPr>
        <p:spPr>
          <a:xfrm>
            <a:off x="4036535" y="2658250"/>
            <a:ext cx="1762425"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
        <p:nvSpPr>
          <p:cNvPr id="110" name="Google Shape;110;p5"/>
          <p:cNvSpPr txBox="1">
            <a:spLocks noGrp="1"/>
          </p:cNvSpPr>
          <p:nvPr>
            <p:ph type="subTitle" idx="1"/>
          </p:nvPr>
        </p:nvSpPr>
        <p:spPr>
          <a:xfrm>
            <a:off x="1059034" y="1507550"/>
            <a:ext cx="1762425" cy="977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
        <p:nvSpPr>
          <p:cNvPr id="111" name="Google Shape;111;p5"/>
          <p:cNvSpPr txBox="1">
            <a:spLocks noGrp="1"/>
          </p:cNvSpPr>
          <p:nvPr>
            <p:ph type="subTitle" idx="3"/>
          </p:nvPr>
        </p:nvSpPr>
        <p:spPr>
          <a:xfrm>
            <a:off x="4036541" y="3078550"/>
            <a:ext cx="1762425" cy="97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1868338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0400" y="445025"/>
            <a:ext cx="57951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1pPr>
            <a:lvl2pPr lvl="1">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2pPr>
            <a:lvl3pPr lvl="2">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3pPr>
            <a:lvl4pPr lvl="3">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4pPr>
            <a:lvl5pPr lvl="4">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5pPr>
            <a:lvl6pPr lvl="5">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6pPr>
            <a:lvl7pPr lvl="6">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7pPr>
            <a:lvl8pPr lvl="7">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8pPr>
            <a:lvl9pPr lvl="8">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530400" y="1152475"/>
            <a:ext cx="57951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1pPr>
            <a:lvl2pPr marL="914400" lvl="1"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2pPr>
            <a:lvl3pPr marL="1371600" lvl="2"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3pPr>
            <a:lvl4pPr marL="1828800" lvl="3"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4pPr>
            <a:lvl5pPr marL="2286000" lvl="4"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5pPr>
            <a:lvl6pPr marL="2743200" lvl="5"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6pPr>
            <a:lvl7pPr marL="3200400" lvl="6"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7pPr>
            <a:lvl8pPr marL="3657600" lvl="7"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8pPr>
            <a:lvl9pPr marL="4114800" lvl="8"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717" r:id="rId2"/>
    <p:sldLayoutId id="2147483685" r:id="rId3"/>
    <p:sldLayoutId id="2147483650" r:id="rId4"/>
    <p:sldLayoutId id="2147483714" r:id="rId5"/>
    <p:sldLayoutId id="2147483682" r:id="rId6"/>
    <p:sldLayoutId id="2147483681" r:id="rId7"/>
    <p:sldLayoutId id="2147483651" r:id="rId8"/>
    <p:sldLayoutId id="2147483720" r:id="rId9"/>
    <p:sldLayoutId id="2147483686" r:id="rId10"/>
    <p:sldLayoutId id="2147483652" r:id="rId11"/>
    <p:sldLayoutId id="2147483716" r:id="rId12"/>
    <p:sldLayoutId id="2147483684" r:id="rId13"/>
    <p:sldLayoutId id="2147483655" r:id="rId14"/>
    <p:sldLayoutId id="2147483722" r:id="rId15"/>
    <p:sldLayoutId id="2147483719" r:id="rId16"/>
    <p:sldLayoutId id="2147483715" r:id="rId17"/>
    <p:sldLayoutId id="2147483683" r:id="rId18"/>
    <p:sldLayoutId id="2147483658" r:id="rId19"/>
    <p:sldLayoutId id="2147483659" r:id="rId20"/>
    <p:sldLayoutId id="2147483661" r:id="rId21"/>
    <p:sldLayoutId id="2147483662" r:id="rId22"/>
    <p:sldLayoutId id="2147483724" r:id="rId23"/>
    <p:sldLayoutId id="2147483723" r:id="rId24"/>
    <p:sldLayoutId id="2147483721" r:id="rId25"/>
    <p:sldLayoutId id="2147483688" r:id="rId26"/>
    <p:sldLayoutId id="2147483687" r:id="rId27"/>
    <p:sldLayoutId id="2147483664" r:id="rId28"/>
    <p:sldLayoutId id="2147483666" r:id="rId29"/>
    <p:sldLayoutId id="2147483701" r:id="rId30"/>
    <p:sldLayoutId id="2147483718" r:id="rId31"/>
    <p:sldLayoutId id="2147483676" r:id="rId32"/>
    <p:sldLayoutId id="2147483677" r:id="rId33"/>
    <p:sldLayoutId id="2147483725" r:id="rId34"/>
    <p:sldLayoutId id="2147483726"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5" name="Google Shape;1025;p35"/>
          <p:cNvSpPr txBox="1">
            <a:spLocks noGrp="1"/>
          </p:cNvSpPr>
          <p:nvPr>
            <p:ph type="title"/>
          </p:nvPr>
        </p:nvSpPr>
        <p:spPr>
          <a:xfrm>
            <a:off x="2016436" y="504973"/>
            <a:ext cx="2935958" cy="476632"/>
          </a:xfrm>
          <a:prstGeom prst="rect">
            <a:avLst/>
          </a:prstGeom>
        </p:spPr>
        <p:txBody>
          <a:bodyPr spcFirstLastPara="1" wrap="square" lIns="91425" tIns="91425" rIns="91425" bIns="91425" anchor="t" anchorCtr="0">
            <a:noAutofit/>
          </a:bodyPr>
          <a:lstStyle/>
          <a:p>
            <a:r>
              <a:rPr lang="en" b="1" dirty="0">
                <a:latin typeface="Times New Roman" panose="02020603050405020304" pitchFamily="18" charset="0"/>
                <a:cs typeface="Times New Roman" panose="02020603050405020304" pitchFamily="18" charset="0"/>
              </a:rPr>
              <a:t>KHỞI ĐỘNG</a:t>
            </a:r>
            <a:endParaRPr b="1" dirty="0">
              <a:latin typeface="Times New Roman" panose="02020603050405020304" pitchFamily="18" charset="0"/>
              <a:cs typeface="Times New Roman" panose="02020603050405020304" pitchFamily="18" charset="0"/>
            </a:endParaRPr>
          </a:p>
        </p:txBody>
      </p:sp>
      <p:grpSp>
        <p:nvGrpSpPr>
          <p:cNvPr id="1027" name="Google Shape;1027;p35"/>
          <p:cNvGrpSpPr/>
          <p:nvPr/>
        </p:nvGrpSpPr>
        <p:grpSpPr>
          <a:xfrm rot="2703933">
            <a:off x="75252" y="4412790"/>
            <a:ext cx="941816" cy="400090"/>
            <a:chOff x="0" y="1186625"/>
            <a:chExt cx="7619725" cy="3240625"/>
          </a:xfrm>
        </p:grpSpPr>
        <p:sp>
          <p:nvSpPr>
            <p:cNvPr id="1028" name="Google Shape;1028;p35"/>
            <p:cNvSpPr/>
            <p:nvPr/>
          </p:nvSpPr>
          <p:spPr>
            <a:xfrm>
              <a:off x="0" y="1186625"/>
              <a:ext cx="7619725" cy="3240563"/>
            </a:xfrm>
            <a:custGeom>
              <a:avLst/>
              <a:gdLst/>
              <a:ahLst/>
              <a:cxnLst/>
              <a:rect l="l" t="t" r="r" b="b"/>
              <a:pathLst>
                <a:path w="250032" h="98080" extrusionOk="0">
                  <a:moveTo>
                    <a:pt x="879" y="0"/>
                  </a:moveTo>
                  <a:cubicBezTo>
                    <a:pt x="2831" y="2440"/>
                    <a:pt x="4392" y="5075"/>
                    <a:pt x="6246" y="7612"/>
                  </a:cubicBezTo>
                  <a:cubicBezTo>
                    <a:pt x="6734" y="8296"/>
                    <a:pt x="7320" y="8979"/>
                    <a:pt x="7905" y="9662"/>
                  </a:cubicBezTo>
                  <a:cubicBezTo>
                    <a:pt x="8198" y="10052"/>
                    <a:pt x="8491" y="10345"/>
                    <a:pt x="8686" y="10833"/>
                  </a:cubicBezTo>
                  <a:cubicBezTo>
                    <a:pt x="8979" y="11419"/>
                    <a:pt x="8686" y="12102"/>
                    <a:pt x="8101" y="12394"/>
                  </a:cubicBezTo>
                  <a:cubicBezTo>
                    <a:pt x="6832" y="13370"/>
                    <a:pt x="5466" y="14249"/>
                    <a:pt x="4002" y="15029"/>
                  </a:cubicBezTo>
                  <a:cubicBezTo>
                    <a:pt x="3123" y="15517"/>
                    <a:pt x="2343" y="16005"/>
                    <a:pt x="1464" y="16493"/>
                  </a:cubicBezTo>
                  <a:lnTo>
                    <a:pt x="879" y="16786"/>
                  </a:lnTo>
                  <a:cubicBezTo>
                    <a:pt x="684" y="16981"/>
                    <a:pt x="1074" y="17274"/>
                    <a:pt x="1172" y="17469"/>
                  </a:cubicBezTo>
                  <a:cubicBezTo>
                    <a:pt x="1269" y="17567"/>
                    <a:pt x="1757" y="18055"/>
                    <a:pt x="2050" y="18348"/>
                  </a:cubicBezTo>
                  <a:cubicBezTo>
                    <a:pt x="4295" y="20690"/>
                    <a:pt x="7320" y="22642"/>
                    <a:pt x="8979" y="25472"/>
                  </a:cubicBezTo>
                  <a:cubicBezTo>
                    <a:pt x="9467" y="26155"/>
                    <a:pt x="9955" y="27131"/>
                    <a:pt x="9565" y="27912"/>
                  </a:cubicBezTo>
                  <a:cubicBezTo>
                    <a:pt x="9077" y="28595"/>
                    <a:pt x="8296" y="29083"/>
                    <a:pt x="7515" y="29473"/>
                  </a:cubicBezTo>
                  <a:cubicBezTo>
                    <a:pt x="6930" y="29863"/>
                    <a:pt x="6344" y="30254"/>
                    <a:pt x="5758" y="30742"/>
                  </a:cubicBezTo>
                  <a:cubicBezTo>
                    <a:pt x="5661" y="30839"/>
                    <a:pt x="5466" y="30937"/>
                    <a:pt x="5368" y="31034"/>
                  </a:cubicBezTo>
                  <a:cubicBezTo>
                    <a:pt x="5270" y="31230"/>
                    <a:pt x="5563" y="31522"/>
                    <a:pt x="5563" y="31718"/>
                  </a:cubicBezTo>
                  <a:cubicBezTo>
                    <a:pt x="5856" y="32010"/>
                    <a:pt x="6051" y="32401"/>
                    <a:pt x="6344" y="32791"/>
                  </a:cubicBezTo>
                  <a:cubicBezTo>
                    <a:pt x="7222" y="33962"/>
                    <a:pt x="7905" y="35329"/>
                    <a:pt x="8393" y="36792"/>
                  </a:cubicBezTo>
                  <a:cubicBezTo>
                    <a:pt x="8979" y="39915"/>
                    <a:pt x="5856" y="41379"/>
                    <a:pt x="4587" y="43819"/>
                  </a:cubicBezTo>
                  <a:cubicBezTo>
                    <a:pt x="4099" y="44990"/>
                    <a:pt x="4295" y="46259"/>
                    <a:pt x="5173" y="47137"/>
                  </a:cubicBezTo>
                  <a:cubicBezTo>
                    <a:pt x="6149" y="48503"/>
                    <a:pt x="7320" y="49675"/>
                    <a:pt x="8686" y="50748"/>
                  </a:cubicBezTo>
                  <a:cubicBezTo>
                    <a:pt x="9857" y="51626"/>
                    <a:pt x="10833" y="52602"/>
                    <a:pt x="11712" y="53871"/>
                  </a:cubicBezTo>
                  <a:cubicBezTo>
                    <a:pt x="12200" y="54554"/>
                    <a:pt x="12785" y="55237"/>
                    <a:pt x="12200" y="56018"/>
                  </a:cubicBezTo>
                  <a:cubicBezTo>
                    <a:pt x="11614" y="57091"/>
                    <a:pt x="10833" y="58067"/>
                    <a:pt x="9955" y="58848"/>
                  </a:cubicBezTo>
                  <a:cubicBezTo>
                    <a:pt x="9077" y="59824"/>
                    <a:pt x="8003" y="60702"/>
                    <a:pt x="7125" y="61678"/>
                  </a:cubicBezTo>
                  <a:cubicBezTo>
                    <a:pt x="6149" y="62557"/>
                    <a:pt x="5368" y="63630"/>
                    <a:pt x="4783" y="64801"/>
                  </a:cubicBezTo>
                  <a:cubicBezTo>
                    <a:pt x="4392" y="65972"/>
                    <a:pt x="4685" y="67339"/>
                    <a:pt x="5466" y="68217"/>
                  </a:cubicBezTo>
                  <a:cubicBezTo>
                    <a:pt x="5954" y="68802"/>
                    <a:pt x="6344" y="69193"/>
                    <a:pt x="6832" y="69583"/>
                  </a:cubicBezTo>
                  <a:cubicBezTo>
                    <a:pt x="7125" y="69876"/>
                    <a:pt x="7418" y="70169"/>
                    <a:pt x="7613" y="70462"/>
                  </a:cubicBezTo>
                  <a:cubicBezTo>
                    <a:pt x="8003" y="71145"/>
                    <a:pt x="7418" y="71828"/>
                    <a:pt x="6930" y="72413"/>
                  </a:cubicBezTo>
                  <a:cubicBezTo>
                    <a:pt x="5856" y="73389"/>
                    <a:pt x="4783" y="74463"/>
                    <a:pt x="3807" y="75634"/>
                  </a:cubicBezTo>
                  <a:cubicBezTo>
                    <a:pt x="3221" y="76415"/>
                    <a:pt x="3221" y="77586"/>
                    <a:pt x="3904" y="78366"/>
                  </a:cubicBezTo>
                  <a:cubicBezTo>
                    <a:pt x="4685" y="79538"/>
                    <a:pt x="5563" y="80611"/>
                    <a:pt x="6637" y="81489"/>
                  </a:cubicBezTo>
                  <a:cubicBezTo>
                    <a:pt x="7710" y="82270"/>
                    <a:pt x="8686" y="83246"/>
                    <a:pt x="9565" y="84222"/>
                  </a:cubicBezTo>
                  <a:cubicBezTo>
                    <a:pt x="10248" y="84905"/>
                    <a:pt x="10443" y="85881"/>
                    <a:pt x="10150" y="86759"/>
                  </a:cubicBezTo>
                  <a:cubicBezTo>
                    <a:pt x="9272" y="88028"/>
                    <a:pt x="8296" y="89102"/>
                    <a:pt x="7222" y="90077"/>
                  </a:cubicBezTo>
                  <a:cubicBezTo>
                    <a:pt x="4978" y="92908"/>
                    <a:pt x="2636" y="95640"/>
                    <a:pt x="1" y="98080"/>
                  </a:cubicBezTo>
                  <a:lnTo>
                    <a:pt x="250032" y="98080"/>
                  </a:lnTo>
                  <a:lnTo>
                    <a:pt x="250032" y="97397"/>
                  </a:lnTo>
                  <a:cubicBezTo>
                    <a:pt x="249641" y="96421"/>
                    <a:pt x="249056" y="95347"/>
                    <a:pt x="248373" y="94469"/>
                  </a:cubicBezTo>
                  <a:cubicBezTo>
                    <a:pt x="247885" y="93688"/>
                    <a:pt x="247397" y="93005"/>
                    <a:pt x="246909" y="92420"/>
                  </a:cubicBezTo>
                  <a:cubicBezTo>
                    <a:pt x="245738" y="91053"/>
                    <a:pt x="244664" y="89687"/>
                    <a:pt x="243688" y="88223"/>
                  </a:cubicBezTo>
                  <a:cubicBezTo>
                    <a:pt x="243298" y="87735"/>
                    <a:pt x="243103" y="87150"/>
                    <a:pt x="243005" y="86564"/>
                  </a:cubicBezTo>
                  <a:cubicBezTo>
                    <a:pt x="243005" y="85979"/>
                    <a:pt x="243396" y="85393"/>
                    <a:pt x="243883" y="85198"/>
                  </a:cubicBezTo>
                  <a:cubicBezTo>
                    <a:pt x="244567" y="84808"/>
                    <a:pt x="245543" y="84612"/>
                    <a:pt x="246030" y="84027"/>
                  </a:cubicBezTo>
                  <a:cubicBezTo>
                    <a:pt x="246518" y="83441"/>
                    <a:pt x="246323" y="82368"/>
                    <a:pt x="245933" y="81587"/>
                  </a:cubicBezTo>
                  <a:cubicBezTo>
                    <a:pt x="244567" y="79440"/>
                    <a:pt x="243005" y="77391"/>
                    <a:pt x="241248" y="75536"/>
                  </a:cubicBezTo>
                  <a:cubicBezTo>
                    <a:pt x="240370" y="74756"/>
                    <a:pt x="239980" y="73584"/>
                    <a:pt x="240077" y="72413"/>
                  </a:cubicBezTo>
                  <a:cubicBezTo>
                    <a:pt x="240468" y="71047"/>
                    <a:pt x="241346" y="69876"/>
                    <a:pt x="242517" y="68998"/>
                  </a:cubicBezTo>
                  <a:cubicBezTo>
                    <a:pt x="243688" y="68119"/>
                    <a:pt x="244859" y="67046"/>
                    <a:pt x="245835" y="65777"/>
                  </a:cubicBezTo>
                  <a:cubicBezTo>
                    <a:pt x="246226" y="65484"/>
                    <a:pt x="246421" y="64996"/>
                    <a:pt x="246421" y="64411"/>
                  </a:cubicBezTo>
                  <a:cubicBezTo>
                    <a:pt x="246323" y="63825"/>
                    <a:pt x="246030" y="63240"/>
                    <a:pt x="245738" y="62654"/>
                  </a:cubicBezTo>
                  <a:cubicBezTo>
                    <a:pt x="244274" y="59531"/>
                    <a:pt x="241834" y="56799"/>
                    <a:pt x="240858" y="53578"/>
                  </a:cubicBezTo>
                  <a:cubicBezTo>
                    <a:pt x="240858" y="53578"/>
                    <a:pt x="240858" y="53481"/>
                    <a:pt x="240858" y="53481"/>
                  </a:cubicBezTo>
                  <a:cubicBezTo>
                    <a:pt x="242224" y="52407"/>
                    <a:pt x="243883" y="51724"/>
                    <a:pt x="245250" y="50748"/>
                  </a:cubicBezTo>
                  <a:cubicBezTo>
                    <a:pt x="245933" y="50358"/>
                    <a:pt x="246421" y="49675"/>
                    <a:pt x="246714" y="48991"/>
                  </a:cubicBezTo>
                  <a:cubicBezTo>
                    <a:pt x="246909" y="48211"/>
                    <a:pt x="246811" y="47430"/>
                    <a:pt x="246421" y="46747"/>
                  </a:cubicBezTo>
                  <a:cubicBezTo>
                    <a:pt x="245445" y="45283"/>
                    <a:pt x="244274" y="43917"/>
                    <a:pt x="242908" y="42843"/>
                  </a:cubicBezTo>
                  <a:cubicBezTo>
                    <a:pt x="242029" y="41867"/>
                    <a:pt x="240761" y="40696"/>
                    <a:pt x="240956" y="39330"/>
                  </a:cubicBezTo>
                  <a:cubicBezTo>
                    <a:pt x="241151" y="38549"/>
                    <a:pt x="241639" y="37964"/>
                    <a:pt x="242322" y="37573"/>
                  </a:cubicBezTo>
                  <a:cubicBezTo>
                    <a:pt x="243396" y="36890"/>
                    <a:pt x="244469" y="36304"/>
                    <a:pt x="245543" y="35621"/>
                  </a:cubicBezTo>
                  <a:cubicBezTo>
                    <a:pt x="245738" y="35426"/>
                    <a:pt x="246909" y="34743"/>
                    <a:pt x="246616" y="34548"/>
                  </a:cubicBezTo>
                  <a:cubicBezTo>
                    <a:pt x="246226" y="33962"/>
                    <a:pt x="245640" y="33377"/>
                    <a:pt x="245152" y="32889"/>
                  </a:cubicBezTo>
                  <a:cubicBezTo>
                    <a:pt x="243981" y="32010"/>
                    <a:pt x="242908" y="30937"/>
                    <a:pt x="241932" y="29863"/>
                  </a:cubicBezTo>
                  <a:cubicBezTo>
                    <a:pt x="241444" y="29083"/>
                    <a:pt x="240663" y="27912"/>
                    <a:pt x="240956" y="26936"/>
                  </a:cubicBezTo>
                  <a:cubicBezTo>
                    <a:pt x="241248" y="26448"/>
                    <a:pt x="241541" y="25960"/>
                    <a:pt x="241932" y="25569"/>
                  </a:cubicBezTo>
                  <a:cubicBezTo>
                    <a:pt x="242517" y="24984"/>
                    <a:pt x="243200" y="24301"/>
                    <a:pt x="243786" y="23618"/>
                  </a:cubicBezTo>
                  <a:cubicBezTo>
                    <a:pt x="244469" y="23032"/>
                    <a:pt x="245250" y="22251"/>
                    <a:pt x="245933" y="21666"/>
                  </a:cubicBezTo>
                  <a:cubicBezTo>
                    <a:pt x="246421" y="21373"/>
                    <a:pt x="246811" y="21080"/>
                    <a:pt x="247104" y="20690"/>
                  </a:cubicBezTo>
                  <a:cubicBezTo>
                    <a:pt x="247397" y="20104"/>
                    <a:pt x="247006" y="19226"/>
                    <a:pt x="246811" y="18836"/>
                  </a:cubicBezTo>
                  <a:cubicBezTo>
                    <a:pt x="246421" y="18152"/>
                    <a:pt x="245933" y="17567"/>
                    <a:pt x="245445" y="17079"/>
                  </a:cubicBezTo>
                  <a:cubicBezTo>
                    <a:pt x="244371" y="16103"/>
                    <a:pt x="243298" y="15029"/>
                    <a:pt x="242420" y="13858"/>
                  </a:cubicBezTo>
                  <a:cubicBezTo>
                    <a:pt x="241834" y="13273"/>
                    <a:pt x="241736" y="12882"/>
                    <a:pt x="242420" y="12297"/>
                  </a:cubicBezTo>
                  <a:cubicBezTo>
                    <a:pt x="242908" y="11809"/>
                    <a:pt x="243396" y="11419"/>
                    <a:pt x="243981" y="11028"/>
                  </a:cubicBezTo>
                  <a:cubicBezTo>
                    <a:pt x="244567" y="10735"/>
                    <a:pt x="245250" y="10443"/>
                    <a:pt x="245835" y="10150"/>
                  </a:cubicBezTo>
                  <a:cubicBezTo>
                    <a:pt x="246616" y="9955"/>
                    <a:pt x="247397" y="9662"/>
                    <a:pt x="248178" y="9369"/>
                  </a:cubicBezTo>
                  <a:cubicBezTo>
                    <a:pt x="248568" y="9272"/>
                    <a:pt x="249446" y="9174"/>
                    <a:pt x="249056" y="8686"/>
                  </a:cubicBezTo>
                  <a:cubicBezTo>
                    <a:pt x="248665" y="8296"/>
                    <a:pt x="248470" y="8100"/>
                    <a:pt x="248178" y="7710"/>
                  </a:cubicBezTo>
                  <a:cubicBezTo>
                    <a:pt x="247494" y="7027"/>
                    <a:pt x="246811" y="6441"/>
                    <a:pt x="246128" y="5661"/>
                  </a:cubicBezTo>
                  <a:cubicBezTo>
                    <a:pt x="245738" y="5270"/>
                    <a:pt x="245250" y="4880"/>
                    <a:pt x="244859" y="4392"/>
                  </a:cubicBezTo>
                  <a:cubicBezTo>
                    <a:pt x="244371" y="3904"/>
                    <a:pt x="245250" y="3416"/>
                    <a:pt x="245445" y="3026"/>
                  </a:cubicBezTo>
                  <a:cubicBezTo>
                    <a:pt x="246226" y="1952"/>
                    <a:pt x="247299" y="1074"/>
                    <a:pt x="248373" y="293"/>
                  </a:cubicBezTo>
                  <a:lnTo>
                    <a:pt x="248861" y="0"/>
                  </a:lnTo>
                  <a:close/>
                </a:path>
              </a:pathLst>
            </a:custGeom>
            <a:solidFill>
              <a:schemeClr val="accent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029" name="Google Shape;1029;p35"/>
            <p:cNvSpPr/>
            <p:nvPr/>
          </p:nvSpPr>
          <p:spPr>
            <a:xfrm>
              <a:off x="1126200" y="1317350"/>
              <a:ext cx="6173025" cy="3046925"/>
            </a:xfrm>
            <a:custGeom>
              <a:avLst/>
              <a:gdLst/>
              <a:ahLst/>
              <a:cxnLst/>
              <a:rect l="l" t="t" r="r" b="b"/>
              <a:pathLst>
                <a:path w="246921" h="121877" extrusionOk="0">
                  <a:moveTo>
                    <a:pt x="166297" y="15268"/>
                  </a:moveTo>
                  <a:cubicBezTo>
                    <a:pt x="166783" y="17517"/>
                    <a:pt x="166841" y="19875"/>
                    <a:pt x="166590" y="22130"/>
                  </a:cubicBezTo>
                  <a:cubicBezTo>
                    <a:pt x="166586" y="22174"/>
                    <a:pt x="166581" y="22218"/>
                    <a:pt x="166576" y="22262"/>
                  </a:cubicBezTo>
                  <a:lnTo>
                    <a:pt x="166576" y="22262"/>
                  </a:lnTo>
                  <a:cubicBezTo>
                    <a:pt x="166134" y="20956"/>
                    <a:pt x="165874" y="19587"/>
                    <a:pt x="165907" y="18128"/>
                  </a:cubicBezTo>
                  <a:cubicBezTo>
                    <a:pt x="165946" y="17156"/>
                    <a:pt x="166078" y="16198"/>
                    <a:pt x="166297" y="15268"/>
                  </a:cubicBezTo>
                  <a:close/>
                  <a:moveTo>
                    <a:pt x="139163" y="10754"/>
                  </a:moveTo>
                  <a:cubicBezTo>
                    <a:pt x="140843" y="13158"/>
                    <a:pt x="142165" y="15818"/>
                    <a:pt x="143071" y="18616"/>
                  </a:cubicBezTo>
                  <a:cubicBezTo>
                    <a:pt x="144339"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7" y="22813"/>
                    <a:pt x="126285" y="20080"/>
                  </a:cubicBezTo>
                  <a:cubicBezTo>
                    <a:pt x="129213" y="17152"/>
                    <a:pt x="132531" y="14615"/>
                    <a:pt x="136142" y="12566"/>
                  </a:cubicBezTo>
                  <a:cubicBezTo>
                    <a:pt x="137147" y="11981"/>
                    <a:pt x="138152" y="11369"/>
                    <a:pt x="139163"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2" y="19867"/>
                    <a:pt x="163493" y="23526"/>
                    <a:pt x="165367" y="27077"/>
                  </a:cubicBezTo>
                  <a:lnTo>
                    <a:pt x="165367" y="27077"/>
                  </a:lnTo>
                  <a:cubicBezTo>
                    <a:pt x="164363" y="29612"/>
                    <a:pt x="162821" y="31912"/>
                    <a:pt x="160833" y="33841"/>
                  </a:cubicBezTo>
                  <a:cubicBezTo>
                    <a:pt x="158912" y="35648"/>
                    <a:pt x="156795"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1" y="9168"/>
                  </a:cubicBezTo>
                  <a:lnTo>
                    <a:pt x="141811" y="9168"/>
                  </a:lnTo>
                  <a:cubicBezTo>
                    <a:pt x="144186"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3" y="48459"/>
                    <a:pt x="106814" y="48274"/>
                    <a:pt x="106474" y="48089"/>
                  </a:cubicBezTo>
                  <a:cubicBezTo>
                    <a:pt x="103936" y="46528"/>
                    <a:pt x="101496" y="44381"/>
                    <a:pt x="100716" y="41355"/>
                  </a:cubicBezTo>
                  <a:cubicBezTo>
                    <a:pt x="99642" y="37256"/>
                    <a:pt x="101984" y="33060"/>
                    <a:pt x="104327" y="29839"/>
                  </a:cubicBezTo>
                  <a:cubicBezTo>
                    <a:pt x="106391" y="27001"/>
                    <a:pt x="108839" y="24504"/>
                    <a:pt x="111361" y="22094"/>
                  </a:cubicBezTo>
                  <a:close/>
                  <a:moveTo>
                    <a:pt x="130643" y="4668"/>
                  </a:moveTo>
                  <a:cubicBezTo>
                    <a:pt x="130973" y="4668"/>
                    <a:pt x="131310" y="4697"/>
                    <a:pt x="131652"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0" y="35109"/>
                    <a:pt x="130579" y="36183"/>
                  </a:cubicBezTo>
                  <a:cubicBezTo>
                    <a:pt x="134580" y="37159"/>
                    <a:pt x="138582" y="37842"/>
                    <a:pt x="142583" y="38232"/>
                  </a:cubicBezTo>
                  <a:cubicBezTo>
                    <a:pt x="142816" y="38269"/>
                    <a:pt x="143049" y="38306"/>
                    <a:pt x="143283" y="38344"/>
                  </a:cubicBezTo>
                  <a:lnTo>
                    <a:pt x="143283" y="38344"/>
                  </a:lnTo>
                  <a:cubicBezTo>
                    <a:pt x="143246" y="38405"/>
                    <a:pt x="143207" y="38465"/>
                    <a:pt x="143168" y="38525"/>
                  </a:cubicBezTo>
                  <a:cubicBezTo>
                    <a:pt x="143168" y="38499"/>
                    <a:pt x="143168" y="38487"/>
                    <a:pt x="143165" y="38487"/>
                  </a:cubicBezTo>
                  <a:cubicBezTo>
                    <a:pt x="143154" y="38487"/>
                    <a:pt x="143116" y="38577"/>
                    <a:pt x="142973" y="38720"/>
                  </a:cubicBezTo>
                  <a:lnTo>
                    <a:pt x="142583" y="39111"/>
                  </a:lnTo>
                  <a:cubicBezTo>
                    <a:pt x="142192" y="39501"/>
                    <a:pt x="141802" y="39891"/>
                    <a:pt x="141509" y="40184"/>
                  </a:cubicBezTo>
                  <a:cubicBezTo>
                    <a:pt x="140533" y="40965"/>
                    <a:pt x="139655" y="41746"/>
                    <a:pt x="138679" y="42526"/>
                  </a:cubicBezTo>
                  <a:cubicBezTo>
                    <a:pt x="136239" y="44478"/>
                    <a:pt x="133799"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7" y="48681"/>
                    <a:pt x="111211"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7"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1" y="56439"/>
                    <a:pt x="154294" y="56189"/>
                  </a:cubicBezTo>
                  <a:cubicBezTo>
                    <a:pt x="151464" y="54140"/>
                    <a:pt x="150976" y="51017"/>
                    <a:pt x="152049" y="47699"/>
                  </a:cubicBezTo>
                  <a:cubicBezTo>
                    <a:pt x="152589" y="45963"/>
                    <a:pt x="153602" y="44471"/>
                    <a:pt x="154828" y="43127"/>
                  </a:cubicBezTo>
                  <a:close/>
                  <a:moveTo>
                    <a:pt x="80479" y="25154"/>
                  </a:moveTo>
                  <a:lnTo>
                    <a:pt x="80479" y="25154"/>
                  </a:lnTo>
                  <a:cubicBezTo>
                    <a:pt x="80907" y="26486"/>
                    <a:pt x="81245" y="27855"/>
                    <a:pt x="81490" y="29254"/>
                  </a:cubicBezTo>
                  <a:cubicBezTo>
                    <a:pt x="82368" y="35207"/>
                    <a:pt x="81880" y="41258"/>
                    <a:pt x="80026" y="46918"/>
                  </a:cubicBezTo>
                  <a:cubicBezTo>
                    <a:pt x="78767" y="50962"/>
                    <a:pt x="77102" y="54871"/>
                    <a:pt x="75123" y="58583"/>
                  </a:cubicBezTo>
                  <a:lnTo>
                    <a:pt x="75123" y="58583"/>
                  </a:lnTo>
                  <a:cubicBezTo>
                    <a:pt x="73686" y="55576"/>
                    <a:pt x="72629" y="52396"/>
                    <a:pt x="72024" y="49065"/>
                  </a:cubicBezTo>
                  <a:cubicBezTo>
                    <a:pt x="70853" y="43795"/>
                    <a:pt x="71536" y="38232"/>
                    <a:pt x="73975" y="33450"/>
                  </a:cubicBezTo>
                  <a:cubicBezTo>
                    <a:pt x="75537" y="30913"/>
                    <a:pt x="77294" y="28473"/>
                    <a:pt x="79343" y="26326"/>
                  </a:cubicBezTo>
                  <a:cubicBezTo>
                    <a:pt x="79728" y="25941"/>
                    <a:pt x="80106" y="25550"/>
                    <a:pt x="80479" y="25154"/>
                  </a:cubicBezTo>
                  <a:close/>
                  <a:moveTo>
                    <a:pt x="201060" y="33093"/>
                  </a:moveTo>
                  <a:cubicBezTo>
                    <a:pt x="200133" y="41080"/>
                    <a:pt x="197842" y="48817"/>
                    <a:pt x="195380" y="56384"/>
                  </a:cubicBezTo>
                  <a:cubicBezTo>
                    <a:pt x="194969" y="57617"/>
                    <a:pt x="194547" y="58861"/>
                    <a:pt x="194124" y="60113"/>
                  </a:cubicBezTo>
                  <a:lnTo>
                    <a:pt x="194124" y="60113"/>
                  </a:lnTo>
                  <a:cubicBezTo>
                    <a:pt x="188803" y="53818"/>
                    <a:pt x="186093" y="43042"/>
                    <a:pt x="192355" y="36866"/>
                  </a:cubicBezTo>
                  <a:cubicBezTo>
                    <a:pt x="194745" y="34539"/>
                    <a:pt x="197987" y="33995"/>
                    <a:pt x="201060" y="33093"/>
                  </a:cubicBezTo>
                  <a:close/>
                  <a:moveTo>
                    <a:pt x="167228" y="30106"/>
                  </a:moveTo>
                  <a:cubicBezTo>
                    <a:pt x="169190" y="33067"/>
                    <a:pt x="171314" y="36065"/>
                    <a:pt x="172251" y="39501"/>
                  </a:cubicBezTo>
                  <a:cubicBezTo>
                    <a:pt x="173617" y="44381"/>
                    <a:pt x="172153" y="49358"/>
                    <a:pt x="171177" y="54140"/>
                  </a:cubicBezTo>
                  <a:cubicBezTo>
                    <a:pt x="170752" y="56457"/>
                    <a:pt x="170418" y="58821"/>
                    <a:pt x="170464" y="61152"/>
                  </a:cubicBezTo>
                  <a:lnTo>
                    <a:pt x="170464" y="61152"/>
                  </a:lnTo>
                  <a:cubicBezTo>
                    <a:pt x="165977" y="60331"/>
                    <a:pt x="161515" y="59571"/>
                    <a:pt x="158000" y="58190"/>
                  </a:cubicBezTo>
                  <a:lnTo>
                    <a:pt x="158000" y="58190"/>
                  </a:lnTo>
                  <a:cubicBezTo>
                    <a:pt x="160116" y="52272"/>
                    <a:pt x="161385" y="45945"/>
                    <a:pt x="156982" y="41044"/>
                  </a:cubicBezTo>
                  <a:lnTo>
                    <a:pt x="156982" y="41044"/>
                  </a:lnTo>
                  <a:cubicBezTo>
                    <a:pt x="158343" y="39850"/>
                    <a:pt x="159774" y="38748"/>
                    <a:pt x="161028" y="37647"/>
                  </a:cubicBezTo>
                  <a:cubicBezTo>
                    <a:pt x="163644" y="35596"/>
                    <a:pt x="165748" y="33033"/>
                    <a:pt x="167228" y="30106"/>
                  </a:cubicBezTo>
                  <a:close/>
                  <a:moveTo>
                    <a:pt x="181887" y="3582"/>
                  </a:moveTo>
                  <a:cubicBezTo>
                    <a:pt x="187247" y="3582"/>
                    <a:pt x="192567" y="5942"/>
                    <a:pt x="196259" y="10126"/>
                  </a:cubicBezTo>
                  <a:cubicBezTo>
                    <a:pt x="200960" y="15461"/>
                    <a:pt x="201809" y="22890"/>
                    <a:pt x="201364" y="29775"/>
                  </a:cubicBezTo>
                  <a:lnTo>
                    <a:pt x="201364" y="29775"/>
                  </a:lnTo>
                  <a:cubicBezTo>
                    <a:pt x="198261" y="30960"/>
                    <a:pt x="194748" y="31313"/>
                    <a:pt x="191964" y="33255"/>
                  </a:cubicBezTo>
                  <a:cubicBezTo>
                    <a:pt x="183474" y="39111"/>
                    <a:pt x="185035" y="51798"/>
                    <a:pt x="189915" y="59507"/>
                  </a:cubicBezTo>
                  <a:cubicBezTo>
                    <a:pt x="190838" y="60963"/>
                    <a:pt x="191887" y="62245"/>
                    <a:pt x="193038" y="63378"/>
                  </a:cubicBezTo>
                  <a:lnTo>
                    <a:pt x="193038" y="63378"/>
                  </a:lnTo>
                  <a:cubicBezTo>
                    <a:pt x="192633" y="64622"/>
                    <a:pt x="192238" y="65871"/>
                    <a:pt x="191867" y="67119"/>
                  </a:cubicBezTo>
                  <a:cubicBezTo>
                    <a:pt x="191285" y="68865"/>
                    <a:pt x="190727" y="70659"/>
                    <a:pt x="190361" y="72477"/>
                  </a:cubicBezTo>
                  <a:lnTo>
                    <a:pt x="190361" y="72477"/>
                  </a:lnTo>
                  <a:cubicBezTo>
                    <a:pt x="188867" y="65597"/>
                    <a:pt x="181501" y="63317"/>
                    <a:pt x="173541" y="61734"/>
                  </a:cubicBezTo>
                  <a:lnTo>
                    <a:pt x="173541" y="61734"/>
                  </a:lnTo>
                  <a:cubicBezTo>
                    <a:pt x="173426" y="60060"/>
                    <a:pt x="173577" y="58311"/>
                    <a:pt x="173910" y="56482"/>
                  </a:cubicBezTo>
                  <a:cubicBezTo>
                    <a:pt x="174691" y="51602"/>
                    <a:pt x="176350" y="46820"/>
                    <a:pt x="175764" y="41843"/>
                  </a:cubicBezTo>
                  <a:cubicBezTo>
                    <a:pt x="175276" y="37159"/>
                    <a:pt x="172934" y="33255"/>
                    <a:pt x="170397" y="29351"/>
                  </a:cubicBezTo>
                  <a:cubicBezTo>
                    <a:pt x="169820" y="28434"/>
                    <a:pt x="169222" y="27509"/>
                    <a:pt x="168657" y="26564"/>
                  </a:cubicBezTo>
                  <a:lnTo>
                    <a:pt x="168657" y="26564"/>
                  </a:lnTo>
                  <a:cubicBezTo>
                    <a:pt x="170007" y="22285"/>
                    <a:pt x="170099" y="17622"/>
                    <a:pt x="168933" y="13249"/>
                  </a:cubicBezTo>
                  <a:cubicBezTo>
                    <a:pt x="168711" y="12432"/>
                    <a:pt x="168431" y="11642"/>
                    <a:pt x="168095" y="10884"/>
                  </a:cubicBezTo>
                  <a:lnTo>
                    <a:pt x="168095" y="10884"/>
                  </a:lnTo>
                  <a:cubicBezTo>
                    <a:pt x="169249" y="8992"/>
                    <a:pt x="170823" y="7356"/>
                    <a:pt x="172739" y="6125"/>
                  </a:cubicBezTo>
                  <a:cubicBezTo>
                    <a:pt x="175588" y="4393"/>
                    <a:pt x="178745" y="3582"/>
                    <a:pt x="181887" y="3582"/>
                  </a:cubicBezTo>
                  <a:close/>
                  <a:moveTo>
                    <a:pt x="34565" y="42919"/>
                  </a:moveTo>
                  <a:cubicBezTo>
                    <a:pt x="41748" y="44480"/>
                    <a:pt x="49632" y="45735"/>
                    <a:pt x="55628" y="50138"/>
                  </a:cubicBezTo>
                  <a:cubicBezTo>
                    <a:pt x="61191" y="54140"/>
                    <a:pt x="64216" y="61947"/>
                    <a:pt x="62362" y="68681"/>
                  </a:cubicBezTo>
                  <a:cubicBezTo>
                    <a:pt x="61960" y="70111"/>
                    <a:pt x="61327" y="71413"/>
                    <a:pt x="60529" y="72606"/>
                  </a:cubicBezTo>
                  <a:lnTo>
                    <a:pt x="60529" y="72606"/>
                  </a:lnTo>
                  <a:cubicBezTo>
                    <a:pt x="56681" y="70472"/>
                    <a:pt x="52564" y="68850"/>
                    <a:pt x="48894" y="66631"/>
                  </a:cubicBezTo>
                  <a:cubicBezTo>
                    <a:pt x="45186" y="64484"/>
                    <a:pt x="41965" y="61557"/>
                    <a:pt x="39428" y="58043"/>
                  </a:cubicBezTo>
                  <a:cubicBezTo>
                    <a:pt x="36206" y="53509"/>
                    <a:pt x="34808" y="48282"/>
                    <a:pt x="34565" y="42919"/>
                  </a:cubicBezTo>
                  <a:close/>
                  <a:moveTo>
                    <a:pt x="122526" y="60163"/>
                  </a:moveTo>
                  <a:cubicBezTo>
                    <a:pt x="123171" y="60733"/>
                    <a:pt x="123777" y="61356"/>
                    <a:pt x="124333" y="62045"/>
                  </a:cubicBezTo>
                  <a:cubicBezTo>
                    <a:pt x="126984" y="65178"/>
                    <a:pt x="127585" y="69105"/>
                    <a:pt x="127116" y="73064"/>
                  </a:cubicBezTo>
                  <a:lnTo>
                    <a:pt x="127116" y="73064"/>
                  </a:lnTo>
                  <a:cubicBezTo>
                    <a:pt x="127001" y="73035"/>
                    <a:pt x="126887" y="73006"/>
                    <a:pt x="126773" y="72975"/>
                  </a:cubicBezTo>
                  <a:cubicBezTo>
                    <a:pt x="124235" y="72194"/>
                    <a:pt x="120917"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1" y="54335"/>
                  </a:cubicBezTo>
                  <a:cubicBezTo>
                    <a:pt x="150081" y="56771"/>
                    <a:pt x="152045"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5" y="73516"/>
                    <a:pt x="132514" y="73594"/>
                    <a:pt x="131518" y="73594"/>
                  </a:cubicBezTo>
                  <a:cubicBezTo>
                    <a:pt x="131090" y="73594"/>
                    <a:pt x="130661"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499" y="57930"/>
                  </a:cubicBezTo>
                  <a:lnTo>
                    <a:pt x="124499" y="57930"/>
                  </a:lnTo>
                  <a:cubicBezTo>
                    <a:pt x="124950" y="57466"/>
                    <a:pt x="125415" y="57016"/>
                    <a:pt x="125895" y="56580"/>
                  </a:cubicBezTo>
                  <a:cubicBezTo>
                    <a:pt x="130677" y="52188"/>
                    <a:pt x="135947" y="48479"/>
                    <a:pt x="141021"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7" y="47406"/>
                    <a:pt x="102920"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6" y="61670"/>
                  </a:cubicBezTo>
                  <a:lnTo>
                    <a:pt x="76766" y="61670"/>
                  </a:lnTo>
                  <a:cubicBezTo>
                    <a:pt x="78821" y="57996"/>
                    <a:pt x="80569" y="54140"/>
                    <a:pt x="82076" y="50236"/>
                  </a:cubicBezTo>
                  <a:cubicBezTo>
                    <a:pt x="85285" y="41235"/>
                    <a:pt x="85920" y="31481"/>
                    <a:pt x="82673" y="22685"/>
                  </a:cubicBezTo>
                  <a:lnTo>
                    <a:pt x="82673" y="22685"/>
                  </a:lnTo>
                  <a:cubicBezTo>
                    <a:pt x="83574" y="21616"/>
                    <a:pt x="84445" y="20517"/>
                    <a:pt x="85296" y="19397"/>
                  </a:cubicBezTo>
                  <a:cubicBezTo>
                    <a:pt x="87638" y="15786"/>
                    <a:pt x="89200" y="9931"/>
                    <a:pt x="93787" y="8467"/>
                  </a:cubicBezTo>
                  <a:cubicBezTo>
                    <a:pt x="94742" y="8148"/>
                    <a:pt x="95714" y="8004"/>
                    <a:pt x="96682" y="8004"/>
                  </a:cubicBezTo>
                  <a:close/>
                  <a:moveTo>
                    <a:pt x="174182" y="65077"/>
                  </a:moveTo>
                  <a:cubicBezTo>
                    <a:pt x="175501" y="65359"/>
                    <a:pt x="176812" y="65674"/>
                    <a:pt x="178106" y="66046"/>
                  </a:cubicBezTo>
                  <a:cubicBezTo>
                    <a:pt x="181620" y="67022"/>
                    <a:pt x="185719" y="68681"/>
                    <a:pt x="187085" y="72292"/>
                  </a:cubicBezTo>
                  <a:cubicBezTo>
                    <a:pt x="187432" y="73211"/>
                    <a:pt x="187608" y="74151"/>
                    <a:pt x="187649" y="75097"/>
                  </a:cubicBezTo>
                  <a:lnTo>
                    <a:pt x="187649" y="75097"/>
                  </a:lnTo>
                  <a:cubicBezTo>
                    <a:pt x="184048"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4" y="19146"/>
                    <a:pt x="79203" y="21849"/>
                  </a:cubicBezTo>
                  <a:lnTo>
                    <a:pt x="79203" y="21849"/>
                  </a:lnTo>
                  <a:cubicBezTo>
                    <a:pt x="75799" y="25583"/>
                    <a:pt x="72220" y="29378"/>
                    <a:pt x="70267" y="34133"/>
                  </a:cubicBezTo>
                  <a:cubicBezTo>
                    <a:pt x="66560" y="42926"/>
                    <a:pt x="68716" y="53469"/>
                    <a:pt x="73305" y="61796"/>
                  </a:cubicBezTo>
                  <a:lnTo>
                    <a:pt x="73305" y="61796"/>
                  </a:lnTo>
                  <a:cubicBezTo>
                    <a:pt x="72919"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1" y="49065"/>
                  </a:cubicBezTo>
                  <a:cubicBezTo>
                    <a:pt x="53384" y="43795"/>
                    <a:pt x="45186" y="42038"/>
                    <a:pt x="37769" y="40574"/>
                  </a:cubicBezTo>
                  <a:cubicBezTo>
                    <a:pt x="36700" y="40344"/>
                    <a:pt x="35623" y="40116"/>
                    <a:pt x="34546" y="39880"/>
                  </a:cubicBezTo>
                  <a:lnTo>
                    <a:pt x="34546" y="39880"/>
                  </a:lnTo>
                  <a:cubicBezTo>
                    <a:pt x="34621" y="37466"/>
                    <a:pt x="34902" y="35046"/>
                    <a:pt x="35329" y="32670"/>
                  </a:cubicBezTo>
                  <a:cubicBezTo>
                    <a:pt x="36890"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3" y="75512"/>
                  </a:cubicBezTo>
                  <a:cubicBezTo>
                    <a:pt x="166493" y="77562"/>
                    <a:pt x="166883" y="80685"/>
                    <a:pt x="166883" y="83515"/>
                  </a:cubicBezTo>
                  <a:cubicBezTo>
                    <a:pt x="166836" y="85125"/>
                    <a:pt x="166605" y="86735"/>
                    <a:pt x="166167" y="88290"/>
                  </a:cubicBezTo>
                  <a:lnTo>
                    <a:pt x="166167" y="88290"/>
                  </a:lnTo>
                  <a:cubicBezTo>
                    <a:pt x="164989" y="87931"/>
                    <a:pt x="163824" y="87552"/>
                    <a:pt x="162687" y="87126"/>
                  </a:cubicBezTo>
                  <a:cubicBezTo>
                    <a:pt x="158978" y="85759"/>
                    <a:pt x="155758" y="83612"/>
                    <a:pt x="154099" y="79806"/>
                  </a:cubicBezTo>
                  <a:cubicBezTo>
                    <a:pt x="153200" y="77650"/>
                    <a:pt x="152984" y="75472"/>
                    <a:pt x="153175" y="73303"/>
                  </a:cubicBezTo>
                  <a:lnTo>
                    <a:pt x="153175" y="73303"/>
                  </a:lnTo>
                  <a:cubicBezTo>
                    <a:pt x="154304" y="73192"/>
                    <a:pt x="155432" y="73128"/>
                    <a:pt x="156556" y="73128"/>
                  </a:cubicBezTo>
                  <a:close/>
                  <a:moveTo>
                    <a:pt x="193432" y="78868"/>
                  </a:moveTo>
                  <a:cubicBezTo>
                    <a:pt x="196066" y="79246"/>
                    <a:pt x="198651" y="79807"/>
                    <a:pt x="201041" y="81075"/>
                  </a:cubicBezTo>
                  <a:cubicBezTo>
                    <a:pt x="204956" y="83176"/>
                    <a:pt x="207469" y="87146"/>
                    <a:pt x="207759" y="91613"/>
                  </a:cubicBezTo>
                  <a:lnTo>
                    <a:pt x="207759" y="91613"/>
                  </a:lnTo>
                  <a:cubicBezTo>
                    <a:pt x="206273" y="90942"/>
                    <a:pt x="204802" y="90239"/>
                    <a:pt x="203383" y="89468"/>
                  </a:cubicBezTo>
                  <a:cubicBezTo>
                    <a:pt x="200162" y="88004"/>
                    <a:pt x="197332" y="85759"/>
                    <a:pt x="195185" y="82929"/>
                  </a:cubicBezTo>
                  <a:cubicBezTo>
                    <a:pt x="194375" y="81674"/>
                    <a:pt x="193784" y="80302"/>
                    <a:pt x="193432" y="78868"/>
                  </a:cubicBezTo>
                  <a:close/>
                  <a:moveTo>
                    <a:pt x="156912" y="61062"/>
                  </a:moveTo>
                  <a:cubicBezTo>
                    <a:pt x="161379" y="62806"/>
                    <a:pt x="166115" y="63545"/>
                    <a:pt x="170813" y="64414"/>
                  </a:cubicBezTo>
                  <a:lnTo>
                    <a:pt x="170813" y="64414"/>
                  </a:lnTo>
                  <a:cubicBezTo>
                    <a:pt x="171090" y="65768"/>
                    <a:pt x="171550" y="67098"/>
                    <a:pt x="172251" y="68388"/>
                  </a:cubicBezTo>
                  <a:cubicBezTo>
                    <a:pt x="175081" y="73268"/>
                    <a:pt x="179961" y="76781"/>
                    <a:pt x="185523" y="77757"/>
                  </a:cubicBezTo>
                  <a:cubicBezTo>
                    <a:pt x="186134" y="77884"/>
                    <a:pt x="186750" y="77991"/>
                    <a:pt x="187370" y="78087"/>
                  </a:cubicBezTo>
                  <a:lnTo>
                    <a:pt x="187370" y="78087"/>
                  </a:lnTo>
                  <a:cubicBezTo>
                    <a:pt x="186814" y="80645"/>
                    <a:pt x="185534" y="83115"/>
                    <a:pt x="184255" y="85174"/>
                  </a:cubicBezTo>
                  <a:cubicBezTo>
                    <a:pt x="182558" y="87860"/>
                    <a:pt x="180605" y="90342"/>
                    <a:pt x="179176" y="93063"/>
                  </a:cubicBezTo>
                  <a:lnTo>
                    <a:pt x="179176" y="93063"/>
                  </a:lnTo>
                  <a:cubicBezTo>
                    <a:pt x="176108" y="91228"/>
                    <a:pt x="172576" y="90168"/>
                    <a:pt x="169030" y="89135"/>
                  </a:cubicBezTo>
                  <a:lnTo>
                    <a:pt x="169030" y="89135"/>
                  </a:lnTo>
                  <a:cubicBezTo>
                    <a:pt x="169331" y="88123"/>
                    <a:pt x="169560" y="87092"/>
                    <a:pt x="169713"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3" y="70253"/>
                  </a:cubicBezTo>
                  <a:lnTo>
                    <a:pt x="153683" y="70253"/>
                  </a:lnTo>
                  <a:cubicBezTo>
                    <a:pt x="154043" y="68740"/>
                    <a:pt x="154538" y="67236"/>
                    <a:pt x="155075" y="65753"/>
                  </a:cubicBezTo>
                  <a:cubicBezTo>
                    <a:pt x="155617" y="64276"/>
                    <a:pt x="156267" y="62698"/>
                    <a:pt x="156912"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5" y="65948"/>
                    <a:pt x="116526" y="68388"/>
                  </a:cubicBezTo>
                  <a:cubicBezTo>
                    <a:pt x="117306"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5" y="93935"/>
                    <a:pt x="115089" y="94067"/>
                    <a:pt x="112452" y="94116"/>
                  </a:cubicBezTo>
                  <a:lnTo>
                    <a:pt x="112452" y="94116"/>
                  </a:lnTo>
                  <a:cubicBezTo>
                    <a:pt x="112153" y="93399"/>
                    <a:pt x="111819" y="92694"/>
                    <a:pt x="111451" y="92005"/>
                  </a:cubicBezTo>
                  <a:cubicBezTo>
                    <a:pt x="107685" y="84713"/>
                    <a:pt x="100760" y="80448"/>
                    <a:pt x="93918" y="76345"/>
                  </a:cubicBezTo>
                  <a:lnTo>
                    <a:pt x="93918" y="76345"/>
                  </a:lnTo>
                  <a:cubicBezTo>
                    <a:pt x="94826" y="74358"/>
                    <a:pt x="96014" y="72470"/>
                    <a:pt x="97202" y="70730"/>
                  </a:cubicBezTo>
                  <a:cubicBezTo>
                    <a:pt x="99935" y="66729"/>
                    <a:pt x="103448" y="62923"/>
                    <a:pt x="106083" y="58629"/>
                  </a:cubicBezTo>
                  <a:cubicBezTo>
                    <a:pt x="107160" y="56789"/>
                    <a:pt x="108134" y="54887"/>
                    <a:pt x="109005" y="52932"/>
                  </a:cubicBezTo>
                  <a:close/>
                  <a:moveTo>
                    <a:pt x="92849" y="79228"/>
                  </a:moveTo>
                  <a:cubicBezTo>
                    <a:pt x="94781" y="80391"/>
                    <a:pt x="96708" y="81569"/>
                    <a:pt x="98569" y="82832"/>
                  </a:cubicBezTo>
                  <a:cubicBezTo>
                    <a:pt x="102668" y="85369"/>
                    <a:pt x="106083" y="88882"/>
                    <a:pt x="108523" y="93079"/>
                  </a:cubicBezTo>
                  <a:cubicBezTo>
                    <a:pt x="108701" y="93418"/>
                    <a:pt x="108874" y="93765"/>
                    <a:pt x="109041" y="94117"/>
                  </a:cubicBezTo>
                  <a:lnTo>
                    <a:pt x="109041" y="94117"/>
                  </a:lnTo>
                  <a:cubicBezTo>
                    <a:pt x="106264" y="94051"/>
                    <a:pt x="103511" y="93790"/>
                    <a:pt x="100813" y="93079"/>
                  </a:cubicBezTo>
                  <a:cubicBezTo>
                    <a:pt x="96422" y="91908"/>
                    <a:pt x="93006" y="89273"/>
                    <a:pt x="92420"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1"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49" y="97861"/>
                    <a:pt x="218998" y="96787"/>
                  </a:cubicBezTo>
                  <a:cubicBezTo>
                    <a:pt x="217436" y="95909"/>
                    <a:pt x="215777" y="95226"/>
                    <a:pt x="214020" y="94348"/>
                  </a:cubicBezTo>
                  <a:cubicBezTo>
                    <a:pt x="213020" y="93903"/>
                    <a:pt x="212004" y="93467"/>
                    <a:pt x="210984" y="93027"/>
                  </a:cubicBezTo>
                  <a:lnTo>
                    <a:pt x="210984" y="93027"/>
                  </a:lnTo>
                  <a:cubicBezTo>
                    <a:pt x="210841" y="88850"/>
                    <a:pt x="209296"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8" y="72585"/>
                  </a:cubicBezTo>
                  <a:cubicBezTo>
                    <a:pt x="194040" y="70206"/>
                    <a:pt x="194746" y="67828"/>
                    <a:pt x="195514" y="65483"/>
                  </a:cubicBezTo>
                  <a:close/>
                  <a:moveTo>
                    <a:pt x="180619" y="98031"/>
                  </a:moveTo>
                  <a:lnTo>
                    <a:pt x="180619" y="98031"/>
                  </a:lnTo>
                  <a:cubicBezTo>
                    <a:pt x="180969" y="98405"/>
                    <a:pt x="181303" y="98803"/>
                    <a:pt x="181620" y="99227"/>
                  </a:cubicBezTo>
                  <a:cubicBezTo>
                    <a:pt x="183891" y="102190"/>
                    <a:pt x="184339" y="105727"/>
                    <a:pt x="183430" y="108955"/>
                  </a:cubicBezTo>
                  <a:lnTo>
                    <a:pt x="183430" y="108955"/>
                  </a:lnTo>
                  <a:cubicBezTo>
                    <a:pt x="181855" y="106731"/>
                    <a:pt x="180794" y="104048"/>
                    <a:pt x="180449" y="101569"/>
                  </a:cubicBezTo>
                  <a:cubicBezTo>
                    <a:pt x="180280" y="100364"/>
                    <a:pt x="180362" y="99183"/>
                    <a:pt x="180619" y="98031"/>
                  </a:cubicBezTo>
                  <a:close/>
                  <a:moveTo>
                    <a:pt x="75016" y="64630"/>
                  </a:moveTo>
                  <a:cubicBezTo>
                    <a:pt x="75091"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7" y="96982"/>
                  </a:cubicBezTo>
                  <a:cubicBezTo>
                    <a:pt x="106830" y="97131"/>
                    <a:pt x="108552" y="97180"/>
                    <a:pt x="110275" y="97182"/>
                  </a:cubicBezTo>
                  <a:lnTo>
                    <a:pt x="110275" y="97182"/>
                  </a:lnTo>
                  <a:cubicBezTo>
                    <a:pt x="111301" y="100308"/>
                    <a:pt x="111674" y="103663"/>
                    <a:pt x="110670" y="106742"/>
                  </a:cubicBezTo>
                  <a:cubicBezTo>
                    <a:pt x="109889" y="109279"/>
                    <a:pt x="108035" y="111231"/>
                    <a:pt x="105693" y="112304"/>
                  </a:cubicBezTo>
                  <a:cubicBezTo>
                    <a:pt x="104609" y="112651"/>
                    <a:pt x="103505" y="112825"/>
                    <a:pt x="102408" y="112825"/>
                  </a:cubicBezTo>
                  <a:cubicBezTo>
                    <a:pt x="101036" y="112825"/>
                    <a:pt x="99675" y="112554"/>
                    <a:pt x="98374" y="112012"/>
                  </a:cubicBezTo>
                  <a:cubicBezTo>
                    <a:pt x="96031" y="111036"/>
                    <a:pt x="93884" y="109865"/>
                    <a:pt x="91737" y="108498"/>
                  </a:cubicBezTo>
                  <a:cubicBezTo>
                    <a:pt x="89395" y="107132"/>
                    <a:pt x="86955" y="106059"/>
                    <a:pt x="84613" y="104887"/>
                  </a:cubicBezTo>
                  <a:cubicBezTo>
                    <a:pt x="81948" y="103640"/>
                    <a:pt x="79150" y="102392"/>
                    <a:pt x="76566" y="100857"/>
                  </a:cubicBezTo>
                  <a:lnTo>
                    <a:pt x="76566" y="100857"/>
                  </a:lnTo>
                  <a:cubicBezTo>
                    <a:pt x="76869" y="99246"/>
                    <a:pt x="77018" y="97590"/>
                    <a:pt x="77001" y="95909"/>
                  </a:cubicBezTo>
                  <a:cubicBezTo>
                    <a:pt x="76927" y="88262"/>
                    <a:pt x="73198" y="82222"/>
                    <a:pt x="67857" y="77622"/>
                  </a:cubicBezTo>
                  <a:lnTo>
                    <a:pt x="67857" y="77622"/>
                  </a:lnTo>
                  <a:cubicBezTo>
                    <a:pt x="69408" y="73629"/>
                    <a:pt x="71748" y="69879"/>
                    <a:pt x="73975"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7" y="113525"/>
                    <a:pt x="135305" y="113452"/>
                    <a:pt x="134678" y="113378"/>
                  </a:cubicBezTo>
                  <a:cubicBezTo>
                    <a:pt x="132726" y="113280"/>
                    <a:pt x="130872" y="112792"/>
                    <a:pt x="129115" y="112012"/>
                  </a:cubicBezTo>
                  <a:cubicBezTo>
                    <a:pt x="124723" y="109767"/>
                    <a:pt x="123455" y="104692"/>
                    <a:pt x="123552" y="100008"/>
                  </a:cubicBezTo>
                  <a:cubicBezTo>
                    <a:pt x="123571"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79" y="110138"/>
                    <a:pt x="196844" y="113183"/>
                  </a:cubicBezTo>
                  <a:cubicBezTo>
                    <a:pt x="195502" y="113789"/>
                    <a:pt x="194064" y="114088"/>
                    <a:pt x="192623" y="114088"/>
                  </a:cubicBezTo>
                  <a:cubicBezTo>
                    <a:pt x="190817" y="114088"/>
                    <a:pt x="189006" y="113618"/>
                    <a:pt x="187378" y="112695"/>
                  </a:cubicBezTo>
                  <a:cubicBezTo>
                    <a:pt x="186842" y="112385"/>
                    <a:pt x="186329" y="112020"/>
                    <a:pt x="185841" y="111609"/>
                  </a:cubicBezTo>
                  <a:lnTo>
                    <a:pt x="185841" y="111609"/>
                  </a:lnTo>
                  <a:cubicBezTo>
                    <a:pt x="187604" y="107320"/>
                    <a:pt x="187399" y="102334"/>
                    <a:pt x="184743" y="98251"/>
                  </a:cubicBezTo>
                  <a:cubicBezTo>
                    <a:pt x="183855" y="96938"/>
                    <a:pt x="182843" y="95833"/>
                    <a:pt x="181735" y="94888"/>
                  </a:cubicBezTo>
                  <a:lnTo>
                    <a:pt x="181735" y="94888"/>
                  </a:lnTo>
                  <a:cubicBezTo>
                    <a:pt x="182540" y="93191"/>
                    <a:pt x="183602" y="91574"/>
                    <a:pt x="184645" y="90053"/>
                  </a:cubicBezTo>
                  <a:cubicBezTo>
                    <a:pt x="186939" y="86655"/>
                    <a:pt x="189233" y="83183"/>
                    <a:pt x="190175" y="79122"/>
                  </a:cubicBezTo>
                  <a:close/>
                  <a:moveTo>
                    <a:pt x="168036" y="91852"/>
                  </a:moveTo>
                  <a:lnTo>
                    <a:pt x="168036" y="91852"/>
                  </a:ln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4" y="117282"/>
                    <a:pt x="158002" y="116208"/>
                    <a:pt x="157319" y="112695"/>
                  </a:cubicBezTo>
                  <a:cubicBezTo>
                    <a:pt x="156734" y="109962"/>
                    <a:pt x="158588" y="107034"/>
                    <a:pt x="159954" y="104790"/>
                  </a:cubicBezTo>
                  <a:cubicBezTo>
                    <a:pt x="161808" y="101569"/>
                    <a:pt x="164053" y="98642"/>
                    <a:pt x="166103" y="95421"/>
                  </a:cubicBezTo>
                  <a:cubicBezTo>
                    <a:pt x="166845" y="94288"/>
                    <a:pt x="167494" y="93092"/>
                    <a:pt x="168036"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5" y="100593"/>
                    <a:pt x="32792" y="95909"/>
                    <a:pt x="37574" y="92493"/>
                  </a:cubicBezTo>
                  <a:cubicBezTo>
                    <a:pt x="42746" y="88687"/>
                    <a:pt x="48699" y="85955"/>
                    <a:pt x="54164" y="82344"/>
                  </a:cubicBezTo>
                  <a:cubicBezTo>
                    <a:pt x="56668" y="80692"/>
                    <a:pt x="59145" y="78808"/>
                    <a:pt x="61162" y="76575"/>
                  </a:cubicBezTo>
                  <a:close/>
                  <a:moveTo>
                    <a:pt x="217016" y="1"/>
                  </a:moveTo>
                  <a:cubicBezTo>
                    <a:pt x="215530" y="1"/>
                    <a:pt x="214075" y="271"/>
                    <a:pt x="212752" y="952"/>
                  </a:cubicBezTo>
                  <a:cubicBezTo>
                    <a:pt x="208750" y="2807"/>
                    <a:pt x="207970" y="7393"/>
                    <a:pt x="208067" y="11395"/>
                  </a:cubicBezTo>
                  <a:cubicBezTo>
                    <a:pt x="208165" y="16860"/>
                    <a:pt x="209629" y="22520"/>
                    <a:pt x="205627" y="27009"/>
                  </a:cubicBezTo>
                  <a:cubicBezTo>
                    <a:pt x="205304" y="27367"/>
                    <a:pt x="204964" y="27688"/>
                    <a:pt x="204607" y="27976"/>
                  </a:cubicBezTo>
                  <a:lnTo>
                    <a:pt x="204607" y="27976"/>
                  </a:lnTo>
                  <a:cubicBezTo>
                    <a:pt x="204858" y="19351"/>
                    <a:pt x="202854"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7" y="3951"/>
                    <a:pt x="160052" y="2807"/>
                  </a:cubicBezTo>
                  <a:cubicBezTo>
                    <a:pt x="158082" y="1983"/>
                    <a:pt x="156111" y="1619"/>
                    <a:pt x="154155" y="1619"/>
                  </a:cubicBezTo>
                  <a:cubicBezTo>
                    <a:pt x="150783" y="1619"/>
                    <a:pt x="147454" y="2700"/>
                    <a:pt x="144242" y="4368"/>
                  </a:cubicBezTo>
                  <a:cubicBezTo>
                    <a:pt x="142783" y="5115"/>
                    <a:pt x="141337" y="5902"/>
                    <a:pt x="139903" y="6722"/>
                  </a:cubicBezTo>
                  <a:lnTo>
                    <a:pt x="139903" y="6722"/>
                  </a:lnTo>
                  <a:cubicBezTo>
                    <a:pt x="137388" y="3888"/>
                    <a:pt x="134059"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6" y="8076"/>
                    <a:pt x="102375" y="6320"/>
                  </a:cubicBezTo>
                  <a:cubicBezTo>
                    <a:pt x="100471" y="5498"/>
                    <a:pt x="98357" y="5002"/>
                    <a:pt x="96278" y="5002"/>
                  </a:cubicBezTo>
                  <a:cubicBezTo>
                    <a:pt x="93668" y="5002"/>
                    <a:pt x="91113" y="5784"/>
                    <a:pt x="89102" y="7686"/>
                  </a:cubicBezTo>
                  <a:cubicBezTo>
                    <a:pt x="85709" y="10896"/>
                    <a:pt x="84212" y="15743"/>
                    <a:pt x="81290" y="19474"/>
                  </a:cubicBezTo>
                  <a:lnTo>
                    <a:pt x="81290" y="19474"/>
                  </a:lnTo>
                  <a:cubicBezTo>
                    <a:pt x="80769" y="18421"/>
                    <a:pt x="80185" y="17386"/>
                    <a:pt x="79538" y="16372"/>
                  </a:cubicBezTo>
                  <a:cubicBezTo>
                    <a:pt x="74869" y="9108"/>
                    <a:pt x="66675" y="1845"/>
                    <a:pt x="57605" y="1845"/>
                  </a:cubicBezTo>
                  <a:cubicBezTo>
                    <a:pt x="56438" y="1845"/>
                    <a:pt x="55257" y="1965"/>
                    <a:pt x="54067" y="2221"/>
                  </a:cubicBezTo>
                  <a:cubicBezTo>
                    <a:pt x="44600" y="4270"/>
                    <a:pt x="38647" y="13542"/>
                    <a:pt x="35231"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5" y="4077"/>
                    <a:pt x="6305" y="2993"/>
                    <a:pt x="5330" y="2993"/>
                  </a:cubicBezTo>
                  <a:cubicBezTo>
                    <a:pt x="4878" y="2993"/>
                    <a:pt x="4444" y="3226"/>
                    <a:pt x="4197" y="3782"/>
                  </a:cubicBezTo>
                  <a:lnTo>
                    <a:pt x="4197" y="3685"/>
                  </a:lnTo>
                  <a:lnTo>
                    <a:pt x="4197" y="3685"/>
                  </a:lnTo>
                  <a:cubicBezTo>
                    <a:pt x="1" y="13737"/>
                    <a:pt x="3514" y="24569"/>
                    <a:pt x="10931" y="31986"/>
                  </a:cubicBezTo>
                  <a:cubicBezTo>
                    <a:pt x="16505"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89"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0" y="97039"/>
                    <a:pt x="119496" y="97039"/>
                  </a:cubicBezTo>
                  <a:cubicBezTo>
                    <a:pt x="119900" y="97039"/>
                    <a:pt x="120304" y="97041"/>
                    <a:pt x="120708" y="97047"/>
                  </a:cubicBezTo>
                  <a:lnTo>
                    <a:pt x="120708" y="97047"/>
                  </a:lnTo>
                  <a:cubicBezTo>
                    <a:pt x="120404" y="99448"/>
                    <a:pt x="120386" y="101891"/>
                    <a:pt x="120820" y="104399"/>
                  </a:cubicBezTo>
                  <a:cubicBezTo>
                    <a:pt x="121308" y="108986"/>
                    <a:pt x="124235" y="112890"/>
                    <a:pt x="128334" y="114939"/>
                  </a:cubicBezTo>
                  <a:cubicBezTo>
                    <a:pt x="130538" y="115857"/>
                    <a:pt x="133394" y="116545"/>
                    <a:pt x="136084" y="116545"/>
                  </a:cubicBezTo>
                  <a:cubicBezTo>
                    <a:pt x="137683" y="116545"/>
                    <a:pt x="139224" y="116302"/>
                    <a:pt x="140533" y="115720"/>
                  </a:cubicBezTo>
                  <a:cubicBezTo>
                    <a:pt x="144925" y="113963"/>
                    <a:pt x="144827" y="108596"/>
                    <a:pt x="142973" y="105083"/>
                  </a:cubicBezTo>
                  <a:cubicBezTo>
                    <a:pt x="141021"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8" y="76529"/>
                    <a:pt x="143988" y="74685"/>
                    <a:pt x="150057" y="73713"/>
                  </a:cubicBezTo>
                  <a:lnTo>
                    <a:pt x="150057" y="73713"/>
                  </a:lnTo>
                  <a:cubicBezTo>
                    <a:pt x="149950" y="75948"/>
                    <a:pt x="150231" y="78192"/>
                    <a:pt x="151073" y="80392"/>
                  </a:cubicBezTo>
                  <a:cubicBezTo>
                    <a:pt x="152537" y="84198"/>
                    <a:pt x="155465" y="87321"/>
                    <a:pt x="159271" y="88980"/>
                  </a:cubicBezTo>
                  <a:cubicBezTo>
                    <a:pt x="161105" y="89836"/>
                    <a:pt x="163097" y="90471"/>
                    <a:pt x="165136" y="91051"/>
                  </a:cubicBezTo>
                  <a:lnTo>
                    <a:pt x="165136" y="91051"/>
                  </a:lnTo>
                  <a:cubicBezTo>
                    <a:pt x="164820" y="91715"/>
                    <a:pt x="164460" y="92360"/>
                    <a:pt x="164053" y="92981"/>
                  </a:cubicBezTo>
                  <a:cubicBezTo>
                    <a:pt x="162101" y="96202"/>
                    <a:pt x="159857" y="99227"/>
                    <a:pt x="157905" y="102448"/>
                  </a:cubicBezTo>
                  <a:cubicBezTo>
                    <a:pt x="156246" y="105083"/>
                    <a:pt x="154489" y="108108"/>
                    <a:pt x="154294" y="111328"/>
                  </a:cubicBezTo>
                  <a:cubicBezTo>
                    <a:pt x="154196" y="114354"/>
                    <a:pt x="155758" y="117184"/>
                    <a:pt x="158490" y="118648"/>
                  </a:cubicBezTo>
                  <a:cubicBezTo>
                    <a:pt x="161944" y="120633"/>
                    <a:pt x="165779" y="121626"/>
                    <a:pt x="169725"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2" y="96527"/>
                  </a:cubicBezTo>
                  <a:lnTo>
                    <a:pt x="210872" y="96527"/>
                  </a:lnTo>
                  <a:cubicBezTo>
                    <a:pt x="212088" y="97050"/>
                    <a:pt x="213304" y="97585"/>
                    <a:pt x="214508" y="98154"/>
                  </a:cubicBezTo>
                  <a:cubicBezTo>
                    <a:pt x="218314" y="100008"/>
                    <a:pt x="221828" y="102643"/>
                    <a:pt x="225634" y="104204"/>
                  </a:cubicBezTo>
                  <a:cubicBezTo>
                    <a:pt x="227849" y="105161"/>
                    <a:pt x="230220" y="105780"/>
                    <a:pt x="232545" y="105780"/>
                  </a:cubicBezTo>
                  <a:cubicBezTo>
                    <a:pt x="234728" y="105780"/>
                    <a:pt x="236871" y="105234"/>
                    <a:pt x="238809" y="103911"/>
                  </a:cubicBezTo>
                  <a:cubicBezTo>
                    <a:pt x="242908" y="100691"/>
                    <a:pt x="245250" y="95714"/>
                    <a:pt x="245152" y="90444"/>
                  </a:cubicBezTo>
                  <a:cubicBezTo>
                    <a:pt x="244957" y="85759"/>
                    <a:pt x="242908" y="81173"/>
                    <a:pt x="239492" y="77855"/>
                  </a:cubicBezTo>
                  <a:cubicBezTo>
                    <a:pt x="235686" y="74341"/>
                    <a:pt x="231001" y="71901"/>
                    <a:pt x="225927" y="70926"/>
                  </a:cubicBezTo>
                  <a:cubicBezTo>
                    <a:pt x="216100" y="68688"/>
                    <a:pt x="204721" y="69360"/>
                    <a:pt x="196529" y="62498"/>
                  </a:cubicBezTo>
                  <a:lnTo>
                    <a:pt x="196529" y="62498"/>
                  </a:lnTo>
                  <a:cubicBezTo>
                    <a:pt x="196536" y="62477"/>
                    <a:pt x="196544" y="62456"/>
                    <a:pt x="196551" y="62435"/>
                  </a:cubicBezTo>
                  <a:cubicBezTo>
                    <a:pt x="197918" y="58531"/>
                    <a:pt x="199186" y="54530"/>
                    <a:pt x="200357" y="50626"/>
                  </a:cubicBezTo>
                  <a:cubicBezTo>
                    <a:pt x="201957" y="45085"/>
                    <a:pt x="203698" y="38467"/>
                    <a:pt x="204356" y="31833"/>
                  </a:cubicBezTo>
                  <a:lnTo>
                    <a:pt x="204356" y="31833"/>
                  </a:lnTo>
                  <a:cubicBezTo>
                    <a:pt x="204864" y="31569"/>
                    <a:pt x="205355" y="31266"/>
                    <a:pt x="205823" y="30913"/>
                  </a:cubicBezTo>
                  <a:cubicBezTo>
                    <a:pt x="210409" y="27595"/>
                    <a:pt x="211678" y="22227"/>
                    <a:pt x="211385" y="16860"/>
                  </a:cubicBezTo>
                  <a:cubicBezTo>
                    <a:pt x="211093" y="13054"/>
                    <a:pt x="209726" y="6808"/>
                    <a:pt x="213337" y="4075"/>
                  </a:cubicBezTo>
                  <a:cubicBezTo>
                    <a:pt x="214337" y="3335"/>
                    <a:pt x="215547" y="3058"/>
                    <a:pt x="216819" y="3058"/>
                  </a:cubicBezTo>
                  <a:cubicBezTo>
                    <a:pt x="218899" y="3058"/>
                    <a:pt x="221145" y="3799"/>
                    <a:pt x="222901" y="4466"/>
                  </a:cubicBezTo>
                  <a:cubicBezTo>
                    <a:pt x="226512" y="5929"/>
                    <a:pt x="229830" y="8174"/>
                    <a:pt x="232465" y="11004"/>
                  </a:cubicBezTo>
                  <a:cubicBezTo>
                    <a:pt x="235003" y="13737"/>
                    <a:pt x="236174" y="17640"/>
                    <a:pt x="236954" y="21154"/>
                  </a:cubicBezTo>
                  <a:cubicBezTo>
                    <a:pt x="238321" y="28278"/>
                    <a:pt x="237247" y="39111"/>
                    <a:pt x="228074" y="39501"/>
                  </a:cubicBezTo>
                  <a:cubicBezTo>
                    <a:pt x="227782" y="39514"/>
                    <a:pt x="227480" y="39519"/>
                    <a:pt x="227170" y="39519"/>
                  </a:cubicBezTo>
                  <a:cubicBezTo>
                    <a:pt x="224304" y="39519"/>
                    <a:pt x="220702" y="39030"/>
                    <a:pt x="217236" y="39030"/>
                  </a:cubicBezTo>
                  <a:cubicBezTo>
                    <a:pt x="212424" y="39030"/>
                    <a:pt x="207874" y="39973"/>
                    <a:pt x="205920" y="44478"/>
                  </a:cubicBezTo>
                  <a:cubicBezTo>
                    <a:pt x="204163" y="48479"/>
                    <a:pt x="206408" y="52578"/>
                    <a:pt x="209433" y="55311"/>
                  </a:cubicBezTo>
                  <a:cubicBezTo>
                    <a:pt x="212947" y="58336"/>
                    <a:pt x="217338" y="60093"/>
                    <a:pt x="221925" y="60093"/>
                  </a:cubicBezTo>
                  <a:cubicBezTo>
                    <a:pt x="222332" y="60108"/>
                    <a:pt x="222746" y="60115"/>
                    <a:pt x="223167" y="60115"/>
                  </a:cubicBezTo>
                  <a:cubicBezTo>
                    <a:pt x="224823" y="60115"/>
                    <a:pt x="226572" y="60018"/>
                    <a:pt x="228318" y="60018"/>
                  </a:cubicBezTo>
                  <a:cubicBezTo>
                    <a:pt x="231656" y="60018"/>
                    <a:pt x="234985" y="60372"/>
                    <a:pt x="237638" y="62435"/>
                  </a:cubicBezTo>
                  <a:cubicBezTo>
                    <a:pt x="240761" y="64875"/>
                    <a:pt x="242127" y="69169"/>
                    <a:pt x="243688" y="72585"/>
                  </a:cubicBezTo>
                  <a:cubicBezTo>
                    <a:pt x="243969" y="73177"/>
                    <a:pt x="244429" y="73421"/>
                    <a:pt x="244897" y="73421"/>
                  </a:cubicBezTo>
                  <a:cubicBezTo>
                    <a:pt x="245892" y="73421"/>
                    <a:pt x="246921" y="72316"/>
                    <a:pt x="246323" y="71121"/>
                  </a:cubicBezTo>
                  <a:cubicBezTo>
                    <a:pt x="244567" y="67315"/>
                    <a:pt x="243200" y="63021"/>
                    <a:pt x="239882" y="60288"/>
                  </a:cubicBezTo>
                  <a:cubicBezTo>
                    <a:pt x="236474" y="57435"/>
                    <a:pt x="232036" y="57027"/>
                    <a:pt x="227717" y="57027"/>
                  </a:cubicBezTo>
                  <a:cubicBezTo>
                    <a:pt x="226719" y="57027"/>
                    <a:pt x="225727" y="57049"/>
                    <a:pt x="224755" y="57067"/>
                  </a:cubicBezTo>
                  <a:cubicBezTo>
                    <a:pt x="224200" y="57106"/>
                    <a:pt x="223641" y="57125"/>
                    <a:pt x="223081" y="57125"/>
                  </a:cubicBezTo>
                  <a:cubicBezTo>
                    <a:pt x="220784" y="57125"/>
                    <a:pt x="218462" y="56798"/>
                    <a:pt x="216265" y="56092"/>
                  </a:cubicBezTo>
                  <a:cubicBezTo>
                    <a:pt x="214215" y="55213"/>
                    <a:pt x="212459" y="54042"/>
                    <a:pt x="210897" y="52481"/>
                  </a:cubicBezTo>
                  <a:cubicBezTo>
                    <a:pt x="209433" y="51114"/>
                    <a:pt x="208067" y="49065"/>
                    <a:pt x="208360" y="46918"/>
                  </a:cubicBezTo>
                  <a:cubicBezTo>
                    <a:pt x="208555" y="45161"/>
                    <a:pt x="209726" y="43697"/>
                    <a:pt x="211385" y="43014"/>
                  </a:cubicBezTo>
                  <a:cubicBezTo>
                    <a:pt x="213094" y="42313"/>
                    <a:pt x="214981" y="42104"/>
                    <a:pt x="216885" y="42104"/>
                  </a:cubicBezTo>
                  <a:cubicBezTo>
                    <a:pt x="219221"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1" y="10321"/>
                    <a:pt x="233636" y="7686"/>
                  </a:cubicBezTo>
                  <a:cubicBezTo>
                    <a:pt x="230611" y="4856"/>
                    <a:pt x="227098" y="2709"/>
                    <a:pt x="223292" y="1245"/>
                  </a:cubicBezTo>
                  <a:cubicBezTo>
                    <a:pt x="221337" y="555"/>
                    <a:pt x="219145" y="1"/>
                    <a:pt x="21701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30" name="Google Shape;1030;p35"/>
            <p:cNvSpPr/>
            <p:nvPr/>
          </p:nvSpPr>
          <p:spPr>
            <a:xfrm>
              <a:off x="467450" y="1343100"/>
              <a:ext cx="1917725" cy="2959500"/>
            </a:xfrm>
            <a:custGeom>
              <a:avLst/>
              <a:gdLst/>
              <a:ahLst/>
              <a:cxnLst/>
              <a:rect l="l" t="t" r="r" b="b"/>
              <a:pathLst>
                <a:path w="76709" h="118380" extrusionOk="0">
                  <a:moveTo>
                    <a:pt x="11737" y="2985"/>
                  </a:moveTo>
                  <a:cubicBezTo>
                    <a:pt x="12087" y="2985"/>
                    <a:pt x="12437" y="3005"/>
                    <a:pt x="12785" y="3045"/>
                  </a:cubicBezTo>
                  <a:cubicBezTo>
                    <a:pt x="15420" y="3338"/>
                    <a:pt x="17665" y="4997"/>
                    <a:pt x="18738"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8" y="3774"/>
                    <a:pt x="9539" y="2985"/>
                    <a:pt x="11737" y="2985"/>
                  </a:cubicBezTo>
                  <a:close/>
                  <a:moveTo>
                    <a:pt x="15147" y="28681"/>
                  </a:moveTo>
                  <a:lnTo>
                    <a:pt x="15147" y="28681"/>
                  </a:lnTo>
                  <a:cubicBezTo>
                    <a:pt x="17249" y="30042"/>
                    <a:pt x="19275" y="31526"/>
                    <a:pt x="20885" y="33396"/>
                  </a:cubicBezTo>
                  <a:cubicBezTo>
                    <a:pt x="23799" y="36616"/>
                    <a:pt x="24966" y="41282"/>
                    <a:pt x="24764" y="45690"/>
                  </a:cubicBezTo>
                  <a:lnTo>
                    <a:pt x="24764" y="45690"/>
                  </a:lnTo>
                  <a:cubicBezTo>
                    <a:pt x="23668" y="45636"/>
                    <a:pt x="22598" y="45549"/>
                    <a:pt x="21569" y="45400"/>
                  </a:cubicBezTo>
                  <a:cubicBezTo>
                    <a:pt x="19617" y="45205"/>
                    <a:pt x="17762" y="44522"/>
                    <a:pt x="16103" y="43351"/>
                  </a:cubicBezTo>
                  <a:cubicBezTo>
                    <a:pt x="14347" y="41789"/>
                    <a:pt x="13371" y="39544"/>
                    <a:pt x="13273" y="37202"/>
                  </a:cubicBezTo>
                  <a:cubicBezTo>
                    <a:pt x="13055" y="34195"/>
                    <a:pt x="13908" y="31372"/>
                    <a:pt x="15147" y="28681"/>
                  </a:cubicBezTo>
                  <a:close/>
                  <a:moveTo>
                    <a:pt x="36882" y="49413"/>
                  </a:moveTo>
                  <a:lnTo>
                    <a:pt x="36882" y="49413"/>
                  </a:lnTo>
                  <a:cubicBezTo>
                    <a:pt x="38229" y="49688"/>
                    <a:pt x="39542" y="50088"/>
                    <a:pt x="40794" y="50670"/>
                  </a:cubicBezTo>
                  <a:cubicBezTo>
                    <a:pt x="47023" y="53611"/>
                    <a:pt x="46657" y="60311"/>
                    <a:pt x="44997" y="66009"/>
                  </a:cubicBezTo>
                  <a:lnTo>
                    <a:pt x="44997"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8" y="57404"/>
                  </a:cubicBezTo>
                  <a:cubicBezTo>
                    <a:pt x="36200" y="62214"/>
                    <a:pt x="39911" y="65863"/>
                    <a:pt x="44011" y="68932"/>
                  </a:cubicBezTo>
                  <a:lnTo>
                    <a:pt x="44011" y="68932"/>
                  </a:lnTo>
                  <a:cubicBezTo>
                    <a:pt x="42597" y="72644"/>
                    <a:pt x="40847" y="76192"/>
                    <a:pt x="38842"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4" y="69798"/>
                    <a:pt x="12102" y="66870"/>
                  </a:cubicBezTo>
                  <a:cubicBezTo>
                    <a:pt x="14737" y="64040"/>
                    <a:pt x="18250" y="62088"/>
                    <a:pt x="21178" y="59551"/>
                  </a:cubicBezTo>
                  <a:cubicBezTo>
                    <a:pt x="24542" y="56860"/>
                    <a:pt x="26676" y="53033"/>
                    <a:pt x="27392" y="48816"/>
                  </a:cubicBezTo>
                  <a:lnTo>
                    <a:pt x="27392" y="48816"/>
                  </a:lnTo>
                  <a:cubicBezTo>
                    <a:pt x="27723" y="48815"/>
                    <a:pt x="28055" y="48815"/>
                    <a:pt x="28389" y="48815"/>
                  </a:cubicBezTo>
                  <a:close/>
                  <a:moveTo>
                    <a:pt x="36077" y="90022"/>
                  </a:moveTo>
                  <a:cubicBezTo>
                    <a:pt x="38838" y="91452"/>
                    <a:pt x="41153" y="93653"/>
                    <a:pt x="42746" y="96440"/>
                  </a:cubicBezTo>
                  <a:cubicBezTo>
                    <a:pt x="44991" y="100344"/>
                    <a:pt x="44112" y="105126"/>
                    <a:pt x="39818" y="107273"/>
                  </a:cubicBezTo>
                  <a:cubicBezTo>
                    <a:pt x="37502"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7" y="89609"/>
                    <a:pt x="71438" y="92732"/>
                  </a:cubicBezTo>
                  <a:cubicBezTo>
                    <a:pt x="72219" y="96831"/>
                    <a:pt x="70853" y="101027"/>
                    <a:pt x="67827" y="103857"/>
                  </a:cubicBezTo>
                  <a:cubicBezTo>
                    <a:pt x="61679" y="110298"/>
                    <a:pt x="52700" y="112055"/>
                    <a:pt x="44210" y="112445"/>
                  </a:cubicBezTo>
                  <a:cubicBezTo>
                    <a:pt x="43621" y="112471"/>
                    <a:pt x="43010" y="112488"/>
                    <a:pt x="42389" y="112488"/>
                  </a:cubicBezTo>
                  <a:cubicBezTo>
                    <a:pt x="40008" y="112488"/>
                    <a:pt x="37466" y="112236"/>
                    <a:pt x="35368" y="111237"/>
                  </a:cubicBezTo>
                  <a:lnTo>
                    <a:pt x="35368" y="111237"/>
                  </a:lnTo>
                  <a:cubicBezTo>
                    <a:pt x="38228" y="110973"/>
                    <a:pt x="40993"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0" y="4704"/>
                  </a:cubicBezTo>
                  <a:cubicBezTo>
                    <a:pt x="489" y="7827"/>
                    <a:pt x="1" y="11828"/>
                    <a:pt x="1172" y="15439"/>
                  </a:cubicBezTo>
                  <a:cubicBezTo>
                    <a:pt x="2538" y="19733"/>
                    <a:pt x="6051" y="22759"/>
                    <a:pt x="9662" y="25199"/>
                  </a:cubicBezTo>
                  <a:cubicBezTo>
                    <a:pt x="10557" y="25810"/>
                    <a:pt x="11496" y="26400"/>
                    <a:pt x="12450" y="26991"/>
                  </a:cubicBezTo>
                  <a:lnTo>
                    <a:pt x="12450" y="26991"/>
                  </a:lnTo>
                  <a:cubicBezTo>
                    <a:pt x="11516" y="28953"/>
                    <a:pt x="10748" y="30970"/>
                    <a:pt x="10345"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3" y="88536"/>
                  </a:cubicBezTo>
                  <a:cubicBezTo>
                    <a:pt x="32318" y="88622"/>
                    <a:pt x="32717" y="88722"/>
                    <a:pt x="33110" y="88836"/>
                  </a:cubicBezTo>
                  <a:lnTo>
                    <a:pt x="33110" y="88836"/>
                  </a:lnTo>
                  <a:cubicBezTo>
                    <a:pt x="32665" y="89574"/>
                    <a:pt x="32231" y="90318"/>
                    <a:pt x="31816" y="91073"/>
                  </a:cubicBezTo>
                  <a:cubicBezTo>
                    <a:pt x="29571" y="95172"/>
                    <a:pt x="27424" y="100051"/>
                    <a:pt x="27814"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0" y="118058"/>
                    <a:pt x="14835" y="117325"/>
                  </a:cubicBezTo>
                  <a:cubicBezTo>
                    <a:pt x="15615" y="113909"/>
                    <a:pt x="18641" y="112641"/>
                    <a:pt x="21764" y="112055"/>
                  </a:cubicBezTo>
                  <a:cubicBezTo>
                    <a:pt x="24724"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8" y="113421"/>
                    <a:pt x="62362" y="111372"/>
                  </a:cubicBezTo>
                  <a:cubicBezTo>
                    <a:pt x="70072" y="107566"/>
                    <a:pt x="76708" y="99954"/>
                    <a:pt x="73976" y="90878"/>
                  </a:cubicBezTo>
                  <a:cubicBezTo>
                    <a:pt x="71926" y="84046"/>
                    <a:pt x="65583" y="79459"/>
                    <a:pt x="60020"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9" y="45884"/>
                    <a:pt x="38197" y="45394"/>
                    <a:pt x="38452" y="44912"/>
                  </a:cubicBezTo>
                  <a:cubicBezTo>
                    <a:pt x="40892" y="40228"/>
                    <a:pt x="45381" y="36812"/>
                    <a:pt x="48406" y="32420"/>
                  </a:cubicBezTo>
                  <a:cubicBezTo>
                    <a:pt x="51529" y="27638"/>
                    <a:pt x="52896" y="21783"/>
                    <a:pt x="52213" y="16122"/>
                  </a:cubicBezTo>
                  <a:cubicBezTo>
                    <a:pt x="51529" y="10560"/>
                    <a:pt x="49187" y="5290"/>
                    <a:pt x="45381" y="1093"/>
                  </a:cubicBezTo>
                  <a:cubicBezTo>
                    <a:pt x="45074" y="787"/>
                    <a:pt x="44728" y="657"/>
                    <a:pt x="44391" y="657"/>
                  </a:cubicBezTo>
                  <a:cubicBezTo>
                    <a:pt x="43228" y="657"/>
                    <a:pt x="42175" y="2203"/>
                    <a:pt x="43234" y="3338"/>
                  </a:cubicBezTo>
                  <a:lnTo>
                    <a:pt x="43429" y="3338"/>
                  </a:lnTo>
                  <a:cubicBezTo>
                    <a:pt x="47430"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0" y="1"/>
                    <a:pt x="1177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31" name="Google Shape;1031;p35"/>
            <p:cNvSpPr/>
            <p:nvPr/>
          </p:nvSpPr>
          <p:spPr>
            <a:xfrm>
              <a:off x="1916950" y="1186625"/>
              <a:ext cx="1327025" cy="817800"/>
            </a:xfrm>
            <a:custGeom>
              <a:avLst/>
              <a:gdLst/>
              <a:ahLst/>
              <a:cxnLst/>
              <a:rect l="l" t="t" r="r" b="b"/>
              <a:pathLst>
                <a:path w="53081" h="32712" extrusionOk="0">
                  <a:moveTo>
                    <a:pt x="50177" y="0"/>
                  </a:moveTo>
                  <a:cubicBezTo>
                    <a:pt x="39516" y="0"/>
                    <a:pt x="36170"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4" y="6582"/>
                    <a:pt x="2080" y="6582"/>
                  </a:cubicBezTo>
                  <a:cubicBezTo>
                    <a:pt x="1046" y="6582"/>
                    <a:pt x="0" y="7702"/>
                    <a:pt x="674" y="8914"/>
                  </a:cubicBezTo>
                  <a:lnTo>
                    <a:pt x="576" y="8914"/>
                  </a:lnTo>
                  <a:cubicBezTo>
                    <a:pt x="3113" y="13501"/>
                    <a:pt x="4772" y="18575"/>
                    <a:pt x="7212" y="23162"/>
                  </a:cubicBezTo>
                  <a:cubicBezTo>
                    <a:pt x="9262" y="27261"/>
                    <a:pt x="12385" y="31750"/>
                    <a:pt x="17264" y="32531"/>
                  </a:cubicBezTo>
                  <a:cubicBezTo>
                    <a:pt x="17925" y="32653"/>
                    <a:pt x="18594" y="32711"/>
                    <a:pt x="19264" y="32711"/>
                  </a:cubicBezTo>
                  <a:cubicBezTo>
                    <a:pt x="23940" y="32711"/>
                    <a:pt x="28708" y="29894"/>
                    <a:pt x="31610" y="26480"/>
                  </a:cubicBezTo>
                  <a:cubicBezTo>
                    <a:pt x="35026" y="22284"/>
                    <a:pt x="36880" y="17112"/>
                    <a:pt x="39320" y="12330"/>
                  </a:cubicBezTo>
                  <a:cubicBezTo>
                    <a:pt x="41646"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32" name="Google Shape;1032;p35"/>
            <p:cNvSpPr/>
            <p:nvPr/>
          </p:nvSpPr>
          <p:spPr>
            <a:xfrm>
              <a:off x="5588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6"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0" y="29745"/>
                  </a:cubicBezTo>
                  <a:cubicBezTo>
                    <a:pt x="26068" y="29745"/>
                    <a:pt x="24648" y="29636"/>
                    <a:pt x="23242" y="29385"/>
                  </a:cubicBezTo>
                  <a:cubicBezTo>
                    <a:pt x="19533" y="28702"/>
                    <a:pt x="16117" y="26750"/>
                    <a:pt x="13775" y="23822"/>
                  </a:cubicBezTo>
                  <a:cubicBezTo>
                    <a:pt x="11531" y="20895"/>
                    <a:pt x="9774" y="17577"/>
                    <a:pt x="8505" y="14063"/>
                  </a:cubicBezTo>
                  <a:cubicBezTo>
                    <a:pt x="6846" y="9672"/>
                    <a:pt x="5285" y="5085"/>
                    <a:pt x="3138" y="791"/>
                  </a:cubicBezTo>
                  <a:cubicBezTo>
                    <a:pt x="2890" y="234"/>
                    <a:pt x="2457" y="1"/>
                    <a:pt x="200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33" name="Google Shape;1033;p35"/>
            <p:cNvSpPr/>
            <p:nvPr/>
          </p:nvSpPr>
          <p:spPr>
            <a:xfrm>
              <a:off x="4323350" y="3637525"/>
              <a:ext cx="1304325" cy="789725"/>
            </a:xfrm>
            <a:custGeom>
              <a:avLst/>
              <a:gdLst/>
              <a:ahLst/>
              <a:cxnLst/>
              <a:rect l="l" t="t" r="r" b="b"/>
              <a:pathLst>
                <a:path w="52173" h="31589" extrusionOk="0">
                  <a:moveTo>
                    <a:pt x="21564" y="0"/>
                  </a:moveTo>
                  <a:cubicBezTo>
                    <a:pt x="18221" y="0"/>
                    <a:pt x="14911" y="713"/>
                    <a:pt x="12159" y="2419"/>
                  </a:cubicBezTo>
                  <a:cubicBezTo>
                    <a:pt x="8158" y="4859"/>
                    <a:pt x="6401" y="9153"/>
                    <a:pt x="5328" y="13447"/>
                  </a:cubicBezTo>
                  <a:cubicBezTo>
                    <a:pt x="3962" y="18717"/>
                    <a:pt x="3474" y="24377"/>
                    <a:pt x="741" y="29257"/>
                  </a:cubicBezTo>
                  <a:cubicBezTo>
                    <a:pt x="0" y="30469"/>
                    <a:pt x="1026" y="31588"/>
                    <a:pt x="2085" y="31588"/>
                  </a:cubicBezTo>
                  <a:cubicBezTo>
                    <a:pt x="2561" y="31588"/>
                    <a:pt x="3043" y="31362"/>
                    <a:pt x="3376" y="30818"/>
                  </a:cubicBezTo>
                  <a:cubicBezTo>
                    <a:pt x="5621" y="26817"/>
                    <a:pt x="6597" y="22328"/>
                    <a:pt x="7475" y="17741"/>
                  </a:cubicBezTo>
                  <a:cubicBezTo>
                    <a:pt x="8256" y="13935"/>
                    <a:pt x="9036"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0" y="31574"/>
                    <a:pt x="50367" y="31574"/>
                  </a:cubicBezTo>
                  <a:cubicBezTo>
                    <a:pt x="51123" y="31574"/>
                    <a:pt x="51879" y="31062"/>
                    <a:pt x="51879" y="30037"/>
                  </a:cubicBezTo>
                  <a:lnTo>
                    <a:pt x="51977" y="30037"/>
                  </a:lnTo>
                  <a:cubicBezTo>
                    <a:pt x="52172" y="16862"/>
                    <a:pt x="41339" y="4859"/>
                    <a:pt x="29140" y="1150"/>
                  </a:cubicBezTo>
                  <a:cubicBezTo>
                    <a:pt x="26757" y="427"/>
                    <a:pt x="24151" y="0"/>
                    <a:pt x="2156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34" name="Google Shape;1034;p35"/>
            <p:cNvSpPr/>
            <p:nvPr/>
          </p:nvSpPr>
          <p:spPr>
            <a:xfrm>
              <a:off x="1065200" y="1317350"/>
              <a:ext cx="6173050" cy="3046925"/>
            </a:xfrm>
            <a:custGeom>
              <a:avLst/>
              <a:gdLst/>
              <a:ahLst/>
              <a:cxnLst/>
              <a:rect l="l" t="t" r="r" b="b"/>
              <a:pathLst>
                <a:path w="246922" h="121877" extrusionOk="0">
                  <a:moveTo>
                    <a:pt x="166297" y="15268"/>
                  </a:moveTo>
                  <a:cubicBezTo>
                    <a:pt x="166783" y="17517"/>
                    <a:pt x="166841" y="19875"/>
                    <a:pt x="166591" y="22130"/>
                  </a:cubicBezTo>
                  <a:cubicBezTo>
                    <a:pt x="166586" y="22174"/>
                    <a:pt x="166581" y="22218"/>
                    <a:pt x="166576" y="22262"/>
                  </a:cubicBezTo>
                  <a:lnTo>
                    <a:pt x="166576" y="22262"/>
                  </a:lnTo>
                  <a:cubicBezTo>
                    <a:pt x="166134" y="20956"/>
                    <a:pt x="165874" y="19587"/>
                    <a:pt x="165908" y="18128"/>
                  </a:cubicBezTo>
                  <a:cubicBezTo>
                    <a:pt x="165946" y="17156"/>
                    <a:pt x="166078" y="16198"/>
                    <a:pt x="166297" y="15268"/>
                  </a:cubicBezTo>
                  <a:close/>
                  <a:moveTo>
                    <a:pt x="139164" y="10754"/>
                  </a:moveTo>
                  <a:cubicBezTo>
                    <a:pt x="140844" y="13158"/>
                    <a:pt x="142166" y="15818"/>
                    <a:pt x="143071" y="18616"/>
                  </a:cubicBezTo>
                  <a:cubicBezTo>
                    <a:pt x="144340"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3" y="19867"/>
                    <a:pt x="163493" y="23526"/>
                    <a:pt x="165367" y="27077"/>
                  </a:cubicBezTo>
                  <a:lnTo>
                    <a:pt x="165367" y="27077"/>
                  </a:lnTo>
                  <a:cubicBezTo>
                    <a:pt x="164364" y="29612"/>
                    <a:pt x="162821" y="31912"/>
                    <a:pt x="160833" y="33841"/>
                  </a:cubicBezTo>
                  <a:cubicBezTo>
                    <a:pt x="158912" y="35648"/>
                    <a:pt x="156796"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4" y="48459"/>
                    <a:pt x="106814" y="48274"/>
                    <a:pt x="106474" y="48089"/>
                  </a:cubicBezTo>
                  <a:cubicBezTo>
                    <a:pt x="103936" y="46528"/>
                    <a:pt x="101497" y="44381"/>
                    <a:pt x="100716" y="41355"/>
                  </a:cubicBezTo>
                  <a:cubicBezTo>
                    <a:pt x="99642" y="37256"/>
                    <a:pt x="101985" y="33060"/>
                    <a:pt x="104327" y="29839"/>
                  </a:cubicBezTo>
                  <a:cubicBezTo>
                    <a:pt x="106391" y="27001"/>
                    <a:pt x="108839" y="24504"/>
                    <a:pt x="111361" y="22094"/>
                  </a:cubicBezTo>
                  <a:close/>
                  <a:moveTo>
                    <a:pt x="130643" y="4668"/>
                  </a:moveTo>
                  <a:cubicBezTo>
                    <a:pt x="130973" y="4668"/>
                    <a:pt x="131310" y="4697"/>
                    <a:pt x="131653"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1" y="35109"/>
                    <a:pt x="130579" y="36183"/>
                  </a:cubicBezTo>
                  <a:cubicBezTo>
                    <a:pt x="134580" y="37159"/>
                    <a:pt x="138582" y="37842"/>
                    <a:pt x="142583" y="38232"/>
                  </a:cubicBezTo>
                  <a:cubicBezTo>
                    <a:pt x="142816" y="38269"/>
                    <a:pt x="143049"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3" y="38720"/>
                  </a:cubicBezTo>
                  <a:lnTo>
                    <a:pt x="142583" y="39111"/>
                  </a:lnTo>
                  <a:cubicBezTo>
                    <a:pt x="142193" y="39501"/>
                    <a:pt x="141802" y="39891"/>
                    <a:pt x="141509" y="40184"/>
                  </a:cubicBezTo>
                  <a:cubicBezTo>
                    <a:pt x="140534" y="40965"/>
                    <a:pt x="139655" y="41746"/>
                    <a:pt x="138679" y="42526"/>
                  </a:cubicBezTo>
                  <a:cubicBezTo>
                    <a:pt x="136239" y="44478"/>
                    <a:pt x="133800"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2" y="56439"/>
                    <a:pt x="154294" y="56189"/>
                  </a:cubicBezTo>
                  <a:cubicBezTo>
                    <a:pt x="151464" y="54140"/>
                    <a:pt x="150976" y="51017"/>
                    <a:pt x="152049" y="47699"/>
                  </a:cubicBezTo>
                  <a:cubicBezTo>
                    <a:pt x="152589" y="45963"/>
                    <a:pt x="153602" y="44471"/>
                    <a:pt x="154828" y="43127"/>
                  </a:cubicBezTo>
                  <a:close/>
                  <a:moveTo>
                    <a:pt x="80479" y="25154"/>
                  </a:moveTo>
                  <a:cubicBezTo>
                    <a:pt x="80907" y="26486"/>
                    <a:pt x="81245" y="27855"/>
                    <a:pt x="81490" y="29254"/>
                  </a:cubicBezTo>
                  <a:cubicBezTo>
                    <a:pt x="82369" y="35207"/>
                    <a:pt x="81881" y="41258"/>
                    <a:pt x="80026" y="46918"/>
                  </a:cubicBezTo>
                  <a:cubicBezTo>
                    <a:pt x="78767" y="50962"/>
                    <a:pt x="77102" y="54871"/>
                    <a:pt x="75124" y="58583"/>
                  </a:cubicBezTo>
                  <a:lnTo>
                    <a:pt x="75124" y="58583"/>
                  </a:lnTo>
                  <a:cubicBezTo>
                    <a:pt x="73686" y="55576"/>
                    <a:pt x="72629" y="52396"/>
                    <a:pt x="72024" y="49065"/>
                  </a:cubicBezTo>
                  <a:cubicBezTo>
                    <a:pt x="70853" y="43795"/>
                    <a:pt x="71536" y="38232"/>
                    <a:pt x="73976" y="33450"/>
                  </a:cubicBezTo>
                  <a:cubicBezTo>
                    <a:pt x="75537" y="30913"/>
                    <a:pt x="77294" y="28473"/>
                    <a:pt x="79343" y="26326"/>
                  </a:cubicBezTo>
                  <a:cubicBezTo>
                    <a:pt x="79728" y="25941"/>
                    <a:pt x="80106" y="25550"/>
                    <a:pt x="80479" y="25154"/>
                  </a:cubicBezTo>
                  <a:close/>
                  <a:moveTo>
                    <a:pt x="201061" y="33093"/>
                  </a:moveTo>
                  <a:lnTo>
                    <a:pt x="201061" y="33093"/>
                  </a:lnTo>
                  <a:cubicBezTo>
                    <a:pt x="200133" y="41080"/>
                    <a:pt x="197842" y="48817"/>
                    <a:pt x="195380"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7" y="44381"/>
                    <a:pt x="172153" y="49358"/>
                    <a:pt x="171178" y="54140"/>
                  </a:cubicBezTo>
                  <a:cubicBezTo>
                    <a:pt x="170752" y="56457"/>
                    <a:pt x="170418" y="58821"/>
                    <a:pt x="170464" y="61152"/>
                  </a:cubicBezTo>
                  <a:lnTo>
                    <a:pt x="170464" y="61152"/>
                  </a:lnTo>
                  <a:cubicBezTo>
                    <a:pt x="165977" y="60331"/>
                    <a:pt x="161515" y="59571"/>
                    <a:pt x="158001" y="58190"/>
                  </a:cubicBezTo>
                  <a:lnTo>
                    <a:pt x="158001" y="58190"/>
                  </a:lnTo>
                  <a:cubicBezTo>
                    <a:pt x="160116" y="52272"/>
                    <a:pt x="161385" y="45945"/>
                    <a:pt x="156982" y="41044"/>
                  </a:cubicBezTo>
                  <a:lnTo>
                    <a:pt x="156982" y="41044"/>
                  </a:lnTo>
                  <a:cubicBezTo>
                    <a:pt x="158343" y="39850"/>
                    <a:pt x="159774" y="38748"/>
                    <a:pt x="161028" y="37647"/>
                  </a:cubicBezTo>
                  <a:cubicBezTo>
                    <a:pt x="163644" y="35596"/>
                    <a:pt x="165748" y="33033"/>
                    <a:pt x="167229" y="30106"/>
                  </a:cubicBezTo>
                  <a:close/>
                  <a:moveTo>
                    <a:pt x="181887" y="3582"/>
                  </a:moveTo>
                  <a:cubicBezTo>
                    <a:pt x="187247" y="3582"/>
                    <a:pt x="192567"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7" y="70659"/>
                    <a:pt x="190361" y="72477"/>
                  </a:cubicBezTo>
                  <a:lnTo>
                    <a:pt x="190361" y="72477"/>
                  </a:lnTo>
                  <a:cubicBezTo>
                    <a:pt x="188868" y="65597"/>
                    <a:pt x="181502" y="63317"/>
                    <a:pt x="173541" y="61734"/>
                  </a:cubicBezTo>
                  <a:lnTo>
                    <a:pt x="173541" y="61734"/>
                  </a:lnTo>
                  <a:cubicBezTo>
                    <a:pt x="173426" y="60060"/>
                    <a:pt x="173578" y="58311"/>
                    <a:pt x="173910" y="56482"/>
                  </a:cubicBezTo>
                  <a:cubicBezTo>
                    <a:pt x="174691" y="51602"/>
                    <a:pt x="176350" y="46820"/>
                    <a:pt x="175764" y="41843"/>
                  </a:cubicBezTo>
                  <a:cubicBezTo>
                    <a:pt x="175276"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5" y="10884"/>
                  </a:cubicBezTo>
                  <a:lnTo>
                    <a:pt x="168095" y="10884"/>
                  </a:lnTo>
                  <a:cubicBezTo>
                    <a:pt x="169249" y="8992"/>
                    <a:pt x="170824" y="7356"/>
                    <a:pt x="172739" y="6125"/>
                  </a:cubicBezTo>
                  <a:cubicBezTo>
                    <a:pt x="175589" y="4393"/>
                    <a:pt x="178745" y="3582"/>
                    <a:pt x="181887" y="3582"/>
                  </a:cubicBezTo>
                  <a:close/>
                  <a:moveTo>
                    <a:pt x="34565" y="42919"/>
                  </a:moveTo>
                  <a:cubicBezTo>
                    <a:pt x="41748" y="44480"/>
                    <a:pt x="49632" y="45735"/>
                    <a:pt x="55628" y="50138"/>
                  </a:cubicBezTo>
                  <a:cubicBezTo>
                    <a:pt x="61191" y="54140"/>
                    <a:pt x="64216" y="61947"/>
                    <a:pt x="62362" y="68681"/>
                  </a:cubicBezTo>
                  <a:cubicBezTo>
                    <a:pt x="61961" y="70111"/>
                    <a:pt x="61327" y="71413"/>
                    <a:pt x="60529" y="72606"/>
                  </a:cubicBezTo>
                  <a:lnTo>
                    <a:pt x="60529" y="72606"/>
                  </a:lnTo>
                  <a:cubicBezTo>
                    <a:pt x="56682" y="70472"/>
                    <a:pt x="52564" y="68850"/>
                    <a:pt x="48894" y="66631"/>
                  </a:cubicBezTo>
                  <a:cubicBezTo>
                    <a:pt x="45186" y="64484"/>
                    <a:pt x="41965" y="61557"/>
                    <a:pt x="39428" y="58043"/>
                  </a:cubicBezTo>
                  <a:cubicBezTo>
                    <a:pt x="36206" y="53509"/>
                    <a:pt x="34808" y="48282"/>
                    <a:pt x="34565" y="42919"/>
                  </a:cubicBezTo>
                  <a:close/>
                  <a:moveTo>
                    <a:pt x="122526" y="60163"/>
                  </a:moveTo>
                  <a:cubicBezTo>
                    <a:pt x="123172" y="60733"/>
                    <a:pt x="123778" y="61356"/>
                    <a:pt x="124333" y="62045"/>
                  </a:cubicBezTo>
                  <a:cubicBezTo>
                    <a:pt x="126985" y="65178"/>
                    <a:pt x="127585"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2" y="54335"/>
                  </a:cubicBezTo>
                  <a:cubicBezTo>
                    <a:pt x="150081" y="56771"/>
                    <a:pt x="152046"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6" y="73516"/>
                    <a:pt x="132514" y="73594"/>
                    <a:pt x="131519" y="73594"/>
                  </a:cubicBezTo>
                  <a:cubicBezTo>
                    <a:pt x="131090" y="73594"/>
                    <a:pt x="130662"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6" y="19397"/>
                  </a:cubicBezTo>
                  <a:cubicBezTo>
                    <a:pt x="87639" y="15786"/>
                    <a:pt x="89200" y="9931"/>
                    <a:pt x="93787" y="8467"/>
                  </a:cubicBezTo>
                  <a:cubicBezTo>
                    <a:pt x="94742" y="8148"/>
                    <a:pt x="95714" y="8004"/>
                    <a:pt x="96682" y="8004"/>
                  </a:cubicBezTo>
                  <a:close/>
                  <a:moveTo>
                    <a:pt x="174182" y="65077"/>
                  </a:moveTo>
                  <a:cubicBezTo>
                    <a:pt x="175502" y="65359"/>
                    <a:pt x="176812" y="65674"/>
                    <a:pt x="178107" y="66046"/>
                  </a:cubicBezTo>
                  <a:cubicBezTo>
                    <a:pt x="181620" y="67022"/>
                    <a:pt x="185719" y="68681"/>
                    <a:pt x="187085" y="72292"/>
                  </a:cubicBezTo>
                  <a:cubicBezTo>
                    <a:pt x="187432" y="73211"/>
                    <a:pt x="187608"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6" y="53469"/>
                    <a:pt x="73305" y="61796"/>
                  </a:cubicBezTo>
                  <a:lnTo>
                    <a:pt x="73305" y="61796"/>
                  </a:lnTo>
                  <a:cubicBezTo>
                    <a:pt x="72920"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4" y="75512"/>
                  </a:cubicBezTo>
                  <a:cubicBezTo>
                    <a:pt x="166493" y="77562"/>
                    <a:pt x="166883" y="80685"/>
                    <a:pt x="166883" y="83515"/>
                  </a:cubicBezTo>
                  <a:cubicBezTo>
                    <a:pt x="166836" y="85125"/>
                    <a:pt x="166605" y="86735"/>
                    <a:pt x="166167" y="88290"/>
                  </a:cubicBezTo>
                  <a:lnTo>
                    <a:pt x="166167" y="88290"/>
                  </a:lnTo>
                  <a:cubicBezTo>
                    <a:pt x="164990" y="87931"/>
                    <a:pt x="163824" y="87552"/>
                    <a:pt x="162687" y="87126"/>
                  </a:cubicBezTo>
                  <a:cubicBezTo>
                    <a:pt x="158978"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2" y="88004"/>
                    <a:pt x="197332" y="85759"/>
                    <a:pt x="195185" y="82929"/>
                  </a:cubicBezTo>
                  <a:cubicBezTo>
                    <a:pt x="194376" y="81674"/>
                    <a:pt x="193784" y="80302"/>
                    <a:pt x="193432" y="78868"/>
                  </a:cubicBezTo>
                  <a:close/>
                  <a:moveTo>
                    <a:pt x="156913" y="61062"/>
                  </a:moveTo>
                  <a:cubicBezTo>
                    <a:pt x="161379" y="62806"/>
                    <a:pt x="166115" y="63545"/>
                    <a:pt x="170813" y="64414"/>
                  </a:cubicBezTo>
                  <a:lnTo>
                    <a:pt x="170813" y="64414"/>
                  </a:lnTo>
                  <a:cubicBezTo>
                    <a:pt x="171091" y="65768"/>
                    <a:pt x="171550" y="67098"/>
                    <a:pt x="172251" y="68388"/>
                  </a:cubicBezTo>
                  <a:cubicBezTo>
                    <a:pt x="175081" y="73268"/>
                    <a:pt x="179961" y="76781"/>
                    <a:pt x="185524" y="77757"/>
                  </a:cubicBezTo>
                  <a:cubicBezTo>
                    <a:pt x="186134" y="77884"/>
                    <a:pt x="186751" y="77991"/>
                    <a:pt x="187370" y="78087"/>
                  </a:cubicBezTo>
                  <a:lnTo>
                    <a:pt x="187370" y="78087"/>
                  </a:lnTo>
                  <a:cubicBezTo>
                    <a:pt x="186814" y="80645"/>
                    <a:pt x="185534"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4" y="70253"/>
                  </a:cubicBezTo>
                  <a:lnTo>
                    <a:pt x="153684" y="70253"/>
                  </a:lnTo>
                  <a:cubicBezTo>
                    <a:pt x="154043" y="68740"/>
                    <a:pt x="154538" y="67236"/>
                    <a:pt x="155075" y="65753"/>
                  </a:cubicBezTo>
                  <a:cubicBezTo>
                    <a:pt x="155617" y="64276"/>
                    <a:pt x="156267" y="62698"/>
                    <a:pt x="156913"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6" y="65948"/>
                    <a:pt x="116526" y="68388"/>
                  </a:cubicBezTo>
                  <a:cubicBezTo>
                    <a:pt x="117307"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6" y="93935"/>
                    <a:pt x="115089" y="94067"/>
                    <a:pt x="112452" y="94116"/>
                  </a:cubicBezTo>
                  <a:lnTo>
                    <a:pt x="112452" y="94116"/>
                  </a:lnTo>
                  <a:cubicBezTo>
                    <a:pt x="112154" y="93399"/>
                    <a:pt x="111819" y="92694"/>
                    <a:pt x="111451" y="92005"/>
                  </a:cubicBezTo>
                  <a:cubicBezTo>
                    <a:pt x="107685" y="84713"/>
                    <a:pt x="100760" y="80448"/>
                    <a:pt x="93918" y="76345"/>
                  </a:cubicBezTo>
                  <a:lnTo>
                    <a:pt x="93918"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lnTo>
                    <a:pt x="92849" y="79228"/>
                  </a:lnTo>
                  <a:cubicBezTo>
                    <a:pt x="94781" y="80391"/>
                    <a:pt x="96708" y="81569"/>
                    <a:pt x="98569" y="82832"/>
                  </a:cubicBezTo>
                  <a:cubicBezTo>
                    <a:pt x="102668" y="85369"/>
                    <a:pt x="106084" y="88882"/>
                    <a:pt x="108523" y="93079"/>
                  </a:cubicBezTo>
                  <a:cubicBezTo>
                    <a:pt x="108701" y="93418"/>
                    <a:pt x="108874"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50" y="97861"/>
                    <a:pt x="218998" y="96787"/>
                  </a:cubicBezTo>
                  <a:cubicBezTo>
                    <a:pt x="217436" y="95909"/>
                    <a:pt x="215777" y="95226"/>
                    <a:pt x="214020" y="94348"/>
                  </a:cubicBezTo>
                  <a:cubicBezTo>
                    <a:pt x="213020" y="93903"/>
                    <a:pt x="212005" y="93467"/>
                    <a:pt x="210984" y="93027"/>
                  </a:cubicBezTo>
                  <a:lnTo>
                    <a:pt x="210984" y="93027"/>
                  </a:lnTo>
                  <a:cubicBezTo>
                    <a:pt x="210841" y="88850"/>
                    <a:pt x="209297"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cubicBezTo>
                    <a:pt x="180969" y="98405"/>
                    <a:pt x="181303" y="98803"/>
                    <a:pt x="181620" y="99227"/>
                  </a:cubicBezTo>
                  <a:cubicBezTo>
                    <a:pt x="183891" y="102190"/>
                    <a:pt x="184339" y="105727"/>
                    <a:pt x="183430" y="108955"/>
                  </a:cubicBezTo>
                  <a:lnTo>
                    <a:pt x="183430" y="108955"/>
                  </a:lnTo>
                  <a:cubicBezTo>
                    <a:pt x="181855" y="106731"/>
                    <a:pt x="180795" y="104048"/>
                    <a:pt x="180449" y="101569"/>
                  </a:cubicBezTo>
                  <a:cubicBezTo>
                    <a:pt x="180281" y="100364"/>
                    <a:pt x="180362" y="99183"/>
                    <a:pt x="180619" y="98031"/>
                  </a:cubicBezTo>
                  <a:close/>
                  <a:moveTo>
                    <a:pt x="75016" y="64630"/>
                  </a:moveTo>
                  <a:cubicBezTo>
                    <a:pt x="75092"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8" y="96982"/>
                  </a:cubicBezTo>
                  <a:cubicBezTo>
                    <a:pt x="106830" y="97131"/>
                    <a:pt x="108552" y="97180"/>
                    <a:pt x="110275" y="97182"/>
                  </a:cubicBezTo>
                  <a:lnTo>
                    <a:pt x="110275" y="97182"/>
                  </a:lnTo>
                  <a:cubicBezTo>
                    <a:pt x="111301" y="100308"/>
                    <a:pt x="111674" y="103663"/>
                    <a:pt x="110670" y="106742"/>
                  </a:cubicBezTo>
                  <a:cubicBezTo>
                    <a:pt x="109890" y="109279"/>
                    <a:pt x="108035" y="111231"/>
                    <a:pt x="105693" y="112304"/>
                  </a:cubicBezTo>
                  <a:cubicBezTo>
                    <a:pt x="104609" y="112651"/>
                    <a:pt x="103505" y="112825"/>
                    <a:pt x="102408" y="112825"/>
                  </a:cubicBezTo>
                  <a:cubicBezTo>
                    <a:pt x="101036" y="112825"/>
                    <a:pt x="99675" y="112554"/>
                    <a:pt x="98374" y="112012"/>
                  </a:cubicBezTo>
                  <a:cubicBezTo>
                    <a:pt x="96032" y="111036"/>
                    <a:pt x="93884" y="109865"/>
                    <a:pt x="91737" y="108498"/>
                  </a:cubicBezTo>
                  <a:cubicBezTo>
                    <a:pt x="89395" y="107132"/>
                    <a:pt x="86955" y="106059"/>
                    <a:pt x="84613" y="104887"/>
                  </a:cubicBezTo>
                  <a:cubicBezTo>
                    <a:pt x="81948" y="103640"/>
                    <a:pt x="79150" y="102392"/>
                    <a:pt x="76566" y="100857"/>
                  </a:cubicBezTo>
                  <a:lnTo>
                    <a:pt x="76566" y="100857"/>
                  </a:lnTo>
                  <a:cubicBezTo>
                    <a:pt x="76870" y="99246"/>
                    <a:pt x="77018" y="97590"/>
                    <a:pt x="77001" y="95909"/>
                  </a:cubicBezTo>
                  <a:cubicBezTo>
                    <a:pt x="76927" y="88262"/>
                    <a:pt x="73198" y="82222"/>
                    <a:pt x="67858" y="77622"/>
                  </a:cubicBezTo>
                  <a:lnTo>
                    <a:pt x="67858" y="77622"/>
                  </a:lnTo>
                  <a:cubicBezTo>
                    <a:pt x="69408"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19" y="112695"/>
                  </a:cubicBezTo>
                  <a:cubicBezTo>
                    <a:pt x="156734" y="109962"/>
                    <a:pt x="158588" y="107034"/>
                    <a:pt x="159954" y="104790"/>
                  </a:cubicBezTo>
                  <a:cubicBezTo>
                    <a:pt x="161809" y="101569"/>
                    <a:pt x="164053" y="98642"/>
                    <a:pt x="166103" y="95421"/>
                  </a:cubicBezTo>
                  <a:cubicBezTo>
                    <a:pt x="166845" y="94288"/>
                    <a:pt x="167494" y="93092"/>
                    <a:pt x="168036" y="91852"/>
                  </a:cubicBezTo>
                  <a:close/>
                  <a:moveTo>
                    <a:pt x="61163" y="76575"/>
                  </a:moveTo>
                  <a:cubicBezTo>
                    <a:pt x="62269" y="77213"/>
                    <a:pt x="63336" y="77923"/>
                    <a:pt x="64355" y="78699"/>
                  </a:cubicBezTo>
                  <a:lnTo>
                    <a:pt x="64355"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6" y="100593"/>
                    <a:pt x="32792" y="95909"/>
                    <a:pt x="37574" y="92493"/>
                  </a:cubicBezTo>
                  <a:cubicBezTo>
                    <a:pt x="42746" y="88687"/>
                    <a:pt x="48699" y="85955"/>
                    <a:pt x="54164" y="82344"/>
                  </a:cubicBezTo>
                  <a:cubicBezTo>
                    <a:pt x="56668" y="80692"/>
                    <a:pt x="59146" y="78808"/>
                    <a:pt x="61163" y="76575"/>
                  </a:cubicBezTo>
                  <a:close/>
                  <a:moveTo>
                    <a:pt x="217016" y="1"/>
                  </a:moveTo>
                  <a:cubicBezTo>
                    <a:pt x="215530" y="1"/>
                    <a:pt x="214075" y="271"/>
                    <a:pt x="212752" y="952"/>
                  </a:cubicBezTo>
                  <a:cubicBezTo>
                    <a:pt x="208751" y="2807"/>
                    <a:pt x="207970" y="7393"/>
                    <a:pt x="208067" y="11395"/>
                  </a:cubicBezTo>
                  <a:cubicBezTo>
                    <a:pt x="208165" y="16860"/>
                    <a:pt x="209629" y="22520"/>
                    <a:pt x="205628" y="27009"/>
                  </a:cubicBezTo>
                  <a:cubicBezTo>
                    <a:pt x="205305" y="27367"/>
                    <a:pt x="204964" y="27688"/>
                    <a:pt x="204608" y="27976"/>
                  </a:cubicBezTo>
                  <a:lnTo>
                    <a:pt x="204608" y="27976"/>
                  </a:lnTo>
                  <a:cubicBezTo>
                    <a:pt x="204858" y="19351"/>
                    <a:pt x="202855"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8" y="3951"/>
                    <a:pt x="160052" y="2807"/>
                  </a:cubicBezTo>
                  <a:cubicBezTo>
                    <a:pt x="158082" y="1983"/>
                    <a:pt x="156111" y="1619"/>
                    <a:pt x="154156" y="1619"/>
                  </a:cubicBezTo>
                  <a:cubicBezTo>
                    <a:pt x="150783" y="1619"/>
                    <a:pt x="147454" y="2700"/>
                    <a:pt x="144242" y="4368"/>
                  </a:cubicBezTo>
                  <a:cubicBezTo>
                    <a:pt x="142783" y="5115"/>
                    <a:pt x="141337" y="5902"/>
                    <a:pt x="139904" y="6722"/>
                  </a:cubicBezTo>
                  <a:lnTo>
                    <a:pt x="139904" y="6722"/>
                  </a:lnTo>
                  <a:cubicBezTo>
                    <a:pt x="137388" y="3888"/>
                    <a:pt x="134060"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7" y="8076"/>
                    <a:pt x="102375" y="6320"/>
                  </a:cubicBezTo>
                  <a:cubicBezTo>
                    <a:pt x="100472" y="5498"/>
                    <a:pt x="98357" y="5002"/>
                    <a:pt x="96279" y="5002"/>
                  </a:cubicBezTo>
                  <a:cubicBezTo>
                    <a:pt x="93668" y="5002"/>
                    <a:pt x="91113" y="5784"/>
                    <a:pt x="89102" y="7686"/>
                  </a:cubicBezTo>
                  <a:cubicBezTo>
                    <a:pt x="85709" y="10896"/>
                    <a:pt x="84212" y="15743"/>
                    <a:pt x="81290" y="19474"/>
                  </a:cubicBezTo>
                  <a:lnTo>
                    <a:pt x="81290" y="19474"/>
                  </a:lnTo>
                  <a:cubicBezTo>
                    <a:pt x="80769" y="18421"/>
                    <a:pt x="80186" y="17386"/>
                    <a:pt x="79538" y="16372"/>
                  </a:cubicBezTo>
                  <a:cubicBezTo>
                    <a:pt x="74869" y="9108"/>
                    <a:pt x="66675" y="1845"/>
                    <a:pt x="57605" y="1845"/>
                  </a:cubicBezTo>
                  <a:cubicBezTo>
                    <a:pt x="56438" y="1845"/>
                    <a:pt x="55257" y="1965"/>
                    <a:pt x="54067" y="2221"/>
                  </a:cubicBezTo>
                  <a:cubicBezTo>
                    <a:pt x="44600" y="4270"/>
                    <a:pt x="38647" y="13542"/>
                    <a:pt x="35232"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90"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1" y="97039"/>
                    <a:pt x="119496" y="97039"/>
                  </a:cubicBezTo>
                  <a:cubicBezTo>
                    <a:pt x="119900" y="97039"/>
                    <a:pt x="120304"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3" y="105083"/>
                  </a:cubicBezTo>
                  <a:cubicBezTo>
                    <a:pt x="141022"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7" y="84198"/>
                    <a:pt x="155465" y="87321"/>
                    <a:pt x="159271" y="88980"/>
                  </a:cubicBezTo>
                  <a:cubicBezTo>
                    <a:pt x="161105" y="89836"/>
                    <a:pt x="163097" y="90471"/>
                    <a:pt x="165136" y="91051"/>
                  </a:cubicBezTo>
                  <a:lnTo>
                    <a:pt x="165136" y="91051"/>
                  </a:lnTo>
                  <a:cubicBezTo>
                    <a:pt x="164821" y="91715"/>
                    <a:pt x="164461" y="92360"/>
                    <a:pt x="164053" y="92981"/>
                  </a:cubicBezTo>
                  <a:cubicBezTo>
                    <a:pt x="162101" y="96202"/>
                    <a:pt x="159857" y="99227"/>
                    <a:pt x="157905" y="102448"/>
                  </a:cubicBezTo>
                  <a:cubicBezTo>
                    <a:pt x="156246" y="105083"/>
                    <a:pt x="154489" y="108108"/>
                    <a:pt x="154294" y="111328"/>
                  </a:cubicBezTo>
                  <a:cubicBezTo>
                    <a:pt x="154196" y="114354"/>
                    <a:pt x="155758" y="117184"/>
                    <a:pt x="158491" y="118648"/>
                  </a:cubicBezTo>
                  <a:cubicBezTo>
                    <a:pt x="161944" y="120633"/>
                    <a:pt x="165779" y="121626"/>
                    <a:pt x="169726"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4" y="115492"/>
                    <a:pt x="187497" y="116324"/>
                    <a:pt x="189330" y="116794"/>
                  </a:cubicBezTo>
                  <a:cubicBezTo>
                    <a:pt x="190326"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8"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2" y="90444"/>
                  </a:cubicBezTo>
                  <a:cubicBezTo>
                    <a:pt x="244957" y="85759"/>
                    <a:pt x="242908" y="81173"/>
                    <a:pt x="239492" y="77855"/>
                  </a:cubicBezTo>
                  <a:cubicBezTo>
                    <a:pt x="235686" y="74341"/>
                    <a:pt x="231002" y="71901"/>
                    <a:pt x="225927" y="70926"/>
                  </a:cubicBezTo>
                  <a:cubicBezTo>
                    <a:pt x="216100" y="68688"/>
                    <a:pt x="204721" y="69360"/>
                    <a:pt x="196529" y="62498"/>
                  </a:cubicBezTo>
                  <a:lnTo>
                    <a:pt x="196529" y="62498"/>
                  </a:lnTo>
                  <a:cubicBezTo>
                    <a:pt x="196537" y="62477"/>
                    <a:pt x="196544" y="62456"/>
                    <a:pt x="196551" y="62435"/>
                  </a:cubicBezTo>
                  <a:cubicBezTo>
                    <a:pt x="197918" y="58531"/>
                    <a:pt x="199186"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6" y="6808"/>
                    <a:pt x="213337" y="4075"/>
                  </a:cubicBezTo>
                  <a:cubicBezTo>
                    <a:pt x="214337" y="3335"/>
                    <a:pt x="215547" y="3058"/>
                    <a:pt x="216819" y="3058"/>
                  </a:cubicBezTo>
                  <a:cubicBezTo>
                    <a:pt x="218900" y="3058"/>
                    <a:pt x="221145" y="3799"/>
                    <a:pt x="222901" y="4466"/>
                  </a:cubicBezTo>
                  <a:cubicBezTo>
                    <a:pt x="226512" y="5929"/>
                    <a:pt x="229830" y="8174"/>
                    <a:pt x="232465" y="11004"/>
                  </a:cubicBezTo>
                  <a:cubicBezTo>
                    <a:pt x="235003" y="13737"/>
                    <a:pt x="236174" y="17640"/>
                    <a:pt x="236955" y="21154"/>
                  </a:cubicBezTo>
                  <a:cubicBezTo>
                    <a:pt x="238321" y="28278"/>
                    <a:pt x="237247" y="39111"/>
                    <a:pt x="228074" y="39501"/>
                  </a:cubicBezTo>
                  <a:cubicBezTo>
                    <a:pt x="227782" y="39514"/>
                    <a:pt x="227481" y="39519"/>
                    <a:pt x="227170" y="39519"/>
                  </a:cubicBezTo>
                  <a:cubicBezTo>
                    <a:pt x="224304" y="39519"/>
                    <a:pt x="220702" y="39030"/>
                    <a:pt x="217236" y="39030"/>
                  </a:cubicBezTo>
                  <a:cubicBezTo>
                    <a:pt x="212424" y="39030"/>
                    <a:pt x="207874" y="39973"/>
                    <a:pt x="205920" y="44478"/>
                  </a:cubicBezTo>
                  <a:cubicBezTo>
                    <a:pt x="204164" y="48479"/>
                    <a:pt x="206408" y="52578"/>
                    <a:pt x="209434" y="55311"/>
                  </a:cubicBezTo>
                  <a:cubicBezTo>
                    <a:pt x="212947" y="58336"/>
                    <a:pt x="217339" y="60093"/>
                    <a:pt x="221925" y="60093"/>
                  </a:cubicBezTo>
                  <a:cubicBezTo>
                    <a:pt x="222332" y="60108"/>
                    <a:pt x="222747" y="60115"/>
                    <a:pt x="223167" y="60115"/>
                  </a:cubicBezTo>
                  <a:cubicBezTo>
                    <a:pt x="224823" y="60115"/>
                    <a:pt x="226572" y="60018"/>
                    <a:pt x="228318" y="60018"/>
                  </a:cubicBezTo>
                  <a:cubicBezTo>
                    <a:pt x="231657" y="60018"/>
                    <a:pt x="234985" y="60372"/>
                    <a:pt x="237638" y="62435"/>
                  </a:cubicBezTo>
                  <a:cubicBezTo>
                    <a:pt x="240761" y="64875"/>
                    <a:pt x="242127" y="69169"/>
                    <a:pt x="243689" y="72585"/>
                  </a:cubicBezTo>
                  <a:cubicBezTo>
                    <a:pt x="243969" y="73177"/>
                    <a:pt x="244429" y="73421"/>
                    <a:pt x="244897" y="73421"/>
                  </a:cubicBezTo>
                  <a:cubicBezTo>
                    <a:pt x="245892" y="73421"/>
                    <a:pt x="246921" y="72316"/>
                    <a:pt x="246324" y="71121"/>
                  </a:cubicBezTo>
                  <a:cubicBezTo>
                    <a:pt x="244567" y="67315"/>
                    <a:pt x="243201" y="63021"/>
                    <a:pt x="239882" y="60288"/>
                  </a:cubicBezTo>
                  <a:cubicBezTo>
                    <a:pt x="236474" y="57435"/>
                    <a:pt x="232036" y="57027"/>
                    <a:pt x="227718" y="57027"/>
                  </a:cubicBezTo>
                  <a:cubicBezTo>
                    <a:pt x="226719" y="57027"/>
                    <a:pt x="225727" y="57049"/>
                    <a:pt x="224756" y="57067"/>
                  </a:cubicBezTo>
                  <a:cubicBezTo>
                    <a:pt x="224200" y="57106"/>
                    <a:pt x="223642" y="57125"/>
                    <a:pt x="223081" y="57125"/>
                  </a:cubicBezTo>
                  <a:cubicBezTo>
                    <a:pt x="220784" y="57125"/>
                    <a:pt x="218462" y="56798"/>
                    <a:pt x="216265" y="56092"/>
                  </a:cubicBezTo>
                  <a:cubicBezTo>
                    <a:pt x="214216" y="55213"/>
                    <a:pt x="212459" y="54042"/>
                    <a:pt x="210898" y="52481"/>
                  </a:cubicBezTo>
                  <a:cubicBezTo>
                    <a:pt x="209434" y="51114"/>
                    <a:pt x="208067" y="49065"/>
                    <a:pt x="208360" y="46918"/>
                  </a:cubicBezTo>
                  <a:cubicBezTo>
                    <a:pt x="208555" y="45161"/>
                    <a:pt x="209726" y="43697"/>
                    <a:pt x="211386" y="43014"/>
                  </a:cubicBezTo>
                  <a:cubicBezTo>
                    <a:pt x="213095" y="42313"/>
                    <a:pt x="214981" y="42104"/>
                    <a:pt x="216885" y="42104"/>
                  </a:cubicBezTo>
                  <a:cubicBezTo>
                    <a:pt x="219222"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5" y="1"/>
                    <a:pt x="21701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35" name="Google Shape;1035;p35"/>
            <p:cNvSpPr/>
            <p:nvPr/>
          </p:nvSpPr>
          <p:spPr>
            <a:xfrm>
              <a:off x="406450" y="1343100"/>
              <a:ext cx="1917725" cy="2959500"/>
            </a:xfrm>
            <a:custGeom>
              <a:avLst/>
              <a:gdLst/>
              <a:ahLst/>
              <a:cxnLst/>
              <a:rect l="l" t="t" r="r" b="b"/>
              <a:pathLst>
                <a:path w="76709" h="118380" extrusionOk="0">
                  <a:moveTo>
                    <a:pt x="11738" y="2985"/>
                  </a:moveTo>
                  <a:cubicBezTo>
                    <a:pt x="12087" y="2985"/>
                    <a:pt x="12437" y="3005"/>
                    <a:pt x="12785" y="3045"/>
                  </a:cubicBezTo>
                  <a:cubicBezTo>
                    <a:pt x="15420" y="3338"/>
                    <a:pt x="17665" y="4997"/>
                    <a:pt x="18739"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9" y="3774"/>
                    <a:pt x="9540" y="2985"/>
                    <a:pt x="11738" y="2985"/>
                  </a:cubicBezTo>
                  <a:close/>
                  <a:moveTo>
                    <a:pt x="15147" y="28681"/>
                  </a:moveTo>
                  <a:cubicBezTo>
                    <a:pt x="17249" y="30042"/>
                    <a:pt x="19275" y="31526"/>
                    <a:pt x="20886" y="33396"/>
                  </a:cubicBezTo>
                  <a:cubicBezTo>
                    <a:pt x="23799" y="36616"/>
                    <a:pt x="24966" y="41282"/>
                    <a:pt x="24764" y="45690"/>
                  </a:cubicBezTo>
                  <a:lnTo>
                    <a:pt x="24764" y="45690"/>
                  </a:lnTo>
                  <a:cubicBezTo>
                    <a:pt x="23668" y="45636"/>
                    <a:pt x="22598" y="45549"/>
                    <a:pt x="21569" y="45400"/>
                  </a:cubicBezTo>
                  <a:cubicBezTo>
                    <a:pt x="19617" y="45205"/>
                    <a:pt x="17763" y="44522"/>
                    <a:pt x="16104" y="43351"/>
                  </a:cubicBezTo>
                  <a:cubicBezTo>
                    <a:pt x="14347" y="41789"/>
                    <a:pt x="13371" y="39544"/>
                    <a:pt x="13273" y="37202"/>
                  </a:cubicBezTo>
                  <a:cubicBezTo>
                    <a:pt x="13055" y="34195"/>
                    <a:pt x="13908" y="31372"/>
                    <a:pt x="15147" y="28681"/>
                  </a:cubicBezTo>
                  <a:close/>
                  <a:moveTo>
                    <a:pt x="36882" y="49413"/>
                  </a:moveTo>
                  <a:lnTo>
                    <a:pt x="36882" y="49413"/>
                  </a:lnTo>
                  <a:cubicBezTo>
                    <a:pt x="38230" y="49688"/>
                    <a:pt x="39542" y="50088"/>
                    <a:pt x="40794" y="50670"/>
                  </a:cubicBezTo>
                  <a:cubicBezTo>
                    <a:pt x="47023" y="53611"/>
                    <a:pt x="46657" y="60311"/>
                    <a:pt x="44998" y="66009"/>
                  </a:cubicBezTo>
                  <a:lnTo>
                    <a:pt x="44998"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9" y="57404"/>
                  </a:cubicBezTo>
                  <a:cubicBezTo>
                    <a:pt x="36200" y="62214"/>
                    <a:pt x="39911" y="65863"/>
                    <a:pt x="44012" y="68932"/>
                  </a:cubicBezTo>
                  <a:lnTo>
                    <a:pt x="44012" y="68932"/>
                  </a:lnTo>
                  <a:cubicBezTo>
                    <a:pt x="42597" y="72644"/>
                    <a:pt x="40847" y="76192"/>
                    <a:pt x="38843"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5" y="69798"/>
                    <a:pt x="12102" y="66870"/>
                  </a:cubicBezTo>
                  <a:cubicBezTo>
                    <a:pt x="14737" y="64040"/>
                    <a:pt x="18251" y="62088"/>
                    <a:pt x="21178" y="59551"/>
                  </a:cubicBezTo>
                  <a:cubicBezTo>
                    <a:pt x="24542" y="56860"/>
                    <a:pt x="26676" y="53033"/>
                    <a:pt x="27392" y="48816"/>
                  </a:cubicBezTo>
                  <a:lnTo>
                    <a:pt x="27392" y="48816"/>
                  </a:lnTo>
                  <a:cubicBezTo>
                    <a:pt x="27723" y="48815"/>
                    <a:pt x="28056" y="48815"/>
                    <a:pt x="28389" y="48815"/>
                  </a:cubicBezTo>
                  <a:close/>
                  <a:moveTo>
                    <a:pt x="36077" y="90022"/>
                  </a:moveTo>
                  <a:cubicBezTo>
                    <a:pt x="38838" y="91452"/>
                    <a:pt x="41153" y="93653"/>
                    <a:pt x="42746" y="96440"/>
                  </a:cubicBezTo>
                  <a:cubicBezTo>
                    <a:pt x="44991" y="100344"/>
                    <a:pt x="44113" y="105126"/>
                    <a:pt x="39818" y="107273"/>
                  </a:cubicBezTo>
                  <a:cubicBezTo>
                    <a:pt x="37503"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8" y="89609"/>
                    <a:pt x="71438" y="92732"/>
                  </a:cubicBezTo>
                  <a:cubicBezTo>
                    <a:pt x="72219" y="96831"/>
                    <a:pt x="70853" y="101027"/>
                    <a:pt x="67827" y="103857"/>
                  </a:cubicBezTo>
                  <a:cubicBezTo>
                    <a:pt x="61679" y="110298"/>
                    <a:pt x="52701" y="112055"/>
                    <a:pt x="44210" y="112445"/>
                  </a:cubicBezTo>
                  <a:cubicBezTo>
                    <a:pt x="43621" y="112471"/>
                    <a:pt x="43011" y="112488"/>
                    <a:pt x="42389" y="112488"/>
                  </a:cubicBezTo>
                  <a:cubicBezTo>
                    <a:pt x="40009" y="112488"/>
                    <a:pt x="37467" y="112236"/>
                    <a:pt x="35368" y="111237"/>
                  </a:cubicBezTo>
                  <a:lnTo>
                    <a:pt x="35368" y="111237"/>
                  </a:lnTo>
                  <a:cubicBezTo>
                    <a:pt x="38228" y="110973"/>
                    <a:pt x="40994"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1" y="4704"/>
                  </a:cubicBezTo>
                  <a:cubicBezTo>
                    <a:pt x="489" y="7827"/>
                    <a:pt x="1" y="11828"/>
                    <a:pt x="1172" y="15439"/>
                  </a:cubicBezTo>
                  <a:cubicBezTo>
                    <a:pt x="2538" y="19733"/>
                    <a:pt x="6052" y="22759"/>
                    <a:pt x="9662" y="25199"/>
                  </a:cubicBezTo>
                  <a:cubicBezTo>
                    <a:pt x="10557" y="25810"/>
                    <a:pt x="11497" y="26400"/>
                    <a:pt x="12450" y="26991"/>
                  </a:cubicBezTo>
                  <a:lnTo>
                    <a:pt x="12450" y="26991"/>
                  </a:lnTo>
                  <a:cubicBezTo>
                    <a:pt x="11516" y="28953"/>
                    <a:pt x="10748" y="30970"/>
                    <a:pt x="10346"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4" y="88536"/>
                  </a:cubicBezTo>
                  <a:cubicBezTo>
                    <a:pt x="32318" y="88622"/>
                    <a:pt x="32717" y="88722"/>
                    <a:pt x="33110" y="88836"/>
                  </a:cubicBezTo>
                  <a:lnTo>
                    <a:pt x="33110" y="88836"/>
                  </a:lnTo>
                  <a:cubicBezTo>
                    <a:pt x="32665" y="89574"/>
                    <a:pt x="32231" y="90318"/>
                    <a:pt x="31816" y="91073"/>
                  </a:cubicBezTo>
                  <a:cubicBezTo>
                    <a:pt x="29571" y="95172"/>
                    <a:pt x="27424" y="100051"/>
                    <a:pt x="27815"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1" y="118058"/>
                    <a:pt x="14835" y="117325"/>
                  </a:cubicBezTo>
                  <a:cubicBezTo>
                    <a:pt x="15616" y="113909"/>
                    <a:pt x="18641" y="112641"/>
                    <a:pt x="21764" y="112055"/>
                  </a:cubicBezTo>
                  <a:cubicBezTo>
                    <a:pt x="24725"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9" y="113421"/>
                    <a:pt x="62362" y="111372"/>
                  </a:cubicBezTo>
                  <a:cubicBezTo>
                    <a:pt x="70072" y="107566"/>
                    <a:pt x="76708" y="99954"/>
                    <a:pt x="73976" y="90878"/>
                  </a:cubicBezTo>
                  <a:cubicBezTo>
                    <a:pt x="71926" y="84046"/>
                    <a:pt x="65583" y="79459"/>
                    <a:pt x="60020" y="75751"/>
                  </a:cubicBezTo>
                  <a:cubicBezTo>
                    <a:pt x="55957" y="73107"/>
                    <a:pt x="51638" y="70761"/>
                    <a:pt x="47656" y="67981"/>
                  </a:cubicBezTo>
                  <a:lnTo>
                    <a:pt x="47656" y="67981"/>
                  </a:lnTo>
                  <a:cubicBezTo>
                    <a:pt x="49563" y="62338"/>
                    <a:pt x="50518" y="55695"/>
                    <a:pt x="46357" y="50963"/>
                  </a:cubicBezTo>
                  <a:cubicBezTo>
                    <a:pt x="44035" y="48266"/>
                    <a:pt x="41038" y="46993"/>
                    <a:pt x="37767" y="46381"/>
                  </a:cubicBezTo>
                  <a:lnTo>
                    <a:pt x="37767" y="46381"/>
                  </a:lnTo>
                  <a:cubicBezTo>
                    <a:pt x="37969" y="45884"/>
                    <a:pt x="38197" y="45394"/>
                    <a:pt x="38452" y="44912"/>
                  </a:cubicBezTo>
                  <a:cubicBezTo>
                    <a:pt x="40892" y="40228"/>
                    <a:pt x="45381" y="36812"/>
                    <a:pt x="48407" y="32420"/>
                  </a:cubicBezTo>
                  <a:cubicBezTo>
                    <a:pt x="51530" y="27638"/>
                    <a:pt x="52896" y="21783"/>
                    <a:pt x="52213" y="16122"/>
                  </a:cubicBezTo>
                  <a:cubicBezTo>
                    <a:pt x="51530" y="10560"/>
                    <a:pt x="49187" y="5290"/>
                    <a:pt x="45381" y="1093"/>
                  </a:cubicBezTo>
                  <a:cubicBezTo>
                    <a:pt x="45074" y="787"/>
                    <a:pt x="44728" y="657"/>
                    <a:pt x="44391" y="657"/>
                  </a:cubicBezTo>
                  <a:cubicBezTo>
                    <a:pt x="43228" y="657"/>
                    <a:pt x="42175" y="2203"/>
                    <a:pt x="43234" y="3338"/>
                  </a:cubicBezTo>
                  <a:lnTo>
                    <a:pt x="43429" y="3338"/>
                  </a:lnTo>
                  <a:cubicBezTo>
                    <a:pt x="47431"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1" y="1"/>
                    <a:pt x="11774"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36" name="Google Shape;1036;p35"/>
            <p:cNvSpPr/>
            <p:nvPr/>
          </p:nvSpPr>
          <p:spPr>
            <a:xfrm>
              <a:off x="1855950" y="1186625"/>
              <a:ext cx="1327025" cy="817800"/>
            </a:xfrm>
            <a:custGeom>
              <a:avLst/>
              <a:gdLst/>
              <a:ahLst/>
              <a:cxnLst/>
              <a:rect l="l" t="t" r="r" b="b"/>
              <a:pathLst>
                <a:path w="53081" h="32712" extrusionOk="0">
                  <a:moveTo>
                    <a:pt x="50178" y="0"/>
                  </a:moveTo>
                  <a:cubicBezTo>
                    <a:pt x="39516" y="0"/>
                    <a:pt x="36171"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5" y="6582"/>
                    <a:pt x="2080" y="6582"/>
                  </a:cubicBezTo>
                  <a:cubicBezTo>
                    <a:pt x="1046" y="6582"/>
                    <a:pt x="0" y="7702"/>
                    <a:pt x="674" y="8914"/>
                  </a:cubicBezTo>
                  <a:lnTo>
                    <a:pt x="576" y="8914"/>
                  </a:lnTo>
                  <a:cubicBezTo>
                    <a:pt x="3114" y="13501"/>
                    <a:pt x="4773" y="18575"/>
                    <a:pt x="7212" y="23162"/>
                  </a:cubicBezTo>
                  <a:cubicBezTo>
                    <a:pt x="9262" y="27261"/>
                    <a:pt x="12385" y="31750"/>
                    <a:pt x="17264" y="32531"/>
                  </a:cubicBezTo>
                  <a:cubicBezTo>
                    <a:pt x="17925" y="32653"/>
                    <a:pt x="18594" y="32711"/>
                    <a:pt x="19264" y="32711"/>
                  </a:cubicBezTo>
                  <a:cubicBezTo>
                    <a:pt x="23940" y="32711"/>
                    <a:pt x="28709" y="29894"/>
                    <a:pt x="31611" y="26480"/>
                  </a:cubicBezTo>
                  <a:cubicBezTo>
                    <a:pt x="35026" y="22284"/>
                    <a:pt x="36880" y="17112"/>
                    <a:pt x="39320" y="12330"/>
                  </a:cubicBezTo>
                  <a:cubicBezTo>
                    <a:pt x="41647"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37" name="Google Shape;1037;p35"/>
            <p:cNvSpPr/>
            <p:nvPr/>
          </p:nvSpPr>
          <p:spPr>
            <a:xfrm>
              <a:off x="5527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7"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1" y="29745"/>
                  </a:cubicBezTo>
                  <a:cubicBezTo>
                    <a:pt x="26068" y="29745"/>
                    <a:pt x="24649" y="29636"/>
                    <a:pt x="23242" y="29385"/>
                  </a:cubicBezTo>
                  <a:cubicBezTo>
                    <a:pt x="19533" y="28702"/>
                    <a:pt x="16118" y="26750"/>
                    <a:pt x="13775" y="23822"/>
                  </a:cubicBezTo>
                  <a:cubicBezTo>
                    <a:pt x="11531" y="20895"/>
                    <a:pt x="9774" y="17577"/>
                    <a:pt x="8505" y="14063"/>
                  </a:cubicBezTo>
                  <a:cubicBezTo>
                    <a:pt x="6846" y="9672"/>
                    <a:pt x="5285" y="5085"/>
                    <a:pt x="3138" y="791"/>
                  </a:cubicBezTo>
                  <a:cubicBezTo>
                    <a:pt x="2891" y="234"/>
                    <a:pt x="2457" y="1"/>
                    <a:pt x="200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38" name="Google Shape;1038;p35"/>
            <p:cNvSpPr/>
            <p:nvPr/>
          </p:nvSpPr>
          <p:spPr>
            <a:xfrm>
              <a:off x="4262350" y="3637525"/>
              <a:ext cx="1304325" cy="789725"/>
            </a:xfrm>
            <a:custGeom>
              <a:avLst/>
              <a:gdLst/>
              <a:ahLst/>
              <a:cxnLst/>
              <a:rect l="l" t="t" r="r" b="b"/>
              <a:pathLst>
                <a:path w="52173" h="31589" extrusionOk="0">
                  <a:moveTo>
                    <a:pt x="21564" y="0"/>
                  </a:moveTo>
                  <a:cubicBezTo>
                    <a:pt x="18221" y="0"/>
                    <a:pt x="14911" y="713"/>
                    <a:pt x="12160" y="2419"/>
                  </a:cubicBezTo>
                  <a:cubicBezTo>
                    <a:pt x="8158" y="4859"/>
                    <a:pt x="6402" y="9153"/>
                    <a:pt x="5328" y="13447"/>
                  </a:cubicBezTo>
                  <a:cubicBezTo>
                    <a:pt x="3962" y="18717"/>
                    <a:pt x="3474" y="24377"/>
                    <a:pt x="741" y="29257"/>
                  </a:cubicBezTo>
                  <a:cubicBezTo>
                    <a:pt x="0"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2" y="16862"/>
                    <a:pt x="41340" y="4859"/>
                    <a:pt x="29141" y="1150"/>
                  </a:cubicBezTo>
                  <a:cubicBezTo>
                    <a:pt x="26757" y="427"/>
                    <a:pt x="24151" y="0"/>
                    <a:pt x="2156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39" name="Google Shape;1039;p35"/>
            <p:cNvSpPr/>
            <p:nvPr/>
          </p:nvSpPr>
          <p:spPr>
            <a:xfrm>
              <a:off x="1004200" y="1317350"/>
              <a:ext cx="6173050" cy="3046925"/>
            </a:xfrm>
            <a:custGeom>
              <a:avLst/>
              <a:gdLst/>
              <a:ahLst/>
              <a:cxnLst/>
              <a:rect l="l" t="t" r="r" b="b"/>
              <a:pathLst>
                <a:path w="246922" h="121877" extrusionOk="0">
                  <a:moveTo>
                    <a:pt x="166298" y="15268"/>
                  </a:moveTo>
                  <a:cubicBezTo>
                    <a:pt x="166783" y="17517"/>
                    <a:pt x="166841" y="19875"/>
                    <a:pt x="166591" y="22130"/>
                  </a:cubicBezTo>
                  <a:cubicBezTo>
                    <a:pt x="166586" y="22174"/>
                    <a:pt x="166581" y="22218"/>
                    <a:pt x="166576" y="22262"/>
                  </a:cubicBezTo>
                  <a:lnTo>
                    <a:pt x="166576" y="22262"/>
                  </a:lnTo>
                  <a:cubicBezTo>
                    <a:pt x="166134" y="20956"/>
                    <a:pt x="165875" y="19587"/>
                    <a:pt x="165908" y="18128"/>
                  </a:cubicBezTo>
                  <a:cubicBezTo>
                    <a:pt x="165947" y="17156"/>
                    <a:pt x="166079" y="16198"/>
                    <a:pt x="166298" y="15268"/>
                  </a:cubicBezTo>
                  <a:close/>
                  <a:moveTo>
                    <a:pt x="139164" y="10754"/>
                  </a:moveTo>
                  <a:cubicBezTo>
                    <a:pt x="140844" y="13158"/>
                    <a:pt x="142166" y="15818"/>
                    <a:pt x="143071" y="18616"/>
                  </a:cubicBezTo>
                  <a:cubicBezTo>
                    <a:pt x="144340" y="22130"/>
                    <a:pt x="145023" y="25741"/>
                    <a:pt x="145121" y="29449"/>
                  </a:cubicBezTo>
                  <a:cubicBezTo>
                    <a:pt x="145121" y="31365"/>
                    <a:pt x="145003" y="33478"/>
                    <a:pt x="144495" y="35413"/>
                  </a:cubicBezTo>
                  <a:lnTo>
                    <a:pt x="144495" y="35413"/>
                  </a:lnTo>
                  <a:cubicBezTo>
                    <a:pt x="141073" y="34873"/>
                    <a:pt x="137576" y="34629"/>
                    <a:pt x="134483" y="34036"/>
                  </a:cubicBezTo>
                  <a:cubicBezTo>
                    <a:pt x="131067" y="33353"/>
                    <a:pt x="127164"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7" y="4771"/>
                    <a:pt x="161234" y="6242"/>
                    <a:pt x="163663" y="9345"/>
                  </a:cubicBezTo>
                  <a:cubicBezTo>
                    <a:pt x="164028" y="9828"/>
                    <a:pt x="164357" y="10331"/>
                    <a:pt x="164651" y="10851"/>
                  </a:cubicBezTo>
                  <a:lnTo>
                    <a:pt x="164651" y="10851"/>
                  </a:lnTo>
                  <a:cubicBezTo>
                    <a:pt x="163894" y="12402"/>
                    <a:pt x="163359" y="14063"/>
                    <a:pt x="163078" y="15786"/>
                  </a:cubicBezTo>
                  <a:cubicBezTo>
                    <a:pt x="162443" y="19867"/>
                    <a:pt x="163493" y="23526"/>
                    <a:pt x="165367" y="27077"/>
                  </a:cubicBezTo>
                  <a:lnTo>
                    <a:pt x="165367" y="27077"/>
                  </a:lnTo>
                  <a:cubicBezTo>
                    <a:pt x="164364" y="29612"/>
                    <a:pt x="162822" y="31912"/>
                    <a:pt x="160833" y="33841"/>
                  </a:cubicBezTo>
                  <a:cubicBezTo>
                    <a:pt x="158912" y="35648"/>
                    <a:pt x="156796" y="37292"/>
                    <a:pt x="154824" y="39094"/>
                  </a:cubicBezTo>
                  <a:lnTo>
                    <a:pt x="154824" y="39094"/>
                  </a:lnTo>
                  <a:cubicBezTo>
                    <a:pt x="152662" y="37517"/>
                    <a:pt x="150114" y="36588"/>
                    <a:pt x="147429" y="35972"/>
                  </a:cubicBezTo>
                  <a:lnTo>
                    <a:pt x="147429" y="35972"/>
                  </a:lnTo>
                  <a:cubicBezTo>
                    <a:pt x="147891" y="34203"/>
                    <a:pt x="148092" y="32338"/>
                    <a:pt x="148146" y="30620"/>
                  </a:cubicBezTo>
                  <a:cubicBezTo>
                    <a:pt x="148341" y="23106"/>
                    <a:pt x="146097" y="15689"/>
                    <a:pt x="141998" y="9443"/>
                  </a:cubicBezTo>
                  <a:cubicBezTo>
                    <a:pt x="141937" y="9351"/>
                    <a:pt x="141875"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40" y="28404"/>
                    <a:pt x="111496" y="35539"/>
                    <a:pt x="109987" y="41258"/>
                  </a:cubicBezTo>
                  <a:cubicBezTo>
                    <a:pt x="109265" y="43733"/>
                    <a:pt x="108434" y="46209"/>
                    <a:pt x="107494" y="48642"/>
                  </a:cubicBezTo>
                  <a:lnTo>
                    <a:pt x="107494" y="48642"/>
                  </a:lnTo>
                  <a:cubicBezTo>
                    <a:pt x="107154" y="48459"/>
                    <a:pt x="106814" y="48274"/>
                    <a:pt x="106474" y="48089"/>
                  </a:cubicBezTo>
                  <a:cubicBezTo>
                    <a:pt x="103937" y="46528"/>
                    <a:pt x="101497" y="44381"/>
                    <a:pt x="100716" y="41355"/>
                  </a:cubicBezTo>
                  <a:cubicBezTo>
                    <a:pt x="99643" y="37256"/>
                    <a:pt x="101985" y="33060"/>
                    <a:pt x="104327" y="29839"/>
                  </a:cubicBezTo>
                  <a:cubicBezTo>
                    <a:pt x="106391" y="27001"/>
                    <a:pt x="108839" y="24504"/>
                    <a:pt x="111361" y="22094"/>
                  </a:cubicBezTo>
                  <a:close/>
                  <a:moveTo>
                    <a:pt x="130644" y="4668"/>
                  </a:moveTo>
                  <a:cubicBezTo>
                    <a:pt x="130974" y="4668"/>
                    <a:pt x="131310" y="4697"/>
                    <a:pt x="131653" y="4758"/>
                  </a:cubicBezTo>
                  <a:cubicBezTo>
                    <a:pt x="133880" y="5156"/>
                    <a:pt x="135718" y="6656"/>
                    <a:pt x="137220" y="8307"/>
                  </a:cubicBezTo>
                  <a:lnTo>
                    <a:pt x="137220" y="8307"/>
                  </a:lnTo>
                  <a:cubicBezTo>
                    <a:pt x="135641" y="9267"/>
                    <a:pt x="134078" y="10266"/>
                    <a:pt x="132531" y="11297"/>
                  </a:cubicBezTo>
                  <a:cubicBezTo>
                    <a:pt x="128823" y="13346"/>
                    <a:pt x="125505" y="16177"/>
                    <a:pt x="122772" y="19495"/>
                  </a:cubicBezTo>
                  <a:cubicBezTo>
                    <a:pt x="120527" y="22520"/>
                    <a:pt x="119649" y="26229"/>
                    <a:pt x="121503" y="29742"/>
                  </a:cubicBezTo>
                  <a:cubicBezTo>
                    <a:pt x="123358" y="33158"/>
                    <a:pt x="126871" y="35109"/>
                    <a:pt x="130579" y="36183"/>
                  </a:cubicBezTo>
                  <a:cubicBezTo>
                    <a:pt x="134581" y="37159"/>
                    <a:pt x="138582" y="37842"/>
                    <a:pt x="142583" y="38232"/>
                  </a:cubicBezTo>
                  <a:cubicBezTo>
                    <a:pt x="142816" y="38269"/>
                    <a:pt x="143050"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4" y="38720"/>
                  </a:cubicBezTo>
                  <a:lnTo>
                    <a:pt x="142583" y="39111"/>
                  </a:lnTo>
                  <a:cubicBezTo>
                    <a:pt x="142193" y="39501"/>
                    <a:pt x="141802" y="39891"/>
                    <a:pt x="141510" y="40184"/>
                  </a:cubicBezTo>
                  <a:cubicBezTo>
                    <a:pt x="140534" y="40965"/>
                    <a:pt x="139655" y="41746"/>
                    <a:pt x="138679" y="42526"/>
                  </a:cubicBezTo>
                  <a:cubicBezTo>
                    <a:pt x="136240" y="44478"/>
                    <a:pt x="133800" y="46332"/>
                    <a:pt x="131360" y="48187"/>
                  </a:cubicBezTo>
                  <a:cubicBezTo>
                    <a:pt x="128243" y="50618"/>
                    <a:pt x="124928" y="53168"/>
                    <a:pt x="122099" y="56118"/>
                  </a:cubicBezTo>
                  <a:lnTo>
                    <a:pt x="122099" y="56118"/>
                  </a:lnTo>
                  <a:cubicBezTo>
                    <a:pt x="120258" y="54862"/>
                    <a:pt x="118303" y="53821"/>
                    <a:pt x="116233" y="52969"/>
                  </a:cubicBezTo>
                  <a:cubicBezTo>
                    <a:pt x="114191" y="52068"/>
                    <a:pt x="112186"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4" y="4668"/>
                  </a:cubicBezTo>
                  <a:close/>
                  <a:moveTo>
                    <a:pt x="154828" y="43127"/>
                  </a:moveTo>
                  <a:cubicBezTo>
                    <a:pt x="157969" y="46796"/>
                    <a:pt x="157064" y="51952"/>
                    <a:pt x="155338" y="56897"/>
                  </a:cubicBezTo>
                  <a:lnTo>
                    <a:pt x="155338" y="56897"/>
                  </a:lnTo>
                  <a:cubicBezTo>
                    <a:pt x="154970" y="56675"/>
                    <a:pt x="154622" y="56439"/>
                    <a:pt x="154294" y="56189"/>
                  </a:cubicBezTo>
                  <a:cubicBezTo>
                    <a:pt x="151464" y="54140"/>
                    <a:pt x="150976" y="51017"/>
                    <a:pt x="152050" y="47699"/>
                  </a:cubicBezTo>
                  <a:cubicBezTo>
                    <a:pt x="152590" y="45963"/>
                    <a:pt x="153602" y="44471"/>
                    <a:pt x="154828" y="43127"/>
                  </a:cubicBezTo>
                  <a:close/>
                  <a:moveTo>
                    <a:pt x="80479" y="25154"/>
                  </a:moveTo>
                  <a:lnTo>
                    <a:pt x="80479" y="25154"/>
                  </a:lnTo>
                  <a:cubicBezTo>
                    <a:pt x="80907" y="26486"/>
                    <a:pt x="81245" y="27855"/>
                    <a:pt x="81490" y="29254"/>
                  </a:cubicBezTo>
                  <a:cubicBezTo>
                    <a:pt x="82369" y="35207"/>
                    <a:pt x="81881" y="41258"/>
                    <a:pt x="80027" y="46918"/>
                  </a:cubicBezTo>
                  <a:cubicBezTo>
                    <a:pt x="78767" y="50962"/>
                    <a:pt x="77102" y="54871"/>
                    <a:pt x="75124" y="58583"/>
                  </a:cubicBezTo>
                  <a:lnTo>
                    <a:pt x="75124" y="58583"/>
                  </a:lnTo>
                  <a:cubicBezTo>
                    <a:pt x="73686" y="55576"/>
                    <a:pt x="72630" y="52396"/>
                    <a:pt x="72024" y="49065"/>
                  </a:cubicBezTo>
                  <a:cubicBezTo>
                    <a:pt x="70853" y="43795"/>
                    <a:pt x="71536" y="38232"/>
                    <a:pt x="73976" y="33450"/>
                  </a:cubicBezTo>
                  <a:cubicBezTo>
                    <a:pt x="75537" y="30913"/>
                    <a:pt x="77294" y="28473"/>
                    <a:pt x="79343" y="26326"/>
                  </a:cubicBezTo>
                  <a:cubicBezTo>
                    <a:pt x="79728" y="25941"/>
                    <a:pt x="80107" y="25550"/>
                    <a:pt x="80479" y="25154"/>
                  </a:cubicBezTo>
                  <a:close/>
                  <a:moveTo>
                    <a:pt x="201061" y="33093"/>
                  </a:moveTo>
                  <a:lnTo>
                    <a:pt x="201061" y="33093"/>
                  </a:lnTo>
                  <a:cubicBezTo>
                    <a:pt x="200133" y="41080"/>
                    <a:pt x="197842" y="48817"/>
                    <a:pt x="195381"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8" y="44381"/>
                    <a:pt x="172154" y="49358"/>
                    <a:pt x="171178" y="54140"/>
                  </a:cubicBezTo>
                  <a:cubicBezTo>
                    <a:pt x="170752" y="56457"/>
                    <a:pt x="170418" y="58821"/>
                    <a:pt x="170465" y="61152"/>
                  </a:cubicBezTo>
                  <a:lnTo>
                    <a:pt x="170465" y="61152"/>
                  </a:lnTo>
                  <a:cubicBezTo>
                    <a:pt x="165977" y="60331"/>
                    <a:pt x="161515" y="59571"/>
                    <a:pt x="158001" y="58190"/>
                  </a:cubicBezTo>
                  <a:lnTo>
                    <a:pt x="158001" y="58190"/>
                  </a:lnTo>
                  <a:cubicBezTo>
                    <a:pt x="160116" y="52272"/>
                    <a:pt x="161385" y="45945"/>
                    <a:pt x="156983" y="41044"/>
                  </a:cubicBezTo>
                  <a:lnTo>
                    <a:pt x="156983" y="41044"/>
                  </a:lnTo>
                  <a:cubicBezTo>
                    <a:pt x="158344" y="39850"/>
                    <a:pt x="159775" y="38748"/>
                    <a:pt x="161028" y="37647"/>
                  </a:cubicBezTo>
                  <a:cubicBezTo>
                    <a:pt x="163645" y="35596"/>
                    <a:pt x="165749" y="33033"/>
                    <a:pt x="167229" y="30106"/>
                  </a:cubicBezTo>
                  <a:close/>
                  <a:moveTo>
                    <a:pt x="181887" y="3582"/>
                  </a:moveTo>
                  <a:cubicBezTo>
                    <a:pt x="187247" y="3582"/>
                    <a:pt x="192568"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8" y="70659"/>
                    <a:pt x="190361" y="72477"/>
                  </a:cubicBezTo>
                  <a:lnTo>
                    <a:pt x="190361" y="72477"/>
                  </a:lnTo>
                  <a:cubicBezTo>
                    <a:pt x="188868" y="65597"/>
                    <a:pt x="181502" y="63317"/>
                    <a:pt x="173541" y="61734"/>
                  </a:cubicBezTo>
                  <a:lnTo>
                    <a:pt x="173541" y="61734"/>
                  </a:lnTo>
                  <a:cubicBezTo>
                    <a:pt x="173427" y="60060"/>
                    <a:pt x="173578" y="58311"/>
                    <a:pt x="173910" y="56482"/>
                  </a:cubicBezTo>
                  <a:cubicBezTo>
                    <a:pt x="174691" y="51602"/>
                    <a:pt x="176350" y="46820"/>
                    <a:pt x="175765" y="41843"/>
                  </a:cubicBezTo>
                  <a:cubicBezTo>
                    <a:pt x="175277"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6" y="10884"/>
                  </a:cubicBezTo>
                  <a:lnTo>
                    <a:pt x="168096" y="10884"/>
                  </a:lnTo>
                  <a:cubicBezTo>
                    <a:pt x="169249" y="8992"/>
                    <a:pt x="170824" y="7356"/>
                    <a:pt x="172739" y="6125"/>
                  </a:cubicBezTo>
                  <a:cubicBezTo>
                    <a:pt x="175589" y="4393"/>
                    <a:pt x="178745" y="3582"/>
                    <a:pt x="181887" y="3582"/>
                  </a:cubicBezTo>
                  <a:close/>
                  <a:moveTo>
                    <a:pt x="34565" y="42919"/>
                  </a:moveTo>
                  <a:cubicBezTo>
                    <a:pt x="41748" y="44480"/>
                    <a:pt x="49633" y="45735"/>
                    <a:pt x="55629" y="50138"/>
                  </a:cubicBezTo>
                  <a:cubicBezTo>
                    <a:pt x="61191" y="54140"/>
                    <a:pt x="64217" y="61947"/>
                    <a:pt x="62362" y="68681"/>
                  </a:cubicBezTo>
                  <a:cubicBezTo>
                    <a:pt x="61961" y="70111"/>
                    <a:pt x="61327" y="71413"/>
                    <a:pt x="60529" y="72606"/>
                  </a:cubicBezTo>
                  <a:lnTo>
                    <a:pt x="60529" y="72606"/>
                  </a:lnTo>
                  <a:cubicBezTo>
                    <a:pt x="56682" y="70472"/>
                    <a:pt x="52564" y="68850"/>
                    <a:pt x="48895" y="66631"/>
                  </a:cubicBezTo>
                  <a:cubicBezTo>
                    <a:pt x="45186" y="64484"/>
                    <a:pt x="41966" y="61557"/>
                    <a:pt x="39428" y="58043"/>
                  </a:cubicBezTo>
                  <a:cubicBezTo>
                    <a:pt x="36206" y="53509"/>
                    <a:pt x="34808" y="48282"/>
                    <a:pt x="34565" y="42919"/>
                  </a:cubicBezTo>
                  <a:close/>
                  <a:moveTo>
                    <a:pt x="122526" y="60163"/>
                  </a:moveTo>
                  <a:lnTo>
                    <a:pt x="122526" y="60163"/>
                  </a:lnTo>
                  <a:cubicBezTo>
                    <a:pt x="123172" y="60733"/>
                    <a:pt x="123778" y="61356"/>
                    <a:pt x="124333" y="62045"/>
                  </a:cubicBezTo>
                  <a:cubicBezTo>
                    <a:pt x="126985" y="65178"/>
                    <a:pt x="127586"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9" y="62159"/>
                    <a:pt x="121740" y="61138"/>
                    <a:pt x="122526" y="60163"/>
                  </a:cubicBezTo>
                  <a:close/>
                  <a:moveTo>
                    <a:pt x="146338" y="38906"/>
                  </a:moveTo>
                  <a:cubicBezTo>
                    <a:pt x="148575" y="39389"/>
                    <a:pt x="150752" y="40074"/>
                    <a:pt x="152636" y="41258"/>
                  </a:cubicBezTo>
                  <a:lnTo>
                    <a:pt x="152636" y="41258"/>
                  </a:lnTo>
                  <a:cubicBezTo>
                    <a:pt x="152013" y="41936"/>
                    <a:pt x="151423" y="42647"/>
                    <a:pt x="150879" y="43405"/>
                  </a:cubicBezTo>
                  <a:cubicBezTo>
                    <a:pt x="148731" y="46430"/>
                    <a:pt x="147658" y="50724"/>
                    <a:pt x="149122" y="54335"/>
                  </a:cubicBezTo>
                  <a:cubicBezTo>
                    <a:pt x="150081" y="56771"/>
                    <a:pt x="152046" y="58481"/>
                    <a:pt x="154255" y="59761"/>
                  </a:cubicBezTo>
                  <a:lnTo>
                    <a:pt x="154255" y="59761"/>
                  </a:lnTo>
                  <a:cubicBezTo>
                    <a:pt x="153260" y="62241"/>
                    <a:pt x="152214" y="64577"/>
                    <a:pt x="151562" y="66534"/>
                  </a:cubicBezTo>
                  <a:cubicBezTo>
                    <a:pt x="151092" y="67883"/>
                    <a:pt x="150703" y="69258"/>
                    <a:pt x="150434" y="70647"/>
                  </a:cubicBezTo>
                  <a:lnTo>
                    <a:pt x="150434" y="70647"/>
                  </a:lnTo>
                  <a:cubicBezTo>
                    <a:pt x="145074" y="71433"/>
                    <a:pt x="139812" y="72800"/>
                    <a:pt x="134483" y="73365"/>
                  </a:cubicBezTo>
                  <a:cubicBezTo>
                    <a:pt x="133506" y="73516"/>
                    <a:pt x="132514" y="73594"/>
                    <a:pt x="131519" y="73594"/>
                  </a:cubicBezTo>
                  <a:cubicBezTo>
                    <a:pt x="131091" y="73594"/>
                    <a:pt x="130662" y="73579"/>
                    <a:pt x="130233" y="73550"/>
                  </a:cubicBezTo>
                  <a:lnTo>
                    <a:pt x="130233" y="73550"/>
                  </a:lnTo>
                  <a:cubicBezTo>
                    <a:pt x="130307" y="72907"/>
                    <a:pt x="130358" y="72261"/>
                    <a:pt x="130384" y="71609"/>
                  </a:cubicBezTo>
                  <a:cubicBezTo>
                    <a:pt x="130677" y="66729"/>
                    <a:pt x="128823"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7" y="39281"/>
                    <a:pt x="146338" y="38906"/>
                  </a:cubicBezTo>
                  <a:close/>
                  <a:moveTo>
                    <a:pt x="96682" y="8004"/>
                  </a:moveTo>
                  <a:cubicBezTo>
                    <a:pt x="100460" y="8004"/>
                    <a:pt x="104183" y="10197"/>
                    <a:pt x="106669" y="12761"/>
                  </a:cubicBezTo>
                  <a:cubicBezTo>
                    <a:pt x="108355" y="14492"/>
                    <a:pt x="109559" y="16502"/>
                    <a:pt x="110385" y="18680"/>
                  </a:cubicBezTo>
                  <a:lnTo>
                    <a:pt x="110385" y="18680"/>
                  </a:lnTo>
                  <a:cubicBezTo>
                    <a:pt x="109592" y="19432"/>
                    <a:pt x="108805" y="20189"/>
                    <a:pt x="108036"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20"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7" y="19397"/>
                  </a:cubicBezTo>
                  <a:cubicBezTo>
                    <a:pt x="87639" y="15786"/>
                    <a:pt x="89200" y="9931"/>
                    <a:pt x="93787" y="8467"/>
                  </a:cubicBezTo>
                  <a:cubicBezTo>
                    <a:pt x="94742" y="8148"/>
                    <a:pt x="95714" y="8004"/>
                    <a:pt x="96682" y="8004"/>
                  </a:cubicBezTo>
                  <a:close/>
                  <a:moveTo>
                    <a:pt x="174182" y="65077"/>
                  </a:moveTo>
                  <a:lnTo>
                    <a:pt x="174182" y="65077"/>
                  </a:lnTo>
                  <a:cubicBezTo>
                    <a:pt x="175502" y="65359"/>
                    <a:pt x="176812" y="65674"/>
                    <a:pt x="178107" y="66046"/>
                  </a:cubicBezTo>
                  <a:cubicBezTo>
                    <a:pt x="181620" y="67022"/>
                    <a:pt x="185719" y="68681"/>
                    <a:pt x="187085" y="72292"/>
                  </a:cubicBezTo>
                  <a:cubicBezTo>
                    <a:pt x="187432" y="73211"/>
                    <a:pt x="187609"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6"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7" y="53469"/>
                    <a:pt x="73305" y="61796"/>
                  </a:cubicBezTo>
                  <a:lnTo>
                    <a:pt x="73305" y="61796"/>
                  </a:lnTo>
                  <a:cubicBezTo>
                    <a:pt x="72920" y="62439"/>
                    <a:pt x="72525" y="63075"/>
                    <a:pt x="72122" y="63704"/>
                  </a:cubicBezTo>
                  <a:cubicBezTo>
                    <a:pt x="69714" y="67555"/>
                    <a:pt x="67241" y="71472"/>
                    <a:pt x="65462" y="75727"/>
                  </a:cubicBezTo>
                  <a:lnTo>
                    <a:pt x="65462" y="75727"/>
                  </a:lnTo>
                  <a:cubicBezTo>
                    <a:pt x="64689" y="75165"/>
                    <a:pt x="63894"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2" y="8369"/>
                  </a:cubicBezTo>
                  <a:cubicBezTo>
                    <a:pt x="50924" y="6157"/>
                    <a:pt x="54314" y="4936"/>
                    <a:pt x="57811" y="4936"/>
                  </a:cubicBezTo>
                  <a:close/>
                  <a:moveTo>
                    <a:pt x="156556" y="73128"/>
                  </a:moveTo>
                  <a:cubicBezTo>
                    <a:pt x="157072" y="73128"/>
                    <a:pt x="157586" y="73141"/>
                    <a:pt x="158100" y="73170"/>
                  </a:cubicBezTo>
                  <a:cubicBezTo>
                    <a:pt x="160443" y="73170"/>
                    <a:pt x="162687" y="73951"/>
                    <a:pt x="164444" y="75512"/>
                  </a:cubicBezTo>
                  <a:cubicBezTo>
                    <a:pt x="166493" y="77562"/>
                    <a:pt x="166884" y="80685"/>
                    <a:pt x="166884" y="83515"/>
                  </a:cubicBezTo>
                  <a:cubicBezTo>
                    <a:pt x="166836" y="85125"/>
                    <a:pt x="166605" y="86735"/>
                    <a:pt x="166168" y="88290"/>
                  </a:cubicBezTo>
                  <a:lnTo>
                    <a:pt x="166168" y="88290"/>
                  </a:lnTo>
                  <a:cubicBezTo>
                    <a:pt x="164990" y="87931"/>
                    <a:pt x="163824" y="87552"/>
                    <a:pt x="162687" y="87126"/>
                  </a:cubicBezTo>
                  <a:cubicBezTo>
                    <a:pt x="158979"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3" y="88004"/>
                    <a:pt x="197332" y="85759"/>
                    <a:pt x="195185" y="82929"/>
                  </a:cubicBezTo>
                  <a:cubicBezTo>
                    <a:pt x="194376" y="81674"/>
                    <a:pt x="193784" y="80302"/>
                    <a:pt x="193432" y="78868"/>
                  </a:cubicBezTo>
                  <a:close/>
                  <a:moveTo>
                    <a:pt x="156913" y="61062"/>
                  </a:moveTo>
                  <a:cubicBezTo>
                    <a:pt x="161379" y="62806"/>
                    <a:pt x="166116" y="63545"/>
                    <a:pt x="170813" y="64414"/>
                  </a:cubicBezTo>
                  <a:lnTo>
                    <a:pt x="170813" y="64414"/>
                  </a:lnTo>
                  <a:cubicBezTo>
                    <a:pt x="171091" y="65768"/>
                    <a:pt x="171550" y="67098"/>
                    <a:pt x="172251" y="68388"/>
                  </a:cubicBezTo>
                  <a:cubicBezTo>
                    <a:pt x="175081" y="73268"/>
                    <a:pt x="179961" y="76781"/>
                    <a:pt x="185524" y="77757"/>
                  </a:cubicBezTo>
                  <a:cubicBezTo>
                    <a:pt x="186135" y="77884"/>
                    <a:pt x="186751" y="77991"/>
                    <a:pt x="187371" y="78087"/>
                  </a:cubicBezTo>
                  <a:lnTo>
                    <a:pt x="187371" y="78087"/>
                  </a:lnTo>
                  <a:cubicBezTo>
                    <a:pt x="186814" y="80645"/>
                    <a:pt x="185535"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7" y="82539"/>
                    <a:pt x="169909" y="78733"/>
                    <a:pt x="168250" y="75610"/>
                  </a:cubicBezTo>
                  <a:cubicBezTo>
                    <a:pt x="165916" y="71265"/>
                    <a:pt x="161194" y="70104"/>
                    <a:pt x="156655" y="70104"/>
                  </a:cubicBezTo>
                  <a:cubicBezTo>
                    <a:pt x="155689" y="70104"/>
                    <a:pt x="154731" y="70157"/>
                    <a:pt x="153806" y="70242"/>
                  </a:cubicBezTo>
                  <a:cubicBezTo>
                    <a:pt x="153765" y="70246"/>
                    <a:pt x="153725" y="70250"/>
                    <a:pt x="153684" y="70253"/>
                  </a:cubicBezTo>
                  <a:lnTo>
                    <a:pt x="153684" y="70253"/>
                  </a:lnTo>
                  <a:cubicBezTo>
                    <a:pt x="154043" y="68740"/>
                    <a:pt x="154539" y="67236"/>
                    <a:pt x="155075" y="65753"/>
                  </a:cubicBezTo>
                  <a:cubicBezTo>
                    <a:pt x="155617" y="64276"/>
                    <a:pt x="156267" y="62698"/>
                    <a:pt x="156913" y="61062"/>
                  </a:cubicBezTo>
                  <a:close/>
                  <a:moveTo>
                    <a:pt x="109005" y="52932"/>
                  </a:moveTo>
                  <a:cubicBezTo>
                    <a:pt x="111084" y="53915"/>
                    <a:pt x="113184" y="54793"/>
                    <a:pt x="115062" y="55701"/>
                  </a:cubicBezTo>
                  <a:cubicBezTo>
                    <a:pt x="116790" y="56491"/>
                    <a:pt x="118518" y="57331"/>
                    <a:pt x="120120" y="58360"/>
                  </a:cubicBezTo>
                  <a:lnTo>
                    <a:pt x="120120" y="58360"/>
                  </a:lnTo>
                  <a:cubicBezTo>
                    <a:pt x="119302" y="59374"/>
                    <a:pt x="118552" y="60437"/>
                    <a:pt x="117892" y="61557"/>
                  </a:cubicBezTo>
                  <a:cubicBezTo>
                    <a:pt x="116624" y="63509"/>
                    <a:pt x="116136" y="65948"/>
                    <a:pt x="116526" y="68388"/>
                  </a:cubicBezTo>
                  <a:cubicBezTo>
                    <a:pt x="117307" y="70926"/>
                    <a:pt x="119063" y="72975"/>
                    <a:pt x="121503" y="74048"/>
                  </a:cubicBezTo>
                  <a:cubicBezTo>
                    <a:pt x="123184" y="74959"/>
                    <a:pt x="124885" y="75576"/>
                    <a:pt x="126601" y="75967"/>
                  </a:cubicBezTo>
                  <a:lnTo>
                    <a:pt x="126601" y="75967"/>
                  </a:lnTo>
                  <a:cubicBezTo>
                    <a:pt x="125308" y="82014"/>
                    <a:pt x="122584" y="87873"/>
                    <a:pt x="121253" y="93941"/>
                  </a:cubicBezTo>
                  <a:lnTo>
                    <a:pt x="121253" y="93941"/>
                  </a:lnTo>
                  <a:cubicBezTo>
                    <a:pt x="120958" y="93937"/>
                    <a:pt x="120663" y="93935"/>
                    <a:pt x="120367" y="93935"/>
                  </a:cubicBezTo>
                  <a:cubicBezTo>
                    <a:pt x="117736" y="93935"/>
                    <a:pt x="115089" y="94067"/>
                    <a:pt x="112453" y="94116"/>
                  </a:cubicBezTo>
                  <a:lnTo>
                    <a:pt x="112453" y="94116"/>
                  </a:lnTo>
                  <a:cubicBezTo>
                    <a:pt x="112154" y="93399"/>
                    <a:pt x="111820" y="92694"/>
                    <a:pt x="111451" y="92005"/>
                  </a:cubicBezTo>
                  <a:cubicBezTo>
                    <a:pt x="107685" y="84713"/>
                    <a:pt x="100760" y="80448"/>
                    <a:pt x="93919" y="76345"/>
                  </a:cubicBezTo>
                  <a:lnTo>
                    <a:pt x="93919"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cubicBezTo>
                    <a:pt x="94782" y="80391"/>
                    <a:pt x="96708" y="81569"/>
                    <a:pt x="98569" y="82832"/>
                  </a:cubicBezTo>
                  <a:cubicBezTo>
                    <a:pt x="102668" y="85369"/>
                    <a:pt x="106084" y="88882"/>
                    <a:pt x="108524" y="93079"/>
                  </a:cubicBezTo>
                  <a:cubicBezTo>
                    <a:pt x="108701" y="93418"/>
                    <a:pt x="108875"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2"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4" y="81018"/>
                    <a:pt x="66822"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2" y="102705"/>
                    <a:pt x="232647" y="102705"/>
                  </a:cubicBezTo>
                  <a:cubicBezTo>
                    <a:pt x="229912" y="102705"/>
                    <a:pt x="227042" y="101540"/>
                    <a:pt x="224658" y="100203"/>
                  </a:cubicBezTo>
                  <a:cubicBezTo>
                    <a:pt x="222706" y="99227"/>
                    <a:pt x="220950" y="97861"/>
                    <a:pt x="218998" y="96787"/>
                  </a:cubicBezTo>
                  <a:cubicBezTo>
                    <a:pt x="217436" y="95909"/>
                    <a:pt x="215777" y="95226"/>
                    <a:pt x="214021" y="94348"/>
                  </a:cubicBezTo>
                  <a:cubicBezTo>
                    <a:pt x="213021" y="93903"/>
                    <a:pt x="212005" y="93467"/>
                    <a:pt x="210984" y="93027"/>
                  </a:cubicBezTo>
                  <a:lnTo>
                    <a:pt x="210984" y="93027"/>
                  </a:lnTo>
                  <a:cubicBezTo>
                    <a:pt x="210841" y="88850"/>
                    <a:pt x="209297" y="84716"/>
                    <a:pt x="206604" y="81465"/>
                  </a:cubicBezTo>
                  <a:cubicBezTo>
                    <a:pt x="203090" y="77757"/>
                    <a:pt x="198016"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lnTo>
                    <a:pt x="180619" y="98031"/>
                  </a:lnTo>
                  <a:cubicBezTo>
                    <a:pt x="180969" y="98405"/>
                    <a:pt x="181303" y="98803"/>
                    <a:pt x="181620" y="99227"/>
                  </a:cubicBezTo>
                  <a:cubicBezTo>
                    <a:pt x="183892" y="102190"/>
                    <a:pt x="184339" y="105727"/>
                    <a:pt x="183430" y="108955"/>
                  </a:cubicBezTo>
                  <a:lnTo>
                    <a:pt x="183430" y="108955"/>
                  </a:lnTo>
                  <a:cubicBezTo>
                    <a:pt x="181856" y="106731"/>
                    <a:pt x="180795" y="104048"/>
                    <a:pt x="180449" y="101569"/>
                  </a:cubicBezTo>
                  <a:cubicBezTo>
                    <a:pt x="180281" y="100364"/>
                    <a:pt x="180362" y="99183"/>
                    <a:pt x="180619" y="98031"/>
                  </a:cubicBezTo>
                  <a:close/>
                  <a:moveTo>
                    <a:pt x="75016" y="64630"/>
                  </a:moveTo>
                  <a:cubicBezTo>
                    <a:pt x="75092" y="64745"/>
                    <a:pt x="75168" y="64859"/>
                    <a:pt x="75245" y="64972"/>
                  </a:cubicBezTo>
                  <a:cubicBezTo>
                    <a:pt x="79026" y="70580"/>
                    <a:pt x="84507" y="74183"/>
                    <a:pt x="90173" y="77617"/>
                  </a:cubicBezTo>
                  <a:lnTo>
                    <a:pt x="90173" y="77617"/>
                  </a:lnTo>
                  <a:cubicBezTo>
                    <a:pt x="89936" y="78337"/>
                    <a:pt x="89738" y="79067"/>
                    <a:pt x="89591" y="79806"/>
                  </a:cubicBezTo>
                  <a:cubicBezTo>
                    <a:pt x="88712" y="84296"/>
                    <a:pt x="89591" y="89468"/>
                    <a:pt x="93202" y="92591"/>
                  </a:cubicBezTo>
                  <a:cubicBezTo>
                    <a:pt x="96422" y="95519"/>
                    <a:pt x="100911" y="96495"/>
                    <a:pt x="105108" y="96982"/>
                  </a:cubicBezTo>
                  <a:cubicBezTo>
                    <a:pt x="106830" y="97131"/>
                    <a:pt x="108553" y="97180"/>
                    <a:pt x="110275" y="97182"/>
                  </a:cubicBezTo>
                  <a:lnTo>
                    <a:pt x="110275" y="97182"/>
                  </a:lnTo>
                  <a:cubicBezTo>
                    <a:pt x="111301" y="100308"/>
                    <a:pt x="111675" y="103663"/>
                    <a:pt x="110671" y="106742"/>
                  </a:cubicBezTo>
                  <a:cubicBezTo>
                    <a:pt x="109890" y="109279"/>
                    <a:pt x="108036" y="111231"/>
                    <a:pt x="105693" y="112304"/>
                  </a:cubicBezTo>
                  <a:cubicBezTo>
                    <a:pt x="104609" y="112651"/>
                    <a:pt x="103505" y="112825"/>
                    <a:pt x="102408" y="112825"/>
                  </a:cubicBezTo>
                  <a:cubicBezTo>
                    <a:pt x="101037" y="112825"/>
                    <a:pt x="99675" y="112554"/>
                    <a:pt x="98374" y="112012"/>
                  </a:cubicBezTo>
                  <a:cubicBezTo>
                    <a:pt x="96032" y="111036"/>
                    <a:pt x="93885" y="109865"/>
                    <a:pt x="91738" y="108498"/>
                  </a:cubicBezTo>
                  <a:cubicBezTo>
                    <a:pt x="89395" y="107132"/>
                    <a:pt x="86956" y="106059"/>
                    <a:pt x="84613" y="104887"/>
                  </a:cubicBezTo>
                  <a:cubicBezTo>
                    <a:pt x="81948" y="103640"/>
                    <a:pt x="79151" y="102392"/>
                    <a:pt x="76566" y="100857"/>
                  </a:cubicBezTo>
                  <a:lnTo>
                    <a:pt x="76566" y="100857"/>
                  </a:lnTo>
                  <a:cubicBezTo>
                    <a:pt x="76870" y="99246"/>
                    <a:pt x="77019" y="97590"/>
                    <a:pt x="77001" y="95909"/>
                  </a:cubicBezTo>
                  <a:cubicBezTo>
                    <a:pt x="76928" y="88262"/>
                    <a:pt x="73198" y="82222"/>
                    <a:pt x="67858" y="77622"/>
                  </a:cubicBezTo>
                  <a:lnTo>
                    <a:pt x="67858" y="77622"/>
                  </a:lnTo>
                  <a:cubicBezTo>
                    <a:pt x="69409"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2"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10" y="86181"/>
                    <a:pt x="197739" y="90401"/>
                    <a:pt x="203969"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8"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1"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20" y="112695"/>
                  </a:cubicBezTo>
                  <a:cubicBezTo>
                    <a:pt x="156734" y="109962"/>
                    <a:pt x="158588" y="107034"/>
                    <a:pt x="159955" y="104790"/>
                  </a:cubicBezTo>
                  <a:cubicBezTo>
                    <a:pt x="161809" y="101569"/>
                    <a:pt x="164053" y="98642"/>
                    <a:pt x="166103" y="95421"/>
                  </a:cubicBezTo>
                  <a:cubicBezTo>
                    <a:pt x="166845" y="94288"/>
                    <a:pt x="167494" y="93092"/>
                    <a:pt x="168036" y="91852"/>
                  </a:cubicBezTo>
                  <a:close/>
                  <a:moveTo>
                    <a:pt x="61163" y="76575"/>
                  </a:moveTo>
                  <a:lnTo>
                    <a:pt x="61163" y="76575"/>
                  </a:lnTo>
                  <a:cubicBezTo>
                    <a:pt x="62270" y="77213"/>
                    <a:pt x="63336" y="77923"/>
                    <a:pt x="64356" y="78699"/>
                  </a:cubicBezTo>
                  <a:lnTo>
                    <a:pt x="64356"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6" y="117244"/>
                    <a:pt x="54200" y="118813"/>
                    <a:pt x="46481" y="118813"/>
                  </a:cubicBezTo>
                  <a:cubicBezTo>
                    <a:pt x="45525" y="118813"/>
                    <a:pt x="44571" y="118788"/>
                    <a:pt x="43625" y="118745"/>
                  </a:cubicBezTo>
                  <a:cubicBezTo>
                    <a:pt x="39916" y="118648"/>
                    <a:pt x="35915" y="118062"/>
                    <a:pt x="32792" y="116013"/>
                  </a:cubicBezTo>
                  <a:cubicBezTo>
                    <a:pt x="29669" y="113963"/>
                    <a:pt x="28693" y="110353"/>
                    <a:pt x="28791" y="106644"/>
                  </a:cubicBezTo>
                  <a:cubicBezTo>
                    <a:pt x="28986" y="100593"/>
                    <a:pt x="32792" y="95909"/>
                    <a:pt x="37574" y="92493"/>
                  </a:cubicBezTo>
                  <a:cubicBezTo>
                    <a:pt x="42746" y="88687"/>
                    <a:pt x="48699" y="85955"/>
                    <a:pt x="54165" y="82344"/>
                  </a:cubicBezTo>
                  <a:cubicBezTo>
                    <a:pt x="56668" y="80692"/>
                    <a:pt x="59146" y="78808"/>
                    <a:pt x="61163" y="76575"/>
                  </a:cubicBezTo>
                  <a:close/>
                  <a:moveTo>
                    <a:pt x="217016" y="1"/>
                  </a:moveTo>
                  <a:cubicBezTo>
                    <a:pt x="215531" y="1"/>
                    <a:pt x="214075" y="271"/>
                    <a:pt x="212752" y="952"/>
                  </a:cubicBezTo>
                  <a:cubicBezTo>
                    <a:pt x="208751" y="2807"/>
                    <a:pt x="207970" y="7393"/>
                    <a:pt x="208068" y="11395"/>
                  </a:cubicBezTo>
                  <a:cubicBezTo>
                    <a:pt x="208165" y="16860"/>
                    <a:pt x="209629" y="22520"/>
                    <a:pt x="205628" y="27009"/>
                  </a:cubicBezTo>
                  <a:cubicBezTo>
                    <a:pt x="205305" y="27367"/>
                    <a:pt x="204964" y="27688"/>
                    <a:pt x="204608" y="27976"/>
                  </a:cubicBezTo>
                  <a:lnTo>
                    <a:pt x="204608" y="27976"/>
                  </a:lnTo>
                  <a:cubicBezTo>
                    <a:pt x="204858" y="19351"/>
                    <a:pt x="202855" y="11051"/>
                    <a:pt x="195869" y="5441"/>
                  </a:cubicBezTo>
                  <a:cubicBezTo>
                    <a:pt x="191877" y="2270"/>
                    <a:pt x="186844" y="539"/>
                    <a:pt x="181834" y="539"/>
                  </a:cubicBezTo>
                  <a:cubicBezTo>
                    <a:pt x="177901" y="539"/>
                    <a:pt x="173982" y="1606"/>
                    <a:pt x="170592" y="3880"/>
                  </a:cubicBezTo>
                  <a:cubicBezTo>
                    <a:pt x="168978" y="5022"/>
                    <a:pt x="167570" y="6402"/>
                    <a:pt x="166413" y="7957"/>
                  </a:cubicBezTo>
                  <a:lnTo>
                    <a:pt x="166413" y="7957"/>
                  </a:lnTo>
                  <a:cubicBezTo>
                    <a:pt x="164801" y="5734"/>
                    <a:pt x="162628" y="3951"/>
                    <a:pt x="160052" y="2807"/>
                  </a:cubicBezTo>
                  <a:cubicBezTo>
                    <a:pt x="158082" y="1983"/>
                    <a:pt x="156112" y="1619"/>
                    <a:pt x="154156" y="1619"/>
                  </a:cubicBezTo>
                  <a:cubicBezTo>
                    <a:pt x="150784" y="1619"/>
                    <a:pt x="147454" y="2700"/>
                    <a:pt x="144242" y="4368"/>
                  </a:cubicBezTo>
                  <a:cubicBezTo>
                    <a:pt x="142783" y="5115"/>
                    <a:pt x="141337" y="5902"/>
                    <a:pt x="139904" y="6722"/>
                  </a:cubicBezTo>
                  <a:lnTo>
                    <a:pt x="139904" y="6722"/>
                  </a:lnTo>
                  <a:cubicBezTo>
                    <a:pt x="137389" y="3888"/>
                    <a:pt x="134060" y="1525"/>
                    <a:pt x="130402" y="1525"/>
                  </a:cubicBezTo>
                  <a:cubicBezTo>
                    <a:pt x="129378" y="1525"/>
                    <a:pt x="128327" y="1711"/>
                    <a:pt x="127261" y="2123"/>
                  </a:cubicBezTo>
                  <a:cubicBezTo>
                    <a:pt x="123650" y="3587"/>
                    <a:pt x="121698" y="6905"/>
                    <a:pt x="119259" y="9833"/>
                  </a:cubicBezTo>
                  <a:cubicBezTo>
                    <a:pt x="117217" y="12225"/>
                    <a:pt x="114931" y="14407"/>
                    <a:pt x="112631" y="16568"/>
                  </a:cubicBezTo>
                  <a:lnTo>
                    <a:pt x="112631" y="16568"/>
                  </a:lnTo>
                  <a:cubicBezTo>
                    <a:pt x="112534" y="16339"/>
                    <a:pt x="112434" y="16111"/>
                    <a:pt x="112330" y="15884"/>
                  </a:cubicBezTo>
                  <a:cubicBezTo>
                    <a:pt x="110280" y="11492"/>
                    <a:pt x="106767" y="8076"/>
                    <a:pt x="102375" y="6320"/>
                  </a:cubicBezTo>
                  <a:cubicBezTo>
                    <a:pt x="100472" y="5498"/>
                    <a:pt x="98358" y="5002"/>
                    <a:pt x="96279" y="5002"/>
                  </a:cubicBezTo>
                  <a:cubicBezTo>
                    <a:pt x="93668" y="5002"/>
                    <a:pt x="91113" y="5784"/>
                    <a:pt x="89103" y="7686"/>
                  </a:cubicBezTo>
                  <a:cubicBezTo>
                    <a:pt x="85709" y="10896"/>
                    <a:pt x="84212" y="15743"/>
                    <a:pt x="81290" y="19474"/>
                  </a:cubicBezTo>
                  <a:lnTo>
                    <a:pt x="81290" y="19474"/>
                  </a:lnTo>
                  <a:cubicBezTo>
                    <a:pt x="80769" y="18421"/>
                    <a:pt x="80186" y="17386"/>
                    <a:pt x="79539" y="16372"/>
                  </a:cubicBezTo>
                  <a:cubicBezTo>
                    <a:pt x="74869" y="9108"/>
                    <a:pt x="66676" y="1845"/>
                    <a:pt x="57605" y="1845"/>
                  </a:cubicBezTo>
                  <a:cubicBezTo>
                    <a:pt x="56438" y="1845"/>
                    <a:pt x="55257" y="1965"/>
                    <a:pt x="54067" y="2221"/>
                  </a:cubicBezTo>
                  <a:cubicBezTo>
                    <a:pt x="44601" y="4270"/>
                    <a:pt x="38647" y="13542"/>
                    <a:pt x="35232" y="21934"/>
                  </a:cubicBezTo>
                  <a:cubicBezTo>
                    <a:pt x="33064" y="27198"/>
                    <a:pt x="31604" y="33169"/>
                    <a:pt x="31350" y="39149"/>
                  </a:cubicBezTo>
                  <a:lnTo>
                    <a:pt x="31350" y="39149"/>
                  </a:lnTo>
                  <a:cubicBezTo>
                    <a:pt x="25734" y="37787"/>
                    <a:pt x="20237" y="35955"/>
                    <a:pt x="15713" y="32279"/>
                  </a:cubicBezTo>
                  <a:cubicBezTo>
                    <a:pt x="7808" y="25936"/>
                    <a:pt x="2734"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6" y="44608"/>
                    <a:pt x="31677" y="47015"/>
                    <a:pt x="32206" y="49358"/>
                  </a:cubicBezTo>
                  <a:cubicBezTo>
                    <a:pt x="34061" y="57848"/>
                    <a:pt x="39721" y="64680"/>
                    <a:pt x="47040" y="69169"/>
                  </a:cubicBezTo>
                  <a:cubicBezTo>
                    <a:pt x="50712" y="71389"/>
                    <a:pt x="54757" y="73011"/>
                    <a:pt x="58522" y="75082"/>
                  </a:cubicBezTo>
                  <a:lnTo>
                    <a:pt x="58522" y="75082"/>
                  </a:lnTo>
                  <a:cubicBezTo>
                    <a:pt x="56363" y="77334"/>
                    <a:pt x="53677" y="79163"/>
                    <a:pt x="51139" y="80782"/>
                  </a:cubicBezTo>
                  <a:cubicBezTo>
                    <a:pt x="45577" y="84100"/>
                    <a:pt x="39721" y="86931"/>
                    <a:pt x="34646" y="90932"/>
                  </a:cubicBezTo>
                  <a:cubicBezTo>
                    <a:pt x="29767" y="94738"/>
                    <a:pt x="26253" y="99813"/>
                    <a:pt x="25863" y="106059"/>
                  </a:cubicBezTo>
                  <a:cubicBezTo>
                    <a:pt x="25473" y="109865"/>
                    <a:pt x="26644"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1" y="121478"/>
                    <a:pt x="59532" y="120404"/>
                    <a:pt x="63533" y="118355"/>
                  </a:cubicBezTo>
                  <a:cubicBezTo>
                    <a:pt x="69475" y="115315"/>
                    <a:pt x="73803" y="110074"/>
                    <a:pt x="75789" y="103913"/>
                  </a:cubicBezTo>
                  <a:lnTo>
                    <a:pt x="75789" y="103913"/>
                  </a:lnTo>
                  <a:cubicBezTo>
                    <a:pt x="76190" y="104147"/>
                    <a:pt x="76594" y="104374"/>
                    <a:pt x="77001" y="104595"/>
                  </a:cubicBezTo>
                  <a:cubicBezTo>
                    <a:pt x="81686" y="107132"/>
                    <a:pt x="86468" y="108889"/>
                    <a:pt x="91054" y="111524"/>
                  </a:cubicBezTo>
                  <a:cubicBezTo>
                    <a:pt x="94736" y="113616"/>
                    <a:pt x="98490" y="115923"/>
                    <a:pt x="102746" y="115923"/>
                  </a:cubicBezTo>
                  <a:cubicBezTo>
                    <a:pt x="103454" y="115923"/>
                    <a:pt x="104175" y="115859"/>
                    <a:pt x="104913" y="115720"/>
                  </a:cubicBezTo>
                  <a:cubicBezTo>
                    <a:pt x="109695" y="114647"/>
                    <a:pt x="113403" y="110645"/>
                    <a:pt x="114086" y="105766"/>
                  </a:cubicBezTo>
                  <a:cubicBezTo>
                    <a:pt x="114444" y="102847"/>
                    <a:pt x="114219" y="99929"/>
                    <a:pt x="113480" y="97144"/>
                  </a:cubicBezTo>
                  <a:lnTo>
                    <a:pt x="113480" y="97144"/>
                  </a:lnTo>
                  <a:cubicBezTo>
                    <a:pt x="115485" y="97101"/>
                    <a:pt x="117491" y="97039"/>
                    <a:pt x="119496" y="97039"/>
                  </a:cubicBezTo>
                  <a:cubicBezTo>
                    <a:pt x="119900" y="97039"/>
                    <a:pt x="120305"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4" y="105083"/>
                  </a:cubicBezTo>
                  <a:cubicBezTo>
                    <a:pt x="141022" y="101081"/>
                    <a:pt x="137704" y="97958"/>
                    <a:pt x="133702" y="96202"/>
                  </a:cubicBezTo>
                  <a:cubicBezTo>
                    <a:pt x="130654" y="94875"/>
                    <a:pt x="127516" y="94291"/>
                    <a:pt x="124335" y="94063"/>
                  </a:cubicBezTo>
                  <a:lnTo>
                    <a:pt x="124335" y="94063"/>
                  </a:lnTo>
                  <a:cubicBezTo>
                    <a:pt x="125704" y="88112"/>
                    <a:pt x="128495"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8" y="84198"/>
                    <a:pt x="155465" y="87321"/>
                    <a:pt x="159271" y="88980"/>
                  </a:cubicBezTo>
                  <a:cubicBezTo>
                    <a:pt x="161105" y="89836"/>
                    <a:pt x="163098" y="90471"/>
                    <a:pt x="165136" y="91051"/>
                  </a:cubicBezTo>
                  <a:lnTo>
                    <a:pt x="165136" y="91051"/>
                  </a:lnTo>
                  <a:cubicBezTo>
                    <a:pt x="164821" y="91715"/>
                    <a:pt x="164461" y="92360"/>
                    <a:pt x="164053" y="92981"/>
                  </a:cubicBezTo>
                  <a:cubicBezTo>
                    <a:pt x="162102" y="96202"/>
                    <a:pt x="159857" y="99227"/>
                    <a:pt x="157905" y="102448"/>
                  </a:cubicBezTo>
                  <a:cubicBezTo>
                    <a:pt x="156246" y="105083"/>
                    <a:pt x="154489" y="108108"/>
                    <a:pt x="154294" y="111328"/>
                  </a:cubicBezTo>
                  <a:cubicBezTo>
                    <a:pt x="154197" y="114354"/>
                    <a:pt x="155758" y="117184"/>
                    <a:pt x="158491" y="118648"/>
                  </a:cubicBezTo>
                  <a:cubicBezTo>
                    <a:pt x="161944" y="120633"/>
                    <a:pt x="165779" y="121626"/>
                    <a:pt x="169726" y="121626"/>
                  </a:cubicBezTo>
                  <a:cubicBezTo>
                    <a:pt x="170241" y="121626"/>
                    <a:pt x="170757" y="121609"/>
                    <a:pt x="171275" y="121576"/>
                  </a:cubicBezTo>
                  <a:cubicBezTo>
                    <a:pt x="175179" y="121380"/>
                    <a:pt x="178790" y="119917"/>
                    <a:pt x="181718" y="117379"/>
                  </a:cubicBezTo>
                  <a:cubicBezTo>
                    <a:pt x="182739" y="116485"/>
                    <a:pt x="183625" y="115472"/>
                    <a:pt x="184363" y="114375"/>
                  </a:cubicBezTo>
                  <a:lnTo>
                    <a:pt x="184363" y="114375"/>
                  </a:lnTo>
                  <a:cubicBezTo>
                    <a:pt x="185824" y="115492"/>
                    <a:pt x="187498" y="116324"/>
                    <a:pt x="189330" y="116794"/>
                  </a:cubicBezTo>
                  <a:cubicBezTo>
                    <a:pt x="190327"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9"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3" y="90444"/>
                  </a:cubicBezTo>
                  <a:cubicBezTo>
                    <a:pt x="244957" y="85759"/>
                    <a:pt x="242908" y="81173"/>
                    <a:pt x="239492" y="77855"/>
                  </a:cubicBezTo>
                  <a:cubicBezTo>
                    <a:pt x="235686" y="74341"/>
                    <a:pt x="231002" y="71901"/>
                    <a:pt x="225927" y="70926"/>
                  </a:cubicBezTo>
                  <a:cubicBezTo>
                    <a:pt x="216100" y="68688"/>
                    <a:pt x="204722" y="69360"/>
                    <a:pt x="196529" y="62498"/>
                  </a:cubicBezTo>
                  <a:lnTo>
                    <a:pt x="196529" y="62498"/>
                  </a:lnTo>
                  <a:cubicBezTo>
                    <a:pt x="196537" y="62477"/>
                    <a:pt x="196544" y="62456"/>
                    <a:pt x="196552" y="62435"/>
                  </a:cubicBezTo>
                  <a:cubicBezTo>
                    <a:pt x="197918" y="58531"/>
                    <a:pt x="199187"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7" y="6808"/>
                    <a:pt x="213338" y="4075"/>
                  </a:cubicBezTo>
                  <a:cubicBezTo>
                    <a:pt x="214337" y="3335"/>
                    <a:pt x="215547" y="3058"/>
                    <a:pt x="216819" y="3058"/>
                  </a:cubicBezTo>
                  <a:cubicBezTo>
                    <a:pt x="218900" y="3058"/>
                    <a:pt x="221145" y="3799"/>
                    <a:pt x="222902" y="4466"/>
                  </a:cubicBezTo>
                  <a:cubicBezTo>
                    <a:pt x="226512" y="5929"/>
                    <a:pt x="229831" y="8174"/>
                    <a:pt x="232466" y="11004"/>
                  </a:cubicBezTo>
                  <a:cubicBezTo>
                    <a:pt x="235003" y="13737"/>
                    <a:pt x="236174" y="17640"/>
                    <a:pt x="236955" y="21154"/>
                  </a:cubicBezTo>
                  <a:cubicBezTo>
                    <a:pt x="238321" y="28278"/>
                    <a:pt x="237248" y="39111"/>
                    <a:pt x="228074" y="39501"/>
                  </a:cubicBezTo>
                  <a:cubicBezTo>
                    <a:pt x="227782" y="39514"/>
                    <a:pt x="227481" y="39519"/>
                    <a:pt x="227171" y="39519"/>
                  </a:cubicBezTo>
                  <a:cubicBezTo>
                    <a:pt x="224304" y="39519"/>
                    <a:pt x="220702" y="39030"/>
                    <a:pt x="217237" y="39030"/>
                  </a:cubicBezTo>
                  <a:cubicBezTo>
                    <a:pt x="212424" y="39030"/>
                    <a:pt x="207874" y="39973"/>
                    <a:pt x="205921" y="44478"/>
                  </a:cubicBezTo>
                  <a:cubicBezTo>
                    <a:pt x="204164" y="48479"/>
                    <a:pt x="206408" y="52578"/>
                    <a:pt x="209434" y="55311"/>
                  </a:cubicBezTo>
                  <a:cubicBezTo>
                    <a:pt x="212947" y="58336"/>
                    <a:pt x="217339" y="60093"/>
                    <a:pt x="221926" y="60093"/>
                  </a:cubicBezTo>
                  <a:cubicBezTo>
                    <a:pt x="222332" y="60108"/>
                    <a:pt x="222747" y="60115"/>
                    <a:pt x="223167" y="60115"/>
                  </a:cubicBezTo>
                  <a:cubicBezTo>
                    <a:pt x="224823" y="60115"/>
                    <a:pt x="226572" y="60018"/>
                    <a:pt x="228318" y="60018"/>
                  </a:cubicBezTo>
                  <a:cubicBezTo>
                    <a:pt x="231657" y="60018"/>
                    <a:pt x="234986" y="60372"/>
                    <a:pt x="237638" y="62435"/>
                  </a:cubicBezTo>
                  <a:cubicBezTo>
                    <a:pt x="240761" y="64875"/>
                    <a:pt x="242127" y="69169"/>
                    <a:pt x="243689" y="72585"/>
                  </a:cubicBezTo>
                  <a:cubicBezTo>
                    <a:pt x="243969" y="73177"/>
                    <a:pt x="244430" y="73421"/>
                    <a:pt x="244897" y="73421"/>
                  </a:cubicBezTo>
                  <a:cubicBezTo>
                    <a:pt x="245892" y="73421"/>
                    <a:pt x="246921" y="72316"/>
                    <a:pt x="246324" y="71121"/>
                  </a:cubicBezTo>
                  <a:cubicBezTo>
                    <a:pt x="244567" y="67315"/>
                    <a:pt x="243201" y="63021"/>
                    <a:pt x="239883" y="60288"/>
                  </a:cubicBezTo>
                  <a:cubicBezTo>
                    <a:pt x="236474" y="57435"/>
                    <a:pt x="232036" y="57027"/>
                    <a:pt x="227718" y="57027"/>
                  </a:cubicBezTo>
                  <a:cubicBezTo>
                    <a:pt x="226719" y="57027"/>
                    <a:pt x="225727" y="57049"/>
                    <a:pt x="224756" y="57067"/>
                  </a:cubicBezTo>
                  <a:cubicBezTo>
                    <a:pt x="224201" y="57106"/>
                    <a:pt x="223642" y="57125"/>
                    <a:pt x="223081" y="57125"/>
                  </a:cubicBezTo>
                  <a:cubicBezTo>
                    <a:pt x="220785" y="57125"/>
                    <a:pt x="218462" y="56798"/>
                    <a:pt x="216265" y="56092"/>
                  </a:cubicBezTo>
                  <a:cubicBezTo>
                    <a:pt x="214216" y="55213"/>
                    <a:pt x="212459" y="54042"/>
                    <a:pt x="210898" y="52481"/>
                  </a:cubicBezTo>
                  <a:cubicBezTo>
                    <a:pt x="209434" y="51114"/>
                    <a:pt x="208068" y="49065"/>
                    <a:pt x="208360" y="46918"/>
                  </a:cubicBezTo>
                  <a:cubicBezTo>
                    <a:pt x="208556" y="45161"/>
                    <a:pt x="209727" y="43697"/>
                    <a:pt x="211386" y="43014"/>
                  </a:cubicBezTo>
                  <a:cubicBezTo>
                    <a:pt x="213095" y="42313"/>
                    <a:pt x="214981" y="42104"/>
                    <a:pt x="216885" y="42104"/>
                  </a:cubicBezTo>
                  <a:cubicBezTo>
                    <a:pt x="219222" y="42104"/>
                    <a:pt x="221585" y="42419"/>
                    <a:pt x="223682" y="42526"/>
                  </a:cubicBezTo>
                  <a:cubicBezTo>
                    <a:pt x="224676" y="42576"/>
                    <a:pt x="225670" y="42619"/>
                    <a:pt x="226653" y="42619"/>
                  </a:cubicBezTo>
                  <a:cubicBezTo>
                    <a:pt x="229529" y="42619"/>
                    <a:pt x="232310"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6" y="1"/>
                    <a:pt x="21701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40" name="Google Shape;1040;p35"/>
            <p:cNvSpPr/>
            <p:nvPr/>
          </p:nvSpPr>
          <p:spPr>
            <a:xfrm>
              <a:off x="345475" y="1343100"/>
              <a:ext cx="1917700" cy="2959500"/>
            </a:xfrm>
            <a:custGeom>
              <a:avLst/>
              <a:gdLst/>
              <a:ahLst/>
              <a:cxnLst/>
              <a:rect l="l" t="t" r="r" b="b"/>
              <a:pathLst>
                <a:path w="76708" h="118380" extrusionOk="0">
                  <a:moveTo>
                    <a:pt x="11737" y="2985"/>
                  </a:moveTo>
                  <a:cubicBezTo>
                    <a:pt x="12086" y="2985"/>
                    <a:pt x="12436"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7" y="23832"/>
                  </a:cubicBezTo>
                  <a:cubicBezTo>
                    <a:pt x="9369" y="21588"/>
                    <a:pt x="5368" y="18953"/>
                    <a:pt x="4001" y="14561"/>
                  </a:cubicBezTo>
                  <a:cubicBezTo>
                    <a:pt x="3025"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3" y="45690"/>
                  </a:cubicBezTo>
                  <a:lnTo>
                    <a:pt x="24763"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0" y="65147"/>
                    <a:pt x="42863" y="64236"/>
                    <a:pt x="41867" y="63259"/>
                  </a:cubicBezTo>
                  <a:cubicBezTo>
                    <a:pt x="39622" y="61210"/>
                    <a:pt x="37963"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0"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7" y="73897"/>
                    <a:pt x="9174" y="69798"/>
                    <a:pt x="12101" y="66870"/>
                  </a:cubicBezTo>
                  <a:cubicBezTo>
                    <a:pt x="14736" y="64040"/>
                    <a:pt x="18250" y="62088"/>
                    <a:pt x="21178" y="59551"/>
                  </a:cubicBezTo>
                  <a:cubicBezTo>
                    <a:pt x="24541" y="56860"/>
                    <a:pt x="26675" y="53033"/>
                    <a:pt x="27391" y="48816"/>
                  </a:cubicBezTo>
                  <a:lnTo>
                    <a:pt x="27391" y="48816"/>
                  </a:lnTo>
                  <a:cubicBezTo>
                    <a:pt x="27722" y="48815"/>
                    <a:pt x="28055" y="48815"/>
                    <a:pt x="28388" y="48815"/>
                  </a:cubicBezTo>
                  <a:close/>
                  <a:moveTo>
                    <a:pt x="36076" y="90022"/>
                  </a:moveTo>
                  <a:cubicBezTo>
                    <a:pt x="38837" y="91452"/>
                    <a:pt x="41153" y="93653"/>
                    <a:pt x="42745" y="96440"/>
                  </a:cubicBezTo>
                  <a:cubicBezTo>
                    <a:pt x="44990" y="100344"/>
                    <a:pt x="44112" y="105126"/>
                    <a:pt x="39818" y="107273"/>
                  </a:cubicBezTo>
                  <a:cubicBezTo>
                    <a:pt x="37502" y="108319"/>
                    <a:pt x="34729" y="108450"/>
                    <a:pt x="32154" y="108454"/>
                  </a:cubicBezTo>
                  <a:lnTo>
                    <a:pt x="32154" y="108454"/>
                  </a:lnTo>
                  <a:cubicBezTo>
                    <a:pt x="31997" y="108205"/>
                    <a:pt x="31851" y="107942"/>
                    <a:pt x="31718" y="107663"/>
                  </a:cubicBezTo>
                  <a:cubicBezTo>
                    <a:pt x="29766" y="103467"/>
                    <a:pt x="31718" y="98197"/>
                    <a:pt x="33669" y="94293"/>
                  </a:cubicBezTo>
                  <a:cubicBezTo>
                    <a:pt x="34401" y="92830"/>
                    <a:pt x="35220" y="91417"/>
                    <a:pt x="36076" y="90022"/>
                  </a:cubicBezTo>
                  <a:close/>
                  <a:moveTo>
                    <a:pt x="46611" y="70781"/>
                  </a:moveTo>
                  <a:cubicBezTo>
                    <a:pt x="47243" y="71211"/>
                    <a:pt x="47875" y="71631"/>
                    <a:pt x="48503" y="72043"/>
                  </a:cubicBezTo>
                  <a:cubicBezTo>
                    <a:pt x="54554" y="75946"/>
                    <a:pt x="61288" y="79362"/>
                    <a:pt x="66460" y="84534"/>
                  </a:cubicBezTo>
                  <a:cubicBezTo>
                    <a:pt x="68900" y="86681"/>
                    <a:pt x="70657" y="89609"/>
                    <a:pt x="71438" y="92732"/>
                  </a:cubicBezTo>
                  <a:cubicBezTo>
                    <a:pt x="72218" y="96831"/>
                    <a:pt x="70852" y="101027"/>
                    <a:pt x="67827" y="103857"/>
                  </a:cubicBezTo>
                  <a:cubicBezTo>
                    <a:pt x="61678" y="110298"/>
                    <a:pt x="52700" y="112055"/>
                    <a:pt x="44209" y="112445"/>
                  </a:cubicBezTo>
                  <a:cubicBezTo>
                    <a:pt x="43620" y="112471"/>
                    <a:pt x="43010" y="112488"/>
                    <a:pt x="42388" y="112488"/>
                  </a:cubicBezTo>
                  <a:cubicBezTo>
                    <a:pt x="40008" y="112488"/>
                    <a:pt x="37466" y="112236"/>
                    <a:pt x="35368" y="111237"/>
                  </a:cubicBezTo>
                  <a:lnTo>
                    <a:pt x="35368" y="111237"/>
                  </a:lnTo>
                  <a:cubicBezTo>
                    <a:pt x="38227" y="110973"/>
                    <a:pt x="40993" y="110365"/>
                    <a:pt x="43233" y="108444"/>
                  </a:cubicBezTo>
                  <a:cubicBezTo>
                    <a:pt x="46942" y="105516"/>
                    <a:pt x="48113" y="100344"/>
                    <a:pt x="46064" y="96148"/>
                  </a:cubicBezTo>
                  <a:cubicBezTo>
                    <a:pt x="44231" y="92399"/>
                    <a:pt x="41332" y="89362"/>
                    <a:pt x="37730" y="87399"/>
                  </a:cubicBezTo>
                  <a:lnTo>
                    <a:pt x="37730" y="87399"/>
                  </a:lnTo>
                  <a:cubicBezTo>
                    <a:pt x="38767" y="85779"/>
                    <a:pt x="39814" y="84157"/>
                    <a:pt x="40794" y="82485"/>
                  </a:cubicBezTo>
                  <a:cubicBezTo>
                    <a:pt x="42941" y="78874"/>
                    <a:pt x="44892"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7" y="19733"/>
                    <a:pt x="6051" y="22759"/>
                    <a:pt x="9662" y="25199"/>
                  </a:cubicBezTo>
                  <a:cubicBezTo>
                    <a:pt x="10556" y="25810"/>
                    <a:pt x="11496" y="26400"/>
                    <a:pt x="12449" y="26991"/>
                  </a:cubicBezTo>
                  <a:lnTo>
                    <a:pt x="12449" y="26991"/>
                  </a:lnTo>
                  <a:cubicBezTo>
                    <a:pt x="11515" y="28953"/>
                    <a:pt x="10747" y="30970"/>
                    <a:pt x="10345" y="33103"/>
                  </a:cubicBezTo>
                  <a:cubicBezTo>
                    <a:pt x="9564" y="37788"/>
                    <a:pt x="10540" y="43155"/>
                    <a:pt x="14541" y="46083"/>
                  </a:cubicBezTo>
                  <a:cubicBezTo>
                    <a:pt x="17313" y="48085"/>
                    <a:pt x="20934" y="48568"/>
                    <a:pt x="24400" y="48731"/>
                  </a:cubicBezTo>
                  <a:lnTo>
                    <a:pt x="24400" y="48731"/>
                  </a:lnTo>
                  <a:cubicBezTo>
                    <a:pt x="24369" y="48890"/>
                    <a:pt x="24335" y="49049"/>
                    <a:pt x="24301" y="49206"/>
                  </a:cubicBezTo>
                  <a:cubicBezTo>
                    <a:pt x="22349" y="57794"/>
                    <a:pt x="13273" y="60234"/>
                    <a:pt x="8393" y="66577"/>
                  </a:cubicBezTo>
                  <a:cubicBezTo>
                    <a:pt x="4001" y="72433"/>
                    <a:pt x="3611" y="81997"/>
                    <a:pt x="11028" y="85315"/>
                  </a:cubicBezTo>
                  <a:cubicBezTo>
                    <a:pt x="17567" y="88340"/>
                    <a:pt x="25081" y="87169"/>
                    <a:pt x="31913" y="88536"/>
                  </a:cubicBezTo>
                  <a:cubicBezTo>
                    <a:pt x="32317" y="88622"/>
                    <a:pt x="32716" y="88722"/>
                    <a:pt x="33109" y="88836"/>
                  </a:cubicBezTo>
                  <a:lnTo>
                    <a:pt x="33109" y="88836"/>
                  </a:lnTo>
                  <a:cubicBezTo>
                    <a:pt x="32664" y="89574"/>
                    <a:pt x="32230" y="90318"/>
                    <a:pt x="31815" y="91073"/>
                  </a:cubicBezTo>
                  <a:cubicBezTo>
                    <a:pt x="29570" y="95172"/>
                    <a:pt x="27423" y="100051"/>
                    <a:pt x="27814" y="104833"/>
                  </a:cubicBezTo>
                  <a:cubicBezTo>
                    <a:pt x="27918" y="106115"/>
                    <a:pt x="28234" y="107341"/>
                    <a:pt x="28727" y="108472"/>
                  </a:cubicBezTo>
                  <a:lnTo>
                    <a:pt x="28727" y="108472"/>
                  </a:lnTo>
                  <a:cubicBezTo>
                    <a:pt x="25268" y="108554"/>
                    <a:pt x="21698" y="108667"/>
                    <a:pt x="18445" y="109811"/>
                  </a:cubicBezTo>
                  <a:cubicBezTo>
                    <a:pt x="15224" y="110591"/>
                    <a:pt x="12687" y="113226"/>
                    <a:pt x="11906"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4" y="111524"/>
                    <a:pt x="30645" y="111463"/>
                  </a:cubicBezTo>
                  <a:lnTo>
                    <a:pt x="30645" y="111463"/>
                  </a:lnTo>
                  <a:cubicBezTo>
                    <a:pt x="32069" y="113056"/>
                    <a:pt x="33949" y="114236"/>
                    <a:pt x="36109" y="114788"/>
                  </a:cubicBezTo>
                  <a:cubicBezTo>
                    <a:pt x="38172" y="115338"/>
                    <a:pt x="40343" y="115522"/>
                    <a:pt x="42530" y="115522"/>
                  </a:cubicBezTo>
                  <a:cubicBezTo>
                    <a:pt x="44999" y="115522"/>
                    <a:pt x="47489" y="115287"/>
                    <a:pt x="49870" y="115080"/>
                  </a:cubicBezTo>
                  <a:cubicBezTo>
                    <a:pt x="54261" y="114592"/>
                    <a:pt x="58458" y="113421"/>
                    <a:pt x="62361" y="111372"/>
                  </a:cubicBezTo>
                  <a:cubicBezTo>
                    <a:pt x="70071" y="107566"/>
                    <a:pt x="76708" y="99954"/>
                    <a:pt x="73975" y="90878"/>
                  </a:cubicBezTo>
                  <a:cubicBezTo>
                    <a:pt x="71926" y="84046"/>
                    <a:pt x="65582" y="79459"/>
                    <a:pt x="60019" y="75751"/>
                  </a:cubicBezTo>
                  <a:cubicBezTo>
                    <a:pt x="55956" y="73107"/>
                    <a:pt x="51638" y="70761"/>
                    <a:pt x="47655" y="67981"/>
                  </a:cubicBezTo>
                  <a:lnTo>
                    <a:pt x="47655" y="67981"/>
                  </a:lnTo>
                  <a:cubicBezTo>
                    <a:pt x="49563" y="62338"/>
                    <a:pt x="50518" y="55695"/>
                    <a:pt x="46356" y="50963"/>
                  </a:cubicBezTo>
                  <a:cubicBezTo>
                    <a:pt x="44034" y="48266"/>
                    <a:pt x="41037" y="46993"/>
                    <a:pt x="37766" y="46381"/>
                  </a:cubicBezTo>
                  <a:lnTo>
                    <a:pt x="37766" y="46381"/>
                  </a:lnTo>
                  <a:cubicBezTo>
                    <a:pt x="37968" y="45884"/>
                    <a:pt x="38196" y="45394"/>
                    <a:pt x="38451" y="44912"/>
                  </a:cubicBezTo>
                  <a:cubicBezTo>
                    <a:pt x="40891" y="40228"/>
                    <a:pt x="45380" y="36812"/>
                    <a:pt x="48406" y="32420"/>
                  </a:cubicBezTo>
                  <a:cubicBezTo>
                    <a:pt x="51529" y="27638"/>
                    <a:pt x="52895" y="21783"/>
                    <a:pt x="52212" y="16122"/>
                  </a:cubicBezTo>
                  <a:cubicBezTo>
                    <a:pt x="51529" y="10560"/>
                    <a:pt x="49187" y="5290"/>
                    <a:pt x="45380" y="1093"/>
                  </a:cubicBezTo>
                  <a:cubicBezTo>
                    <a:pt x="45074" y="787"/>
                    <a:pt x="44727" y="657"/>
                    <a:pt x="44391" y="657"/>
                  </a:cubicBezTo>
                  <a:cubicBezTo>
                    <a:pt x="43227" y="657"/>
                    <a:pt x="42174" y="2203"/>
                    <a:pt x="43233" y="3338"/>
                  </a:cubicBezTo>
                  <a:lnTo>
                    <a:pt x="43429" y="3338"/>
                  </a:lnTo>
                  <a:cubicBezTo>
                    <a:pt x="47430" y="7730"/>
                    <a:pt x="49674" y="13488"/>
                    <a:pt x="49479" y="19441"/>
                  </a:cubicBezTo>
                  <a:cubicBezTo>
                    <a:pt x="49479" y="22368"/>
                    <a:pt x="48796" y="25394"/>
                    <a:pt x="47625" y="28126"/>
                  </a:cubicBezTo>
                  <a:cubicBezTo>
                    <a:pt x="46454" y="30566"/>
                    <a:pt x="44892" y="32713"/>
                    <a:pt x="42941" y="34665"/>
                  </a:cubicBezTo>
                  <a:cubicBezTo>
                    <a:pt x="39811" y="38152"/>
                    <a:pt x="36600" y="41557"/>
                    <a:pt x="34958" y="46005"/>
                  </a:cubicBezTo>
                  <a:lnTo>
                    <a:pt x="34958" y="46005"/>
                  </a:lnTo>
                  <a:cubicBezTo>
                    <a:pt x="32565" y="45793"/>
                    <a:pt x="30093" y="45804"/>
                    <a:pt x="27682" y="45771"/>
                  </a:cubicBezTo>
                  <a:lnTo>
                    <a:pt x="27682" y="45771"/>
                  </a:lnTo>
                  <a:cubicBezTo>
                    <a:pt x="27862" y="41128"/>
                    <a:pt x="26855" y="36336"/>
                    <a:pt x="24105" y="32615"/>
                  </a:cubicBezTo>
                  <a:cubicBezTo>
                    <a:pt x="22086" y="29830"/>
                    <a:pt x="19370" y="27789"/>
                    <a:pt x="16526" y="25963"/>
                  </a:cubicBezTo>
                  <a:lnTo>
                    <a:pt x="16526"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41" name="Google Shape;1041;p35"/>
            <p:cNvSpPr/>
            <p:nvPr/>
          </p:nvSpPr>
          <p:spPr>
            <a:xfrm>
              <a:off x="1794950" y="1186625"/>
              <a:ext cx="1327025" cy="817800"/>
            </a:xfrm>
            <a:custGeom>
              <a:avLst/>
              <a:gdLst/>
              <a:ahLst/>
              <a:cxnLst/>
              <a:rect l="l" t="t" r="r" b="b"/>
              <a:pathLst>
                <a:path w="53081" h="32712" extrusionOk="0">
                  <a:moveTo>
                    <a:pt x="50178" y="0"/>
                  </a:moveTo>
                  <a:cubicBezTo>
                    <a:pt x="39517" y="0"/>
                    <a:pt x="36171" y="12749"/>
                    <a:pt x="31903" y="20430"/>
                  </a:cubicBezTo>
                  <a:cubicBezTo>
                    <a:pt x="29464" y="25016"/>
                    <a:pt x="25755" y="28823"/>
                    <a:pt x="20388" y="29603"/>
                  </a:cubicBezTo>
                  <a:cubicBezTo>
                    <a:pt x="19999" y="29660"/>
                    <a:pt x="19622" y="29687"/>
                    <a:pt x="19256" y="29687"/>
                  </a:cubicBezTo>
                  <a:cubicBezTo>
                    <a:pt x="15208" y="29687"/>
                    <a:pt x="12508" y="26368"/>
                    <a:pt x="10628" y="22967"/>
                  </a:cubicBezTo>
                  <a:cubicBezTo>
                    <a:pt x="7701" y="17990"/>
                    <a:pt x="6042" y="12427"/>
                    <a:pt x="3309" y="7352"/>
                  </a:cubicBezTo>
                  <a:cubicBezTo>
                    <a:pt x="3007" y="6808"/>
                    <a:pt x="2545" y="6582"/>
                    <a:pt x="2081" y="6582"/>
                  </a:cubicBezTo>
                  <a:cubicBezTo>
                    <a:pt x="1047" y="6582"/>
                    <a:pt x="0" y="7702"/>
                    <a:pt x="674" y="8914"/>
                  </a:cubicBezTo>
                  <a:lnTo>
                    <a:pt x="576"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6" y="22284"/>
                    <a:pt x="36881" y="17112"/>
                    <a:pt x="39320" y="12330"/>
                  </a:cubicBezTo>
                  <a:cubicBezTo>
                    <a:pt x="41647" y="7770"/>
                    <a:pt x="44771" y="3122"/>
                    <a:pt x="50302" y="3122"/>
                  </a:cubicBezTo>
                  <a:cubicBezTo>
                    <a:pt x="50572" y="3122"/>
                    <a:pt x="50847"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42" name="Google Shape;1042;p35"/>
            <p:cNvSpPr/>
            <p:nvPr/>
          </p:nvSpPr>
          <p:spPr>
            <a:xfrm>
              <a:off x="5466250" y="1228675"/>
              <a:ext cx="1478900" cy="818850"/>
            </a:xfrm>
            <a:custGeom>
              <a:avLst/>
              <a:gdLst/>
              <a:ahLst/>
              <a:cxnLst/>
              <a:rect l="l" t="t" r="r" b="b"/>
              <a:pathLst>
                <a:path w="59156" h="32754" extrusionOk="0">
                  <a:moveTo>
                    <a:pt x="2008" y="1"/>
                  </a:moveTo>
                  <a:cubicBezTo>
                    <a:pt x="1040" y="1"/>
                    <a:pt x="1" y="1086"/>
                    <a:pt x="601" y="2352"/>
                  </a:cubicBezTo>
                  <a:cubicBezTo>
                    <a:pt x="4212" y="9769"/>
                    <a:pt x="5773" y="18552"/>
                    <a:pt x="10945" y="25286"/>
                  </a:cubicBezTo>
                  <a:cubicBezTo>
                    <a:pt x="15189" y="30810"/>
                    <a:pt x="21433" y="32754"/>
                    <a:pt x="27910" y="32754"/>
                  </a:cubicBezTo>
                  <a:cubicBezTo>
                    <a:pt x="30817" y="32754"/>
                    <a:pt x="33771" y="32362"/>
                    <a:pt x="36612" y="31727"/>
                  </a:cubicBezTo>
                  <a:cubicBezTo>
                    <a:pt x="43444" y="30166"/>
                    <a:pt x="49982" y="27531"/>
                    <a:pt x="57204" y="27433"/>
                  </a:cubicBezTo>
                  <a:cubicBezTo>
                    <a:pt x="59156" y="27433"/>
                    <a:pt x="59156" y="24408"/>
                    <a:pt x="57204" y="24408"/>
                  </a:cubicBezTo>
                  <a:cubicBezTo>
                    <a:pt x="51153"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4" y="17577"/>
                    <a:pt x="8506" y="14063"/>
                  </a:cubicBezTo>
                  <a:cubicBezTo>
                    <a:pt x="6847" y="9672"/>
                    <a:pt x="5285" y="5085"/>
                    <a:pt x="3138" y="791"/>
                  </a:cubicBezTo>
                  <a:cubicBezTo>
                    <a:pt x="2891" y="234"/>
                    <a:pt x="2457" y="1"/>
                    <a:pt x="200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43" name="Google Shape;1043;p35"/>
            <p:cNvSpPr/>
            <p:nvPr/>
          </p:nvSpPr>
          <p:spPr>
            <a:xfrm>
              <a:off x="4201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8" y="13447"/>
                  </a:cubicBezTo>
                  <a:cubicBezTo>
                    <a:pt x="3962" y="18717"/>
                    <a:pt x="3474" y="24377"/>
                    <a:pt x="741" y="29257"/>
                  </a:cubicBezTo>
                  <a:cubicBezTo>
                    <a:pt x="1"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2" y="3200"/>
                    <a:pt x="25140"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3" y="16862"/>
                    <a:pt x="41340" y="4859"/>
                    <a:pt x="29141" y="1150"/>
                  </a:cubicBezTo>
                  <a:cubicBezTo>
                    <a:pt x="26757" y="427"/>
                    <a:pt x="24151" y="0"/>
                    <a:pt x="215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44" name="Google Shape;1044;p35"/>
            <p:cNvSpPr/>
            <p:nvPr/>
          </p:nvSpPr>
          <p:spPr>
            <a:xfrm>
              <a:off x="943225" y="1317350"/>
              <a:ext cx="6173025" cy="3046925"/>
            </a:xfrm>
            <a:custGeom>
              <a:avLst/>
              <a:gdLst/>
              <a:ahLst/>
              <a:cxnLst/>
              <a:rect l="l" t="t" r="r" b="b"/>
              <a:pathLst>
                <a:path w="246921" h="121877" extrusionOk="0">
                  <a:moveTo>
                    <a:pt x="166297" y="15268"/>
                  </a:moveTo>
                  <a:cubicBezTo>
                    <a:pt x="166782" y="17517"/>
                    <a:pt x="166841" y="19875"/>
                    <a:pt x="166590" y="22130"/>
                  </a:cubicBezTo>
                  <a:cubicBezTo>
                    <a:pt x="166585" y="22174"/>
                    <a:pt x="166580" y="22218"/>
                    <a:pt x="166575" y="22262"/>
                  </a:cubicBezTo>
                  <a:lnTo>
                    <a:pt x="166575" y="22262"/>
                  </a:lnTo>
                  <a:cubicBezTo>
                    <a:pt x="166134" y="20956"/>
                    <a:pt x="165874" y="19587"/>
                    <a:pt x="165907" y="18128"/>
                  </a:cubicBezTo>
                  <a:cubicBezTo>
                    <a:pt x="165946" y="17156"/>
                    <a:pt x="166078" y="16198"/>
                    <a:pt x="166297" y="15268"/>
                  </a:cubicBezTo>
                  <a:close/>
                  <a:moveTo>
                    <a:pt x="139163" y="10754"/>
                  </a:moveTo>
                  <a:cubicBezTo>
                    <a:pt x="140843" y="13158"/>
                    <a:pt x="142165" y="15818"/>
                    <a:pt x="143070" y="18616"/>
                  </a:cubicBezTo>
                  <a:cubicBezTo>
                    <a:pt x="144339" y="22130"/>
                    <a:pt x="145022" y="25741"/>
                    <a:pt x="145120" y="29449"/>
                  </a:cubicBezTo>
                  <a:cubicBezTo>
                    <a:pt x="145120" y="31365"/>
                    <a:pt x="145002" y="33478"/>
                    <a:pt x="144494" y="35413"/>
                  </a:cubicBezTo>
                  <a:lnTo>
                    <a:pt x="144494" y="35413"/>
                  </a:lnTo>
                  <a:cubicBezTo>
                    <a:pt x="141072" y="34873"/>
                    <a:pt x="137575" y="34629"/>
                    <a:pt x="134482" y="34036"/>
                  </a:cubicBezTo>
                  <a:cubicBezTo>
                    <a:pt x="131066" y="33353"/>
                    <a:pt x="127163" y="32377"/>
                    <a:pt x="124918" y="29449"/>
                  </a:cubicBezTo>
                  <a:cubicBezTo>
                    <a:pt x="122478" y="26229"/>
                    <a:pt x="123747" y="22813"/>
                    <a:pt x="126284" y="20080"/>
                  </a:cubicBezTo>
                  <a:cubicBezTo>
                    <a:pt x="129212" y="17152"/>
                    <a:pt x="132530" y="14615"/>
                    <a:pt x="136141" y="12566"/>
                  </a:cubicBezTo>
                  <a:cubicBezTo>
                    <a:pt x="137146" y="11981"/>
                    <a:pt x="138151" y="11369"/>
                    <a:pt x="139163" y="10754"/>
                  </a:cubicBezTo>
                  <a:close/>
                  <a:moveTo>
                    <a:pt x="154050" y="4771"/>
                  </a:moveTo>
                  <a:cubicBezTo>
                    <a:pt x="157686" y="4771"/>
                    <a:pt x="161234" y="6242"/>
                    <a:pt x="163662" y="9345"/>
                  </a:cubicBezTo>
                  <a:cubicBezTo>
                    <a:pt x="164027" y="9828"/>
                    <a:pt x="164356" y="10331"/>
                    <a:pt x="164650" y="10851"/>
                  </a:cubicBezTo>
                  <a:lnTo>
                    <a:pt x="164650" y="10851"/>
                  </a:lnTo>
                  <a:cubicBezTo>
                    <a:pt x="163893" y="12402"/>
                    <a:pt x="163358" y="14063"/>
                    <a:pt x="163077" y="15786"/>
                  </a:cubicBezTo>
                  <a:cubicBezTo>
                    <a:pt x="162442" y="19867"/>
                    <a:pt x="163492" y="23526"/>
                    <a:pt x="165367" y="27077"/>
                  </a:cubicBezTo>
                  <a:lnTo>
                    <a:pt x="165367" y="27077"/>
                  </a:lnTo>
                  <a:cubicBezTo>
                    <a:pt x="164363" y="29612"/>
                    <a:pt x="162821" y="31912"/>
                    <a:pt x="160832" y="33841"/>
                  </a:cubicBezTo>
                  <a:cubicBezTo>
                    <a:pt x="158912" y="35648"/>
                    <a:pt x="156795" y="37292"/>
                    <a:pt x="154823" y="39094"/>
                  </a:cubicBezTo>
                  <a:lnTo>
                    <a:pt x="154823" y="39094"/>
                  </a:lnTo>
                  <a:cubicBezTo>
                    <a:pt x="152661" y="37517"/>
                    <a:pt x="150113" y="36588"/>
                    <a:pt x="147428" y="35972"/>
                  </a:cubicBezTo>
                  <a:lnTo>
                    <a:pt x="147428" y="35972"/>
                  </a:lnTo>
                  <a:cubicBezTo>
                    <a:pt x="147890" y="34203"/>
                    <a:pt x="148091" y="32338"/>
                    <a:pt x="148145" y="30620"/>
                  </a:cubicBezTo>
                  <a:cubicBezTo>
                    <a:pt x="148340" y="23106"/>
                    <a:pt x="146096" y="15689"/>
                    <a:pt x="141997" y="9443"/>
                  </a:cubicBezTo>
                  <a:cubicBezTo>
                    <a:pt x="141936" y="9351"/>
                    <a:pt x="141874" y="9260"/>
                    <a:pt x="141811" y="9168"/>
                  </a:cubicBezTo>
                  <a:lnTo>
                    <a:pt x="141811" y="9168"/>
                  </a:lnTo>
                  <a:cubicBezTo>
                    <a:pt x="144186" y="7782"/>
                    <a:pt x="146628" y="6500"/>
                    <a:pt x="149219" y="5637"/>
                  </a:cubicBezTo>
                  <a:cubicBezTo>
                    <a:pt x="150785" y="5064"/>
                    <a:pt x="152426" y="4771"/>
                    <a:pt x="154050" y="4771"/>
                  </a:cubicBezTo>
                  <a:close/>
                  <a:moveTo>
                    <a:pt x="111360" y="22094"/>
                  </a:moveTo>
                  <a:cubicBezTo>
                    <a:pt x="112639" y="28404"/>
                    <a:pt x="111495" y="35539"/>
                    <a:pt x="109987" y="41258"/>
                  </a:cubicBezTo>
                  <a:cubicBezTo>
                    <a:pt x="109264" y="43733"/>
                    <a:pt x="108433" y="46209"/>
                    <a:pt x="107493" y="48642"/>
                  </a:cubicBezTo>
                  <a:lnTo>
                    <a:pt x="107493" y="48642"/>
                  </a:lnTo>
                  <a:cubicBezTo>
                    <a:pt x="107153" y="48459"/>
                    <a:pt x="106813" y="48274"/>
                    <a:pt x="106473" y="48089"/>
                  </a:cubicBezTo>
                  <a:cubicBezTo>
                    <a:pt x="103936" y="46528"/>
                    <a:pt x="101496" y="44381"/>
                    <a:pt x="100715" y="41355"/>
                  </a:cubicBezTo>
                  <a:cubicBezTo>
                    <a:pt x="99642" y="37256"/>
                    <a:pt x="101984" y="33060"/>
                    <a:pt x="104326" y="29839"/>
                  </a:cubicBezTo>
                  <a:cubicBezTo>
                    <a:pt x="106390" y="27001"/>
                    <a:pt x="108838" y="24504"/>
                    <a:pt x="111360" y="22094"/>
                  </a:cubicBezTo>
                  <a:close/>
                  <a:moveTo>
                    <a:pt x="130643" y="4668"/>
                  </a:moveTo>
                  <a:cubicBezTo>
                    <a:pt x="130973" y="4668"/>
                    <a:pt x="131309" y="4697"/>
                    <a:pt x="131652" y="4758"/>
                  </a:cubicBezTo>
                  <a:cubicBezTo>
                    <a:pt x="133879" y="5156"/>
                    <a:pt x="135717" y="6656"/>
                    <a:pt x="137219" y="8307"/>
                  </a:cubicBezTo>
                  <a:lnTo>
                    <a:pt x="137219" y="8307"/>
                  </a:lnTo>
                  <a:cubicBezTo>
                    <a:pt x="135640" y="9267"/>
                    <a:pt x="134077" y="10266"/>
                    <a:pt x="132530" y="11297"/>
                  </a:cubicBezTo>
                  <a:cubicBezTo>
                    <a:pt x="128822" y="13346"/>
                    <a:pt x="125504" y="16177"/>
                    <a:pt x="122771" y="19495"/>
                  </a:cubicBezTo>
                  <a:cubicBezTo>
                    <a:pt x="120527" y="22520"/>
                    <a:pt x="119648" y="26229"/>
                    <a:pt x="121502" y="29742"/>
                  </a:cubicBezTo>
                  <a:cubicBezTo>
                    <a:pt x="123357" y="33158"/>
                    <a:pt x="126870" y="35109"/>
                    <a:pt x="130579" y="36183"/>
                  </a:cubicBezTo>
                  <a:cubicBezTo>
                    <a:pt x="134580" y="37159"/>
                    <a:pt x="138581" y="37842"/>
                    <a:pt x="142582" y="38232"/>
                  </a:cubicBezTo>
                  <a:cubicBezTo>
                    <a:pt x="142815" y="38269"/>
                    <a:pt x="143049" y="38306"/>
                    <a:pt x="143283" y="38344"/>
                  </a:cubicBezTo>
                  <a:lnTo>
                    <a:pt x="143283" y="38344"/>
                  </a:lnTo>
                  <a:cubicBezTo>
                    <a:pt x="143245" y="38405"/>
                    <a:pt x="143207" y="38465"/>
                    <a:pt x="143168" y="38525"/>
                  </a:cubicBezTo>
                  <a:cubicBezTo>
                    <a:pt x="143168" y="38499"/>
                    <a:pt x="143168" y="38487"/>
                    <a:pt x="143164" y="38487"/>
                  </a:cubicBezTo>
                  <a:cubicBezTo>
                    <a:pt x="143154" y="38487"/>
                    <a:pt x="143116" y="38577"/>
                    <a:pt x="142973" y="38720"/>
                  </a:cubicBezTo>
                  <a:lnTo>
                    <a:pt x="142582" y="39111"/>
                  </a:lnTo>
                  <a:cubicBezTo>
                    <a:pt x="142192" y="39501"/>
                    <a:pt x="141802" y="39891"/>
                    <a:pt x="141509" y="40184"/>
                  </a:cubicBezTo>
                  <a:cubicBezTo>
                    <a:pt x="140533" y="40965"/>
                    <a:pt x="139655" y="41746"/>
                    <a:pt x="138679" y="42526"/>
                  </a:cubicBezTo>
                  <a:cubicBezTo>
                    <a:pt x="136239" y="44478"/>
                    <a:pt x="133799" y="46332"/>
                    <a:pt x="131359" y="48187"/>
                  </a:cubicBezTo>
                  <a:cubicBezTo>
                    <a:pt x="128243" y="50618"/>
                    <a:pt x="124927" y="53168"/>
                    <a:pt x="122099" y="56118"/>
                  </a:cubicBezTo>
                  <a:lnTo>
                    <a:pt x="122099" y="56118"/>
                  </a:lnTo>
                  <a:cubicBezTo>
                    <a:pt x="120257" y="54862"/>
                    <a:pt x="118302" y="53821"/>
                    <a:pt x="116232" y="52969"/>
                  </a:cubicBezTo>
                  <a:cubicBezTo>
                    <a:pt x="114190" y="52068"/>
                    <a:pt x="112185" y="51093"/>
                    <a:pt x="110194" y="50066"/>
                  </a:cubicBezTo>
                  <a:lnTo>
                    <a:pt x="110194" y="50066"/>
                  </a:lnTo>
                  <a:cubicBezTo>
                    <a:pt x="110727" y="48681"/>
                    <a:pt x="111211" y="47273"/>
                    <a:pt x="111646" y="45844"/>
                  </a:cubicBezTo>
                  <a:cubicBezTo>
                    <a:pt x="114340" y="37677"/>
                    <a:pt x="116090" y="28274"/>
                    <a:pt x="113761" y="19829"/>
                  </a:cubicBezTo>
                  <a:lnTo>
                    <a:pt x="113761" y="19829"/>
                  </a:lnTo>
                  <a:cubicBezTo>
                    <a:pt x="114262" y="19360"/>
                    <a:pt x="114761" y="18892"/>
                    <a:pt x="115257" y="18421"/>
                  </a:cubicBezTo>
                  <a:cubicBezTo>
                    <a:pt x="117013" y="16665"/>
                    <a:pt x="118867" y="15005"/>
                    <a:pt x="120527" y="13151"/>
                  </a:cubicBezTo>
                  <a:cubicBezTo>
                    <a:pt x="122186" y="11297"/>
                    <a:pt x="123259" y="9443"/>
                    <a:pt x="124821" y="7784"/>
                  </a:cubicBezTo>
                  <a:cubicBezTo>
                    <a:pt x="126357" y="6077"/>
                    <a:pt x="128341" y="4668"/>
                    <a:pt x="130643" y="4668"/>
                  </a:cubicBezTo>
                  <a:close/>
                  <a:moveTo>
                    <a:pt x="154827" y="43127"/>
                  </a:moveTo>
                  <a:cubicBezTo>
                    <a:pt x="157968" y="46796"/>
                    <a:pt x="157064" y="51952"/>
                    <a:pt x="155337" y="56897"/>
                  </a:cubicBezTo>
                  <a:lnTo>
                    <a:pt x="155337" y="56897"/>
                  </a:lnTo>
                  <a:cubicBezTo>
                    <a:pt x="154969" y="56675"/>
                    <a:pt x="154621" y="56439"/>
                    <a:pt x="154293" y="56189"/>
                  </a:cubicBezTo>
                  <a:cubicBezTo>
                    <a:pt x="151561" y="54140"/>
                    <a:pt x="150975" y="51017"/>
                    <a:pt x="152049" y="47699"/>
                  </a:cubicBezTo>
                  <a:cubicBezTo>
                    <a:pt x="152589" y="45963"/>
                    <a:pt x="153601" y="44471"/>
                    <a:pt x="154827" y="43127"/>
                  </a:cubicBezTo>
                  <a:close/>
                  <a:moveTo>
                    <a:pt x="80479" y="25154"/>
                  </a:moveTo>
                  <a:cubicBezTo>
                    <a:pt x="80906" y="26486"/>
                    <a:pt x="81244" y="27855"/>
                    <a:pt x="81490" y="29254"/>
                  </a:cubicBezTo>
                  <a:cubicBezTo>
                    <a:pt x="82368" y="35207"/>
                    <a:pt x="81880" y="41258"/>
                    <a:pt x="80026" y="46918"/>
                  </a:cubicBezTo>
                  <a:cubicBezTo>
                    <a:pt x="78766" y="50962"/>
                    <a:pt x="77101" y="54871"/>
                    <a:pt x="75123" y="58583"/>
                  </a:cubicBezTo>
                  <a:lnTo>
                    <a:pt x="75123" y="58583"/>
                  </a:lnTo>
                  <a:cubicBezTo>
                    <a:pt x="73685" y="55576"/>
                    <a:pt x="72629" y="52396"/>
                    <a:pt x="72023" y="49065"/>
                  </a:cubicBezTo>
                  <a:cubicBezTo>
                    <a:pt x="70852" y="43795"/>
                    <a:pt x="71535" y="38232"/>
                    <a:pt x="73975" y="33450"/>
                  </a:cubicBezTo>
                  <a:cubicBezTo>
                    <a:pt x="75537" y="30913"/>
                    <a:pt x="77293" y="28473"/>
                    <a:pt x="79343" y="26326"/>
                  </a:cubicBezTo>
                  <a:cubicBezTo>
                    <a:pt x="79727" y="25941"/>
                    <a:pt x="80106" y="25550"/>
                    <a:pt x="80479" y="25154"/>
                  </a:cubicBezTo>
                  <a:close/>
                  <a:moveTo>
                    <a:pt x="201060" y="33093"/>
                  </a:moveTo>
                  <a:lnTo>
                    <a:pt x="201060" y="33093"/>
                  </a:lnTo>
                  <a:cubicBezTo>
                    <a:pt x="200133" y="41080"/>
                    <a:pt x="197841" y="48817"/>
                    <a:pt x="195380" y="56384"/>
                  </a:cubicBezTo>
                  <a:cubicBezTo>
                    <a:pt x="194969" y="57617"/>
                    <a:pt x="194546" y="58861"/>
                    <a:pt x="194124" y="60113"/>
                  </a:cubicBezTo>
                  <a:lnTo>
                    <a:pt x="194124" y="60113"/>
                  </a:lnTo>
                  <a:cubicBezTo>
                    <a:pt x="188803" y="53818"/>
                    <a:pt x="186092" y="43042"/>
                    <a:pt x="192354" y="36866"/>
                  </a:cubicBezTo>
                  <a:cubicBezTo>
                    <a:pt x="194745" y="34539"/>
                    <a:pt x="197986" y="33995"/>
                    <a:pt x="201060" y="33093"/>
                  </a:cubicBezTo>
                  <a:close/>
                  <a:moveTo>
                    <a:pt x="167228" y="30106"/>
                  </a:moveTo>
                  <a:lnTo>
                    <a:pt x="167228" y="30106"/>
                  </a:lnTo>
                  <a:cubicBezTo>
                    <a:pt x="169189" y="33067"/>
                    <a:pt x="171313" y="36065"/>
                    <a:pt x="172250" y="39501"/>
                  </a:cubicBezTo>
                  <a:cubicBezTo>
                    <a:pt x="173617" y="44381"/>
                    <a:pt x="172153" y="49358"/>
                    <a:pt x="171177" y="54140"/>
                  </a:cubicBezTo>
                  <a:cubicBezTo>
                    <a:pt x="170751" y="56457"/>
                    <a:pt x="170417" y="58821"/>
                    <a:pt x="170464" y="61152"/>
                  </a:cubicBezTo>
                  <a:lnTo>
                    <a:pt x="170464" y="61152"/>
                  </a:lnTo>
                  <a:cubicBezTo>
                    <a:pt x="165976" y="60331"/>
                    <a:pt x="161514" y="59571"/>
                    <a:pt x="158000" y="58190"/>
                  </a:cubicBezTo>
                  <a:lnTo>
                    <a:pt x="158000" y="58190"/>
                  </a:lnTo>
                  <a:cubicBezTo>
                    <a:pt x="160115" y="52272"/>
                    <a:pt x="161385" y="45945"/>
                    <a:pt x="156982" y="41044"/>
                  </a:cubicBezTo>
                  <a:lnTo>
                    <a:pt x="156982" y="41044"/>
                  </a:lnTo>
                  <a:cubicBezTo>
                    <a:pt x="158343" y="39850"/>
                    <a:pt x="159774" y="38748"/>
                    <a:pt x="161027" y="37647"/>
                  </a:cubicBezTo>
                  <a:cubicBezTo>
                    <a:pt x="163644" y="35596"/>
                    <a:pt x="165748" y="33033"/>
                    <a:pt x="167228" y="30106"/>
                  </a:cubicBezTo>
                  <a:close/>
                  <a:moveTo>
                    <a:pt x="181887" y="3582"/>
                  </a:moveTo>
                  <a:cubicBezTo>
                    <a:pt x="187247" y="3582"/>
                    <a:pt x="192567" y="5942"/>
                    <a:pt x="196258" y="10126"/>
                  </a:cubicBezTo>
                  <a:cubicBezTo>
                    <a:pt x="200962" y="15463"/>
                    <a:pt x="201809" y="22896"/>
                    <a:pt x="201363" y="29783"/>
                  </a:cubicBezTo>
                  <a:lnTo>
                    <a:pt x="201363" y="29783"/>
                  </a:lnTo>
                  <a:cubicBezTo>
                    <a:pt x="198287" y="30962"/>
                    <a:pt x="194805" y="31318"/>
                    <a:pt x="191964" y="33255"/>
                  </a:cubicBezTo>
                  <a:cubicBezTo>
                    <a:pt x="183474" y="39111"/>
                    <a:pt x="185035" y="51798"/>
                    <a:pt x="189915" y="59507"/>
                  </a:cubicBezTo>
                  <a:cubicBezTo>
                    <a:pt x="190838" y="60963"/>
                    <a:pt x="191887" y="62245"/>
                    <a:pt x="193038" y="63378"/>
                  </a:cubicBezTo>
                  <a:lnTo>
                    <a:pt x="193038" y="63378"/>
                  </a:lnTo>
                  <a:cubicBezTo>
                    <a:pt x="192632" y="64622"/>
                    <a:pt x="192238" y="65871"/>
                    <a:pt x="191866" y="67119"/>
                  </a:cubicBezTo>
                  <a:cubicBezTo>
                    <a:pt x="191324" y="68893"/>
                    <a:pt x="190758" y="70717"/>
                    <a:pt x="190379" y="72565"/>
                  </a:cubicBezTo>
                  <a:lnTo>
                    <a:pt x="190379" y="72565"/>
                  </a:lnTo>
                  <a:cubicBezTo>
                    <a:pt x="188929" y="65616"/>
                    <a:pt x="181535" y="63324"/>
                    <a:pt x="173541" y="61734"/>
                  </a:cubicBezTo>
                  <a:lnTo>
                    <a:pt x="173541" y="61734"/>
                  </a:lnTo>
                  <a:cubicBezTo>
                    <a:pt x="173426" y="60060"/>
                    <a:pt x="173577" y="58311"/>
                    <a:pt x="173909" y="56482"/>
                  </a:cubicBezTo>
                  <a:cubicBezTo>
                    <a:pt x="174690" y="51602"/>
                    <a:pt x="176349" y="46820"/>
                    <a:pt x="175764" y="41843"/>
                  </a:cubicBezTo>
                  <a:cubicBezTo>
                    <a:pt x="175276" y="37159"/>
                    <a:pt x="172934" y="33255"/>
                    <a:pt x="170396" y="29351"/>
                  </a:cubicBezTo>
                  <a:cubicBezTo>
                    <a:pt x="169819" y="28434"/>
                    <a:pt x="169221" y="27509"/>
                    <a:pt x="168657" y="26564"/>
                  </a:cubicBezTo>
                  <a:lnTo>
                    <a:pt x="168657" y="26564"/>
                  </a:lnTo>
                  <a:cubicBezTo>
                    <a:pt x="170007" y="22285"/>
                    <a:pt x="170098" y="17622"/>
                    <a:pt x="168932" y="13249"/>
                  </a:cubicBezTo>
                  <a:cubicBezTo>
                    <a:pt x="168711" y="12432"/>
                    <a:pt x="168431" y="11642"/>
                    <a:pt x="168095" y="10884"/>
                  </a:cubicBezTo>
                  <a:lnTo>
                    <a:pt x="168095" y="10884"/>
                  </a:lnTo>
                  <a:cubicBezTo>
                    <a:pt x="169249" y="8992"/>
                    <a:pt x="170823" y="7356"/>
                    <a:pt x="172738" y="6125"/>
                  </a:cubicBezTo>
                  <a:cubicBezTo>
                    <a:pt x="175588" y="4393"/>
                    <a:pt x="178744" y="3582"/>
                    <a:pt x="181887" y="3582"/>
                  </a:cubicBezTo>
                  <a:close/>
                  <a:moveTo>
                    <a:pt x="34564" y="42919"/>
                  </a:moveTo>
                  <a:cubicBezTo>
                    <a:pt x="41747" y="44480"/>
                    <a:pt x="49632" y="45735"/>
                    <a:pt x="55628" y="50138"/>
                  </a:cubicBezTo>
                  <a:cubicBezTo>
                    <a:pt x="61190" y="54140"/>
                    <a:pt x="64216" y="61947"/>
                    <a:pt x="62362" y="68681"/>
                  </a:cubicBezTo>
                  <a:cubicBezTo>
                    <a:pt x="61960" y="70111"/>
                    <a:pt x="61326" y="71413"/>
                    <a:pt x="60528" y="72606"/>
                  </a:cubicBezTo>
                  <a:lnTo>
                    <a:pt x="60528" y="72606"/>
                  </a:lnTo>
                  <a:cubicBezTo>
                    <a:pt x="56681" y="70472"/>
                    <a:pt x="52563" y="68850"/>
                    <a:pt x="48894" y="66631"/>
                  </a:cubicBezTo>
                  <a:cubicBezTo>
                    <a:pt x="45185" y="64484"/>
                    <a:pt x="41965" y="61557"/>
                    <a:pt x="39427" y="58043"/>
                  </a:cubicBezTo>
                  <a:cubicBezTo>
                    <a:pt x="36206" y="53509"/>
                    <a:pt x="34808" y="48282"/>
                    <a:pt x="34564" y="42919"/>
                  </a:cubicBezTo>
                  <a:close/>
                  <a:moveTo>
                    <a:pt x="122526" y="60163"/>
                  </a:moveTo>
                  <a:lnTo>
                    <a:pt x="122526" y="60163"/>
                  </a:lnTo>
                  <a:cubicBezTo>
                    <a:pt x="123171" y="60733"/>
                    <a:pt x="123777" y="61356"/>
                    <a:pt x="124333" y="62045"/>
                  </a:cubicBezTo>
                  <a:cubicBezTo>
                    <a:pt x="126984" y="65178"/>
                    <a:pt x="127585" y="69105"/>
                    <a:pt x="127115" y="73064"/>
                  </a:cubicBezTo>
                  <a:lnTo>
                    <a:pt x="127115" y="73064"/>
                  </a:lnTo>
                  <a:cubicBezTo>
                    <a:pt x="127001" y="73035"/>
                    <a:pt x="126887" y="73006"/>
                    <a:pt x="126772" y="72975"/>
                  </a:cubicBezTo>
                  <a:cubicBezTo>
                    <a:pt x="124235" y="72194"/>
                    <a:pt x="120917" y="71023"/>
                    <a:pt x="119648" y="68486"/>
                  </a:cubicBezTo>
                  <a:cubicBezTo>
                    <a:pt x="118867" y="66827"/>
                    <a:pt x="119355" y="64972"/>
                    <a:pt x="120331" y="63216"/>
                  </a:cubicBezTo>
                  <a:cubicBezTo>
                    <a:pt x="121008" y="62159"/>
                    <a:pt x="121739" y="61138"/>
                    <a:pt x="122526" y="60163"/>
                  </a:cubicBezTo>
                  <a:close/>
                  <a:moveTo>
                    <a:pt x="146337" y="38906"/>
                  </a:moveTo>
                  <a:lnTo>
                    <a:pt x="146337" y="38906"/>
                  </a:lnTo>
                  <a:cubicBezTo>
                    <a:pt x="148574" y="39389"/>
                    <a:pt x="150751" y="40074"/>
                    <a:pt x="152635" y="41258"/>
                  </a:cubicBezTo>
                  <a:lnTo>
                    <a:pt x="152635" y="41258"/>
                  </a:lnTo>
                  <a:cubicBezTo>
                    <a:pt x="152012" y="41936"/>
                    <a:pt x="151422" y="42647"/>
                    <a:pt x="150878" y="43405"/>
                  </a:cubicBezTo>
                  <a:cubicBezTo>
                    <a:pt x="148731" y="46430"/>
                    <a:pt x="147657" y="50724"/>
                    <a:pt x="149121" y="54335"/>
                  </a:cubicBezTo>
                  <a:cubicBezTo>
                    <a:pt x="150081" y="56771"/>
                    <a:pt x="152045" y="58481"/>
                    <a:pt x="154254" y="59761"/>
                  </a:cubicBezTo>
                  <a:lnTo>
                    <a:pt x="154254" y="59761"/>
                  </a:lnTo>
                  <a:cubicBezTo>
                    <a:pt x="153259" y="62241"/>
                    <a:pt x="152213" y="64577"/>
                    <a:pt x="151561" y="66534"/>
                  </a:cubicBezTo>
                  <a:cubicBezTo>
                    <a:pt x="151092" y="67883"/>
                    <a:pt x="150702" y="69258"/>
                    <a:pt x="150434" y="70647"/>
                  </a:cubicBezTo>
                  <a:lnTo>
                    <a:pt x="150434" y="70647"/>
                  </a:lnTo>
                  <a:cubicBezTo>
                    <a:pt x="145073" y="71433"/>
                    <a:pt x="139811" y="72800"/>
                    <a:pt x="134482" y="73365"/>
                  </a:cubicBezTo>
                  <a:cubicBezTo>
                    <a:pt x="133505" y="73516"/>
                    <a:pt x="132513" y="73594"/>
                    <a:pt x="131518" y="73594"/>
                  </a:cubicBezTo>
                  <a:cubicBezTo>
                    <a:pt x="131090" y="73594"/>
                    <a:pt x="130661" y="73579"/>
                    <a:pt x="130232" y="73550"/>
                  </a:cubicBezTo>
                  <a:lnTo>
                    <a:pt x="130232" y="73550"/>
                  </a:lnTo>
                  <a:cubicBezTo>
                    <a:pt x="130306" y="72907"/>
                    <a:pt x="130358" y="72261"/>
                    <a:pt x="130383" y="71609"/>
                  </a:cubicBezTo>
                  <a:cubicBezTo>
                    <a:pt x="130676" y="66729"/>
                    <a:pt x="128822" y="61947"/>
                    <a:pt x="125309" y="58629"/>
                  </a:cubicBezTo>
                  <a:cubicBezTo>
                    <a:pt x="125042" y="58391"/>
                    <a:pt x="124772" y="58158"/>
                    <a:pt x="124499" y="57930"/>
                  </a:cubicBezTo>
                  <a:lnTo>
                    <a:pt x="124499" y="57930"/>
                  </a:lnTo>
                  <a:cubicBezTo>
                    <a:pt x="124949" y="57466"/>
                    <a:pt x="125414" y="57016"/>
                    <a:pt x="125894" y="56580"/>
                  </a:cubicBezTo>
                  <a:cubicBezTo>
                    <a:pt x="130676" y="52188"/>
                    <a:pt x="135946" y="48479"/>
                    <a:pt x="141021" y="44381"/>
                  </a:cubicBezTo>
                  <a:cubicBezTo>
                    <a:pt x="142778" y="43209"/>
                    <a:pt x="144437" y="41648"/>
                    <a:pt x="145705" y="39989"/>
                  </a:cubicBezTo>
                  <a:cubicBezTo>
                    <a:pt x="145936" y="39643"/>
                    <a:pt x="146146" y="39281"/>
                    <a:pt x="146337" y="38906"/>
                  </a:cubicBezTo>
                  <a:close/>
                  <a:moveTo>
                    <a:pt x="96681" y="8004"/>
                  </a:moveTo>
                  <a:cubicBezTo>
                    <a:pt x="100459" y="8004"/>
                    <a:pt x="104182" y="10197"/>
                    <a:pt x="106668" y="12761"/>
                  </a:cubicBezTo>
                  <a:cubicBezTo>
                    <a:pt x="108354" y="14492"/>
                    <a:pt x="109558" y="16502"/>
                    <a:pt x="110385" y="18680"/>
                  </a:cubicBezTo>
                  <a:lnTo>
                    <a:pt x="110385" y="18680"/>
                  </a:lnTo>
                  <a:cubicBezTo>
                    <a:pt x="109591" y="19432"/>
                    <a:pt x="108804" y="20189"/>
                    <a:pt x="108035" y="20959"/>
                  </a:cubicBezTo>
                  <a:cubicBezTo>
                    <a:pt x="102374" y="26521"/>
                    <a:pt x="94469" y="35402"/>
                    <a:pt x="98373" y="43990"/>
                  </a:cubicBezTo>
                  <a:cubicBezTo>
                    <a:pt x="99897" y="47406"/>
                    <a:pt x="102920" y="49718"/>
                    <a:pt x="106300" y="51566"/>
                  </a:cubicBezTo>
                  <a:lnTo>
                    <a:pt x="106300" y="51566"/>
                  </a:lnTo>
                  <a:cubicBezTo>
                    <a:pt x="105798" y="52733"/>
                    <a:pt x="105270" y="53885"/>
                    <a:pt x="104717" y="55018"/>
                  </a:cubicBezTo>
                  <a:cubicBezTo>
                    <a:pt x="102570" y="59215"/>
                    <a:pt x="99447" y="62825"/>
                    <a:pt x="96519" y="66631"/>
                  </a:cubicBezTo>
                  <a:cubicBezTo>
                    <a:pt x="94690" y="69091"/>
                    <a:pt x="92739" y="71835"/>
                    <a:pt x="91324" y="74786"/>
                  </a:cubicBezTo>
                  <a:lnTo>
                    <a:pt x="91324" y="74786"/>
                  </a:lnTo>
                  <a:cubicBezTo>
                    <a:pt x="90709" y="74412"/>
                    <a:pt x="90097" y="74037"/>
                    <a:pt x="89492" y="73658"/>
                  </a:cubicBezTo>
                  <a:cubicBezTo>
                    <a:pt x="85198" y="71023"/>
                    <a:pt x="81099" y="68095"/>
                    <a:pt x="78172" y="63899"/>
                  </a:cubicBezTo>
                  <a:cubicBezTo>
                    <a:pt x="77679" y="63169"/>
                    <a:pt x="77210" y="62425"/>
                    <a:pt x="76766" y="61670"/>
                  </a:cubicBezTo>
                  <a:lnTo>
                    <a:pt x="76766" y="61670"/>
                  </a:lnTo>
                  <a:cubicBezTo>
                    <a:pt x="78821" y="57996"/>
                    <a:pt x="80568" y="54140"/>
                    <a:pt x="82075" y="50236"/>
                  </a:cubicBezTo>
                  <a:cubicBezTo>
                    <a:pt x="85284" y="41235"/>
                    <a:pt x="85920" y="31481"/>
                    <a:pt x="82672" y="22685"/>
                  </a:cubicBezTo>
                  <a:lnTo>
                    <a:pt x="82672" y="22685"/>
                  </a:lnTo>
                  <a:cubicBezTo>
                    <a:pt x="83574" y="21616"/>
                    <a:pt x="84445" y="20517"/>
                    <a:pt x="85296" y="19397"/>
                  </a:cubicBezTo>
                  <a:cubicBezTo>
                    <a:pt x="87638" y="15786"/>
                    <a:pt x="89199" y="9931"/>
                    <a:pt x="93786" y="8467"/>
                  </a:cubicBezTo>
                  <a:cubicBezTo>
                    <a:pt x="94742" y="8148"/>
                    <a:pt x="95713" y="8004"/>
                    <a:pt x="96681" y="8004"/>
                  </a:cubicBezTo>
                  <a:close/>
                  <a:moveTo>
                    <a:pt x="174181" y="65077"/>
                  </a:moveTo>
                  <a:lnTo>
                    <a:pt x="174181" y="65077"/>
                  </a:lnTo>
                  <a:cubicBezTo>
                    <a:pt x="175501" y="65359"/>
                    <a:pt x="176812" y="65674"/>
                    <a:pt x="178106" y="66046"/>
                  </a:cubicBezTo>
                  <a:cubicBezTo>
                    <a:pt x="181619" y="67022"/>
                    <a:pt x="185718" y="68681"/>
                    <a:pt x="187084" y="72292"/>
                  </a:cubicBezTo>
                  <a:cubicBezTo>
                    <a:pt x="187432" y="73211"/>
                    <a:pt x="187608" y="74151"/>
                    <a:pt x="187649" y="75097"/>
                  </a:cubicBezTo>
                  <a:lnTo>
                    <a:pt x="187649" y="75097"/>
                  </a:lnTo>
                  <a:cubicBezTo>
                    <a:pt x="184048" y="74446"/>
                    <a:pt x="180606" y="73361"/>
                    <a:pt x="177813" y="70633"/>
                  </a:cubicBezTo>
                  <a:cubicBezTo>
                    <a:pt x="175987" y="68889"/>
                    <a:pt x="174831" y="67040"/>
                    <a:pt x="174181" y="65077"/>
                  </a:cubicBezTo>
                  <a:close/>
                  <a:moveTo>
                    <a:pt x="57810" y="4936"/>
                  </a:moveTo>
                  <a:cubicBezTo>
                    <a:pt x="59095" y="4936"/>
                    <a:pt x="60394" y="5101"/>
                    <a:pt x="61678" y="5441"/>
                  </a:cubicBezTo>
                  <a:cubicBezTo>
                    <a:pt x="66753" y="6808"/>
                    <a:pt x="71047" y="10321"/>
                    <a:pt x="74365" y="14322"/>
                  </a:cubicBezTo>
                  <a:cubicBezTo>
                    <a:pt x="76352" y="16622"/>
                    <a:pt x="77974" y="19146"/>
                    <a:pt x="79202" y="21849"/>
                  </a:cubicBezTo>
                  <a:lnTo>
                    <a:pt x="79202" y="21849"/>
                  </a:lnTo>
                  <a:cubicBezTo>
                    <a:pt x="75798" y="25583"/>
                    <a:pt x="72220" y="29378"/>
                    <a:pt x="70267" y="34133"/>
                  </a:cubicBezTo>
                  <a:cubicBezTo>
                    <a:pt x="66560" y="42926"/>
                    <a:pt x="68716" y="53469"/>
                    <a:pt x="73305" y="61796"/>
                  </a:cubicBezTo>
                  <a:lnTo>
                    <a:pt x="73305" y="61796"/>
                  </a:lnTo>
                  <a:cubicBezTo>
                    <a:pt x="72919" y="62439"/>
                    <a:pt x="72524" y="63075"/>
                    <a:pt x="72121" y="63704"/>
                  </a:cubicBezTo>
                  <a:cubicBezTo>
                    <a:pt x="69714" y="67555"/>
                    <a:pt x="67241" y="71472"/>
                    <a:pt x="65461" y="75727"/>
                  </a:cubicBezTo>
                  <a:lnTo>
                    <a:pt x="65461" y="75727"/>
                  </a:lnTo>
                  <a:cubicBezTo>
                    <a:pt x="64689" y="75165"/>
                    <a:pt x="63893" y="74629"/>
                    <a:pt x="63078" y="74118"/>
                  </a:cubicBezTo>
                  <a:lnTo>
                    <a:pt x="63078" y="74118"/>
                  </a:lnTo>
                  <a:cubicBezTo>
                    <a:pt x="64069" y="72618"/>
                    <a:pt x="64837" y="70977"/>
                    <a:pt x="65289" y="69169"/>
                  </a:cubicBezTo>
                  <a:cubicBezTo>
                    <a:pt x="66948" y="61849"/>
                    <a:pt x="64606" y="54237"/>
                    <a:pt x="59141" y="49065"/>
                  </a:cubicBezTo>
                  <a:cubicBezTo>
                    <a:pt x="53383" y="43795"/>
                    <a:pt x="45185" y="42038"/>
                    <a:pt x="37768" y="40574"/>
                  </a:cubicBezTo>
                  <a:cubicBezTo>
                    <a:pt x="36699" y="40344"/>
                    <a:pt x="35623" y="40116"/>
                    <a:pt x="34545" y="39880"/>
                  </a:cubicBezTo>
                  <a:lnTo>
                    <a:pt x="34545" y="39880"/>
                  </a:lnTo>
                  <a:cubicBezTo>
                    <a:pt x="34620" y="37466"/>
                    <a:pt x="34901" y="35046"/>
                    <a:pt x="35329" y="32670"/>
                  </a:cubicBezTo>
                  <a:cubicBezTo>
                    <a:pt x="36890" y="23984"/>
                    <a:pt x="41086" y="14030"/>
                    <a:pt x="48211" y="8369"/>
                  </a:cubicBezTo>
                  <a:cubicBezTo>
                    <a:pt x="50923" y="6157"/>
                    <a:pt x="54314" y="4936"/>
                    <a:pt x="57810" y="4936"/>
                  </a:cubicBezTo>
                  <a:close/>
                  <a:moveTo>
                    <a:pt x="156555" y="73128"/>
                  </a:moveTo>
                  <a:cubicBezTo>
                    <a:pt x="157071" y="73128"/>
                    <a:pt x="157586" y="73141"/>
                    <a:pt x="158100" y="73170"/>
                  </a:cubicBezTo>
                  <a:cubicBezTo>
                    <a:pt x="160442" y="73170"/>
                    <a:pt x="162686" y="73951"/>
                    <a:pt x="164443" y="75512"/>
                  </a:cubicBezTo>
                  <a:cubicBezTo>
                    <a:pt x="166492" y="77562"/>
                    <a:pt x="166883" y="80685"/>
                    <a:pt x="166883" y="83515"/>
                  </a:cubicBezTo>
                  <a:cubicBezTo>
                    <a:pt x="166835" y="85125"/>
                    <a:pt x="166604" y="86735"/>
                    <a:pt x="166167" y="88290"/>
                  </a:cubicBezTo>
                  <a:lnTo>
                    <a:pt x="166167" y="88290"/>
                  </a:lnTo>
                  <a:cubicBezTo>
                    <a:pt x="164989" y="87931"/>
                    <a:pt x="163823" y="87552"/>
                    <a:pt x="162686" y="87126"/>
                  </a:cubicBezTo>
                  <a:cubicBezTo>
                    <a:pt x="158978" y="85759"/>
                    <a:pt x="155757" y="83612"/>
                    <a:pt x="154098" y="79806"/>
                  </a:cubicBezTo>
                  <a:cubicBezTo>
                    <a:pt x="153200" y="77650"/>
                    <a:pt x="152984" y="75472"/>
                    <a:pt x="153174" y="73303"/>
                  </a:cubicBezTo>
                  <a:lnTo>
                    <a:pt x="153174" y="73303"/>
                  </a:lnTo>
                  <a:cubicBezTo>
                    <a:pt x="154304" y="73192"/>
                    <a:pt x="155431" y="73128"/>
                    <a:pt x="156555" y="73128"/>
                  </a:cubicBezTo>
                  <a:close/>
                  <a:moveTo>
                    <a:pt x="193431" y="78868"/>
                  </a:moveTo>
                  <a:cubicBezTo>
                    <a:pt x="196065" y="79246"/>
                    <a:pt x="198650" y="79807"/>
                    <a:pt x="201040" y="81075"/>
                  </a:cubicBezTo>
                  <a:cubicBezTo>
                    <a:pt x="204950" y="83173"/>
                    <a:pt x="207462" y="87134"/>
                    <a:pt x="207757" y="91593"/>
                  </a:cubicBezTo>
                  <a:lnTo>
                    <a:pt x="207757" y="91593"/>
                  </a:lnTo>
                  <a:cubicBezTo>
                    <a:pt x="206291" y="90928"/>
                    <a:pt x="204829" y="90231"/>
                    <a:pt x="203382" y="89468"/>
                  </a:cubicBezTo>
                  <a:cubicBezTo>
                    <a:pt x="200162" y="88004"/>
                    <a:pt x="197332" y="85759"/>
                    <a:pt x="195185" y="82929"/>
                  </a:cubicBezTo>
                  <a:cubicBezTo>
                    <a:pt x="194375" y="81674"/>
                    <a:pt x="193784" y="80302"/>
                    <a:pt x="193431" y="78868"/>
                  </a:cubicBezTo>
                  <a:close/>
                  <a:moveTo>
                    <a:pt x="156912" y="61062"/>
                  </a:moveTo>
                  <a:cubicBezTo>
                    <a:pt x="161378" y="62806"/>
                    <a:pt x="166115" y="63545"/>
                    <a:pt x="170812" y="64414"/>
                  </a:cubicBezTo>
                  <a:lnTo>
                    <a:pt x="170812" y="64414"/>
                  </a:lnTo>
                  <a:cubicBezTo>
                    <a:pt x="171090" y="65768"/>
                    <a:pt x="171549" y="67098"/>
                    <a:pt x="172250" y="68388"/>
                  </a:cubicBezTo>
                  <a:cubicBezTo>
                    <a:pt x="175081" y="73268"/>
                    <a:pt x="179960" y="76781"/>
                    <a:pt x="185523" y="77757"/>
                  </a:cubicBezTo>
                  <a:cubicBezTo>
                    <a:pt x="186134" y="77884"/>
                    <a:pt x="186750" y="77991"/>
                    <a:pt x="187370" y="78087"/>
                  </a:cubicBezTo>
                  <a:lnTo>
                    <a:pt x="187370" y="78087"/>
                  </a:lnTo>
                  <a:cubicBezTo>
                    <a:pt x="186813" y="80645"/>
                    <a:pt x="185534" y="83115"/>
                    <a:pt x="184254" y="85174"/>
                  </a:cubicBezTo>
                  <a:cubicBezTo>
                    <a:pt x="182558" y="87860"/>
                    <a:pt x="180605" y="90342"/>
                    <a:pt x="179175" y="93063"/>
                  </a:cubicBezTo>
                  <a:lnTo>
                    <a:pt x="179175" y="93063"/>
                  </a:lnTo>
                  <a:cubicBezTo>
                    <a:pt x="176107" y="91228"/>
                    <a:pt x="172575" y="90168"/>
                    <a:pt x="169030" y="89135"/>
                  </a:cubicBezTo>
                  <a:lnTo>
                    <a:pt x="169030" y="89135"/>
                  </a:lnTo>
                  <a:cubicBezTo>
                    <a:pt x="169330" y="88123"/>
                    <a:pt x="169560" y="87092"/>
                    <a:pt x="169713" y="86052"/>
                  </a:cubicBezTo>
                  <a:cubicBezTo>
                    <a:pt x="170006" y="82539"/>
                    <a:pt x="169908" y="78733"/>
                    <a:pt x="168249" y="75610"/>
                  </a:cubicBezTo>
                  <a:cubicBezTo>
                    <a:pt x="165916" y="71265"/>
                    <a:pt x="161194" y="70104"/>
                    <a:pt x="156654" y="70104"/>
                  </a:cubicBezTo>
                  <a:cubicBezTo>
                    <a:pt x="155688" y="70104"/>
                    <a:pt x="154730" y="70157"/>
                    <a:pt x="153805" y="70242"/>
                  </a:cubicBezTo>
                  <a:cubicBezTo>
                    <a:pt x="153765" y="70246"/>
                    <a:pt x="153724" y="70250"/>
                    <a:pt x="153683" y="70253"/>
                  </a:cubicBezTo>
                  <a:lnTo>
                    <a:pt x="153683" y="70253"/>
                  </a:lnTo>
                  <a:cubicBezTo>
                    <a:pt x="154042" y="68740"/>
                    <a:pt x="154538" y="67236"/>
                    <a:pt x="155074" y="65753"/>
                  </a:cubicBezTo>
                  <a:cubicBezTo>
                    <a:pt x="155617" y="64276"/>
                    <a:pt x="156267" y="62698"/>
                    <a:pt x="156912" y="61062"/>
                  </a:cubicBezTo>
                  <a:close/>
                  <a:moveTo>
                    <a:pt x="109005" y="52932"/>
                  </a:moveTo>
                  <a:cubicBezTo>
                    <a:pt x="111083" y="53915"/>
                    <a:pt x="113183" y="54793"/>
                    <a:pt x="115061" y="55701"/>
                  </a:cubicBezTo>
                  <a:cubicBezTo>
                    <a:pt x="116789" y="56491"/>
                    <a:pt x="118517" y="57331"/>
                    <a:pt x="120119" y="58360"/>
                  </a:cubicBezTo>
                  <a:lnTo>
                    <a:pt x="120119" y="58360"/>
                  </a:lnTo>
                  <a:cubicBezTo>
                    <a:pt x="119302" y="59374"/>
                    <a:pt x="118551" y="60437"/>
                    <a:pt x="117892" y="61557"/>
                  </a:cubicBezTo>
                  <a:cubicBezTo>
                    <a:pt x="116623" y="63509"/>
                    <a:pt x="116135" y="65948"/>
                    <a:pt x="116525" y="68388"/>
                  </a:cubicBezTo>
                  <a:cubicBezTo>
                    <a:pt x="117306" y="70926"/>
                    <a:pt x="119063" y="72975"/>
                    <a:pt x="121502" y="74048"/>
                  </a:cubicBezTo>
                  <a:cubicBezTo>
                    <a:pt x="123183" y="74959"/>
                    <a:pt x="124884" y="75576"/>
                    <a:pt x="126600" y="75967"/>
                  </a:cubicBezTo>
                  <a:lnTo>
                    <a:pt x="126600" y="75967"/>
                  </a:lnTo>
                  <a:cubicBezTo>
                    <a:pt x="125307" y="82014"/>
                    <a:pt x="122584" y="87873"/>
                    <a:pt x="121252" y="93941"/>
                  </a:cubicBezTo>
                  <a:lnTo>
                    <a:pt x="121252" y="93941"/>
                  </a:lnTo>
                  <a:cubicBezTo>
                    <a:pt x="120957" y="93937"/>
                    <a:pt x="120662" y="93935"/>
                    <a:pt x="120366" y="93935"/>
                  </a:cubicBezTo>
                  <a:cubicBezTo>
                    <a:pt x="117735" y="93935"/>
                    <a:pt x="115088" y="94067"/>
                    <a:pt x="112452" y="94116"/>
                  </a:cubicBezTo>
                  <a:lnTo>
                    <a:pt x="112452" y="94116"/>
                  </a:lnTo>
                  <a:cubicBezTo>
                    <a:pt x="112153" y="93399"/>
                    <a:pt x="111819" y="92694"/>
                    <a:pt x="111450" y="92005"/>
                  </a:cubicBezTo>
                  <a:cubicBezTo>
                    <a:pt x="107684" y="84713"/>
                    <a:pt x="100759" y="80448"/>
                    <a:pt x="93918" y="76345"/>
                  </a:cubicBezTo>
                  <a:lnTo>
                    <a:pt x="93918" y="76345"/>
                  </a:lnTo>
                  <a:cubicBezTo>
                    <a:pt x="94825" y="74358"/>
                    <a:pt x="96014" y="72470"/>
                    <a:pt x="97202" y="70730"/>
                  </a:cubicBezTo>
                  <a:cubicBezTo>
                    <a:pt x="99935" y="66729"/>
                    <a:pt x="103448" y="62923"/>
                    <a:pt x="106083" y="58629"/>
                  </a:cubicBezTo>
                  <a:cubicBezTo>
                    <a:pt x="107160" y="56789"/>
                    <a:pt x="108134" y="54887"/>
                    <a:pt x="109005" y="52932"/>
                  </a:cubicBezTo>
                  <a:close/>
                  <a:moveTo>
                    <a:pt x="92848" y="79228"/>
                  </a:moveTo>
                  <a:cubicBezTo>
                    <a:pt x="94781" y="80391"/>
                    <a:pt x="96707" y="81569"/>
                    <a:pt x="98568" y="82832"/>
                  </a:cubicBezTo>
                  <a:cubicBezTo>
                    <a:pt x="102667" y="85369"/>
                    <a:pt x="106083" y="88882"/>
                    <a:pt x="108523" y="93079"/>
                  </a:cubicBezTo>
                  <a:cubicBezTo>
                    <a:pt x="108701" y="93418"/>
                    <a:pt x="108874" y="93765"/>
                    <a:pt x="109041" y="94117"/>
                  </a:cubicBezTo>
                  <a:lnTo>
                    <a:pt x="109041" y="94117"/>
                  </a:lnTo>
                  <a:cubicBezTo>
                    <a:pt x="106263" y="94051"/>
                    <a:pt x="103510" y="93790"/>
                    <a:pt x="100813" y="93079"/>
                  </a:cubicBezTo>
                  <a:cubicBezTo>
                    <a:pt x="96421" y="91908"/>
                    <a:pt x="93006" y="89273"/>
                    <a:pt x="92420" y="84491"/>
                  </a:cubicBezTo>
                  <a:cubicBezTo>
                    <a:pt x="92174" y="82702"/>
                    <a:pt x="92370" y="80939"/>
                    <a:pt x="92848" y="79228"/>
                  </a:cubicBezTo>
                  <a:close/>
                  <a:moveTo>
                    <a:pt x="66821" y="80796"/>
                  </a:moveTo>
                  <a:cubicBezTo>
                    <a:pt x="68194" y="82097"/>
                    <a:pt x="69449" y="83530"/>
                    <a:pt x="70559" y="85076"/>
                  </a:cubicBezTo>
                  <a:cubicBezTo>
                    <a:pt x="73279" y="89180"/>
                    <a:pt x="74245" y="94135"/>
                    <a:pt x="73660" y="98914"/>
                  </a:cubicBezTo>
                  <a:lnTo>
                    <a:pt x="73660" y="98914"/>
                  </a:lnTo>
                  <a:cubicBezTo>
                    <a:pt x="72877" y="98317"/>
                    <a:pt x="72132" y="97677"/>
                    <a:pt x="71438" y="96982"/>
                  </a:cubicBezTo>
                  <a:cubicBezTo>
                    <a:pt x="67241" y="92688"/>
                    <a:pt x="65289" y="87321"/>
                    <a:pt x="66656" y="81465"/>
                  </a:cubicBezTo>
                  <a:cubicBezTo>
                    <a:pt x="66708" y="81241"/>
                    <a:pt x="66763" y="81018"/>
                    <a:pt x="66821" y="80796"/>
                  </a:cubicBezTo>
                  <a:close/>
                  <a:moveTo>
                    <a:pt x="195513" y="65483"/>
                  </a:moveTo>
                  <a:cubicBezTo>
                    <a:pt x="201347" y="69773"/>
                    <a:pt x="208988" y="71293"/>
                    <a:pt x="216265" y="72292"/>
                  </a:cubicBezTo>
                  <a:cubicBezTo>
                    <a:pt x="225926" y="73658"/>
                    <a:pt x="238125" y="75708"/>
                    <a:pt x="241541" y="86540"/>
                  </a:cubicBezTo>
                  <a:cubicBezTo>
                    <a:pt x="243102" y="91517"/>
                    <a:pt x="241638" y="97080"/>
                    <a:pt x="237832" y="100789"/>
                  </a:cubicBezTo>
                  <a:cubicBezTo>
                    <a:pt x="236294" y="102169"/>
                    <a:pt x="234501" y="102705"/>
                    <a:pt x="232646" y="102705"/>
                  </a:cubicBezTo>
                  <a:cubicBezTo>
                    <a:pt x="229911" y="102705"/>
                    <a:pt x="227042" y="101540"/>
                    <a:pt x="224657" y="100203"/>
                  </a:cubicBezTo>
                  <a:cubicBezTo>
                    <a:pt x="222706" y="99227"/>
                    <a:pt x="221047" y="97861"/>
                    <a:pt x="218997" y="96787"/>
                  </a:cubicBezTo>
                  <a:cubicBezTo>
                    <a:pt x="217436" y="95909"/>
                    <a:pt x="215777" y="95226"/>
                    <a:pt x="214020" y="94348"/>
                  </a:cubicBezTo>
                  <a:cubicBezTo>
                    <a:pt x="213014" y="93901"/>
                    <a:pt x="212000" y="93462"/>
                    <a:pt x="210983" y="93019"/>
                  </a:cubicBezTo>
                  <a:lnTo>
                    <a:pt x="210983" y="93019"/>
                  </a:lnTo>
                  <a:cubicBezTo>
                    <a:pt x="210838" y="88845"/>
                    <a:pt x="209294" y="84714"/>
                    <a:pt x="206603" y="81465"/>
                  </a:cubicBezTo>
                  <a:cubicBezTo>
                    <a:pt x="203090" y="77757"/>
                    <a:pt x="198015" y="76488"/>
                    <a:pt x="193135" y="75903"/>
                  </a:cubicBezTo>
                  <a:cubicBezTo>
                    <a:pt x="193107" y="75899"/>
                    <a:pt x="193080" y="75895"/>
                    <a:pt x="193052" y="75891"/>
                  </a:cubicBezTo>
                  <a:lnTo>
                    <a:pt x="193052" y="75891"/>
                  </a:lnTo>
                  <a:cubicBezTo>
                    <a:pt x="193038" y="74794"/>
                    <a:pt x="193160" y="73685"/>
                    <a:pt x="193428" y="72585"/>
                  </a:cubicBezTo>
                  <a:cubicBezTo>
                    <a:pt x="194039" y="70206"/>
                    <a:pt x="194746" y="67828"/>
                    <a:pt x="195513" y="65483"/>
                  </a:cubicBezTo>
                  <a:close/>
                  <a:moveTo>
                    <a:pt x="180618" y="98031"/>
                  </a:moveTo>
                  <a:cubicBezTo>
                    <a:pt x="180968" y="98405"/>
                    <a:pt x="181303" y="98803"/>
                    <a:pt x="181619" y="99227"/>
                  </a:cubicBezTo>
                  <a:cubicBezTo>
                    <a:pt x="183891" y="102190"/>
                    <a:pt x="184338" y="105727"/>
                    <a:pt x="183430" y="108955"/>
                  </a:cubicBezTo>
                  <a:lnTo>
                    <a:pt x="183430" y="108955"/>
                  </a:lnTo>
                  <a:cubicBezTo>
                    <a:pt x="181855" y="106731"/>
                    <a:pt x="180794" y="104048"/>
                    <a:pt x="180448" y="101569"/>
                  </a:cubicBezTo>
                  <a:cubicBezTo>
                    <a:pt x="180280" y="100364"/>
                    <a:pt x="180361" y="99183"/>
                    <a:pt x="180618" y="98031"/>
                  </a:cubicBezTo>
                  <a:close/>
                  <a:moveTo>
                    <a:pt x="75015" y="64630"/>
                  </a:moveTo>
                  <a:cubicBezTo>
                    <a:pt x="75091" y="64745"/>
                    <a:pt x="75167" y="64859"/>
                    <a:pt x="75244" y="64972"/>
                  </a:cubicBezTo>
                  <a:cubicBezTo>
                    <a:pt x="79026" y="70580"/>
                    <a:pt x="84506" y="74183"/>
                    <a:pt x="90173" y="77617"/>
                  </a:cubicBezTo>
                  <a:lnTo>
                    <a:pt x="90173" y="77617"/>
                  </a:lnTo>
                  <a:cubicBezTo>
                    <a:pt x="89935" y="78337"/>
                    <a:pt x="89738" y="79067"/>
                    <a:pt x="89590" y="79806"/>
                  </a:cubicBezTo>
                  <a:cubicBezTo>
                    <a:pt x="88711" y="84296"/>
                    <a:pt x="89590" y="89468"/>
                    <a:pt x="93201" y="92591"/>
                  </a:cubicBezTo>
                  <a:cubicBezTo>
                    <a:pt x="96421" y="95519"/>
                    <a:pt x="100911" y="96495"/>
                    <a:pt x="105107" y="96982"/>
                  </a:cubicBezTo>
                  <a:cubicBezTo>
                    <a:pt x="106829" y="97131"/>
                    <a:pt x="108552" y="97180"/>
                    <a:pt x="110274" y="97182"/>
                  </a:cubicBezTo>
                  <a:lnTo>
                    <a:pt x="110274" y="97182"/>
                  </a:lnTo>
                  <a:cubicBezTo>
                    <a:pt x="111301" y="100308"/>
                    <a:pt x="111674" y="103663"/>
                    <a:pt x="110670" y="106742"/>
                  </a:cubicBezTo>
                  <a:cubicBezTo>
                    <a:pt x="109889" y="109279"/>
                    <a:pt x="108035" y="111231"/>
                    <a:pt x="105693" y="112304"/>
                  </a:cubicBezTo>
                  <a:cubicBezTo>
                    <a:pt x="104608" y="112651"/>
                    <a:pt x="103505" y="112825"/>
                    <a:pt x="102407" y="112825"/>
                  </a:cubicBezTo>
                  <a:cubicBezTo>
                    <a:pt x="101036" y="112825"/>
                    <a:pt x="99674" y="112554"/>
                    <a:pt x="98373" y="112012"/>
                  </a:cubicBezTo>
                  <a:cubicBezTo>
                    <a:pt x="96031" y="111036"/>
                    <a:pt x="93884" y="109865"/>
                    <a:pt x="91737" y="108498"/>
                  </a:cubicBezTo>
                  <a:cubicBezTo>
                    <a:pt x="89395" y="107132"/>
                    <a:pt x="86955" y="106059"/>
                    <a:pt x="84613" y="104887"/>
                  </a:cubicBezTo>
                  <a:cubicBezTo>
                    <a:pt x="81947" y="103640"/>
                    <a:pt x="79150" y="102392"/>
                    <a:pt x="76565" y="100857"/>
                  </a:cubicBezTo>
                  <a:lnTo>
                    <a:pt x="76565" y="100857"/>
                  </a:lnTo>
                  <a:cubicBezTo>
                    <a:pt x="76869" y="99246"/>
                    <a:pt x="77018" y="97590"/>
                    <a:pt x="77000" y="95909"/>
                  </a:cubicBezTo>
                  <a:cubicBezTo>
                    <a:pt x="76927" y="88262"/>
                    <a:pt x="73197" y="82222"/>
                    <a:pt x="67857" y="77622"/>
                  </a:cubicBezTo>
                  <a:lnTo>
                    <a:pt x="67857" y="77622"/>
                  </a:lnTo>
                  <a:cubicBezTo>
                    <a:pt x="69408" y="73629"/>
                    <a:pt x="71748" y="69879"/>
                    <a:pt x="73975" y="66241"/>
                  </a:cubicBezTo>
                  <a:cubicBezTo>
                    <a:pt x="74330" y="65709"/>
                    <a:pt x="74676" y="65172"/>
                    <a:pt x="75015" y="64630"/>
                  </a:cubicBezTo>
                  <a:close/>
                  <a:moveTo>
                    <a:pt x="123772" y="97143"/>
                  </a:moveTo>
                  <a:cubicBezTo>
                    <a:pt x="128503" y="97417"/>
                    <a:pt x="133248" y="98558"/>
                    <a:pt x="136824" y="101960"/>
                  </a:cubicBezTo>
                  <a:cubicBezTo>
                    <a:pt x="139167" y="104107"/>
                    <a:pt x="143461" y="109377"/>
                    <a:pt x="140143" y="112597"/>
                  </a:cubicBezTo>
                  <a:cubicBezTo>
                    <a:pt x="139353" y="113326"/>
                    <a:pt x="138073" y="113525"/>
                    <a:pt x="136819" y="113525"/>
                  </a:cubicBezTo>
                  <a:cubicBezTo>
                    <a:pt x="136057" y="113525"/>
                    <a:pt x="135304" y="113452"/>
                    <a:pt x="134677" y="113378"/>
                  </a:cubicBezTo>
                  <a:cubicBezTo>
                    <a:pt x="132726" y="113280"/>
                    <a:pt x="130871" y="112792"/>
                    <a:pt x="129115" y="112012"/>
                  </a:cubicBezTo>
                  <a:cubicBezTo>
                    <a:pt x="124723" y="109767"/>
                    <a:pt x="123454" y="104692"/>
                    <a:pt x="123552" y="100008"/>
                  </a:cubicBezTo>
                  <a:cubicBezTo>
                    <a:pt x="123571" y="99042"/>
                    <a:pt x="123648" y="98088"/>
                    <a:pt x="123772" y="97143"/>
                  </a:cubicBezTo>
                  <a:close/>
                  <a:moveTo>
                    <a:pt x="190174" y="79120"/>
                  </a:moveTo>
                  <a:cubicBezTo>
                    <a:pt x="191517" y="86180"/>
                    <a:pt x="197831" y="90401"/>
                    <a:pt x="203968" y="93469"/>
                  </a:cubicBezTo>
                  <a:cubicBezTo>
                    <a:pt x="205248" y="94091"/>
                    <a:pt x="206557" y="94672"/>
                    <a:pt x="207877" y="95243"/>
                  </a:cubicBezTo>
                  <a:lnTo>
                    <a:pt x="207877" y="95243"/>
                  </a:lnTo>
                  <a:cubicBezTo>
                    <a:pt x="207563" y="102549"/>
                    <a:pt x="203779" y="110138"/>
                    <a:pt x="196844" y="113183"/>
                  </a:cubicBezTo>
                  <a:cubicBezTo>
                    <a:pt x="195501" y="113789"/>
                    <a:pt x="194063" y="114088"/>
                    <a:pt x="192623" y="114088"/>
                  </a:cubicBezTo>
                  <a:cubicBezTo>
                    <a:pt x="190816" y="114088"/>
                    <a:pt x="189006" y="113618"/>
                    <a:pt x="187377" y="112695"/>
                  </a:cubicBezTo>
                  <a:cubicBezTo>
                    <a:pt x="186842" y="112385"/>
                    <a:pt x="186328" y="112020"/>
                    <a:pt x="185841" y="111609"/>
                  </a:cubicBezTo>
                  <a:lnTo>
                    <a:pt x="185841" y="111609"/>
                  </a:lnTo>
                  <a:cubicBezTo>
                    <a:pt x="187603" y="107320"/>
                    <a:pt x="187399" y="102334"/>
                    <a:pt x="184742" y="98251"/>
                  </a:cubicBezTo>
                  <a:cubicBezTo>
                    <a:pt x="183855" y="96938"/>
                    <a:pt x="182843" y="95833"/>
                    <a:pt x="181734" y="94888"/>
                  </a:cubicBezTo>
                  <a:lnTo>
                    <a:pt x="181734" y="94888"/>
                  </a:lnTo>
                  <a:cubicBezTo>
                    <a:pt x="182540" y="93191"/>
                    <a:pt x="183602" y="91574"/>
                    <a:pt x="184645" y="90053"/>
                  </a:cubicBezTo>
                  <a:cubicBezTo>
                    <a:pt x="186939" y="86655"/>
                    <a:pt x="189233" y="83182"/>
                    <a:pt x="190174" y="79120"/>
                  </a:cubicBezTo>
                  <a:close/>
                  <a:moveTo>
                    <a:pt x="168035" y="91852"/>
                  </a:moveTo>
                  <a:lnTo>
                    <a:pt x="168035" y="91852"/>
                  </a:lnTo>
                  <a:cubicBezTo>
                    <a:pt x="171562" y="92822"/>
                    <a:pt x="175067" y="93861"/>
                    <a:pt x="177975" y="95804"/>
                  </a:cubicBezTo>
                  <a:lnTo>
                    <a:pt x="177975" y="95804"/>
                  </a:lnTo>
                  <a:cubicBezTo>
                    <a:pt x="177919" y="95968"/>
                    <a:pt x="177865" y="96133"/>
                    <a:pt x="177813" y="96299"/>
                  </a:cubicBezTo>
                  <a:cubicBezTo>
                    <a:pt x="176544" y="100984"/>
                    <a:pt x="178008" y="105863"/>
                    <a:pt x="180448" y="109865"/>
                  </a:cubicBezTo>
                  <a:cubicBezTo>
                    <a:pt x="180911" y="110675"/>
                    <a:pt x="181441" y="111436"/>
                    <a:pt x="182029" y="112139"/>
                  </a:cubicBezTo>
                  <a:lnTo>
                    <a:pt x="182029" y="112139"/>
                  </a:lnTo>
                  <a:cubicBezTo>
                    <a:pt x="180900" y="113978"/>
                    <a:pt x="179292" y="115572"/>
                    <a:pt x="177325" y="116696"/>
                  </a:cubicBezTo>
                  <a:cubicBezTo>
                    <a:pt x="174983" y="117899"/>
                    <a:pt x="172395" y="118526"/>
                    <a:pt x="169801" y="118526"/>
                  </a:cubicBezTo>
                  <a:cubicBezTo>
                    <a:pt x="168394" y="118526"/>
                    <a:pt x="166986" y="118342"/>
                    <a:pt x="165614" y="117965"/>
                  </a:cubicBezTo>
                  <a:cubicBezTo>
                    <a:pt x="162784" y="117282"/>
                    <a:pt x="158002" y="116208"/>
                    <a:pt x="157319" y="112695"/>
                  </a:cubicBezTo>
                  <a:cubicBezTo>
                    <a:pt x="156733" y="109962"/>
                    <a:pt x="158588" y="107034"/>
                    <a:pt x="159954" y="104790"/>
                  </a:cubicBezTo>
                  <a:cubicBezTo>
                    <a:pt x="161808" y="101569"/>
                    <a:pt x="164053" y="98642"/>
                    <a:pt x="166102" y="95421"/>
                  </a:cubicBezTo>
                  <a:cubicBezTo>
                    <a:pt x="166845" y="94288"/>
                    <a:pt x="167493" y="93092"/>
                    <a:pt x="168035"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7" y="99944"/>
                    <a:pt x="73024" y="102132"/>
                  </a:cubicBezTo>
                  <a:lnTo>
                    <a:pt x="73024" y="102132"/>
                  </a:lnTo>
                  <a:cubicBezTo>
                    <a:pt x="72070" y="105601"/>
                    <a:pt x="70276" y="108842"/>
                    <a:pt x="67729" y="111426"/>
                  </a:cubicBezTo>
                  <a:cubicBezTo>
                    <a:pt x="62085" y="117244"/>
                    <a:pt x="54199" y="118813"/>
                    <a:pt x="46480" y="118813"/>
                  </a:cubicBezTo>
                  <a:cubicBezTo>
                    <a:pt x="45524" y="118813"/>
                    <a:pt x="44570" y="118788"/>
                    <a:pt x="43624" y="118745"/>
                  </a:cubicBezTo>
                  <a:cubicBezTo>
                    <a:pt x="39915" y="118648"/>
                    <a:pt x="35914" y="118062"/>
                    <a:pt x="32791" y="116013"/>
                  </a:cubicBezTo>
                  <a:cubicBezTo>
                    <a:pt x="29668" y="113963"/>
                    <a:pt x="28692" y="110353"/>
                    <a:pt x="28790" y="106644"/>
                  </a:cubicBezTo>
                  <a:cubicBezTo>
                    <a:pt x="28985" y="100593"/>
                    <a:pt x="32791" y="95909"/>
                    <a:pt x="37573" y="92493"/>
                  </a:cubicBezTo>
                  <a:cubicBezTo>
                    <a:pt x="42746" y="88687"/>
                    <a:pt x="48699" y="85955"/>
                    <a:pt x="54164" y="82344"/>
                  </a:cubicBezTo>
                  <a:cubicBezTo>
                    <a:pt x="56667" y="80692"/>
                    <a:pt x="59145" y="78808"/>
                    <a:pt x="61162" y="76575"/>
                  </a:cubicBezTo>
                  <a:close/>
                  <a:moveTo>
                    <a:pt x="217015" y="1"/>
                  </a:moveTo>
                  <a:cubicBezTo>
                    <a:pt x="215530" y="1"/>
                    <a:pt x="214075" y="271"/>
                    <a:pt x="212751" y="952"/>
                  </a:cubicBezTo>
                  <a:cubicBezTo>
                    <a:pt x="208750" y="2807"/>
                    <a:pt x="207969" y="7393"/>
                    <a:pt x="208067" y="11395"/>
                  </a:cubicBezTo>
                  <a:cubicBezTo>
                    <a:pt x="208164" y="16860"/>
                    <a:pt x="209628" y="22520"/>
                    <a:pt x="205627" y="27009"/>
                  </a:cubicBezTo>
                  <a:cubicBezTo>
                    <a:pt x="205303" y="27368"/>
                    <a:pt x="204962" y="27689"/>
                    <a:pt x="204607" y="27978"/>
                  </a:cubicBezTo>
                  <a:lnTo>
                    <a:pt x="204607" y="27978"/>
                  </a:lnTo>
                  <a:cubicBezTo>
                    <a:pt x="204858" y="19353"/>
                    <a:pt x="202854" y="11051"/>
                    <a:pt x="195868" y="5441"/>
                  </a:cubicBezTo>
                  <a:cubicBezTo>
                    <a:pt x="191876" y="2270"/>
                    <a:pt x="186843" y="539"/>
                    <a:pt x="181833" y="539"/>
                  </a:cubicBezTo>
                  <a:cubicBezTo>
                    <a:pt x="177900" y="539"/>
                    <a:pt x="173982" y="1606"/>
                    <a:pt x="170591" y="3880"/>
                  </a:cubicBezTo>
                  <a:cubicBezTo>
                    <a:pt x="168977" y="5022"/>
                    <a:pt x="167569" y="6402"/>
                    <a:pt x="166412" y="7957"/>
                  </a:cubicBezTo>
                  <a:lnTo>
                    <a:pt x="166412" y="7957"/>
                  </a:lnTo>
                  <a:cubicBezTo>
                    <a:pt x="164800" y="5734"/>
                    <a:pt x="162627" y="3951"/>
                    <a:pt x="160051" y="2807"/>
                  </a:cubicBezTo>
                  <a:cubicBezTo>
                    <a:pt x="158081" y="1983"/>
                    <a:pt x="156111" y="1619"/>
                    <a:pt x="154155" y="1619"/>
                  </a:cubicBezTo>
                  <a:cubicBezTo>
                    <a:pt x="150783" y="1619"/>
                    <a:pt x="147453" y="2700"/>
                    <a:pt x="144241" y="4368"/>
                  </a:cubicBezTo>
                  <a:cubicBezTo>
                    <a:pt x="142782" y="5115"/>
                    <a:pt x="141336" y="5902"/>
                    <a:pt x="139903" y="6722"/>
                  </a:cubicBezTo>
                  <a:lnTo>
                    <a:pt x="139903" y="6722"/>
                  </a:lnTo>
                  <a:cubicBezTo>
                    <a:pt x="137388" y="3888"/>
                    <a:pt x="134059" y="1525"/>
                    <a:pt x="130401" y="1525"/>
                  </a:cubicBezTo>
                  <a:cubicBezTo>
                    <a:pt x="129377" y="1525"/>
                    <a:pt x="128326" y="1711"/>
                    <a:pt x="127260" y="2123"/>
                  </a:cubicBezTo>
                  <a:cubicBezTo>
                    <a:pt x="123649" y="3587"/>
                    <a:pt x="121698" y="6905"/>
                    <a:pt x="119258" y="9833"/>
                  </a:cubicBezTo>
                  <a:cubicBezTo>
                    <a:pt x="117216" y="12225"/>
                    <a:pt x="114931" y="14407"/>
                    <a:pt x="112630" y="16568"/>
                  </a:cubicBezTo>
                  <a:lnTo>
                    <a:pt x="112630" y="16568"/>
                  </a:lnTo>
                  <a:cubicBezTo>
                    <a:pt x="112533" y="16339"/>
                    <a:pt x="112433" y="16111"/>
                    <a:pt x="112329" y="15884"/>
                  </a:cubicBezTo>
                  <a:cubicBezTo>
                    <a:pt x="110279" y="11492"/>
                    <a:pt x="106766" y="8076"/>
                    <a:pt x="102374" y="6320"/>
                  </a:cubicBezTo>
                  <a:cubicBezTo>
                    <a:pt x="100471" y="5498"/>
                    <a:pt x="98357" y="5002"/>
                    <a:pt x="96278" y="5002"/>
                  </a:cubicBezTo>
                  <a:cubicBezTo>
                    <a:pt x="93667" y="5002"/>
                    <a:pt x="91112" y="5784"/>
                    <a:pt x="89102" y="7686"/>
                  </a:cubicBezTo>
                  <a:cubicBezTo>
                    <a:pt x="85709" y="10896"/>
                    <a:pt x="84211" y="15743"/>
                    <a:pt x="81290" y="19474"/>
                  </a:cubicBezTo>
                  <a:lnTo>
                    <a:pt x="81290" y="19474"/>
                  </a:lnTo>
                  <a:cubicBezTo>
                    <a:pt x="80768" y="18421"/>
                    <a:pt x="80185" y="17386"/>
                    <a:pt x="79538" y="16372"/>
                  </a:cubicBezTo>
                  <a:cubicBezTo>
                    <a:pt x="74868" y="9108"/>
                    <a:pt x="66675" y="1845"/>
                    <a:pt x="57604" y="1845"/>
                  </a:cubicBezTo>
                  <a:cubicBezTo>
                    <a:pt x="56438" y="1845"/>
                    <a:pt x="55256" y="1965"/>
                    <a:pt x="54066" y="2221"/>
                  </a:cubicBezTo>
                  <a:cubicBezTo>
                    <a:pt x="44600" y="4270"/>
                    <a:pt x="38647" y="13542"/>
                    <a:pt x="35231" y="21934"/>
                  </a:cubicBezTo>
                  <a:cubicBezTo>
                    <a:pt x="33064" y="27198"/>
                    <a:pt x="31603" y="33169"/>
                    <a:pt x="31349" y="39149"/>
                  </a:cubicBezTo>
                  <a:lnTo>
                    <a:pt x="31349" y="39149"/>
                  </a:lnTo>
                  <a:cubicBezTo>
                    <a:pt x="25733" y="37787"/>
                    <a:pt x="20236" y="35955"/>
                    <a:pt x="15712" y="32279"/>
                  </a:cubicBezTo>
                  <a:cubicBezTo>
                    <a:pt x="7808" y="25936"/>
                    <a:pt x="2733" y="15201"/>
                    <a:pt x="6832" y="5344"/>
                  </a:cubicBezTo>
                  <a:cubicBezTo>
                    <a:pt x="7365" y="4077"/>
                    <a:pt x="6304" y="2993"/>
                    <a:pt x="5330" y="2993"/>
                  </a:cubicBezTo>
                  <a:cubicBezTo>
                    <a:pt x="4877" y="2993"/>
                    <a:pt x="4444" y="3226"/>
                    <a:pt x="4197" y="3782"/>
                  </a:cubicBezTo>
                  <a:lnTo>
                    <a:pt x="4197" y="3685"/>
                  </a:lnTo>
                  <a:lnTo>
                    <a:pt x="4197" y="3685"/>
                  </a:lnTo>
                  <a:cubicBezTo>
                    <a:pt x="0" y="13737"/>
                    <a:pt x="3513" y="24569"/>
                    <a:pt x="10930" y="31986"/>
                  </a:cubicBezTo>
                  <a:cubicBezTo>
                    <a:pt x="16505" y="37738"/>
                    <a:pt x="23764" y="40361"/>
                    <a:pt x="31326" y="42182"/>
                  </a:cubicBezTo>
                  <a:lnTo>
                    <a:pt x="31326" y="42182"/>
                  </a:lnTo>
                  <a:cubicBezTo>
                    <a:pt x="31395" y="44608"/>
                    <a:pt x="31677" y="47015"/>
                    <a:pt x="32206" y="49358"/>
                  </a:cubicBezTo>
                  <a:cubicBezTo>
                    <a:pt x="34060" y="57848"/>
                    <a:pt x="39720" y="64680"/>
                    <a:pt x="47040" y="69169"/>
                  </a:cubicBezTo>
                  <a:cubicBezTo>
                    <a:pt x="50711" y="71389"/>
                    <a:pt x="54756" y="73011"/>
                    <a:pt x="58521" y="75082"/>
                  </a:cubicBezTo>
                  <a:lnTo>
                    <a:pt x="58521" y="75082"/>
                  </a:lnTo>
                  <a:cubicBezTo>
                    <a:pt x="56362" y="77334"/>
                    <a:pt x="53676" y="79163"/>
                    <a:pt x="51138" y="80782"/>
                  </a:cubicBezTo>
                  <a:cubicBezTo>
                    <a:pt x="45576" y="84100"/>
                    <a:pt x="39720" y="86931"/>
                    <a:pt x="34645" y="90932"/>
                  </a:cubicBezTo>
                  <a:cubicBezTo>
                    <a:pt x="29766" y="94738"/>
                    <a:pt x="26252" y="99813"/>
                    <a:pt x="25862" y="106059"/>
                  </a:cubicBezTo>
                  <a:cubicBezTo>
                    <a:pt x="25472" y="109865"/>
                    <a:pt x="26643" y="113671"/>
                    <a:pt x="29083" y="116598"/>
                  </a:cubicBezTo>
                  <a:cubicBezTo>
                    <a:pt x="31522" y="119429"/>
                    <a:pt x="35329" y="120697"/>
                    <a:pt x="38939" y="121283"/>
                  </a:cubicBezTo>
                  <a:cubicBezTo>
                    <a:pt x="41397" y="121661"/>
                    <a:pt x="43936" y="121876"/>
                    <a:pt x="46478" y="121876"/>
                  </a:cubicBezTo>
                  <a:cubicBezTo>
                    <a:pt x="47873" y="121876"/>
                    <a:pt x="49268" y="121811"/>
                    <a:pt x="50651" y="121673"/>
                  </a:cubicBezTo>
                  <a:cubicBezTo>
                    <a:pt x="55140" y="121478"/>
                    <a:pt x="59531" y="120404"/>
                    <a:pt x="63533" y="118355"/>
                  </a:cubicBezTo>
                  <a:cubicBezTo>
                    <a:pt x="69475" y="115315"/>
                    <a:pt x="73802" y="110074"/>
                    <a:pt x="75789" y="103913"/>
                  </a:cubicBezTo>
                  <a:lnTo>
                    <a:pt x="75789" y="103913"/>
                  </a:lnTo>
                  <a:cubicBezTo>
                    <a:pt x="76189" y="104147"/>
                    <a:pt x="76593" y="104374"/>
                    <a:pt x="77000" y="104595"/>
                  </a:cubicBezTo>
                  <a:cubicBezTo>
                    <a:pt x="81685" y="107132"/>
                    <a:pt x="86467" y="108889"/>
                    <a:pt x="91054" y="111524"/>
                  </a:cubicBezTo>
                  <a:cubicBezTo>
                    <a:pt x="94736" y="113616"/>
                    <a:pt x="98489" y="115923"/>
                    <a:pt x="102746" y="115923"/>
                  </a:cubicBezTo>
                  <a:cubicBezTo>
                    <a:pt x="103453" y="115923"/>
                    <a:pt x="104175" y="115859"/>
                    <a:pt x="104912" y="115720"/>
                  </a:cubicBezTo>
                  <a:cubicBezTo>
                    <a:pt x="109694" y="114647"/>
                    <a:pt x="113402" y="110645"/>
                    <a:pt x="114085" y="105766"/>
                  </a:cubicBezTo>
                  <a:cubicBezTo>
                    <a:pt x="114443" y="102847"/>
                    <a:pt x="114219" y="99929"/>
                    <a:pt x="113479" y="97144"/>
                  </a:cubicBezTo>
                  <a:lnTo>
                    <a:pt x="113479" y="97144"/>
                  </a:lnTo>
                  <a:cubicBezTo>
                    <a:pt x="115485" y="97101"/>
                    <a:pt x="117490" y="97039"/>
                    <a:pt x="119495" y="97039"/>
                  </a:cubicBezTo>
                  <a:cubicBezTo>
                    <a:pt x="119900" y="97039"/>
                    <a:pt x="120304" y="97041"/>
                    <a:pt x="120708" y="97047"/>
                  </a:cubicBezTo>
                  <a:lnTo>
                    <a:pt x="120708" y="97047"/>
                  </a:lnTo>
                  <a:cubicBezTo>
                    <a:pt x="120404" y="99448"/>
                    <a:pt x="120385" y="101891"/>
                    <a:pt x="120819" y="104399"/>
                  </a:cubicBezTo>
                  <a:cubicBezTo>
                    <a:pt x="121307" y="108986"/>
                    <a:pt x="124235" y="112890"/>
                    <a:pt x="128334" y="114939"/>
                  </a:cubicBezTo>
                  <a:cubicBezTo>
                    <a:pt x="130537" y="115857"/>
                    <a:pt x="133394" y="116545"/>
                    <a:pt x="136084" y="116545"/>
                  </a:cubicBezTo>
                  <a:cubicBezTo>
                    <a:pt x="137683" y="116545"/>
                    <a:pt x="139223" y="116302"/>
                    <a:pt x="140533" y="115720"/>
                  </a:cubicBezTo>
                  <a:cubicBezTo>
                    <a:pt x="144925" y="113963"/>
                    <a:pt x="144827" y="108596"/>
                    <a:pt x="142973" y="105083"/>
                  </a:cubicBezTo>
                  <a:cubicBezTo>
                    <a:pt x="141021" y="101081"/>
                    <a:pt x="137703" y="97958"/>
                    <a:pt x="133701" y="96202"/>
                  </a:cubicBezTo>
                  <a:cubicBezTo>
                    <a:pt x="130653" y="94875"/>
                    <a:pt x="127515" y="94291"/>
                    <a:pt x="124335" y="94063"/>
                  </a:cubicBezTo>
                  <a:lnTo>
                    <a:pt x="124335" y="94063"/>
                  </a:lnTo>
                  <a:cubicBezTo>
                    <a:pt x="125703" y="88112"/>
                    <a:pt x="128494" y="82433"/>
                    <a:pt x="129756" y="76445"/>
                  </a:cubicBezTo>
                  <a:lnTo>
                    <a:pt x="129756" y="76445"/>
                  </a:lnTo>
                  <a:cubicBezTo>
                    <a:pt x="130469" y="76503"/>
                    <a:pt x="131184" y="76529"/>
                    <a:pt x="131901" y="76529"/>
                  </a:cubicBezTo>
                  <a:cubicBezTo>
                    <a:pt x="137878" y="76529"/>
                    <a:pt x="143988" y="74685"/>
                    <a:pt x="150057" y="73713"/>
                  </a:cubicBezTo>
                  <a:lnTo>
                    <a:pt x="150057" y="73713"/>
                  </a:lnTo>
                  <a:cubicBezTo>
                    <a:pt x="149949" y="75948"/>
                    <a:pt x="150231" y="78192"/>
                    <a:pt x="151073" y="80392"/>
                  </a:cubicBezTo>
                  <a:cubicBezTo>
                    <a:pt x="152537" y="84198"/>
                    <a:pt x="155465" y="87321"/>
                    <a:pt x="159271" y="88980"/>
                  </a:cubicBezTo>
                  <a:cubicBezTo>
                    <a:pt x="161104" y="89836"/>
                    <a:pt x="163097" y="90471"/>
                    <a:pt x="165135" y="91051"/>
                  </a:cubicBezTo>
                  <a:lnTo>
                    <a:pt x="165135" y="91051"/>
                  </a:lnTo>
                  <a:cubicBezTo>
                    <a:pt x="164820" y="91715"/>
                    <a:pt x="164460" y="92360"/>
                    <a:pt x="164053" y="92981"/>
                  </a:cubicBezTo>
                  <a:cubicBezTo>
                    <a:pt x="162101" y="96202"/>
                    <a:pt x="159856" y="99227"/>
                    <a:pt x="157904" y="102448"/>
                  </a:cubicBezTo>
                  <a:cubicBezTo>
                    <a:pt x="156245" y="105083"/>
                    <a:pt x="154489" y="108108"/>
                    <a:pt x="154293" y="111328"/>
                  </a:cubicBezTo>
                  <a:cubicBezTo>
                    <a:pt x="154196" y="114354"/>
                    <a:pt x="155757" y="117184"/>
                    <a:pt x="158490" y="118648"/>
                  </a:cubicBezTo>
                  <a:cubicBezTo>
                    <a:pt x="161943" y="120633"/>
                    <a:pt x="165778" y="121626"/>
                    <a:pt x="169725" y="121626"/>
                  </a:cubicBezTo>
                  <a:cubicBezTo>
                    <a:pt x="170240" y="121626"/>
                    <a:pt x="170757" y="121609"/>
                    <a:pt x="171274" y="121576"/>
                  </a:cubicBezTo>
                  <a:cubicBezTo>
                    <a:pt x="175178" y="121380"/>
                    <a:pt x="178789"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1" y="96527"/>
                  </a:cubicBezTo>
                  <a:lnTo>
                    <a:pt x="210871" y="96527"/>
                  </a:lnTo>
                  <a:cubicBezTo>
                    <a:pt x="212087" y="97050"/>
                    <a:pt x="213303" y="97585"/>
                    <a:pt x="214508" y="98154"/>
                  </a:cubicBezTo>
                  <a:cubicBezTo>
                    <a:pt x="218314" y="100008"/>
                    <a:pt x="221827" y="102643"/>
                    <a:pt x="225633" y="104204"/>
                  </a:cubicBezTo>
                  <a:cubicBezTo>
                    <a:pt x="227848" y="105161"/>
                    <a:pt x="230219" y="105780"/>
                    <a:pt x="232545" y="105780"/>
                  </a:cubicBezTo>
                  <a:cubicBezTo>
                    <a:pt x="234728" y="105780"/>
                    <a:pt x="236871" y="105234"/>
                    <a:pt x="238808" y="103911"/>
                  </a:cubicBezTo>
                  <a:cubicBezTo>
                    <a:pt x="242907" y="100691"/>
                    <a:pt x="245249" y="95714"/>
                    <a:pt x="245152" y="90444"/>
                  </a:cubicBezTo>
                  <a:cubicBezTo>
                    <a:pt x="244957" y="85759"/>
                    <a:pt x="242907" y="81173"/>
                    <a:pt x="239491" y="77855"/>
                  </a:cubicBezTo>
                  <a:cubicBezTo>
                    <a:pt x="235685" y="74341"/>
                    <a:pt x="231001" y="71901"/>
                    <a:pt x="225926" y="70926"/>
                  </a:cubicBezTo>
                  <a:cubicBezTo>
                    <a:pt x="216099" y="68688"/>
                    <a:pt x="204721" y="69360"/>
                    <a:pt x="196529" y="62498"/>
                  </a:cubicBezTo>
                  <a:lnTo>
                    <a:pt x="196529" y="62498"/>
                  </a:lnTo>
                  <a:cubicBezTo>
                    <a:pt x="196536" y="62477"/>
                    <a:pt x="196543" y="62456"/>
                    <a:pt x="196551" y="62435"/>
                  </a:cubicBezTo>
                  <a:cubicBezTo>
                    <a:pt x="197917" y="58531"/>
                    <a:pt x="199186" y="54530"/>
                    <a:pt x="200357" y="50626"/>
                  </a:cubicBezTo>
                  <a:cubicBezTo>
                    <a:pt x="201957" y="45085"/>
                    <a:pt x="203697" y="38467"/>
                    <a:pt x="204355" y="31833"/>
                  </a:cubicBezTo>
                  <a:lnTo>
                    <a:pt x="204355" y="31833"/>
                  </a:lnTo>
                  <a:cubicBezTo>
                    <a:pt x="204864" y="31569"/>
                    <a:pt x="205355" y="31266"/>
                    <a:pt x="205822" y="30913"/>
                  </a:cubicBezTo>
                  <a:cubicBezTo>
                    <a:pt x="210409" y="27595"/>
                    <a:pt x="211678" y="22227"/>
                    <a:pt x="211385" y="16860"/>
                  </a:cubicBezTo>
                  <a:cubicBezTo>
                    <a:pt x="211190" y="13054"/>
                    <a:pt x="209726" y="6808"/>
                    <a:pt x="213337" y="4075"/>
                  </a:cubicBezTo>
                  <a:cubicBezTo>
                    <a:pt x="214336" y="3335"/>
                    <a:pt x="215561" y="3058"/>
                    <a:pt x="216844" y="3058"/>
                  </a:cubicBezTo>
                  <a:cubicBezTo>
                    <a:pt x="218945" y="3058"/>
                    <a:pt x="221205" y="3799"/>
                    <a:pt x="222901" y="4466"/>
                  </a:cubicBezTo>
                  <a:cubicBezTo>
                    <a:pt x="226512" y="5929"/>
                    <a:pt x="229830" y="8174"/>
                    <a:pt x="232465" y="11004"/>
                  </a:cubicBezTo>
                  <a:cubicBezTo>
                    <a:pt x="235002" y="13737"/>
                    <a:pt x="236173" y="17640"/>
                    <a:pt x="236954" y="21154"/>
                  </a:cubicBezTo>
                  <a:cubicBezTo>
                    <a:pt x="238418" y="28278"/>
                    <a:pt x="237344" y="39111"/>
                    <a:pt x="228073" y="39501"/>
                  </a:cubicBezTo>
                  <a:cubicBezTo>
                    <a:pt x="227781" y="39514"/>
                    <a:pt x="227480" y="39519"/>
                    <a:pt x="227170" y="39519"/>
                  </a:cubicBezTo>
                  <a:cubicBezTo>
                    <a:pt x="224303" y="39519"/>
                    <a:pt x="220702" y="39030"/>
                    <a:pt x="217236" y="39030"/>
                  </a:cubicBezTo>
                  <a:cubicBezTo>
                    <a:pt x="212424" y="39030"/>
                    <a:pt x="207874" y="39973"/>
                    <a:pt x="205920" y="44478"/>
                  </a:cubicBezTo>
                  <a:cubicBezTo>
                    <a:pt x="204163" y="48479"/>
                    <a:pt x="206408" y="52578"/>
                    <a:pt x="209433" y="55311"/>
                  </a:cubicBezTo>
                  <a:cubicBezTo>
                    <a:pt x="212946" y="58336"/>
                    <a:pt x="217338" y="60093"/>
                    <a:pt x="221925" y="60093"/>
                  </a:cubicBezTo>
                  <a:cubicBezTo>
                    <a:pt x="222332" y="60108"/>
                    <a:pt x="222746" y="60115"/>
                    <a:pt x="223166" y="60115"/>
                  </a:cubicBezTo>
                  <a:cubicBezTo>
                    <a:pt x="224822" y="60115"/>
                    <a:pt x="226571" y="60018"/>
                    <a:pt x="228317" y="60018"/>
                  </a:cubicBezTo>
                  <a:cubicBezTo>
                    <a:pt x="231656" y="60018"/>
                    <a:pt x="234985" y="60372"/>
                    <a:pt x="237637" y="62435"/>
                  </a:cubicBezTo>
                  <a:cubicBezTo>
                    <a:pt x="240760" y="64875"/>
                    <a:pt x="242126" y="69169"/>
                    <a:pt x="243688" y="72585"/>
                  </a:cubicBezTo>
                  <a:cubicBezTo>
                    <a:pt x="243969" y="73177"/>
                    <a:pt x="244429" y="73421"/>
                    <a:pt x="244896" y="73421"/>
                  </a:cubicBezTo>
                  <a:cubicBezTo>
                    <a:pt x="245892" y="73421"/>
                    <a:pt x="246921" y="72316"/>
                    <a:pt x="246323" y="71121"/>
                  </a:cubicBezTo>
                  <a:cubicBezTo>
                    <a:pt x="244566" y="67315"/>
                    <a:pt x="243200" y="63021"/>
                    <a:pt x="239882" y="60288"/>
                  </a:cubicBezTo>
                  <a:cubicBezTo>
                    <a:pt x="236473" y="57435"/>
                    <a:pt x="232035" y="57027"/>
                    <a:pt x="227717" y="57027"/>
                  </a:cubicBezTo>
                  <a:cubicBezTo>
                    <a:pt x="226719" y="57027"/>
                    <a:pt x="225726" y="57049"/>
                    <a:pt x="224755" y="57067"/>
                  </a:cubicBezTo>
                  <a:cubicBezTo>
                    <a:pt x="224200" y="57106"/>
                    <a:pt x="223641" y="57125"/>
                    <a:pt x="223081" y="57125"/>
                  </a:cubicBezTo>
                  <a:cubicBezTo>
                    <a:pt x="220784" y="57125"/>
                    <a:pt x="218461" y="56798"/>
                    <a:pt x="216265" y="56092"/>
                  </a:cubicBezTo>
                  <a:cubicBezTo>
                    <a:pt x="214215" y="55213"/>
                    <a:pt x="212458" y="54042"/>
                    <a:pt x="210897" y="52481"/>
                  </a:cubicBezTo>
                  <a:cubicBezTo>
                    <a:pt x="209531" y="51114"/>
                    <a:pt x="208067" y="49065"/>
                    <a:pt x="208360" y="46918"/>
                  </a:cubicBezTo>
                  <a:cubicBezTo>
                    <a:pt x="208555" y="45161"/>
                    <a:pt x="209726" y="43697"/>
                    <a:pt x="211482" y="43014"/>
                  </a:cubicBezTo>
                  <a:cubicBezTo>
                    <a:pt x="213148" y="42313"/>
                    <a:pt x="215010" y="42104"/>
                    <a:pt x="216910" y="42104"/>
                  </a:cubicBezTo>
                  <a:cubicBezTo>
                    <a:pt x="219241" y="42104"/>
                    <a:pt x="221628" y="42419"/>
                    <a:pt x="223779" y="42526"/>
                  </a:cubicBezTo>
                  <a:cubicBezTo>
                    <a:pt x="224773" y="42576"/>
                    <a:pt x="225760" y="42619"/>
                    <a:pt x="226734" y="42619"/>
                  </a:cubicBezTo>
                  <a:cubicBezTo>
                    <a:pt x="229583" y="42619"/>
                    <a:pt x="232309" y="42248"/>
                    <a:pt x="234709" y="40574"/>
                  </a:cubicBezTo>
                  <a:cubicBezTo>
                    <a:pt x="241834" y="35305"/>
                    <a:pt x="241443" y="24667"/>
                    <a:pt x="239101" y="17152"/>
                  </a:cubicBezTo>
                  <a:cubicBezTo>
                    <a:pt x="238125" y="13542"/>
                    <a:pt x="236271" y="10321"/>
                    <a:pt x="233636" y="7686"/>
                  </a:cubicBezTo>
                  <a:cubicBezTo>
                    <a:pt x="230611" y="4856"/>
                    <a:pt x="227097" y="2709"/>
                    <a:pt x="223291" y="1245"/>
                  </a:cubicBezTo>
                  <a:cubicBezTo>
                    <a:pt x="221336" y="555"/>
                    <a:pt x="219145" y="1"/>
                    <a:pt x="21701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45" name="Google Shape;1045;p35"/>
            <p:cNvSpPr/>
            <p:nvPr/>
          </p:nvSpPr>
          <p:spPr>
            <a:xfrm>
              <a:off x="284475" y="1343100"/>
              <a:ext cx="1917700" cy="2959500"/>
            </a:xfrm>
            <a:custGeom>
              <a:avLst/>
              <a:gdLst/>
              <a:ahLst/>
              <a:cxnLst/>
              <a:rect l="l" t="t" r="r" b="b"/>
              <a:pathLst>
                <a:path w="76708" h="118380" extrusionOk="0">
                  <a:moveTo>
                    <a:pt x="11737" y="2985"/>
                  </a:moveTo>
                  <a:cubicBezTo>
                    <a:pt x="12087" y="2985"/>
                    <a:pt x="12437"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8" y="23832"/>
                  </a:cubicBezTo>
                  <a:cubicBezTo>
                    <a:pt x="9369" y="21588"/>
                    <a:pt x="5368" y="18953"/>
                    <a:pt x="4002" y="14561"/>
                  </a:cubicBezTo>
                  <a:cubicBezTo>
                    <a:pt x="3026"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4" y="45690"/>
                  </a:cubicBezTo>
                  <a:lnTo>
                    <a:pt x="24764"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1" y="65147"/>
                    <a:pt x="42863" y="64236"/>
                    <a:pt x="41867" y="63259"/>
                  </a:cubicBezTo>
                  <a:cubicBezTo>
                    <a:pt x="39623" y="61210"/>
                    <a:pt x="37964"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1"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8" y="73897"/>
                    <a:pt x="9174" y="69798"/>
                    <a:pt x="12102" y="66870"/>
                  </a:cubicBezTo>
                  <a:cubicBezTo>
                    <a:pt x="14737" y="64040"/>
                    <a:pt x="18250" y="62088"/>
                    <a:pt x="21178" y="59551"/>
                  </a:cubicBezTo>
                  <a:cubicBezTo>
                    <a:pt x="24542" y="56860"/>
                    <a:pt x="26675" y="53033"/>
                    <a:pt x="27392" y="48816"/>
                  </a:cubicBezTo>
                  <a:lnTo>
                    <a:pt x="27392" y="48816"/>
                  </a:lnTo>
                  <a:cubicBezTo>
                    <a:pt x="27723" y="48815"/>
                    <a:pt x="28055" y="48815"/>
                    <a:pt x="28388" y="48815"/>
                  </a:cubicBezTo>
                  <a:close/>
                  <a:moveTo>
                    <a:pt x="36077" y="90022"/>
                  </a:moveTo>
                  <a:cubicBezTo>
                    <a:pt x="38838" y="91452"/>
                    <a:pt x="41153" y="93653"/>
                    <a:pt x="42746" y="96440"/>
                  </a:cubicBezTo>
                  <a:cubicBezTo>
                    <a:pt x="44990" y="100344"/>
                    <a:pt x="44112" y="105126"/>
                    <a:pt x="39818" y="107273"/>
                  </a:cubicBezTo>
                  <a:cubicBezTo>
                    <a:pt x="37502" y="108319"/>
                    <a:pt x="34729" y="108450"/>
                    <a:pt x="32155" y="108454"/>
                  </a:cubicBezTo>
                  <a:lnTo>
                    <a:pt x="32155" y="108454"/>
                  </a:lnTo>
                  <a:cubicBezTo>
                    <a:pt x="31997" y="108205"/>
                    <a:pt x="31851" y="107942"/>
                    <a:pt x="31718" y="107663"/>
                  </a:cubicBezTo>
                  <a:cubicBezTo>
                    <a:pt x="29766" y="103467"/>
                    <a:pt x="31718" y="98197"/>
                    <a:pt x="33670" y="94293"/>
                  </a:cubicBezTo>
                  <a:cubicBezTo>
                    <a:pt x="34401" y="92830"/>
                    <a:pt x="35220" y="91417"/>
                    <a:pt x="36077" y="90022"/>
                  </a:cubicBezTo>
                  <a:close/>
                  <a:moveTo>
                    <a:pt x="46611" y="70781"/>
                  </a:moveTo>
                  <a:lnTo>
                    <a:pt x="46611" y="70781"/>
                  </a:lnTo>
                  <a:cubicBezTo>
                    <a:pt x="47243" y="71211"/>
                    <a:pt x="47876" y="71631"/>
                    <a:pt x="48504" y="72043"/>
                  </a:cubicBezTo>
                  <a:cubicBezTo>
                    <a:pt x="54554" y="75946"/>
                    <a:pt x="61288" y="79362"/>
                    <a:pt x="66461" y="84534"/>
                  </a:cubicBezTo>
                  <a:cubicBezTo>
                    <a:pt x="68900" y="86681"/>
                    <a:pt x="70657" y="89609"/>
                    <a:pt x="71438" y="92732"/>
                  </a:cubicBezTo>
                  <a:cubicBezTo>
                    <a:pt x="72218" y="96831"/>
                    <a:pt x="70852" y="101027"/>
                    <a:pt x="67827" y="103857"/>
                  </a:cubicBezTo>
                  <a:cubicBezTo>
                    <a:pt x="61679" y="110298"/>
                    <a:pt x="52700" y="112055"/>
                    <a:pt x="44210" y="112445"/>
                  </a:cubicBezTo>
                  <a:cubicBezTo>
                    <a:pt x="43621" y="112471"/>
                    <a:pt x="43010" y="112488"/>
                    <a:pt x="42388" y="112488"/>
                  </a:cubicBezTo>
                  <a:cubicBezTo>
                    <a:pt x="40008" y="112488"/>
                    <a:pt x="37466" y="112236"/>
                    <a:pt x="35368" y="111237"/>
                  </a:cubicBezTo>
                  <a:lnTo>
                    <a:pt x="35368" y="111237"/>
                  </a:lnTo>
                  <a:cubicBezTo>
                    <a:pt x="38228" y="110973"/>
                    <a:pt x="40993" y="110365"/>
                    <a:pt x="43234" y="108444"/>
                  </a:cubicBezTo>
                  <a:cubicBezTo>
                    <a:pt x="46942" y="105516"/>
                    <a:pt x="48113" y="100344"/>
                    <a:pt x="46064" y="96148"/>
                  </a:cubicBezTo>
                  <a:cubicBezTo>
                    <a:pt x="44231" y="92399"/>
                    <a:pt x="41332" y="89362"/>
                    <a:pt x="37730" y="87399"/>
                  </a:cubicBezTo>
                  <a:lnTo>
                    <a:pt x="37730" y="87399"/>
                  </a:lnTo>
                  <a:cubicBezTo>
                    <a:pt x="38767" y="85779"/>
                    <a:pt x="39815" y="84157"/>
                    <a:pt x="40794" y="82485"/>
                  </a:cubicBezTo>
                  <a:cubicBezTo>
                    <a:pt x="42941" y="78874"/>
                    <a:pt x="44893"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8" y="19733"/>
                    <a:pt x="6051" y="22759"/>
                    <a:pt x="9662" y="25199"/>
                  </a:cubicBezTo>
                  <a:cubicBezTo>
                    <a:pt x="10556" y="25810"/>
                    <a:pt x="11496" y="26400"/>
                    <a:pt x="12450" y="26991"/>
                  </a:cubicBezTo>
                  <a:lnTo>
                    <a:pt x="12450" y="26991"/>
                  </a:lnTo>
                  <a:cubicBezTo>
                    <a:pt x="11515" y="28953"/>
                    <a:pt x="10748" y="30970"/>
                    <a:pt x="10345" y="33103"/>
                  </a:cubicBezTo>
                  <a:cubicBezTo>
                    <a:pt x="9564" y="37788"/>
                    <a:pt x="10540" y="43155"/>
                    <a:pt x="14541" y="46083"/>
                  </a:cubicBezTo>
                  <a:cubicBezTo>
                    <a:pt x="17313" y="48085"/>
                    <a:pt x="20934" y="48568"/>
                    <a:pt x="24400" y="48731"/>
                  </a:cubicBezTo>
                  <a:lnTo>
                    <a:pt x="24400" y="48731"/>
                  </a:lnTo>
                  <a:cubicBezTo>
                    <a:pt x="24369" y="48890"/>
                    <a:pt x="24336" y="49049"/>
                    <a:pt x="24301" y="49206"/>
                  </a:cubicBezTo>
                  <a:cubicBezTo>
                    <a:pt x="22349" y="57794"/>
                    <a:pt x="13273" y="60234"/>
                    <a:pt x="8393" y="66577"/>
                  </a:cubicBezTo>
                  <a:cubicBezTo>
                    <a:pt x="4002" y="72433"/>
                    <a:pt x="3611" y="81997"/>
                    <a:pt x="11028" y="85315"/>
                  </a:cubicBezTo>
                  <a:cubicBezTo>
                    <a:pt x="17567" y="88340"/>
                    <a:pt x="25081" y="87169"/>
                    <a:pt x="31913" y="88536"/>
                  </a:cubicBezTo>
                  <a:cubicBezTo>
                    <a:pt x="32317" y="88622"/>
                    <a:pt x="32716" y="88722"/>
                    <a:pt x="33110" y="88836"/>
                  </a:cubicBezTo>
                  <a:lnTo>
                    <a:pt x="33110" y="88836"/>
                  </a:lnTo>
                  <a:cubicBezTo>
                    <a:pt x="32664" y="89574"/>
                    <a:pt x="32231" y="90318"/>
                    <a:pt x="31815" y="91073"/>
                  </a:cubicBezTo>
                  <a:cubicBezTo>
                    <a:pt x="29571" y="95172"/>
                    <a:pt x="27424" y="100051"/>
                    <a:pt x="27814" y="104833"/>
                  </a:cubicBezTo>
                  <a:cubicBezTo>
                    <a:pt x="27919" y="106115"/>
                    <a:pt x="28234" y="107341"/>
                    <a:pt x="28727" y="108472"/>
                  </a:cubicBezTo>
                  <a:lnTo>
                    <a:pt x="28727" y="108472"/>
                  </a:lnTo>
                  <a:cubicBezTo>
                    <a:pt x="25269" y="108554"/>
                    <a:pt x="21698" y="108667"/>
                    <a:pt x="18445" y="109811"/>
                  </a:cubicBezTo>
                  <a:cubicBezTo>
                    <a:pt x="15225" y="110591"/>
                    <a:pt x="12687" y="113226"/>
                    <a:pt x="11907"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5" y="111524"/>
                    <a:pt x="30645" y="111463"/>
                  </a:cubicBezTo>
                  <a:lnTo>
                    <a:pt x="30645" y="111463"/>
                  </a:lnTo>
                  <a:cubicBezTo>
                    <a:pt x="32070" y="113056"/>
                    <a:pt x="33949" y="114236"/>
                    <a:pt x="36109" y="114788"/>
                  </a:cubicBezTo>
                  <a:cubicBezTo>
                    <a:pt x="38172" y="115338"/>
                    <a:pt x="40343" y="115522"/>
                    <a:pt x="42531" y="115522"/>
                  </a:cubicBezTo>
                  <a:cubicBezTo>
                    <a:pt x="45000" y="115522"/>
                    <a:pt x="47490" y="115287"/>
                    <a:pt x="49870" y="115080"/>
                  </a:cubicBezTo>
                  <a:cubicBezTo>
                    <a:pt x="54262" y="114592"/>
                    <a:pt x="58458" y="113421"/>
                    <a:pt x="62362" y="111372"/>
                  </a:cubicBezTo>
                  <a:cubicBezTo>
                    <a:pt x="70071" y="107566"/>
                    <a:pt x="76708" y="99954"/>
                    <a:pt x="73975" y="90878"/>
                  </a:cubicBezTo>
                  <a:cubicBezTo>
                    <a:pt x="71926" y="84046"/>
                    <a:pt x="65582" y="79459"/>
                    <a:pt x="60019"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8" y="45884"/>
                    <a:pt x="38197" y="45394"/>
                    <a:pt x="38452" y="44912"/>
                  </a:cubicBezTo>
                  <a:cubicBezTo>
                    <a:pt x="40891" y="40228"/>
                    <a:pt x="45381" y="36812"/>
                    <a:pt x="48406" y="32420"/>
                  </a:cubicBezTo>
                  <a:cubicBezTo>
                    <a:pt x="51529" y="27638"/>
                    <a:pt x="52895" y="21783"/>
                    <a:pt x="52212" y="16122"/>
                  </a:cubicBezTo>
                  <a:cubicBezTo>
                    <a:pt x="51529" y="10560"/>
                    <a:pt x="49187" y="5290"/>
                    <a:pt x="45381" y="1093"/>
                  </a:cubicBezTo>
                  <a:cubicBezTo>
                    <a:pt x="45074" y="787"/>
                    <a:pt x="44728" y="657"/>
                    <a:pt x="44391" y="657"/>
                  </a:cubicBezTo>
                  <a:cubicBezTo>
                    <a:pt x="43227" y="657"/>
                    <a:pt x="42174" y="2203"/>
                    <a:pt x="43234" y="3338"/>
                  </a:cubicBezTo>
                  <a:lnTo>
                    <a:pt x="43429" y="3338"/>
                  </a:lnTo>
                  <a:cubicBezTo>
                    <a:pt x="47430" y="7730"/>
                    <a:pt x="49675" y="13488"/>
                    <a:pt x="49480" y="19441"/>
                  </a:cubicBezTo>
                  <a:cubicBezTo>
                    <a:pt x="49480" y="22368"/>
                    <a:pt x="48796" y="25394"/>
                    <a:pt x="47625" y="28126"/>
                  </a:cubicBezTo>
                  <a:cubicBezTo>
                    <a:pt x="46454" y="30566"/>
                    <a:pt x="44893" y="32713"/>
                    <a:pt x="42941" y="34665"/>
                  </a:cubicBezTo>
                  <a:cubicBezTo>
                    <a:pt x="39812" y="38152"/>
                    <a:pt x="36601" y="41557"/>
                    <a:pt x="34958" y="46005"/>
                  </a:cubicBezTo>
                  <a:lnTo>
                    <a:pt x="34958" y="46005"/>
                  </a:lnTo>
                  <a:cubicBezTo>
                    <a:pt x="32566" y="45793"/>
                    <a:pt x="30093" y="45804"/>
                    <a:pt x="27683" y="45771"/>
                  </a:cubicBezTo>
                  <a:lnTo>
                    <a:pt x="27683" y="45771"/>
                  </a:lnTo>
                  <a:cubicBezTo>
                    <a:pt x="27862" y="41128"/>
                    <a:pt x="26855" y="36336"/>
                    <a:pt x="24106" y="32615"/>
                  </a:cubicBezTo>
                  <a:cubicBezTo>
                    <a:pt x="22086" y="29830"/>
                    <a:pt x="19370" y="27789"/>
                    <a:pt x="16527" y="25963"/>
                  </a:cubicBezTo>
                  <a:lnTo>
                    <a:pt x="16527"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46" name="Google Shape;1046;p35"/>
            <p:cNvSpPr/>
            <p:nvPr/>
          </p:nvSpPr>
          <p:spPr>
            <a:xfrm>
              <a:off x="1733950" y="1186625"/>
              <a:ext cx="1327025" cy="817800"/>
            </a:xfrm>
            <a:custGeom>
              <a:avLst/>
              <a:gdLst/>
              <a:ahLst/>
              <a:cxnLst/>
              <a:rect l="l" t="t" r="r" b="b"/>
              <a:pathLst>
                <a:path w="53081" h="32712" extrusionOk="0">
                  <a:moveTo>
                    <a:pt x="50178" y="0"/>
                  </a:moveTo>
                  <a:cubicBezTo>
                    <a:pt x="39517" y="0"/>
                    <a:pt x="36171" y="12749"/>
                    <a:pt x="31904" y="20430"/>
                  </a:cubicBezTo>
                  <a:cubicBezTo>
                    <a:pt x="29464" y="25016"/>
                    <a:pt x="25755" y="28823"/>
                    <a:pt x="20388" y="29603"/>
                  </a:cubicBezTo>
                  <a:cubicBezTo>
                    <a:pt x="19999" y="29660"/>
                    <a:pt x="19622" y="29687"/>
                    <a:pt x="19257" y="29687"/>
                  </a:cubicBezTo>
                  <a:cubicBezTo>
                    <a:pt x="15208" y="29687"/>
                    <a:pt x="12508" y="26368"/>
                    <a:pt x="10629" y="22967"/>
                  </a:cubicBezTo>
                  <a:cubicBezTo>
                    <a:pt x="7701" y="17990"/>
                    <a:pt x="6042" y="12427"/>
                    <a:pt x="3309" y="7352"/>
                  </a:cubicBezTo>
                  <a:cubicBezTo>
                    <a:pt x="3007" y="6808"/>
                    <a:pt x="2545" y="6582"/>
                    <a:pt x="2081" y="6582"/>
                  </a:cubicBezTo>
                  <a:cubicBezTo>
                    <a:pt x="1047" y="6582"/>
                    <a:pt x="1" y="7702"/>
                    <a:pt x="674" y="8914"/>
                  </a:cubicBezTo>
                  <a:lnTo>
                    <a:pt x="577"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7" y="22284"/>
                    <a:pt x="36881" y="17112"/>
                    <a:pt x="39321" y="12330"/>
                  </a:cubicBezTo>
                  <a:cubicBezTo>
                    <a:pt x="41647" y="7770"/>
                    <a:pt x="44772" y="3122"/>
                    <a:pt x="50302" y="3122"/>
                  </a:cubicBezTo>
                  <a:cubicBezTo>
                    <a:pt x="50572" y="3122"/>
                    <a:pt x="50848"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47" name="Google Shape;1047;p35"/>
            <p:cNvSpPr/>
            <p:nvPr/>
          </p:nvSpPr>
          <p:spPr>
            <a:xfrm>
              <a:off x="5405250" y="1228675"/>
              <a:ext cx="1478925" cy="818850"/>
            </a:xfrm>
            <a:custGeom>
              <a:avLst/>
              <a:gdLst/>
              <a:ahLst/>
              <a:cxnLst/>
              <a:rect l="l" t="t" r="r" b="b"/>
              <a:pathLst>
                <a:path w="59157" h="32754" extrusionOk="0">
                  <a:moveTo>
                    <a:pt x="2008" y="1"/>
                  </a:moveTo>
                  <a:cubicBezTo>
                    <a:pt x="1040" y="1"/>
                    <a:pt x="1" y="1086"/>
                    <a:pt x="601" y="2352"/>
                  </a:cubicBezTo>
                  <a:cubicBezTo>
                    <a:pt x="4212" y="9769"/>
                    <a:pt x="5773" y="18552"/>
                    <a:pt x="10946" y="25286"/>
                  </a:cubicBezTo>
                  <a:cubicBezTo>
                    <a:pt x="15190" y="30810"/>
                    <a:pt x="21433" y="32754"/>
                    <a:pt x="27910" y="32754"/>
                  </a:cubicBezTo>
                  <a:cubicBezTo>
                    <a:pt x="30817" y="32754"/>
                    <a:pt x="33771" y="32362"/>
                    <a:pt x="36612" y="31727"/>
                  </a:cubicBezTo>
                  <a:cubicBezTo>
                    <a:pt x="43444" y="30166"/>
                    <a:pt x="49983" y="27531"/>
                    <a:pt x="57204" y="27433"/>
                  </a:cubicBezTo>
                  <a:cubicBezTo>
                    <a:pt x="59156" y="27433"/>
                    <a:pt x="59156" y="24408"/>
                    <a:pt x="57204" y="24408"/>
                  </a:cubicBezTo>
                  <a:cubicBezTo>
                    <a:pt x="51154"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5" y="17577"/>
                    <a:pt x="8506" y="14063"/>
                  </a:cubicBezTo>
                  <a:cubicBezTo>
                    <a:pt x="6847" y="9672"/>
                    <a:pt x="5285" y="5085"/>
                    <a:pt x="3138" y="791"/>
                  </a:cubicBezTo>
                  <a:cubicBezTo>
                    <a:pt x="2891" y="234"/>
                    <a:pt x="2457" y="1"/>
                    <a:pt x="200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48" name="Google Shape;1048;p35"/>
            <p:cNvSpPr/>
            <p:nvPr/>
          </p:nvSpPr>
          <p:spPr>
            <a:xfrm>
              <a:off x="4140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9" y="13447"/>
                  </a:cubicBezTo>
                  <a:cubicBezTo>
                    <a:pt x="3962" y="18717"/>
                    <a:pt x="3474" y="24377"/>
                    <a:pt x="742" y="29257"/>
                  </a:cubicBezTo>
                  <a:cubicBezTo>
                    <a:pt x="1" y="30469"/>
                    <a:pt x="1026" y="31588"/>
                    <a:pt x="2086" y="31588"/>
                  </a:cubicBezTo>
                  <a:cubicBezTo>
                    <a:pt x="2561" y="31588"/>
                    <a:pt x="3044" y="31362"/>
                    <a:pt x="3377" y="30818"/>
                  </a:cubicBezTo>
                  <a:cubicBezTo>
                    <a:pt x="5621" y="26817"/>
                    <a:pt x="6597" y="22328"/>
                    <a:pt x="7476" y="17741"/>
                  </a:cubicBezTo>
                  <a:cubicBezTo>
                    <a:pt x="8256" y="13935"/>
                    <a:pt x="9037" y="9641"/>
                    <a:pt x="11770" y="6713"/>
                  </a:cubicBezTo>
                  <a:cubicBezTo>
                    <a:pt x="14258" y="4078"/>
                    <a:pt x="18064" y="3090"/>
                    <a:pt x="21665" y="3090"/>
                  </a:cubicBezTo>
                  <a:cubicBezTo>
                    <a:pt x="22865" y="3090"/>
                    <a:pt x="24042" y="3200"/>
                    <a:pt x="25140" y="3395"/>
                  </a:cubicBezTo>
                  <a:cubicBezTo>
                    <a:pt x="31190" y="4566"/>
                    <a:pt x="36753" y="7591"/>
                    <a:pt x="40950" y="12080"/>
                  </a:cubicBezTo>
                  <a:cubicBezTo>
                    <a:pt x="45634" y="16862"/>
                    <a:pt x="48952" y="23206"/>
                    <a:pt x="48855" y="30037"/>
                  </a:cubicBezTo>
                  <a:cubicBezTo>
                    <a:pt x="48855" y="31062"/>
                    <a:pt x="49611" y="31574"/>
                    <a:pt x="50367" y="31574"/>
                  </a:cubicBezTo>
                  <a:cubicBezTo>
                    <a:pt x="51124" y="31574"/>
                    <a:pt x="51880" y="31062"/>
                    <a:pt x="51880" y="30037"/>
                  </a:cubicBezTo>
                  <a:lnTo>
                    <a:pt x="51978" y="30037"/>
                  </a:lnTo>
                  <a:cubicBezTo>
                    <a:pt x="52173" y="16862"/>
                    <a:pt x="41340" y="4859"/>
                    <a:pt x="29141" y="1150"/>
                  </a:cubicBezTo>
                  <a:cubicBezTo>
                    <a:pt x="26757" y="427"/>
                    <a:pt x="24151" y="0"/>
                    <a:pt x="215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grpSp>
        <p:nvGrpSpPr>
          <p:cNvPr id="1049" name="Google Shape;1049;p35"/>
          <p:cNvGrpSpPr/>
          <p:nvPr/>
        </p:nvGrpSpPr>
        <p:grpSpPr>
          <a:xfrm rot="900586">
            <a:off x="5542915" y="171297"/>
            <a:ext cx="1281090" cy="401028"/>
            <a:chOff x="405300" y="1999648"/>
            <a:chExt cx="6798800" cy="2128275"/>
          </a:xfrm>
        </p:grpSpPr>
        <p:sp>
          <p:nvSpPr>
            <p:cNvPr id="1050" name="Google Shape;1050;p35"/>
            <p:cNvSpPr/>
            <p:nvPr/>
          </p:nvSpPr>
          <p:spPr>
            <a:xfrm>
              <a:off x="405300" y="1999648"/>
              <a:ext cx="6798800" cy="2128275"/>
            </a:xfrm>
            <a:custGeom>
              <a:avLst/>
              <a:gdLst/>
              <a:ahLst/>
              <a:cxnLst/>
              <a:rect l="l" t="t" r="r" b="b"/>
              <a:pathLst>
                <a:path w="271952" h="85131" extrusionOk="0">
                  <a:moveTo>
                    <a:pt x="0" y="1"/>
                  </a:moveTo>
                  <a:lnTo>
                    <a:pt x="0" y="319"/>
                  </a:lnTo>
                  <a:cubicBezTo>
                    <a:pt x="849" y="1274"/>
                    <a:pt x="1805" y="2336"/>
                    <a:pt x="2760" y="3397"/>
                  </a:cubicBezTo>
                  <a:cubicBezTo>
                    <a:pt x="3715" y="4353"/>
                    <a:pt x="4565" y="5414"/>
                    <a:pt x="5414" y="6476"/>
                  </a:cubicBezTo>
                  <a:cubicBezTo>
                    <a:pt x="6051" y="7113"/>
                    <a:pt x="6369" y="7856"/>
                    <a:pt x="6475" y="8705"/>
                  </a:cubicBezTo>
                  <a:cubicBezTo>
                    <a:pt x="6475" y="9554"/>
                    <a:pt x="6051" y="10297"/>
                    <a:pt x="5414" y="10828"/>
                  </a:cubicBezTo>
                  <a:cubicBezTo>
                    <a:pt x="4989" y="11358"/>
                    <a:pt x="4459" y="11783"/>
                    <a:pt x="4034" y="12314"/>
                  </a:cubicBezTo>
                  <a:cubicBezTo>
                    <a:pt x="3715" y="12526"/>
                    <a:pt x="3397" y="12844"/>
                    <a:pt x="3185" y="13163"/>
                  </a:cubicBezTo>
                  <a:cubicBezTo>
                    <a:pt x="2866" y="13375"/>
                    <a:pt x="2866" y="13269"/>
                    <a:pt x="3079" y="13375"/>
                  </a:cubicBezTo>
                  <a:cubicBezTo>
                    <a:pt x="3185" y="13481"/>
                    <a:pt x="3079" y="13800"/>
                    <a:pt x="3185" y="13906"/>
                  </a:cubicBezTo>
                  <a:cubicBezTo>
                    <a:pt x="3291" y="14012"/>
                    <a:pt x="3397" y="14118"/>
                    <a:pt x="3503" y="14331"/>
                  </a:cubicBezTo>
                  <a:cubicBezTo>
                    <a:pt x="3715" y="14543"/>
                    <a:pt x="4034" y="14755"/>
                    <a:pt x="4352" y="14967"/>
                  </a:cubicBezTo>
                  <a:cubicBezTo>
                    <a:pt x="5095" y="15498"/>
                    <a:pt x="5945" y="15817"/>
                    <a:pt x="6794" y="16135"/>
                  </a:cubicBezTo>
                  <a:cubicBezTo>
                    <a:pt x="8174" y="16666"/>
                    <a:pt x="9978" y="17090"/>
                    <a:pt x="10934" y="18152"/>
                  </a:cubicBezTo>
                  <a:cubicBezTo>
                    <a:pt x="11889" y="19319"/>
                    <a:pt x="9978" y="20806"/>
                    <a:pt x="9129" y="21336"/>
                  </a:cubicBezTo>
                  <a:cubicBezTo>
                    <a:pt x="7961" y="22079"/>
                    <a:pt x="6688" y="22504"/>
                    <a:pt x="5626" y="23247"/>
                  </a:cubicBezTo>
                  <a:cubicBezTo>
                    <a:pt x="4989" y="23459"/>
                    <a:pt x="4565" y="23990"/>
                    <a:pt x="4459" y="24627"/>
                  </a:cubicBezTo>
                  <a:cubicBezTo>
                    <a:pt x="4352" y="25370"/>
                    <a:pt x="4565" y="26113"/>
                    <a:pt x="5095" y="26750"/>
                  </a:cubicBezTo>
                  <a:cubicBezTo>
                    <a:pt x="5732" y="27493"/>
                    <a:pt x="7006" y="27917"/>
                    <a:pt x="7431" y="28873"/>
                  </a:cubicBezTo>
                  <a:cubicBezTo>
                    <a:pt x="7749" y="29934"/>
                    <a:pt x="7537" y="30996"/>
                    <a:pt x="6794" y="31739"/>
                  </a:cubicBezTo>
                  <a:cubicBezTo>
                    <a:pt x="5520" y="33543"/>
                    <a:pt x="2229" y="35454"/>
                    <a:pt x="3291" y="38108"/>
                  </a:cubicBezTo>
                  <a:cubicBezTo>
                    <a:pt x="3822" y="39275"/>
                    <a:pt x="4671" y="40230"/>
                    <a:pt x="5626" y="40973"/>
                  </a:cubicBezTo>
                  <a:cubicBezTo>
                    <a:pt x="6688" y="41823"/>
                    <a:pt x="7749" y="42566"/>
                    <a:pt x="8811" y="43415"/>
                  </a:cubicBezTo>
                  <a:cubicBezTo>
                    <a:pt x="10084" y="44582"/>
                    <a:pt x="12207" y="46175"/>
                    <a:pt x="11677" y="48191"/>
                  </a:cubicBezTo>
                  <a:cubicBezTo>
                    <a:pt x="11040" y="50208"/>
                    <a:pt x="8917" y="51482"/>
                    <a:pt x="7325" y="52650"/>
                  </a:cubicBezTo>
                  <a:cubicBezTo>
                    <a:pt x="5732" y="53817"/>
                    <a:pt x="3079" y="55410"/>
                    <a:pt x="3928" y="57745"/>
                  </a:cubicBezTo>
                  <a:cubicBezTo>
                    <a:pt x="4352" y="58806"/>
                    <a:pt x="5095" y="59762"/>
                    <a:pt x="6051" y="60398"/>
                  </a:cubicBezTo>
                  <a:cubicBezTo>
                    <a:pt x="6688" y="60823"/>
                    <a:pt x="7218" y="61354"/>
                    <a:pt x="7537" y="62097"/>
                  </a:cubicBezTo>
                  <a:cubicBezTo>
                    <a:pt x="7643" y="62840"/>
                    <a:pt x="7431" y="63583"/>
                    <a:pt x="6900" y="64220"/>
                  </a:cubicBezTo>
                  <a:cubicBezTo>
                    <a:pt x="6263" y="64857"/>
                    <a:pt x="5626" y="65494"/>
                    <a:pt x="4989" y="66024"/>
                  </a:cubicBezTo>
                  <a:cubicBezTo>
                    <a:pt x="4459" y="66343"/>
                    <a:pt x="4034" y="66767"/>
                    <a:pt x="3715" y="67192"/>
                  </a:cubicBezTo>
                  <a:cubicBezTo>
                    <a:pt x="3397" y="67723"/>
                    <a:pt x="3715" y="68253"/>
                    <a:pt x="3928" y="68784"/>
                  </a:cubicBezTo>
                  <a:cubicBezTo>
                    <a:pt x="4140" y="69315"/>
                    <a:pt x="4565" y="69846"/>
                    <a:pt x="5095" y="70376"/>
                  </a:cubicBezTo>
                  <a:cubicBezTo>
                    <a:pt x="6157" y="71225"/>
                    <a:pt x="7218" y="72181"/>
                    <a:pt x="8174" y="73242"/>
                  </a:cubicBezTo>
                  <a:cubicBezTo>
                    <a:pt x="8811" y="73879"/>
                    <a:pt x="9023" y="74834"/>
                    <a:pt x="8704" y="75684"/>
                  </a:cubicBezTo>
                  <a:cubicBezTo>
                    <a:pt x="8068" y="76745"/>
                    <a:pt x="7325" y="77807"/>
                    <a:pt x="6369" y="78656"/>
                  </a:cubicBezTo>
                  <a:cubicBezTo>
                    <a:pt x="4246" y="80673"/>
                    <a:pt x="2229" y="82902"/>
                    <a:pt x="213" y="85131"/>
                  </a:cubicBezTo>
                  <a:lnTo>
                    <a:pt x="271951" y="85131"/>
                  </a:lnTo>
                  <a:lnTo>
                    <a:pt x="271951" y="84812"/>
                  </a:lnTo>
                  <a:cubicBezTo>
                    <a:pt x="270253" y="83432"/>
                    <a:pt x="268661" y="81946"/>
                    <a:pt x="267174" y="80460"/>
                  </a:cubicBezTo>
                  <a:cubicBezTo>
                    <a:pt x="266431" y="79611"/>
                    <a:pt x="265795" y="78656"/>
                    <a:pt x="265476" y="77594"/>
                  </a:cubicBezTo>
                  <a:cubicBezTo>
                    <a:pt x="265264" y="76745"/>
                    <a:pt x="265476" y="75896"/>
                    <a:pt x="266007" y="75259"/>
                  </a:cubicBezTo>
                  <a:cubicBezTo>
                    <a:pt x="267281" y="73242"/>
                    <a:pt x="269404" y="71862"/>
                    <a:pt x="271102" y="70058"/>
                  </a:cubicBezTo>
                  <a:cubicBezTo>
                    <a:pt x="271208" y="69952"/>
                    <a:pt x="271314" y="69846"/>
                    <a:pt x="271420" y="69739"/>
                  </a:cubicBezTo>
                  <a:cubicBezTo>
                    <a:pt x="271527" y="69633"/>
                    <a:pt x="271420" y="69527"/>
                    <a:pt x="271208" y="69421"/>
                  </a:cubicBezTo>
                  <a:cubicBezTo>
                    <a:pt x="270996" y="69315"/>
                    <a:pt x="270571" y="68890"/>
                    <a:pt x="270253" y="68678"/>
                  </a:cubicBezTo>
                  <a:cubicBezTo>
                    <a:pt x="269616" y="68253"/>
                    <a:pt x="269085" y="67829"/>
                    <a:pt x="268554" y="67404"/>
                  </a:cubicBezTo>
                  <a:cubicBezTo>
                    <a:pt x="267387" y="66343"/>
                    <a:pt x="266219" y="65175"/>
                    <a:pt x="264945" y="64220"/>
                  </a:cubicBezTo>
                  <a:lnTo>
                    <a:pt x="264945" y="64114"/>
                  </a:lnTo>
                  <a:cubicBezTo>
                    <a:pt x="265688" y="62946"/>
                    <a:pt x="266644" y="61991"/>
                    <a:pt x="267599" y="61035"/>
                  </a:cubicBezTo>
                  <a:cubicBezTo>
                    <a:pt x="268236" y="60398"/>
                    <a:pt x="268767" y="59655"/>
                    <a:pt x="269297" y="59019"/>
                  </a:cubicBezTo>
                  <a:cubicBezTo>
                    <a:pt x="269510" y="58594"/>
                    <a:pt x="270253" y="57745"/>
                    <a:pt x="269934" y="57214"/>
                  </a:cubicBezTo>
                  <a:cubicBezTo>
                    <a:pt x="269510" y="56789"/>
                    <a:pt x="269085" y="56471"/>
                    <a:pt x="268448" y="56259"/>
                  </a:cubicBezTo>
                  <a:cubicBezTo>
                    <a:pt x="267705" y="55940"/>
                    <a:pt x="266962" y="55728"/>
                    <a:pt x="266219" y="55516"/>
                  </a:cubicBezTo>
                  <a:cubicBezTo>
                    <a:pt x="264945" y="55197"/>
                    <a:pt x="263672" y="54773"/>
                    <a:pt x="262504" y="54136"/>
                  </a:cubicBezTo>
                  <a:cubicBezTo>
                    <a:pt x="262504" y="54136"/>
                    <a:pt x="262504" y="54030"/>
                    <a:pt x="262504" y="54030"/>
                  </a:cubicBezTo>
                  <a:cubicBezTo>
                    <a:pt x="263884" y="52331"/>
                    <a:pt x="266219" y="51270"/>
                    <a:pt x="267068" y="49253"/>
                  </a:cubicBezTo>
                  <a:cubicBezTo>
                    <a:pt x="267387" y="48616"/>
                    <a:pt x="267705" y="47873"/>
                    <a:pt x="267281" y="47342"/>
                  </a:cubicBezTo>
                  <a:cubicBezTo>
                    <a:pt x="266750" y="46705"/>
                    <a:pt x="266325" y="46175"/>
                    <a:pt x="265795" y="45644"/>
                  </a:cubicBezTo>
                  <a:cubicBezTo>
                    <a:pt x="265052" y="44901"/>
                    <a:pt x="264415" y="44052"/>
                    <a:pt x="263672" y="43203"/>
                  </a:cubicBezTo>
                  <a:cubicBezTo>
                    <a:pt x="263035" y="42460"/>
                    <a:pt x="262504" y="41929"/>
                    <a:pt x="262079" y="41186"/>
                  </a:cubicBezTo>
                  <a:cubicBezTo>
                    <a:pt x="261442" y="40443"/>
                    <a:pt x="260912" y="39700"/>
                    <a:pt x="260487" y="38957"/>
                  </a:cubicBezTo>
                  <a:cubicBezTo>
                    <a:pt x="260275" y="38638"/>
                    <a:pt x="260275" y="38320"/>
                    <a:pt x="260275" y="37895"/>
                  </a:cubicBezTo>
                  <a:cubicBezTo>
                    <a:pt x="260487" y="37364"/>
                    <a:pt x="260806" y="36940"/>
                    <a:pt x="261230" y="36515"/>
                  </a:cubicBezTo>
                  <a:cubicBezTo>
                    <a:pt x="261549" y="35985"/>
                    <a:pt x="262079" y="35454"/>
                    <a:pt x="262504" y="35029"/>
                  </a:cubicBezTo>
                  <a:cubicBezTo>
                    <a:pt x="263672" y="34180"/>
                    <a:pt x="264733" y="33437"/>
                    <a:pt x="266007" y="32694"/>
                  </a:cubicBezTo>
                  <a:cubicBezTo>
                    <a:pt x="267281" y="31951"/>
                    <a:pt x="268448" y="31102"/>
                    <a:pt x="269404" y="29934"/>
                  </a:cubicBezTo>
                  <a:cubicBezTo>
                    <a:pt x="271420" y="26962"/>
                    <a:pt x="268130" y="24202"/>
                    <a:pt x="266325" y="22079"/>
                  </a:cubicBezTo>
                  <a:cubicBezTo>
                    <a:pt x="265264" y="20699"/>
                    <a:pt x="263565" y="18470"/>
                    <a:pt x="265795" y="17409"/>
                  </a:cubicBezTo>
                  <a:cubicBezTo>
                    <a:pt x="266856" y="17090"/>
                    <a:pt x="267917" y="16560"/>
                    <a:pt x="268873" y="16029"/>
                  </a:cubicBezTo>
                  <a:cubicBezTo>
                    <a:pt x="269616" y="15498"/>
                    <a:pt x="270571" y="14755"/>
                    <a:pt x="270465" y="13800"/>
                  </a:cubicBezTo>
                  <a:cubicBezTo>
                    <a:pt x="270359" y="13057"/>
                    <a:pt x="270040" y="12314"/>
                    <a:pt x="269404" y="11783"/>
                  </a:cubicBezTo>
                  <a:cubicBezTo>
                    <a:pt x="268130" y="10085"/>
                    <a:pt x="264945" y="7431"/>
                    <a:pt x="267281" y="5414"/>
                  </a:cubicBezTo>
                  <a:cubicBezTo>
                    <a:pt x="268448" y="4353"/>
                    <a:pt x="269828" y="3610"/>
                    <a:pt x="270996" y="2548"/>
                  </a:cubicBezTo>
                  <a:lnTo>
                    <a:pt x="271845" y="1593"/>
                  </a:lnTo>
                  <a:lnTo>
                    <a:pt x="271845" y="1"/>
                  </a:lnTo>
                  <a:close/>
                </a:path>
              </a:pathLst>
            </a:custGeom>
            <a:solidFill>
              <a:schemeClr val="accent3"/>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051" name="Google Shape;1051;p35"/>
            <p:cNvSpPr/>
            <p:nvPr/>
          </p:nvSpPr>
          <p:spPr>
            <a:xfrm>
              <a:off x="6297175"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52" name="Google Shape;1052;p35"/>
            <p:cNvSpPr/>
            <p:nvPr/>
          </p:nvSpPr>
          <p:spPr>
            <a:xfrm>
              <a:off x="5766425" y="2129200"/>
              <a:ext cx="325325" cy="231850"/>
            </a:xfrm>
            <a:custGeom>
              <a:avLst/>
              <a:gdLst/>
              <a:ahLst/>
              <a:cxnLst/>
              <a:rect l="l" t="t" r="r" b="b"/>
              <a:pathLst>
                <a:path w="13013" h="9274" extrusionOk="0">
                  <a:moveTo>
                    <a:pt x="6491" y="0"/>
                  </a:moveTo>
                  <a:cubicBezTo>
                    <a:pt x="712" y="0"/>
                    <a:pt x="1" y="8429"/>
                    <a:pt x="5600" y="9229"/>
                  </a:cubicBezTo>
                  <a:cubicBezTo>
                    <a:pt x="5847" y="9259"/>
                    <a:pt x="6086" y="9274"/>
                    <a:pt x="6318" y="9274"/>
                  </a:cubicBezTo>
                  <a:cubicBezTo>
                    <a:pt x="11768" y="9274"/>
                    <a:pt x="13013" y="1220"/>
                    <a:pt x="7617" y="100"/>
                  </a:cubicBezTo>
                  <a:cubicBezTo>
                    <a:pt x="7222" y="32"/>
                    <a:pt x="6847" y="0"/>
                    <a:pt x="649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53" name="Google Shape;1053;p35"/>
            <p:cNvSpPr/>
            <p:nvPr/>
          </p:nvSpPr>
          <p:spPr>
            <a:xfrm>
              <a:off x="5235700"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4" name="Google Shape;1054;p35"/>
            <p:cNvSpPr/>
            <p:nvPr/>
          </p:nvSpPr>
          <p:spPr>
            <a:xfrm>
              <a:off x="4704950" y="2129200"/>
              <a:ext cx="325325" cy="231850"/>
            </a:xfrm>
            <a:custGeom>
              <a:avLst/>
              <a:gdLst/>
              <a:ahLst/>
              <a:cxnLst/>
              <a:rect l="l" t="t" r="r" b="b"/>
              <a:pathLst>
                <a:path w="13013" h="9274" extrusionOk="0">
                  <a:moveTo>
                    <a:pt x="6491" y="0"/>
                  </a:moveTo>
                  <a:cubicBezTo>
                    <a:pt x="711" y="0"/>
                    <a:pt x="0" y="8429"/>
                    <a:pt x="5600" y="9229"/>
                  </a:cubicBezTo>
                  <a:cubicBezTo>
                    <a:pt x="5847" y="9259"/>
                    <a:pt x="6086" y="9274"/>
                    <a:pt x="6318" y="9274"/>
                  </a:cubicBezTo>
                  <a:cubicBezTo>
                    <a:pt x="11768" y="9274"/>
                    <a:pt x="13013" y="1220"/>
                    <a:pt x="7616"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55" name="Google Shape;1055;p35"/>
            <p:cNvSpPr/>
            <p:nvPr/>
          </p:nvSpPr>
          <p:spPr>
            <a:xfrm>
              <a:off x="4174200" y="2129200"/>
              <a:ext cx="325350" cy="231850"/>
            </a:xfrm>
            <a:custGeom>
              <a:avLst/>
              <a:gdLst/>
              <a:ahLst/>
              <a:cxnLst/>
              <a:rect l="l" t="t" r="r" b="b"/>
              <a:pathLst>
                <a:path w="13014" h="9274" extrusionOk="0">
                  <a:moveTo>
                    <a:pt x="6491" y="0"/>
                  </a:moveTo>
                  <a:cubicBezTo>
                    <a:pt x="712" y="0"/>
                    <a:pt x="1" y="8429"/>
                    <a:pt x="5600" y="9229"/>
                  </a:cubicBezTo>
                  <a:cubicBezTo>
                    <a:pt x="5847" y="9259"/>
                    <a:pt x="6087" y="9274"/>
                    <a:pt x="6319" y="9274"/>
                  </a:cubicBezTo>
                  <a:cubicBezTo>
                    <a:pt x="11768" y="9274"/>
                    <a:pt x="13013" y="1220"/>
                    <a:pt x="7617" y="100"/>
                  </a:cubicBezTo>
                  <a:cubicBezTo>
                    <a:pt x="7223" y="32"/>
                    <a:pt x="6847" y="0"/>
                    <a:pt x="649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56" name="Google Shape;1056;p35"/>
            <p:cNvSpPr/>
            <p:nvPr/>
          </p:nvSpPr>
          <p:spPr>
            <a:xfrm>
              <a:off x="3643475" y="2129200"/>
              <a:ext cx="325325" cy="231850"/>
            </a:xfrm>
            <a:custGeom>
              <a:avLst/>
              <a:gdLst/>
              <a:ahLst/>
              <a:cxnLst/>
              <a:rect l="l" t="t" r="r" b="b"/>
              <a:pathLst>
                <a:path w="13013" h="9274" extrusionOk="0">
                  <a:moveTo>
                    <a:pt x="6490" y="0"/>
                  </a:moveTo>
                  <a:cubicBezTo>
                    <a:pt x="711" y="0"/>
                    <a:pt x="0" y="8429"/>
                    <a:pt x="5600" y="9229"/>
                  </a:cubicBezTo>
                  <a:cubicBezTo>
                    <a:pt x="5847" y="9259"/>
                    <a:pt x="6086" y="9274"/>
                    <a:pt x="6318" y="9274"/>
                  </a:cubicBezTo>
                  <a:cubicBezTo>
                    <a:pt x="11768" y="9274"/>
                    <a:pt x="13013" y="1220"/>
                    <a:pt x="7616" y="100"/>
                  </a:cubicBezTo>
                  <a:cubicBezTo>
                    <a:pt x="7222" y="32"/>
                    <a:pt x="6847" y="0"/>
                    <a:pt x="649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57" name="Google Shape;1057;p35"/>
            <p:cNvSpPr/>
            <p:nvPr/>
          </p:nvSpPr>
          <p:spPr>
            <a:xfrm>
              <a:off x="3112725" y="2129200"/>
              <a:ext cx="325325" cy="231850"/>
            </a:xfrm>
            <a:custGeom>
              <a:avLst/>
              <a:gdLst/>
              <a:ahLst/>
              <a:cxnLst/>
              <a:rect l="l" t="t" r="r" b="b"/>
              <a:pathLst>
                <a:path w="13013" h="9274" extrusionOk="0">
                  <a:moveTo>
                    <a:pt x="6491" y="0"/>
                  </a:moveTo>
                  <a:cubicBezTo>
                    <a:pt x="712" y="0"/>
                    <a:pt x="1" y="8429"/>
                    <a:pt x="5600" y="9229"/>
                  </a:cubicBezTo>
                  <a:cubicBezTo>
                    <a:pt x="5847" y="9259"/>
                    <a:pt x="6087" y="9274"/>
                    <a:pt x="6318" y="9274"/>
                  </a:cubicBezTo>
                  <a:cubicBezTo>
                    <a:pt x="11768" y="9274"/>
                    <a:pt x="13013" y="1220"/>
                    <a:pt x="7617"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58" name="Google Shape;1058;p35"/>
            <p:cNvSpPr/>
            <p:nvPr/>
          </p:nvSpPr>
          <p:spPr>
            <a:xfrm>
              <a:off x="2582000"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59" name="Google Shape;1059;p35"/>
            <p:cNvSpPr/>
            <p:nvPr/>
          </p:nvSpPr>
          <p:spPr>
            <a:xfrm>
              <a:off x="2051250" y="2129200"/>
              <a:ext cx="325325" cy="231850"/>
            </a:xfrm>
            <a:custGeom>
              <a:avLst/>
              <a:gdLst/>
              <a:ahLst/>
              <a:cxnLst/>
              <a:rect l="l" t="t" r="r" b="b"/>
              <a:pathLst>
                <a:path w="13013" h="9274" extrusionOk="0">
                  <a:moveTo>
                    <a:pt x="6491" y="0"/>
                  </a:moveTo>
                  <a:cubicBezTo>
                    <a:pt x="712" y="0"/>
                    <a:pt x="1" y="8429"/>
                    <a:pt x="5600" y="9229"/>
                  </a:cubicBezTo>
                  <a:cubicBezTo>
                    <a:pt x="5847" y="9259"/>
                    <a:pt x="6086" y="9274"/>
                    <a:pt x="6318" y="9274"/>
                  </a:cubicBezTo>
                  <a:cubicBezTo>
                    <a:pt x="11768" y="9274"/>
                    <a:pt x="13013" y="1220"/>
                    <a:pt x="7617" y="100"/>
                  </a:cubicBezTo>
                  <a:cubicBezTo>
                    <a:pt x="7222" y="32"/>
                    <a:pt x="6847" y="0"/>
                    <a:pt x="649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60" name="Google Shape;1060;p35"/>
            <p:cNvSpPr/>
            <p:nvPr/>
          </p:nvSpPr>
          <p:spPr>
            <a:xfrm>
              <a:off x="989775" y="2129200"/>
              <a:ext cx="325325" cy="231850"/>
            </a:xfrm>
            <a:custGeom>
              <a:avLst/>
              <a:gdLst/>
              <a:ahLst/>
              <a:cxnLst/>
              <a:rect l="l" t="t" r="r" b="b"/>
              <a:pathLst>
                <a:path w="13013" h="9274" extrusionOk="0">
                  <a:moveTo>
                    <a:pt x="6491" y="0"/>
                  </a:moveTo>
                  <a:cubicBezTo>
                    <a:pt x="711" y="0"/>
                    <a:pt x="0" y="8429"/>
                    <a:pt x="5600" y="9229"/>
                  </a:cubicBezTo>
                  <a:cubicBezTo>
                    <a:pt x="5847" y="9259"/>
                    <a:pt x="6086" y="9274"/>
                    <a:pt x="6318" y="9274"/>
                  </a:cubicBezTo>
                  <a:cubicBezTo>
                    <a:pt x="11768" y="9274"/>
                    <a:pt x="13013" y="1220"/>
                    <a:pt x="7616"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61" name="Google Shape;1061;p35"/>
            <p:cNvSpPr/>
            <p:nvPr/>
          </p:nvSpPr>
          <p:spPr>
            <a:xfrm>
              <a:off x="1517525" y="2129200"/>
              <a:ext cx="322775" cy="231850"/>
            </a:xfrm>
            <a:custGeom>
              <a:avLst/>
              <a:gdLst/>
              <a:ahLst/>
              <a:cxnLst/>
              <a:rect l="l" t="t" r="r" b="b"/>
              <a:pathLst>
                <a:path w="12911" h="9274" extrusionOk="0">
                  <a:moveTo>
                    <a:pt x="6421" y="0"/>
                  </a:moveTo>
                  <a:cubicBezTo>
                    <a:pt x="6064" y="0"/>
                    <a:pt x="5689" y="32"/>
                    <a:pt x="5295" y="100"/>
                  </a:cubicBezTo>
                  <a:cubicBezTo>
                    <a:pt x="0" y="1220"/>
                    <a:pt x="1249" y="9274"/>
                    <a:pt x="6605" y="9274"/>
                  </a:cubicBezTo>
                  <a:cubicBezTo>
                    <a:pt x="6833" y="9274"/>
                    <a:pt x="7069" y="9259"/>
                    <a:pt x="7311" y="9229"/>
                  </a:cubicBezTo>
                  <a:cubicBezTo>
                    <a:pt x="12911" y="8429"/>
                    <a:pt x="12200" y="0"/>
                    <a:pt x="642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2" name="Google Shape;1062;p35"/>
            <p:cNvSpPr/>
            <p:nvPr/>
          </p:nvSpPr>
          <p:spPr>
            <a:xfrm>
              <a:off x="721400" y="2527250"/>
              <a:ext cx="322800" cy="231850"/>
            </a:xfrm>
            <a:custGeom>
              <a:avLst/>
              <a:gdLst/>
              <a:ahLst/>
              <a:cxnLst/>
              <a:rect l="l" t="t" r="r" b="b"/>
              <a:pathLst>
                <a:path w="12912" h="9274"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63" name="Google Shape;1063;p35"/>
            <p:cNvSpPr/>
            <p:nvPr/>
          </p:nvSpPr>
          <p:spPr>
            <a:xfrm>
              <a:off x="1252150" y="2527250"/>
              <a:ext cx="322775" cy="231850"/>
            </a:xfrm>
            <a:custGeom>
              <a:avLst/>
              <a:gdLst/>
              <a:ahLst/>
              <a:cxnLst/>
              <a:rect l="l" t="t" r="r" b="b"/>
              <a:pathLst>
                <a:path w="12911"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64" name="Google Shape;1064;p35"/>
            <p:cNvSpPr/>
            <p:nvPr/>
          </p:nvSpPr>
          <p:spPr>
            <a:xfrm>
              <a:off x="1782900" y="2527250"/>
              <a:ext cx="322775" cy="231850"/>
            </a:xfrm>
            <a:custGeom>
              <a:avLst/>
              <a:gdLst/>
              <a:ahLst/>
              <a:cxnLst/>
              <a:rect l="l" t="t" r="r" b="b"/>
              <a:pathLst>
                <a:path w="12911" h="9274" extrusionOk="0">
                  <a:moveTo>
                    <a:pt x="6420" y="1"/>
                  </a:moveTo>
                  <a:cubicBezTo>
                    <a:pt x="6064" y="1"/>
                    <a:pt x="5689" y="33"/>
                    <a:pt x="5294" y="100"/>
                  </a:cubicBezTo>
                  <a:cubicBezTo>
                    <a:pt x="0" y="1220"/>
                    <a:pt x="1249" y="9274"/>
                    <a:pt x="6605" y="9274"/>
                  </a:cubicBezTo>
                  <a:cubicBezTo>
                    <a:pt x="6833" y="9274"/>
                    <a:pt x="7069" y="9259"/>
                    <a:pt x="7311" y="9229"/>
                  </a:cubicBezTo>
                  <a:cubicBezTo>
                    <a:pt x="12910" y="8429"/>
                    <a:pt x="12199" y="1"/>
                    <a:pt x="64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5" name="Google Shape;1065;p35"/>
            <p:cNvSpPr/>
            <p:nvPr/>
          </p:nvSpPr>
          <p:spPr>
            <a:xfrm>
              <a:off x="2313625" y="2527250"/>
              <a:ext cx="322800" cy="231850"/>
            </a:xfrm>
            <a:custGeom>
              <a:avLst/>
              <a:gdLst/>
              <a:ahLst/>
              <a:cxnLst/>
              <a:rect l="l" t="t" r="r" b="b"/>
              <a:pathLst>
                <a:path w="12912"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66" name="Google Shape;1066;p35"/>
            <p:cNvSpPr/>
            <p:nvPr/>
          </p:nvSpPr>
          <p:spPr>
            <a:xfrm>
              <a:off x="5501050" y="2527250"/>
              <a:ext cx="325325" cy="231850"/>
            </a:xfrm>
            <a:custGeom>
              <a:avLst/>
              <a:gdLst/>
              <a:ahLst/>
              <a:cxnLst/>
              <a:rect l="l" t="t" r="r" b="b"/>
              <a:pathLst>
                <a:path w="13013" h="9274" extrusionOk="0">
                  <a:moveTo>
                    <a:pt x="6491" y="1"/>
                  </a:moveTo>
                  <a:cubicBezTo>
                    <a:pt x="712" y="1"/>
                    <a:pt x="1" y="8429"/>
                    <a:pt x="5600" y="9229"/>
                  </a:cubicBezTo>
                  <a:cubicBezTo>
                    <a:pt x="5847" y="9259"/>
                    <a:pt x="6087" y="9274"/>
                    <a:pt x="6319" y="9274"/>
                  </a:cubicBezTo>
                  <a:cubicBezTo>
                    <a:pt x="11768" y="9274"/>
                    <a:pt x="13013" y="1220"/>
                    <a:pt x="7617" y="100"/>
                  </a:cubicBezTo>
                  <a:cubicBezTo>
                    <a:pt x="7222"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7" name="Google Shape;1067;p35"/>
            <p:cNvSpPr/>
            <p:nvPr/>
          </p:nvSpPr>
          <p:spPr>
            <a:xfrm>
              <a:off x="4970325" y="252725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7" y="1"/>
                    <a:pt x="649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68" name="Google Shape;1068;p35"/>
            <p:cNvSpPr/>
            <p:nvPr/>
          </p:nvSpPr>
          <p:spPr>
            <a:xfrm>
              <a:off x="3905850" y="2527250"/>
              <a:ext cx="322775" cy="231850"/>
            </a:xfrm>
            <a:custGeom>
              <a:avLst/>
              <a:gdLst/>
              <a:ahLst/>
              <a:cxnLst/>
              <a:rect l="l" t="t" r="r" b="b"/>
              <a:pathLst>
                <a:path w="12911" h="9274" extrusionOk="0">
                  <a:moveTo>
                    <a:pt x="6421" y="1"/>
                  </a:moveTo>
                  <a:cubicBezTo>
                    <a:pt x="6064" y="1"/>
                    <a:pt x="5689" y="33"/>
                    <a:pt x="5295" y="100"/>
                  </a:cubicBezTo>
                  <a:cubicBezTo>
                    <a:pt x="0" y="1220"/>
                    <a:pt x="1249" y="9274"/>
                    <a:pt x="6605" y="9274"/>
                  </a:cubicBezTo>
                  <a:cubicBezTo>
                    <a:pt x="6833" y="9274"/>
                    <a:pt x="7069" y="9259"/>
                    <a:pt x="7312" y="9229"/>
                  </a:cubicBezTo>
                  <a:cubicBezTo>
                    <a:pt x="12911" y="8429"/>
                    <a:pt x="12200" y="1"/>
                    <a:pt x="6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9" name="Google Shape;1069;p35"/>
            <p:cNvSpPr/>
            <p:nvPr/>
          </p:nvSpPr>
          <p:spPr>
            <a:xfrm>
              <a:off x="4436575" y="2527250"/>
              <a:ext cx="322800" cy="231850"/>
            </a:xfrm>
            <a:custGeom>
              <a:avLst/>
              <a:gdLst/>
              <a:ahLst/>
              <a:cxnLst/>
              <a:rect l="l" t="t" r="r" b="b"/>
              <a:pathLst>
                <a:path w="12912" h="9274"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70" name="Google Shape;1070;p35"/>
            <p:cNvSpPr/>
            <p:nvPr/>
          </p:nvSpPr>
          <p:spPr>
            <a:xfrm>
              <a:off x="3378100" y="2527250"/>
              <a:ext cx="325325" cy="231850"/>
            </a:xfrm>
            <a:custGeom>
              <a:avLst/>
              <a:gdLst/>
              <a:ahLst/>
              <a:cxnLst/>
              <a:rect l="l" t="t" r="r" b="b"/>
              <a:pathLst>
                <a:path w="13013" h="9274" extrusionOk="0">
                  <a:moveTo>
                    <a:pt x="6491" y="1"/>
                  </a:moveTo>
                  <a:cubicBezTo>
                    <a:pt x="711"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71" name="Google Shape;1071;p35"/>
            <p:cNvSpPr/>
            <p:nvPr/>
          </p:nvSpPr>
          <p:spPr>
            <a:xfrm>
              <a:off x="2847350" y="2527250"/>
              <a:ext cx="325350" cy="231850"/>
            </a:xfrm>
            <a:custGeom>
              <a:avLst/>
              <a:gdLst/>
              <a:ahLst/>
              <a:cxnLst/>
              <a:rect l="l" t="t" r="r" b="b"/>
              <a:pathLst>
                <a:path w="13014" h="9274" extrusionOk="0">
                  <a:moveTo>
                    <a:pt x="6491" y="1"/>
                  </a:moveTo>
                  <a:cubicBezTo>
                    <a:pt x="712" y="1"/>
                    <a:pt x="1" y="8429"/>
                    <a:pt x="5600" y="9229"/>
                  </a:cubicBezTo>
                  <a:cubicBezTo>
                    <a:pt x="5847" y="9259"/>
                    <a:pt x="6087" y="9274"/>
                    <a:pt x="6319" y="9274"/>
                  </a:cubicBezTo>
                  <a:cubicBezTo>
                    <a:pt x="11769" y="9274"/>
                    <a:pt x="13013" y="1220"/>
                    <a:pt x="7617" y="100"/>
                  </a:cubicBezTo>
                  <a:cubicBezTo>
                    <a:pt x="7223" y="33"/>
                    <a:pt x="6847" y="1"/>
                    <a:pt x="649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2" name="Google Shape;1072;p35"/>
            <p:cNvSpPr/>
            <p:nvPr/>
          </p:nvSpPr>
          <p:spPr>
            <a:xfrm>
              <a:off x="6028800" y="2527250"/>
              <a:ext cx="322800" cy="231850"/>
            </a:xfrm>
            <a:custGeom>
              <a:avLst/>
              <a:gdLst/>
              <a:ahLst/>
              <a:cxnLst/>
              <a:rect l="l" t="t" r="r" b="b"/>
              <a:pathLst>
                <a:path w="12912"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73" name="Google Shape;1073;p35"/>
            <p:cNvSpPr/>
            <p:nvPr/>
          </p:nvSpPr>
          <p:spPr>
            <a:xfrm>
              <a:off x="6559550" y="2527250"/>
              <a:ext cx="322775" cy="231850"/>
            </a:xfrm>
            <a:custGeom>
              <a:avLst/>
              <a:gdLst/>
              <a:ahLst/>
              <a:cxnLst/>
              <a:rect l="l" t="t" r="r" b="b"/>
              <a:pathLst>
                <a:path w="12911" h="9274" extrusionOk="0">
                  <a:moveTo>
                    <a:pt x="6420" y="1"/>
                  </a:moveTo>
                  <a:cubicBezTo>
                    <a:pt x="6064" y="1"/>
                    <a:pt x="5689" y="33"/>
                    <a:pt x="5295" y="100"/>
                  </a:cubicBezTo>
                  <a:cubicBezTo>
                    <a:pt x="0" y="1220"/>
                    <a:pt x="1249" y="9274"/>
                    <a:pt x="6605" y="9274"/>
                  </a:cubicBezTo>
                  <a:cubicBezTo>
                    <a:pt x="6833" y="9274"/>
                    <a:pt x="7069" y="9259"/>
                    <a:pt x="7311" y="9229"/>
                  </a:cubicBezTo>
                  <a:cubicBezTo>
                    <a:pt x="12911" y="8429"/>
                    <a:pt x="12200" y="1"/>
                    <a:pt x="64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4" name="Google Shape;1074;p35"/>
            <p:cNvSpPr/>
            <p:nvPr/>
          </p:nvSpPr>
          <p:spPr>
            <a:xfrm>
              <a:off x="6297175"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75" name="Google Shape;1075;p35"/>
            <p:cNvSpPr/>
            <p:nvPr/>
          </p:nvSpPr>
          <p:spPr>
            <a:xfrm>
              <a:off x="5766425" y="2925300"/>
              <a:ext cx="325325" cy="231850"/>
            </a:xfrm>
            <a:custGeom>
              <a:avLst/>
              <a:gdLst/>
              <a:ahLst/>
              <a:cxnLst/>
              <a:rect l="l" t="t" r="r" b="b"/>
              <a:pathLst>
                <a:path w="13013" h="9274" extrusionOk="0">
                  <a:moveTo>
                    <a:pt x="6491" y="1"/>
                  </a:moveTo>
                  <a:cubicBezTo>
                    <a:pt x="712"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76" name="Google Shape;1076;p35"/>
            <p:cNvSpPr/>
            <p:nvPr/>
          </p:nvSpPr>
          <p:spPr>
            <a:xfrm>
              <a:off x="5235700"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7" name="Google Shape;1077;p35"/>
            <p:cNvSpPr/>
            <p:nvPr/>
          </p:nvSpPr>
          <p:spPr>
            <a:xfrm>
              <a:off x="4704950" y="2925300"/>
              <a:ext cx="325325" cy="231850"/>
            </a:xfrm>
            <a:custGeom>
              <a:avLst/>
              <a:gdLst/>
              <a:ahLst/>
              <a:cxnLst/>
              <a:rect l="l" t="t" r="r" b="b"/>
              <a:pathLst>
                <a:path w="13013" h="9274" extrusionOk="0">
                  <a:moveTo>
                    <a:pt x="6491" y="1"/>
                  </a:moveTo>
                  <a:cubicBezTo>
                    <a:pt x="711" y="1"/>
                    <a:pt x="0" y="8429"/>
                    <a:pt x="5600" y="9229"/>
                  </a:cubicBezTo>
                  <a:cubicBezTo>
                    <a:pt x="5847" y="9259"/>
                    <a:pt x="6086" y="9274"/>
                    <a:pt x="6318" y="9274"/>
                  </a:cubicBezTo>
                  <a:cubicBezTo>
                    <a:pt x="11768" y="9274"/>
                    <a:pt x="13013" y="1220"/>
                    <a:pt x="7616"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78" name="Google Shape;1078;p35"/>
            <p:cNvSpPr/>
            <p:nvPr/>
          </p:nvSpPr>
          <p:spPr>
            <a:xfrm>
              <a:off x="4174200" y="2925300"/>
              <a:ext cx="325350" cy="231850"/>
            </a:xfrm>
            <a:custGeom>
              <a:avLst/>
              <a:gdLst/>
              <a:ahLst/>
              <a:cxnLst/>
              <a:rect l="l" t="t" r="r" b="b"/>
              <a:pathLst>
                <a:path w="13014" h="9274" extrusionOk="0">
                  <a:moveTo>
                    <a:pt x="6491" y="1"/>
                  </a:moveTo>
                  <a:cubicBezTo>
                    <a:pt x="712" y="1"/>
                    <a:pt x="1" y="8429"/>
                    <a:pt x="5600" y="9229"/>
                  </a:cubicBezTo>
                  <a:cubicBezTo>
                    <a:pt x="5847" y="9259"/>
                    <a:pt x="6087" y="9274"/>
                    <a:pt x="6319" y="9274"/>
                  </a:cubicBezTo>
                  <a:cubicBezTo>
                    <a:pt x="11768" y="9274"/>
                    <a:pt x="13013" y="1220"/>
                    <a:pt x="7617" y="100"/>
                  </a:cubicBezTo>
                  <a:cubicBezTo>
                    <a:pt x="7223"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9" name="Google Shape;1079;p35"/>
            <p:cNvSpPr/>
            <p:nvPr/>
          </p:nvSpPr>
          <p:spPr>
            <a:xfrm>
              <a:off x="3643475" y="2925300"/>
              <a:ext cx="325325" cy="231850"/>
            </a:xfrm>
            <a:custGeom>
              <a:avLst/>
              <a:gdLst/>
              <a:ahLst/>
              <a:cxnLst/>
              <a:rect l="l" t="t" r="r" b="b"/>
              <a:pathLst>
                <a:path w="13013" h="9274" extrusionOk="0">
                  <a:moveTo>
                    <a:pt x="6490" y="1"/>
                  </a:moveTo>
                  <a:cubicBezTo>
                    <a:pt x="711" y="1"/>
                    <a:pt x="0" y="8429"/>
                    <a:pt x="5600" y="9229"/>
                  </a:cubicBezTo>
                  <a:cubicBezTo>
                    <a:pt x="5847" y="9259"/>
                    <a:pt x="6086" y="9274"/>
                    <a:pt x="6318" y="9274"/>
                  </a:cubicBezTo>
                  <a:cubicBezTo>
                    <a:pt x="11768" y="9274"/>
                    <a:pt x="13013" y="1220"/>
                    <a:pt x="7616" y="100"/>
                  </a:cubicBezTo>
                  <a:cubicBezTo>
                    <a:pt x="7222" y="33"/>
                    <a:pt x="6847" y="1"/>
                    <a:pt x="649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80" name="Google Shape;1080;p35"/>
            <p:cNvSpPr/>
            <p:nvPr/>
          </p:nvSpPr>
          <p:spPr>
            <a:xfrm>
              <a:off x="3112725" y="2925300"/>
              <a:ext cx="325325" cy="231850"/>
            </a:xfrm>
            <a:custGeom>
              <a:avLst/>
              <a:gdLst/>
              <a:ahLst/>
              <a:cxnLst/>
              <a:rect l="l" t="t" r="r" b="b"/>
              <a:pathLst>
                <a:path w="13013" h="9274" extrusionOk="0">
                  <a:moveTo>
                    <a:pt x="6491" y="1"/>
                  </a:moveTo>
                  <a:cubicBezTo>
                    <a:pt x="712" y="1"/>
                    <a:pt x="1" y="8429"/>
                    <a:pt x="5600" y="9229"/>
                  </a:cubicBezTo>
                  <a:cubicBezTo>
                    <a:pt x="5847" y="9259"/>
                    <a:pt x="6087" y="9274"/>
                    <a:pt x="6318" y="9274"/>
                  </a:cubicBezTo>
                  <a:cubicBezTo>
                    <a:pt x="11768" y="9274"/>
                    <a:pt x="13013" y="1220"/>
                    <a:pt x="7617"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1" name="Google Shape;1081;p35"/>
            <p:cNvSpPr/>
            <p:nvPr/>
          </p:nvSpPr>
          <p:spPr>
            <a:xfrm>
              <a:off x="2582000"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82" name="Google Shape;1082;p35"/>
            <p:cNvSpPr/>
            <p:nvPr/>
          </p:nvSpPr>
          <p:spPr>
            <a:xfrm>
              <a:off x="2051250" y="2925300"/>
              <a:ext cx="325325" cy="231850"/>
            </a:xfrm>
            <a:custGeom>
              <a:avLst/>
              <a:gdLst/>
              <a:ahLst/>
              <a:cxnLst/>
              <a:rect l="l" t="t" r="r" b="b"/>
              <a:pathLst>
                <a:path w="13013" h="9274" extrusionOk="0">
                  <a:moveTo>
                    <a:pt x="6491" y="1"/>
                  </a:moveTo>
                  <a:cubicBezTo>
                    <a:pt x="712"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83" name="Google Shape;1083;p35"/>
            <p:cNvSpPr/>
            <p:nvPr/>
          </p:nvSpPr>
          <p:spPr>
            <a:xfrm>
              <a:off x="989775" y="2925300"/>
              <a:ext cx="325325" cy="231850"/>
            </a:xfrm>
            <a:custGeom>
              <a:avLst/>
              <a:gdLst/>
              <a:ahLst/>
              <a:cxnLst/>
              <a:rect l="l" t="t" r="r" b="b"/>
              <a:pathLst>
                <a:path w="13013" h="9274" extrusionOk="0">
                  <a:moveTo>
                    <a:pt x="6491" y="1"/>
                  </a:moveTo>
                  <a:cubicBezTo>
                    <a:pt x="711" y="1"/>
                    <a:pt x="0" y="8429"/>
                    <a:pt x="5600" y="9229"/>
                  </a:cubicBezTo>
                  <a:cubicBezTo>
                    <a:pt x="5847" y="9259"/>
                    <a:pt x="6086" y="9274"/>
                    <a:pt x="6318" y="9274"/>
                  </a:cubicBezTo>
                  <a:cubicBezTo>
                    <a:pt x="11768" y="9274"/>
                    <a:pt x="13013" y="1220"/>
                    <a:pt x="7616"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4" name="Google Shape;1084;p35"/>
            <p:cNvSpPr/>
            <p:nvPr/>
          </p:nvSpPr>
          <p:spPr>
            <a:xfrm>
              <a:off x="1517525" y="2925300"/>
              <a:ext cx="322775" cy="231850"/>
            </a:xfrm>
            <a:custGeom>
              <a:avLst/>
              <a:gdLst/>
              <a:ahLst/>
              <a:cxnLst/>
              <a:rect l="l" t="t" r="r" b="b"/>
              <a:pathLst>
                <a:path w="12911" h="9274" extrusionOk="0">
                  <a:moveTo>
                    <a:pt x="6421" y="1"/>
                  </a:moveTo>
                  <a:cubicBezTo>
                    <a:pt x="6064" y="1"/>
                    <a:pt x="5689" y="33"/>
                    <a:pt x="5295" y="100"/>
                  </a:cubicBezTo>
                  <a:cubicBezTo>
                    <a:pt x="0" y="1220"/>
                    <a:pt x="1249" y="9274"/>
                    <a:pt x="6605" y="9274"/>
                  </a:cubicBezTo>
                  <a:cubicBezTo>
                    <a:pt x="6833" y="9274"/>
                    <a:pt x="7069" y="9259"/>
                    <a:pt x="7311" y="9229"/>
                  </a:cubicBezTo>
                  <a:cubicBezTo>
                    <a:pt x="12911" y="8429"/>
                    <a:pt x="12200" y="1"/>
                    <a:pt x="642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5" name="Google Shape;1085;p35"/>
            <p:cNvSpPr/>
            <p:nvPr/>
          </p:nvSpPr>
          <p:spPr>
            <a:xfrm>
              <a:off x="721400" y="3323350"/>
              <a:ext cx="322800" cy="231875"/>
            </a:xfrm>
            <a:custGeom>
              <a:avLst/>
              <a:gdLst/>
              <a:ahLst/>
              <a:cxnLst/>
              <a:rect l="l" t="t" r="r" b="b"/>
              <a:pathLst>
                <a:path w="12912" h="9275"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86" name="Google Shape;1086;p35"/>
            <p:cNvSpPr/>
            <p:nvPr/>
          </p:nvSpPr>
          <p:spPr>
            <a:xfrm>
              <a:off x="1252150" y="3323350"/>
              <a:ext cx="322775" cy="231875"/>
            </a:xfrm>
            <a:custGeom>
              <a:avLst/>
              <a:gdLst/>
              <a:ahLst/>
              <a:cxnLst/>
              <a:rect l="l" t="t" r="r" b="b"/>
              <a:pathLst>
                <a:path w="12911"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87" name="Google Shape;1087;p35"/>
            <p:cNvSpPr/>
            <p:nvPr/>
          </p:nvSpPr>
          <p:spPr>
            <a:xfrm>
              <a:off x="1782900" y="3323350"/>
              <a:ext cx="322775" cy="231875"/>
            </a:xfrm>
            <a:custGeom>
              <a:avLst/>
              <a:gdLst/>
              <a:ahLst/>
              <a:cxnLst/>
              <a:rect l="l" t="t" r="r" b="b"/>
              <a:pathLst>
                <a:path w="12911" h="9275" extrusionOk="0">
                  <a:moveTo>
                    <a:pt x="6420" y="1"/>
                  </a:moveTo>
                  <a:cubicBezTo>
                    <a:pt x="6064" y="1"/>
                    <a:pt x="5689" y="33"/>
                    <a:pt x="5294" y="100"/>
                  </a:cubicBezTo>
                  <a:cubicBezTo>
                    <a:pt x="0" y="1220"/>
                    <a:pt x="1249" y="9274"/>
                    <a:pt x="6605" y="9274"/>
                  </a:cubicBezTo>
                  <a:cubicBezTo>
                    <a:pt x="6833" y="9274"/>
                    <a:pt x="7069" y="9259"/>
                    <a:pt x="7311" y="9229"/>
                  </a:cubicBezTo>
                  <a:cubicBezTo>
                    <a:pt x="12910" y="8429"/>
                    <a:pt x="12199" y="1"/>
                    <a:pt x="64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8" name="Google Shape;1088;p35"/>
            <p:cNvSpPr/>
            <p:nvPr/>
          </p:nvSpPr>
          <p:spPr>
            <a:xfrm>
              <a:off x="2313625" y="3323350"/>
              <a:ext cx="322800" cy="231875"/>
            </a:xfrm>
            <a:custGeom>
              <a:avLst/>
              <a:gdLst/>
              <a:ahLst/>
              <a:cxnLst/>
              <a:rect l="l" t="t" r="r" b="b"/>
              <a:pathLst>
                <a:path w="12912"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9" name="Google Shape;1089;p35"/>
            <p:cNvSpPr/>
            <p:nvPr/>
          </p:nvSpPr>
          <p:spPr>
            <a:xfrm>
              <a:off x="5501050" y="3323350"/>
              <a:ext cx="325325" cy="231875"/>
            </a:xfrm>
            <a:custGeom>
              <a:avLst/>
              <a:gdLst/>
              <a:ahLst/>
              <a:cxnLst/>
              <a:rect l="l" t="t" r="r" b="b"/>
              <a:pathLst>
                <a:path w="13013" h="9275" extrusionOk="0">
                  <a:moveTo>
                    <a:pt x="6491" y="1"/>
                  </a:moveTo>
                  <a:cubicBezTo>
                    <a:pt x="712" y="1"/>
                    <a:pt x="1" y="8429"/>
                    <a:pt x="5600" y="9229"/>
                  </a:cubicBezTo>
                  <a:cubicBezTo>
                    <a:pt x="5847" y="9259"/>
                    <a:pt x="6087" y="9274"/>
                    <a:pt x="6319" y="9274"/>
                  </a:cubicBezTo>
                  <a:cubicBezTo>
                    <a:pt x="11768" y="9274"/>
                    <a:pt x="13013" y="1220"/>
                    <a:pt x="7617" y="100"/>
                  </a:cubicBezTo>
                  <a:cubicBezTo>
                    <a:pt x="7222"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90" name="Google Shape;1090;p35"/>
            <p:cNvSpPr/>
            <p:nvPr/>
          </p:nvSpPr>
          <p:spPr>
            <a:xfrm>
              <a:off x="4970325" y="3323350"/>
              <a:ext cx="325325" cy="231875"/>
            </a:xfrm>
            <a:custGeom>
              <a:avLst/>
              <a:gdLst/>
              <a:ahLst/>
              <a:cxnLst/>
              <a:rect l="l" t="t" r="r" b="b"/>
              <a:pathLst>
                <a:path w="13013" h="9275"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7" y="1"/>
                    <a:pt x="649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91" name="Google Shape;1091;p35"/>
            <p:cNvSpPr/>
            <p:nvPr/>
          </p:nvSpPr>
          <p:spPr>
            <a:xfrm>
              <a:off x="3905850" y="3323350"/>
              <a:ext cx="322775" cy="231875"/>
            </a:xfrm>
            <a:custGeom>
              <a:avLst/>
              <a:gdLst/>
              <a:ahLst/>
              <a:cxnLst/>
              <a:rect l="l" t="t" r="r" b="b"/>
              <a:pathLst>
                <a:path w="12911" h="9275" extrusionOk="0">
                  <a:moveTo>
                    <a:pt x="6421" y="1"/>
                  </a:moveTo>
                  <a:cubicBezTo>
                    <a:pt x="6064" y="1"/>
                    <a:pt x="5689" y="33"/>
                    <a:pt x="5295" y="100"/>
                  </a:cubicBezTo>
                  <a:cubicBezTo>
                    <a:pt x="0" y="1220"/>
                    <a:pt x="1249" y="9274"/>
                    <a:pt x="6605" y="9274"/>
                  </a:cubicBezTo>
                  <a:cubicBezTo>
                    <a:pt x="6833" y="9274"/>
                    <a:pt x="7069" y="9259"/>
                    <a:pt x="7312" y="9229"/>
                  </a:cubicBezTo>
                  <a:cubicBezTo>
                    <a:pt x="12911" y="8429"/>
                    <a:pt x="12200" y="1"/>
                    <a:pt x="6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2" name="Google Shape;1092;p35"/>
            <p:cNvSpPr/>
            <p:nvPr/>
          </p:nvSpPr>
          <p:spPr>
            <a:xfrm>
              <a:off x="4436575" y="3323350"/>
              <a:ext cx="322800" cy="231875"/>
            </a:xfrm>
            <a:custGeom>
              <a:avLst/>
              <a:gdLst/>
              <a:ahLst/>
              <a:cxnLst/>
              <a:rect l="l" t="t" r="r" b="b"/>
              <a:pathLst>
                <a:path w="12912" h="9275"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93" name="Google Shape;1093;p35"/>
            <p:cNvSpPr/>
            <p:nvPr/>
          </p:nvSpPr>
          <p:spPr>
            <a:xfrm>
              <a:off x="3378100" y="3323350"/>
              <a:ext cx="325325" cy="231875"/>
            </a:xfrm>
            <a:custGeom>
              <a:avLst/>
              <a:gdLst/>
              <a:ahLst/>
              <a:cxnLst/>
              <a:rect l="l" t="t" r="r" b="b"/>
              <a:pathLst>
                <a:path w="13013" h="9275" extrusionOk="0">
                  <a:moveTo>
                    <a:pt x="6491" y="1"/>
                  </a:moveTo>
                  <a:cubicBezTo>
                    <a:pt x="711"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94" name="Google Shape;1094;p35"/>
            <p:cNvSpPr/>
            <p:nvPr/>
          </p:nvSpPr>
          <p:spPr>
            <a:xfrm>
              <a:off x="2847350" y="3323350"/>
              <a:ext cx="325350" cy="231875"/>
            </a:xfrm>
            <a:custGeom>
              <a:avLst/>
              <a:gdLst/>
              <a:ahLst/>
              <a:cxnLst/>
              <a:rect l="l" t="t" r="r" b="b"/>
              <a:pathLst>
                <a:path w="13014" h="9275" extrusionOk="0">
                  <a:moveTo>
                    <a:pt x="6491" y="1"/>
                  </a:moveTo>
                  <a:cubicBezTo>
                    <a:pt x="712" y="1"/>
                    <a:pt x="1" y="8429"/>
                    <a:pt x="5600" y="9229"/>
                  </a:cubicBezTo>
                  <a:cubicBezTo>
                    <a:pt x="5847" y="9259"/>
                    <a:pt x="6087" y="9274"/>
                    <a:pt x="6319" y="9274"/>
                  </a:cubicBezTo>
                  <a:cubicBezTo>
                    <a:pt x="11769" y="9274"/>
                    <a:pt x="13013" y="1220"/>
                    <a:pt x="7617" y="100"/>
                  </a:cubicBezTo>
                  <a:cubicBezTo>
                    <a:pt x="7223" y="33"/>
                    <a:pt x="6847" y="1"/>
                    <a:pt x="649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5" name="Google Shape;1095;p35"/>
            <p:cNvSpPr/>
            <p:nvPr/>
          </p:nvSpPr>
          <p:spPr>
            <a:xfrm>
              <a:off x="6028800" y="3323350"/>
              <a:ext cx="322800" cy="231875"/>
            </a:xfrm>
            <a:custGeom>
              <a:avLst/>
              <a:gdLst/>
              <a:ahLst/>
              <a:cxnLst/>
              <a:rect l="l" t="t" r="r" b="b"/>
              <a:pathLst>
                <a:path w="12912"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96" name="Google Shape;1096;p35"/>
            <p:cNvSpPr/>
            <p:nvPr/>
          </p:nvSpPr>
          <p:spPr>
            <a:xfrm>
              <a:off x="6559550" y="3323350"/>
              <a:ext cx="322775" cy="231875"/>
            </a:xfrm>
            <a:custGeom>
              <a:avLst/>
              <a:gdLst/>
              <a:ahLst/>
              <a:cxnLst/>
              <a:rect l="l" t="t" r="r" b="b"/>
              <a:pathLst>
                <a:path w="12911" h="9275" extrusionOk="0">
                  <a:moveTo>
                    <a:pt x="6420" y="1"/>
                  </a:moveTo>
                  <a:cubicBezTo>
                    <a:pt x="6064" y="1"/>
                    <a:pt x="5689" y="33"/>
                    <a:pt x="5295" y="100"/>
                  </a:cubicBezTo>
                  <a:cubicBezTo>
                    <a:pt x="0" y="1220"/>
                    <a:pt x="1249" y="9274"/>
                    <a:pt x="6605" y="9274"/>
                  </a:cubicBezTo>
                  <a:cubicBezTo>
                    <a:pt x="6833" y="9274"/>
                    <a:pt x="7069" y="9259"/>
                    <a:pt x="7311" y="9229"/>
                  </a:cubicBezTo>
                  <a:cubicBezTo>
                    <a:pt x="12911" y="8429"/>
                    <a:pt x="12200" y="1"/>
                    <a:pt x="64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97" name="Google Shape;1097;p35"/>
            <p:cNvSpPr/>
            <p:nvPr/>
          </p:nvSpPr>
          <p:spPr>
            <a:xfrm>
              <a:off x="6297175"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98" name="Google Shape;1098;p35"/>
            <p:cNvSpPr/>
            <p:nvPr/>
          </p:nvSpPr>
          <p:spPr>
            <a:xfrm>
              <a:off x="5766425" y="3721400"/>
              <a:ext cx="325325" cy="231875"/>
            </a:xfrm>
            <a:custGeom>
              <a:avLst/>
              <a:gdLst/>
              <a:ahLst/>
              <a:cxnLst/>
              <a:rect l="l" t="t" r="r" b="b"/>
              <a:pathLst>
                <a:path w="13013" h="9275" extrusionOk="0">
                  <a:moveTo>
                    <a:pt x="6491" y="1"/>
                  </a:moveTo>
                  <a:cubicBezTo>
                    <a:pt x="712" y="1"/>
                    <a:pt x="1" y="8429"/>
                    <a:pt x="5600" y="9229"/>
                  </a:cubicBezTo>
                  <a:cubicBezTo>
                    <a:pt x="5847" y="9260"/>
                    <a:pt x="6086" y="9274"/>
                    <a:pt x="6318" y="9274"/>
                  </a:cubicBezTo>
                  <a:cubicBezTo>
                    <a:pt x="11768" y="9274"/>
                    <a:pt x="13013" y="1221"/>
                    <a:pt x="7617" y="101"/>
                  </a:cubicBezTo>
                  <a:cubicBezTo>
                    <a:pt x="7222" y="33"/>
                    <a:pt x="6847" y="1"/>
                    <a:pt x="649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99" name="Google Shape;1099;p35"/>
            <p:cNvSpPr/>
            <p:nvPr/>
          </p:nvSpPr>
          <p:spPr>
            <a:xfrm>
              <a:off x="5235700"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0" name="Google Shape;1100;p35"/>
            <p:cNvSpPr/>
            <p:nvPr/>
          </p:nvSpPr>
          <p:spPr>
            <a:xfrm>
              <a:off x="4704950" y="3721400"/>
              <a:ext cx="325325" cy="231875"/>
            </a:xfrm>
            <a:custGeom>
              <a:avLst/>
              <a:gdLst/>
              <a:ahLst/>
              <a:cxnLst/>
              <a:rect l="l" t="t" r="r" b="b"/>
              <a:pathLst>
                <a:path w="13013" h="9275" extrusionOk="0">
                  <a:moveTo>
                    <a:pt x="6491" y="1"/>
                  </a:moveTo>
                  <a:cubicBezTo>
                    <a:pt x="711" y="1"/>
                    <a:pt x="0" y="8429"/>
                    <a:pt x="5600" y="9229"/>
                  </a:cubicBezTo>
                  <a:cubicBezTo>
                    <a:pt x="5847" y="9260"/>
                    <a:pt x="6086" y="9274"/>
                    <a:pt x="6318" y="9274"/>
                  </a:cubicBezTo>
                  <a:cubicBezTo>
                    <a:pt x="11768" y="9274"/>
                    <a:pt x="13013" y="1221"/>
                    <a:pt x="7616" y="101"/>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1" name="Google Shape;1101;p35"/>
            <p:cNvSpPr/>
            <p:nvPr/>
          </p:nvSpPr>
          <p:spPr>
            <a:xfrm>
              <a:off x="4174200" y="3721400"/>
              <a:ext cx="325350" cy="231875"/>
            </a:xfrm>
            <a:custGeom>
              <a:avLst/>
              <a:gdLst/>
              <a:ahLst/>
              <a:cxnLst/>
              <a:rect l="l" t="t" r="r" b="b"/>
              <a:pathLst>
                <a:path w="13014" h="9275" extrusionOk="0">
                  <a:moveTo>
                    <a:pt x="6491" y="1"/>
                  </a:moveTo>
                  <a:cubicBezTo>
                    <a:pt x="712" y="1"/>
                    <a:pt x="1" y="8429"/>
                    <a:pt x="5600" y="9229"/>
                  </a:cubicBezTo>
                  <a:cubicBezTo>
                    <a:pt x="5847" y="9260"/>
                    <a:pt x="6087" y="9274"/>
                    <a:pt x="6319" y="9274"/>
                  </a:cubicBezTo>
                  <a:cubicBezTo>
                    <a:pt x="11768" y="9274"/>
                    <a:pt x="13013" y="1221"/>
                    <a:pt x="7617" y="101"/>
                  </a:cubicBezTo>
                  <a:cubicBezTo>
                    <a:pt x="7223"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02" name="Google Shape;1102;p35"/>
            <p:cNvSpPr/>
            <p:nvPr/>
          </p:nvSpPr>
          <p:spPr>
            <a:xfrm>
              <a:off x="3643475" y="3721400"/>
              <a:ext cx="325325" cy="231875"/>
            </a:xfrm>
            <a:custGeom>
              <a:avLst/>
              <a:gdLst/>
              <a:ahLst/>
              <a:cxnLst/>
              <a:rect l="l" t="t" r="r" b="b"/>
              <a:pathLst>
                <a:path w="13013" h="9275" extrusionOk="0">
                  <a:moveTo>
                    <a:pt x="6490" y="1"/>
                  </a:moveTo>
                  <a:cubicBezTo>
                    <a:pt x="711" y="1"/>
                    <a:pt x="0" y="8429"/>
                    <a:pt x="5600" y="9229"/>
                  </a:cubicBezTo>
                  <a:cubicBezTo>
                    <a:pt x="5847" y="9260"/>
                    <a:pt x="6086" y="9274"/>
                    <a:pt x="6318" y="9274"/>
                  </a:cubicBezTo>
                  <a:cubicBezTo>
                    <a:pt x="11768" y="9274"/>
                    <a:pt x="13013" y="1221"/>
                    <a:pt x="7616" y="101"/>
                  </a:cubicBezTo>
                  <a:cubicBezTo>
                    <a:pt x="7222" y="33"/>
                    <a:pt x="6847" y="1"/>
                    <a:pt x="649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3" name="Google Shape;1103;p35"/>
            <p:cNvSpPr/>
            <p:nvPr/>
          </p:nvSpPr>
          <p:spPr>
            <a:xfrm>
              <a:off x="3112725" y="3721400"/>
              <a:ext cx="325325" cy="231875"/>
            </a:xfrm>
            <a:custGeom>
              <a:avLst/>
              <a:gdLst/>
              <a:ahLst/>
              <a:cxnLst/>
              <a:rect l="l" t="t" r="r" b="b"/>
              <a:pathLst>
                <a:path w="13013" h="9275" extrusionOk="0">
                  <a:moveTo>
                    <a:pt x="6491" y="1"/>
                  </a:moveTo>
                  <a:cubicBezTo>
                    <a:pt x="712" y="1"/>
                    <a:pt x="1" y="8429"/>
                    <a:pt x="5600" y="9229"/>
                  </a:cubicBezTo>
                  <a:cubicBezTo>
                    <a:pt x="5847" y="9260"/>
                    <a:pt x="6087" y="9274"/>
                    <a:pt x="6318" y="9274"/>
                  </a:cubicBezTo>
                  <a:cubicBezTo>
                    <a:pt x="11768" y="9274"/>
                    <a:pt x="13013" y="1221"/>
                    <a:pt x="7617" y="101"/>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4" name="Google Shape;1104;p35"/>
            <p:cNvSpPr/>
            <p:nvPr/>
          </p:nvSpPr>
          <p:spPr>
            <a:xfrm>
              <a:off x="2582000"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5" name="Google Shape;1105;p35"/>
            <p:cNvSpPr/>
            <p:nvPr/>
          </p:nvSpPr>
          <p:spPr>
            <a:xfrm>
              <a:off x="2051250" y="3721400"/>
              <a:ext cx="325325" cy="231875"/>
            </a:xfrm>
            <a:custGeom>
              <a:avLst/>
              <a:gdLst/>
              <a:ahLst/>
              <a:cxnLst/>
              <a:rect l="l" t="t" r="r" b="b"/>
              <a:pathLst>
                <a:path w="13013" h="9275" extrusionOk="0">
                  <a:moveTo>
                    <a:pt x="6491" y="1"/>
                  </a:moveTo>
                  <a:cubicBezTo>
                    <a:pt x="712" y="1"/>
                    <a:pt x="1" y="8429"/>
                    <a:pt x="5600" y="9229"/>
                  </a:cubicBezTo>
                  <a:cubicBezTo>
                    <a:pt x="5847" y="9260"/>
                    <a:pt x="6086" y="9274"/>
                    <a:pt x="6318" y="9274"/>
                  </a:cubicBezTo>
                  <a:cubicBezTo>
                    <a:pt x="11768" y="9274"/>
                    <a:pt x="13013" y="1221"/>
                    <a:pt x="7617" y="101"/>
                  </a:cubicBezTo>
                  <a:cubicBezTo>
                    <a:pt x="7222" y="33"/>
                    <a:pt x="6847" y="1"/>
                    <a:pt x="649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6" name="Google Shape;1106;p35"/>
            <p:cNvSpPr/>
            <p:nvPr/>
          </p:nvSpPr>
          <p:spPr>
            <a:xfrm>
              <a:off x="986775" y="3721400"/>
              <a:ext cx="322800" cy="231875"/>
            </a:xfrm>
            <a:custGeom>
              <a:avLst/>
              <a:gdLst/>
              <a:ahLst/>
              <a:cxnLst/>
              <a:rect l="l" t="t" r="r" b="b"/>
              <a:pathLst>
                <a:path w="12912" h="9275" extrusionOk="0">
                  <a:moveTo>
                    <a:pt x="6421" y="1"/>
                  </a:moveTo>
                  <a:cubicBezTo>
                    <a:pt x="6065" y="1"/>
                    <a:pt x="5689" y="33"/>
                    <a:pt x="5295" y="101"/>
                  </a:cubicBezTo>
                  <a:cubicBezTo>
                    <a:pt x="1" y="1221"/>
                    <a:pt x="1249" y="9274"/>
                    <a:pt x="6606" y="9274"/>
                  </a:cubicBezTo>
                  <a:cubicBezTo>
                    <a:pt x="6834" y="9274"/>
                    <a:pt x="7069" y="9260"/>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7" name="Google Shape;1107;p35"/>
            <p:cNvSpPr/>
            <p:nvPr/>
          </p:nvSpPr>
          <p:spPr>
            <a:xfrm>
              <a:off x="1517525" y="3721400"/>
              <a:ext cx="322775" cy="231875"/>
            </a:xfrm>
            <a:custGeom>
              <a:avLst/>
              <a:gdLst/>
              <a:ahLst/>
              <a:cxnLst/>
              <a:rect l="l" t="t" r="r" b="b"/>
              <a:pathLst>
                <a:path w="12911" h="9275" extrusionOk="0">
                  <a:moveTo>
                    <a:pt x="6421" y="1"/>
                  </a:moveTo>
                  <a:cubicBezTo>
                    <a:pt x="6064" y="1"/>
                    <a:pt x="5689" y="33"/>
                    <a:pt x="5295" y="101"/>
                  </a:cubicBezTo>
                  <a:cubicBezTo>
                    <a:pt x="0" y="1221"/>
                    <a:pt x="1249" y="9274"/>
                    <a:pt x="6605" y="9274"/>
                  </a:cubicBezTo>
                  <a:cubicBezTo>
                    <a:pt x="6833" y="9274"/>
                    <a:pt x="7069" y="9260"/>
                    <a:pt x="7311" y="9229"/>
                  </a:cubicBezTo>
                  <a:cubicBezTo>
                    <a:pt x="12911" y="8429"/>
                    <a:pt x="12200" y="1"/>
                    <a:pt x="6421"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108" name="Google Shape;1108;p35"/>
          <p:cNvGrpSpPr/>
          <p:nvPr/>
        </p:nvGrpSpPr>
        <p:grpSpPr>
          <a:xfrm>
            <a:off x="6069243" y="4488004"/>
            <a:ext cx="508299" cy="488173"/>
            <a:chOff x="8191126" y="4468511"/>
            <a:chExt cx="508299" cy="488173"/>
          </a:xfrm>
        </p:grpSpPr>
        <p:sp>
          <p:nvSpPr>
            <p:cNvPr id="1109" name="Google Shape;1109;p35"/>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10" name="Google Shape;1110;p35"/>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endParaRPr/>
            </a:p>
          </p:txBody>
        </p:sp>
        <p:sp>
          <p:nvSpPr>
            <p:cNvPr id="1111" name="Google Shape;1111;p35"/>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12" name="Google Shape;1112;p35"/>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91" name="Text Box 16"/>
          <p:cNvSpPr txBox="1">
            <a:spLocks noChangeArrowheads="1"/>
          </p:cNvSpPr>
          <p:nvPr/>
        </p:nvSpPr>
        <p:spPr bwMode="auto">
          <a:xfrm>
            <a:off x="1023179" y="1491432"/>
            <a:ext cx="51680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buFont typeface="Arial" panose="020B0604020202020204" pitchFamily="34" charset="0"/>
              <a:buNone/>
            </a:pPr>
            <a:r>
              <a:rPr lang="en-US" altLang="vi-VN" sz="2800" b="1" dirty="0" err="1">
                <a:cs typeface="Times New Roman" panose="02020603050405020304" pitchFamily="18" charset="0"/>
              </a:rPr>
              <a:t>Đọc</a:t>
            </a:r>
            <a:r>
              <a:rPr lang="en-US" altLang="vi-VN" sz="2800" b="1" dirty="0">
                <a:cs typeface="Times New Roman" panose="02020603050405020304" pitchFamily="18" charset="0"/>
              </a:rPr>
              <a:t> </a:t>
            </a:r>
            <a:r>
              <a:rPr lang="en-US" altLang="vi-VN" sz="2800" b="1" dirty="0" err="1">
                <a:cs typeface="Times New Roman" panose="02020603050405020304" pitchFamily="18" charset="0"/>
              </a:rPr>
              <a:t>thuộc</a:t>
            </a:r>
            <a:r>
              <a:rPr lang="en-US" altLang="vi-VN" sz="2800" b="1" dirty="0">
                <a:cs typeface="Times New Roman" panose="02020603050405020304" pitchFamily="18" charset="0"/>
              </a:rPr>
              <a:t> </a:t>
            </a:r>
            <a:r>
              <a:rPr lang="en-US" altLang="vi-VN" sz="2800" b="1" dirty="0" err="1">
                <a:cs typeface="Times New Roman" panose="02020603050405020304" pitchFamily="18" charset="0"/>
              </a:rPr>
              <a:t>bài</a:t>
            </a:r>
            <a:r>
              <a:rPr lang="en-US" altLang="vi-VN" sz="2800" b="1" dirty="0">
                <a:cs typeface="Times New Roman" panose="02020603050405020304" pitchFamily="18" charset="0"/>
              </a:rPr>
              <a:t> </a:t>
            </a:r>
            <a:r>
              <a:rPr lang="en-US" altLang="vi-VN" sz="2800" b="1" dirty="0" err="1">
                <a:cs typeface="Times New Roman" panose="02020603050405020304" pitchFamily="18" charset="0"/>
              </a:rPr>
              <a:t>thơ</a:t>
            </a:r>
            <a:r>
              <a:rPr lang="en-US" altLang="vi-VN" sz="2800" b="1" dirty="0">
                <a:cs typeface="Times New Roman" panose="02020603050405020304" pitchFamily="18" charset="0"/>
              </a:rPr>
              <a:t>: </a:t>
            </a:r>
          </a:p>
          <a:p>
            <a:pPr eaLnBrk="1" hangingPunct="1">
              <a:buFont typeface="Arial" panose="020B0604020202020204" pitchFamily="34" charset="0"/>
              <a:buNone/>
            </a:pPr>
            <a:r>
              <a:rPr lang="en-US" altLang="vi-VN" sz="2800" b="1" i="1" dirty="0">
                <a:cs typeface="Times New Roman" panose="02020603050405020304" pitchFamily="18" charset="0"/>
              </a:rPr>
              <a:t>           </a:t>
            </a:r>
            <a:r>
              <a:rPr lang="en-US" altLang="vi-VN" sz="2800" b="1" i="1" dirty="0" err="1">
                <a:solidFill>
                  <a:srgbClr val="FF0000"/>
                </a:solidFill>
              </a:rPr>
              <a:t>Hạt</a:t>
            </a:r>
            <a:r>
              <a:rPr lang="en-US" altLang="vi-VN" sz="2800" b="1" i="1" dirty="0">
                <a:solidFill>
                  <a:srgbClr val="FF0000"/>
                </a:solidFill>
              </a:rPr>
              <a:t> </a:t>
            </a:r>
            <a:r>
              <a:rPr lang="en-US" altLang="vi-VN" sz="2800" b="1" i="1" dirty="0" err="1">
                <a:solidFill>
                  <a:srgbClr val="FF0000"/>
                </a:solidFill>
              </a:rPr>
              <a:t>gạo</a:t>
            </a:r>
            <a:r>
              <a:rPr lang="en-US" altLang="vi-VN" sz="2800" b="1" i="1" dirty="0">
                <a:solidFill>
                  <a:srgbClr val="FF0000"/>
                </a:solidFill>
              </a:rPr>
              <a:t> </a:t>
            </a:r>
            <a:r>
              <a:rPr lang="en-US" altLang="vi-VN" sz="2800" b="1" i="1" dirty="0" err="1">
                <a:solidFill>
                  <a:srgbClr val="FF0000"/>
                </a:solidFill>
              </a:rPr>
              <a:t>làng</a:t>
            </a:r>
            <a:r>
              <a:rPr lang="en-US" altLang="vi-VN" sz="2800" b="1" i="1" dirty="0">
                <a:solidFill>
                  <a:srgbClr val="FF0000"/>
                </a:solidFill>
              </a:rPr>
              <a:t> ta</a:t>
            </a:r>
            <a:r>
              <a:rPr lang="en-US" altLang="vi-VN" sz="2800" b="1" i="1" dirty="0">
                <a:solidFill>
                  <a:srgbClr val="FF0000"/>
                </a:solidFill>
                <a:cs typeface="Times New Roman" panose="02020603050405020304" pitchFamily="18" charset="0"/>
              </a:rPr>
              <a:t>. </a:t>
            </a:r>
          </a:p>
        </p:txBody>
      </p:sp>
      <p:sp>
        <p:nvSpPr>
          <p:cNvPr id="93" name="TextBox 92"/>
          <p:cNvSpPr txBox="1">
            <a:spLocks noChangeArrowheads="1"/>
          </p:cNvSpPr>
          <p:nvPr/>
        </p:nvSpPr>
        <p:spPr bwMode="auto">
          <a:xfrm>
            <a:off x="1055925" y="2571750"/>
            <a:ext cx="4616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2800" dirty="0" err="1">
                <a:ea typeface="Times New Roman" panose="02020603050405020304" pitchFamily="18" charset="0"/>
              </a:rPr>
              <a:t>Bài</a:t>
            </a:r>
            <a:r>
              <a:rPr lang="en-US" sz="2800" dirty="0">
                <a:ea typeface="Times New Roman" panose="02020603050405020304" pitchFamily="18" charset="0"/>
              </a:rPr>
              <a:t> </a:t>
            </a:r>
            <a:r>
              <a:rPr lang="en-US" sz="2800" dirty="0" err="1">
                <a:ea typeface="Times New Roman" panose="02020603050405020304" pitchFamily="18" charset="0"/>
              </a:rPr>
              <a:t>thơ</a:t>
            </a:r>
            <a:r>
              <a:rPr lang="en-US" sz="2800" dirty="0">
                <a:ea typeface="Times New Roman" panose="02020603050405020304" pitchFamily="18" charset="0"/>
              </a:rPr>
              <a:t> </a:t>
            </a:r>
            <a:r>
              <a:rPr lang="en-US" sz="2800" dirty="0" err="1">
                <a:ea typeface="Times New Roman" panose="02020603050405020304" pitchFamily="18" charset="0"/>
              </a:rPr>
              <a:t>cho</a:t>
            </a:r>
            <a:r>
              <a:rPr lang="en-US" sz="2800" dirty="0">
                <a:ea typeface="Times New Roman" panose="02020603050405020304" pitchFamily="18" charset="0"/>
              </a:rPr>
              <a:t> </a:t>
            </a:r>
            <a:r>
              <a:rPr lang="en-US" sz="2800" dirty="0" err="1">
                <a:ea typeface="Times New Roman" panose="02020603050405020304" pitchFamily="18" charset="0"/>
              </a:rPr>
              <a:t>em</a:t>
            </a:r>
            <a:r>
              <a:rPr lang="en-US" sz="2800" dirty="0">
                <a:ea typeface="Times New Roman" panose="02020603050405020304" pitchFamily="18" charset="0"/>
              </a:rPr>
              <a:t> </a:t>
            </a:r>
            <a:r>
              <a:rPr lang="en-US" sz="2800" dirty="0" err="1">
                <a:ea typeface="Times New Roman" panose="02020603050405020304" pitchFamily="18" charset="0"/>
              </a:rPr>
              <a:t>hiểu</a:t>
            </a:r>
            <a:r>
              <a:rPr lang="en-US" sz="2800" dirty="0">
                <a:ea typeface="Times New Roman" panose="02020603050405020304" pitchFamily="18" charset="0"/>
              </a:rPr>
              <a:t> </a:t>
            </a:r>
            <a:r>
              <a:rPr lang="en-US" sz="2800" dirty="0" err="1">
                <a:ea typeface="Times New Roman" panose="02020603050405020304" pitchFamily="18" charset="0"/>
              </a:rPr>
              <a:t>điều</a:t>
            </a:r>
            <a:r>
              <a:rPr lang="en-US" sz="2800" dirty="0">
                <a:ea typeface="Times New Roman" panose="02020603050405020304" pitchFamily="18" charset="0"/>
              </a:rPr>
              <a:t> </a:t>
            </a:r>
            <a:r>
              <a:rPr lang="en-US" sz="2800" dirty="0" err="1">
                <a:ea typeface="Times New Roman" panose="02020603050405020304" pitchFamily="18" charset="0"/>
              </a:rPr>
              <a:t>gì</a:t>
            </a:r>
            <a:r>
              <a:rPr lang="en-US" sz="2800" dirty="0">
                <a:ea typeface="Times New Roman" panose="02020603050405020304" pitchFamily="18" charset="0"/>
              </a:rPr>
              <a:t>? </a:t>
            </a:r>
            <a:endParaRPr lang="vi-VN" altLang="vi-V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circle(in)">
                                      <p:cBhvr>
                                        <p:cTn id="7" dur="1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fade">
                                      <p:cBhvr>
                                        <p:cTn id="12" dur="1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36"/>
          <p:cNvSpPr/>
          <p:nvPr/>
        </p:nvSpPr>
        <p:spPr>
          <a:xfrm>
            <a:off x="181428" y="781414"/>
            <a:ext cx="6455693" cy="3754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18" name="Google Shape;1118;p36"/>
          <p:cNvGrpSpPr/>
          <p:nvPr/>
        </p:nvGrpSpPr>
        <p:grpSpPr>
          <a:xfrm rot="2385925">
            <a:off x="6051208" y="825732"/>
            <a:ext cx="904349" cy="339623"/>
            <a:chOff x="202075" y="1493875"/>
            <a:chExt cx="7071675" cy="2655725"/>
          </a:xfrm>
        </p:grpSpPr>
        <p:sp>
          <p:nvSpPr>
            <p:cNvPr id="1119" name="Google Shape;1119;p36"/>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36"/>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36"/>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36"/>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36"/>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36"/>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29" name="Google Shape;1129;p36"/>
          <p:cNvGrpSpPr/>
          <p:nvPr/>
        </p:nvGrpSpPr>
        <p:grpSpPr>
          <a:xfrm rot="609946">
            <a:off x="5813594" y="3092503"/>
            <a:ext cx="880895" cy="1931213"/>
            <a:chOff x="6854935" y="1845987"/>
            <a:chExt cx="1448974" cy="3176630"/>
          </a:xfrm>
        </p:grpSpPr>
        <p:grpSp>
          <p:nvGrpSpPr>
            <p:cNvPr id="1130" name="Google Shape;1130;p36"/>
            <p:cNvGrpSpPr/>
            <p:nvPr/>
          </p:nvGrpSpPr>
          <p:grpSpPr>
            <a:xfrm>
              <a:off x="6854935" y="1845987"/>
              <a:ext cx="1448974" cy="3176630"/>
              <a:chOff x="2618750" y="360325"/>
              <a:chExt cx="2209475" cy="4843900"/>
            </a:xfrm>
          </p:grpSpPr>
          <p:sp>
            <p:nvSpPr>
              <p:cNvPr id="1131" name="Google Shape;1131;p36"/>
              <p:cNvSpPr/>
              <p:nvPr/>
            </p:nvSpPr>
            <p:spPr>
              <a:xfrm>
                <a:off x="3504425" y="1398300"/>
                <a:ext cx="372325" cy="272700"/>
              </a:xfrm>
              <a:custGeom>
                <a:avLst/>
                <a:gdLst/>
                <a:ahLst/>
                <a:cxnLst/>
                <a:rect l="l" t="t" r="r" b="b"/>
                <a:pathLst>
                  <a:path w="14893" h="10908" fill="none" extrusionOk="0">
                    <a:moveTo>
                      <a:pt x="3686" y="10907"/>
                    </a:moveTo>
                    <a:cubicBezTo>
                      <a:pt x="3686" y="10907"/>
                      <a:pt x="0" y="1280"/>
                      <a:pt x="7597" y="603"/>
                    </a:cubicBezTo>
                    <a:cubicBezTo>
                      <a:pt x="14893" y="1"/>
                      <a:pt x="14216" y="8049"/>
                      <a:pt x="13012" y="9779"/>
                    </a:cubicBezTo>
                  </a:path>
                </a:pathLst>
              </a:custGeom>
              <a:no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36"/>
              <p:cNvSpPr/>
              <p:nvPr/>
            </p:nvSpPr>
            <p:spPr>
              <a:xfrm>
                <a:off x="2618750" y="1466000"/>
                <a:ext cx="2209475" cy="3738225"/>
              </a:xfrm>
              <a:custGeom>
                <a:avLst/>
                <a:gdLst/>
                <a:ahLst/>
                <a:cxnLst/>
                <a:rect l="l" t="t" r="r" b="b"/>
                <a:pathLst>
                  <a:path w="88379" h="149529" extrusionOk="0">
                    <a:moveTo>
                      <a:pt x="44019" y="13295"/>
                    </a:moveTo>
                    <a:cubicBezTo>
                      <a:pt x="47155" y="13295"/>
                      <a:pt x="50169" y="15707"/>
                      <a:pt x="50169" y="19331"/>
                    </a:cubicBezTo>
                    <a:cubicBezTo>
                      <a:pt x="50094" y="22716"/>
                      <a:pt x="47461" y="25423"/>
                      <a:pt x="44077" y="25423"/>
                    </a:cubicBezTo>
                    <a:cubicBezTo>
                      <a:pt x="38737" y="25423"/>
                      <a:pt x="36029" y="18880"/>
                      <a:pt x="39790" y="15044"/>
                    </a:cubicBezTo>
                    <a:cubicBezTo>
                      <a:pt x="41022" y="13835"/>
                      <a:pt x="42534" y="13295"/>
                      <a:pt x="44019" y="13295"/>
                    </a:cubicBezTo>
                    <a:close/>
                    <a:moveTo>
                      <a:pt x="23242" y="1"/>
                    </a:moveTo>
                    <a:lnTo>
                      <a:pt x="1" y="23017"/>
                    </a:lnTo>
                    <a:lnTo>
                      <a:pt x="1" y="149529"/>
                    </a:lnTo>
                    <a:lnTo>
                      <a:pt x="88378" y="149529"/>
                    </a:lnTo>
                    <a:lnTo>
                      <a:pt x="88378" y="23017"/>
                    </a:lnTo>
                    <a:lnTo>
                      <a:pt x="67168" y="1"/>
                    </a:lnTo>
                    <a:close/>
                  </a:path>
                </a:pathLst>
              </a:custGeom>
              <a:solidFill>
                <a:schemeClr val="dk2"/>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133;p36"/>
              <p:cNvSpPr/>
              <p:nvPr/>
            </p:nvSpPr>
            <p:spPr>
              <a:xfrm>
                <a:off x="3282525" y="360325"/>
                <a:ext cx="684475" cy="1474250"/>
              </a:xfrm>
              <a:custGeom>
                <a:avLst/>
                <a:gdLst/>
                <a:ahLst/>
                <a:cxnLst/>
                <a:rect l="l" t="t" r="r" b="b"/>
                <a:pathLst>
                  <a:path w="27379" h="58970" fill="none" extrusionOk="0">
                    <a:moveTo>
                      <a:pt x="18428" y="58970"/>
                    </a:moveTo>
                    <a:cubicBezTo>
                      <a:pt x="18428" y="58970"/>
                      <a:pt x="16849" y="49869"/>
                      <a:pt x="18955" y="41821"/>
                    </a:cubicBezTo>
                    <a:cubicBezTo>
                      <a:pt x="19782" y="38662"/>
                      <a:pt x="22039" y="32795"/>
                      <a:pt x="23769" y="25198"/>
                    </a:cubicBezTo>
                    <a:cubicBezTo>
                      <a:pt x="26401" y="13690"/>
                      <a:pt x="27379" y="1"/>
                      <a:pt x="17075" y="1"/>
                    </a:cubicBezTo>
                    <a:cubicBezTo>
                      <a:pt x="1" y="1"/>
                      <a:pt x="8199" y="25424"/>
                      <a:pt x="14893" y="41821"/>
                    </a:cubicBezTo>
                    <a:cubicBezTo>
                      <a:pt x="18880" y="51599"/>
                      <a:pt x="16022" y="58142"/>
                      <a:pt x="16022" y="58142"/>
                    </a:cubicBezTo>
                  </a:path>
                </a:pathLst>
              </a:custGeom>
              <a:no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134;p36"/>
              <p:cNvSpPr/>
              <p:nvPr/>
            </p:nvSpPr>
            <p:spPr>
              <a:xfrm>
                <a:off x="2982613" y="4463325"/>
                <a:ext cx="1481750" cy="25"/>
              </a:xfrm>
              <a:custGeom>
                <a:avLst/>
                <a:gdLst/>
                <a:ahLst/>
                <a:cxnLst/>
                <a:rect l="l" t="t" r="r" b="b"/>
                <a:pathLst>
                  <a:path w="59270" h="1" fill="none" extrusionOk="0">
                    <a:moveTo>
                      <a:pt x="1" y="1"/>
                    </a:moveTo>
                    <a:lnTo>
                      <a:pt x="59270" y="1"/>
                    </a:lnTo>
                  </a:path>
                </a:pathLst>
              </a:custGeom>
              <a:noFill/>
              <a:ln w="24450" cap="flat" cmpd="sng">
                <a:solidFill>
                  <a:schemeClr val="lt1"/>
                </a:solidFill>
                <a:prstDash val="solid"/>
                <a:miter lim="7521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35" name="Google Shape;1135;p36"/>
            <p:cNvSpPr txBox="1"/>
            <p:nvPr/>
          </p:nvSpPr>
          <p:spPr>
            <a:xfrm>
              <a:off x="6855679" y="2865048"/>
              <a:ext cx="1433100" cy="1639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a:ln>
                    <a:noFill/>
                  </a:ln>
                  <a:solidFill>
                    <a:srgbClr val="FFFFFF"/>
                  </a:solidFill>
                  <a:effectLst/>
                  <a:uLnTx/>
                  <a:uFillTx/>
                  <a:latin typeface="Mansalva"/>
                  <a:ea typeface="Mansalva"/>
                  <a:cs typeface="Mansalva"/>
                  <a:sym typeface="Mansalva"/>
                </a:rPr>
                <a:t>Welcome back to</a:t>
              </a:r>
              <a:r>
                <a:rPr kumimoji="0" lang="en" sz="600" b="0" i="0" u="none" strike="noStrike" kern="0" cap="none" spc="0" normalizeH="0" baseline="0" noProof="0">
                  <a:ln>
                    <a:noFill/>
                  </a:ln>
                  <a:solidFill>
                    <a:srgbClr val="FFFFFF"/>
                  </a:solidFill>
                  <a:effectLst/>
                  <a:uLnTx/>
                  <a:uFillTx/>
                  <a:latin typeface="Mansalva"/>
                  <a:ea typeface="Mansalva"/>
                  <a:cs typeface="Mansalva"/>
                  <a:sym typeface="Mansalva"/>
                </a:rPr>
                <a:t> </a:t>
              </a:r>
              <a:r>
                <a:rPr kumimoji="0" lang="en" sz="1800" b="0" i="0" u="none" strike="noStrike" kern="0" cap="none" spc="0" normalizeH="0" baseline="0" noProof="0">
                  <a:ln>
                    <a:noFill/>
                  </a:ln>
                  <a:solidFill>
                    <a:srgbClr val="FFFFFF"/>
                  </a:solidFill>
                  <a:effectLst/>
                  <a:uLnTx/>
                  <a:uFillTx/>
                  <a:latin typeface="Mansalva"/>
                  <a:ea typeface="Mansalva"/>
                  <a:cs typeface="Mansalva"/>
                  <a:sym typeface="Mansalva"/>
                </a:rPr>
                <a:t>School</a:t>
              </a:r>
              <a:endParaRPr kumimoji="0" sz="1800" b="0" i="0" u="none" strike="noStrike" kern="0" cap="none" spc="0" normalizeH="0" baseline="0" noProof="0">
                <a:ln>
                  <a:noFill/>
                </a:ln>
                <a:solidFill>
                  <a:srgbClr val="FFFFFF"/>
                </a:solidFill>
                <a:effectLst/>
                <a:uLnTx/>
                <a:uFillTx/>
                <a:latin typeface="Mansalva"/>
                <a:ea typeface="Mansalva"/>
                <a:cs typeface="Mansalva"/>
                <a:sym typeface="Mansalva"/>
              </a:endParaRPr>
            </a:p>
          </p:txBody>
        </p:sp>
      </p:grpSp>
      <p:sp>
        <p:nvSpPr>
          <p:cNvPr id="21" name="Text Box 21"/>
          <p:cNvSpPr txBox="1">
            <a:spLocks noChangeArrowheads="1"/>
          </p:cNvSpPr>
          <p:nvPr/>
        </p:nvSpPr>
        <p:spPr bwMode="auto">
          <a:xfrm>
            <a:off x="256734" y="1218986"/>
            <a:ext cx="62484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vi-VN" sz="2400" b="1" dirty="0">
                <a:ea typeface="HP001"/>
                <a:cs typeface="Times New Roman" panose="02020603050405020304" pitchFamily="18" charset="0"/>
              </a:rPr>
              <a:t>      </a:t>
            </a:r>
            <a:r>
              <a:rPr lang="en-US" altLang="vi-VN" sz="2400" b="1" dirty="0" err="1">
                <a:ea typeface="HP001"/>
                <a:cs typeface="Times New Roman" panose="02020603050405020304" pitchFamily="18" charset="0"/>
              </a:rPr>
              <a:t>Những</a:t>
            </a:r>
            <a:r>
              <a:rPr lang="en-US" altLang="vi-VN" sz="2400" b="1" dirty="0">
                <a:ea typeface="HP001"/>
                <a:cs typeface="Times New Roman" panose="02020603050405020304" pitchFamily="18" charset="0"/>
              </a:rPr>
              <a:t> chi </a:t>
            </a:r>
            <a:r>
              <a:rPr lang="en-US" altLang="vi-VN" sz="2400" b="1" dirty="0" err="1">
                <a:ea typeface="HP001"/>
                <a:cs typeface="Times New Roman" panose="02020603050405020304" pitchFamily="18" charset="0"/>
              </a:rPr>
              <a:t>tiết</a:t>
            </a:r>
            <a:r>
              <a:rPr lang="en-US" altLang="vi-VN" sz="2400" b="1" dirty="0">
                <a:ea typeface="HP001"/>
                <a:cs typeface="Times New Roman" panose="02020603050405020304" pitchFamily="18" charset="0"/>
              </a:rPr>
              <a:t> </a:t>
            </a:r>
            <a:r>
              <a:rPr lang="en-US" altLang="vi-VN" sz="2400" b="1" dirty="0" err="1">
                <a:ea typeface="HP001"/>
                <a:cs typeface="Times New Roman" panose="02020603050405020304" pitchFamily="18" charset="0"/>
              </a:rPr>
              <a:t>nào</a:t>
            </a:r>
            <a:r>
              <a:rPr lang="en-US" altLang="vi-VN" sz="2400" b="1" dirty="0">
                <a:ea typeface="HP001"/>
                <a:cs typeface="Times New Roman" panose="02020603050405020304" pitchFamily="18" charset="0"/>
              </a:rPr>
              <a:t> </a:t>
            </a:r>
            <a:r>
              <a:rPr lang="en-US" altLang="vi-VN" sz="2400" b="1" dirty="0" err="1">
                <a:ea typeface="HP001"/>
                <a:cs typeface="Times New Roman" panose="02020603050405020304" pitchFamily="18" charset="0"/>
              </a:rPr>
              <a:t>cho</a:t>
            </a:r>
            <a:r>
              <a:rPr lang="en-US" altLang="vi-VN" sz="2400" b="1" dirty="0">
                <a:ea typeface="HP001"/>
                <a:cs typeface="Times New Roman" panose="02020603050405020304" pitchFamily="18" charset="0"/>
              </a:rPr>
              <a:t> </a:t>
            </a:r>
            <a:r>
              <a:rPr lang="en-US" altLang="vi-VN" sz="2400" b="1" dirty="0" err="1">
                <a:ea typeface="HP001"/>
                <a:cs typeface="Times New Roman" panose="02020603050405020304" pitchFamily="18" charset="0"/>
              </a:rPr>
              <a:t>thấy</a:t>
            </a:r>
            <a:r>
              <a:rPr lang="en-US" altLang="vi-VN" sz="2400" b="1" dirty="0">
                <a:ea typeface="HP001"/>
                <a:cs typeface="Times New Roman" panose="02020603050405020304" pitchFamily="18" charset="0"/>
              </a:rPr>
              <a:t> </a:t>
            </a:r>
            <a:r>
              <a:rPr lang="en-US" altLang="vi-VN" sz="2400" b="1" dirty="0" err="1">
                <a:ea typeface="HP001"/>
                <a:cs typeface="Times New Roman" panose="02020603050405020304" pitchFamily="18" charset="0"/>
              </a:rPr>
              <a:t>người</a:t>
            </a:r>
            <a:r>
              <a:rPr lang="en-US" altLang="vi-VN" sz="2400" b="1" dirty="0">
                <a:ea typeface="HP001"/>
                <a:cs typeface="Times New Roman" panose="02020603050405020304" pitchFamily="18" charset="0"/>
              </a:rPr>
              <a:t> </a:t>
            </a:r>
            <a:r>
              <a:rPr lang="en-US" altLang="vi-VN" sz="2400" b="1" dirty="0" err="1">
                <a:ea typeface="HP001"/>
                <a:cs typeface="Times New Roman" panose="02020603050405020304" pitchFamily="18" charset="0"/>
              </a:rPr>
              <a:t>dân</a:t>
            </a:r>
            <a:r>
              <a:rPr lang="en-US" altLang="vi-VN" sz="2400" b="1" dirty="0">
                <a:ea typeface="HP001"/>
                <a:cs typeface="Times New Roman" panose="02020603050405020304" pitchFamily="18" charset="0"/>
              </a:rPr>
              <a:t> </a:t>
            </a:r>
            <a:r>
              <a:rPr lang="en-US" altLang="vi-VN" sz="2400" b="1" dirty="0" err="1">
                <a:ea typeface="HP001"/>
                <a:cs typeface="Times New Roman" panose="02020603050405020304" pitchFamily="18" charset="0"/>
              </a:rPr>
              <a:t>háo</a:t>
            </a:r>
            <a:r>
              <a:rPr lang="en-US" altLang="vi-VN" sz="2400" b="1" dirty="0">
                <a:ea typeface="HP001"/>
                <a:cs typeface="Times New Roman" panose="02020603050405020304" pitchFamily="18" charset="0"/>
              </a:rPr>
              <a:t> </a:t>
            </a:r>
            <a:r>
              <a:rPr lang="en-US" altLang="vi-VN" sz="2400" b="1" dirty="0" err="1">
                <a:ea typeface="HP001"/>
                <a:cs typeface="Times New Roman" panose="02020603050405020304" pitchFamily="18" charset="0"/>
              </a:rPr>
              <a:t>hức</a:t>
            </a:r>
            <a:r>
              <a:rPr lang="en-US" altLang="vi-VN" sz="2400" b="1" dirty="0">
                <a:ea typeface="HP001"/>
                <a:cs typeface="Times New Roman" panose="02020603050405020304" pitchFamily="18" charset="0"/>
              </a:rPr>
              <a:t> </a:t>
            </a:r>
            <a:r>
              <a:rPr lang="en-US" altLang="vi-VN" sz="2400" b="1" dirty="0" err="1">
                <a:ea typeface="HP001"/>
                <a:cs typeface="Times New Roman" panose="02020603050405020304" pitchFamily="18" charset="0"/>
              </a:rPr>
              <a:t>chờ</a:t>
            </a:r>
            <a:r>
              <a:rPr lang="en-US" altLang="vi-VN" sz="2400" b="1" dirty="0">
                <a:ea typeface="HP001"/>
                <a:cs typeface="Times New Roman" panose="02020603050405020304" pitchFamily="18" charset="0"/>
              </a:rPr>
              <a:t> </a:t>
            </a:r>
            <a:r>
              <a:rPr lang="en-US" altLang="vi-VN" sz="2400" b="1" dirty="0" err="1">
                <a:ea typeface="HP001"/>
                <a:cs typeface="Times New Roman" panose="02020603050405020304" pitchFamily="18" charset="0"/>
              </a:rPr>
              <a:t>đợi</a:t>
            </a:r>
            <a:r>
              <a:rPr lang="en-US" altLang="vi-VN" sz="2400" b="1" dirty="0">
                <a:ea typeface="HP001"/>
                <a:cs typeface="Times New Roman" panose="02020603050405020304" pitchFamily="18" charset="0"/>
              </a:rPr>
              <a:t> </a:t>
            </a:r>
            <a:r>
              <a:rPr lang="en-US" altLang="vi-VN" sz="2400" b="1" dirty="0" err="1">
                <a:ea typeface="HP001"/>
                <a:cs typeface="Times New Roman" panose="02020603050405020304" pitchFamily="18" charset="0"/>
              </a:rPr>
              <a:t>và</a:t>
            </a:r>
            <a:r>
              <a:rPr lang="en-US" altLang="vi-VN" sz="2400" b="1" dirty="0">
                <a:ea typeface="HP001"/>
                <a:cs typeface="Times New Roman" panose="02020603050405020304" pitchFamily="18" charset="0"/>
              </a:rPr>
              <a:t> </a:t>
            </a:r>
            <a:r>
              <a:rPr lang="en-US" altLang="vi-VN" sz="2400" b="1" dirty="0" err="1">
                <a:ea typeface="HP001"/>
                <a:cs typeface="Times New Roman" panose="02020603050405020304" pitchFamily="18" charset="0"/>
              </a:rPr>
              <a:t>yêu</a:t>
            </a:r>
            <a:r>
              <a:rPr lang="en-US" altLang="vi-VN" sz="2400" b="1" dirty="0">
                <a:ea typeface="HP001"/>
                <a:cs typeface="Times New Roman" panose="02020603050405020304" pitchFamily="18" charset="0"/>
              </a:rPr>
              <a:t> </a:t>
            </a:r>
            <a:r>
              <a:rPr lang="en-US" altLang="vi-VN" sz="2400" b="1" dirty="0" err="1">
                <a:ea typeface="HP001"/>
                <a:cs typeface="Times New Roman" panose="02020603050405020304" pitchFamily="18" charset="0"/>
              </a:rPr>
              <a:t>quý</a:t>
            </a:r>
            <a:r>
              <a:rPr lang="en-US" altLang="vi-VN" sz="2400" b="1" dirty="0">
                <a:ea typeface="HP001"/>
                <a:cs typeface="Times New Roman" panose="02020603050405020304" pitchFamily="18" charset="0"/>
              </a:rPr>
              <a:t> </a:t>
            </a:r>
            <a:r>
              <a:rPr lang="en-US" altLang="vi-VN" sz="2400" b="1" dirty="0" err="1">
                <a:ea typeface="HP001"/>
                <a:cs typeface="Times New Roman" panose="02020603050405020304" pitchFamily="18" charset="0"/>
              </a:rPr>
              <a:t>cái</a:t>
            </a:r>
            <a:r>
              <a:rPr lang="en-US" altLang="vi-VN" sz="2400" b="1" dirty="0">
                <a:ea typeface="HP001"/>
                <a:cs typeface="Times New Roman" panose="02020603050405020304" pitchFamily="18" charset="0"/>
              </a:rPr>
              <a:t> </a:t>
            </a:r>
            <a:r>
              <a:rPr lang="en-US" altLang="vi-VN" sz="2400" b="1" dirty="0" err="1">
                <a:ea typeface="HP001"/>
                <a:cs typeface="Times New Roman" panose="02020603050405020304" pitchFamily="18" charset="0"/>
              </a:rPr>
              <a:t>chữ</a:t>
            </a:r>
            <a:r>
              <a:rPr lang="en-US" altLang="vi-VN" sz="2400" b="1" dirty="0">
                <a:ea typeface="HP001"/>
                <a:cs typeface="Times New Roman" panose="02020603050405020304" pitchFamily="18" charset="0"/>
              </a:rPr>
              <a:t>?</a:t>
            </a:r>
          </a:p>
        </p:txBody>
      </p:sp>
      <p:sp>
        <p:nvSpPr>
          <p:cNvPr id="2" name="TextBox 1">
            <a:extLst>
              <a:ext uri="{FF2B5EF4-FFF2-40B4-BE49-F238E27FC236}">
                <a16:creationId xmlns:a16="http://schemas.microsoft.com/office/drawing/2014/main" id="{C2549D40-8B57-0012-DC1D-DCA935BDE6BA}"/>
              </a:ext>
            </a:extLst>
          </p:cNvPr>
          <p:cNvSpPr txBox="1">
            <a:spLocks noChangeArrowheads="1"/>
          </p:cNvSpPr>
          <p:nvPr/>
        </p:nvSpPr>
        <p:spPr bwMode="auto">
          <a:xfrm>
            <a:off x="337971" y="2321192"/>
            <a:ext cx="60885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vi-VN" sz="2400" b="1" dirty="0"/>
              <a:t>   </a:t>
            </a:r>
            <a:r>
              <a:rPr lang="en-US" altLang="vi-VN" sz="2400" b="1" dirty="0" err="1"/>
              <a:t>Tình</a:t>
            </a:r>
            <a:r>
              <a:rPr lang="en-US" altLang="vi-VN" sz="2400" b="1" dirty="0"/>
              <a:t> </a:t>
            </a:r>
            <a:r>
              <a:rPr lang="en-US" altLang="vi-VN" sz="2400" b="1" dirty="0" err="1"/>
              <a:t>cảm</a:t>
            </a:r>
            <a:r>
              <a:rPr lang="en-US" altLang="vi-VN" sz="2400" b="1" dirty="0"/>
              <a:t> </a:t>
            </a:r>
            <a:r>
              <a:rPr lang="en-US" altLang="vi-VN" sz="2400" b="1" dirty="0" err="1"/>
              <a:t>người</a:t>
            </a:r>
            <a:r>
              <a:rPr lang="en-US" altLang="vi-VN" sz="2400" b="1" dirty="0"/>
              <a:t> </a:t>
            </a:r>
            <a:r>
              <a:rPr lang="en-US" altLang="vi-VN" sz="2400" b="1" dirty="0" err="1"/>
              <a:t>Tây</a:t>
            </a:r>
            <a:r>
              <a:rPr lang="en-US" altLang="vi-VN" sz="2400" b="1" dirty="0"/>
              <a:t> </a:t>
            </a:r>
            <a:r>
              <a:rPr lang="en-US" altLang="vi-VN" sz="2400" b="1" dirty="0" err="1"/>
              <a:t>Nguyên</a:t>
            </a:r>
            <a:r>
              <a:rPr lang="en-US" altLang="vi-VN" sz="2400" b="1" dirty="0"/>
              <a:t> </a:t>
            </a:r>
            <a:r>
              <a:rPr lang="en-US" altLang="vi-VN" sz="2400" b="1" dirty="0" err="1"/>
              <a:t>với</a:t>
            </a:r>
            <a:r>
              <a:rPr lang="en-US" altLang="vi-VN" sz="2400" b="1" dirty="0"/>
              <a:t> </a:t>
            </a:r>
            <a:r>
              <a:rPr lang="en-US" altLang="vi-VN" sz="2400" b="1" dirty="0" err="1"/>
              <a:t>cô</a:t>
            </a:r>
            <a:r>
              <a:rPr lang="en-US" altLang="vi-VN" sz="2400" b="1" dirty="0"/>
              <a:t> </a:t>
            </a:r>
            <a:r>
              <a:rPr lang="en-US" altLang="vi-VN" sz="2400" b="1" dirty="0" err="1"/>
              <a:t>giáo</a:t>
            </a:r>
            <a:r>
              <a:rPr lang="en-US" altLang="vi-VN" sz="2400" b="1" dirty="0"/>
              <a:t>, </a:t>
            </a:r>
            <a:r>
              <a:rPr lang="en-US" altLang="vi-VN" sz="2400" b="1" dirty="0" err="1"/>
              <a:t>với</a:t>
            </a:r>
            <a:r>
              <a:rPr lang="en-US" altLang="vi-VN" sz="2400" b="1" dirty="0"/>
              <a:t> </a:t>
            </a:r>
            <a:r>
              <a:rPr lang="en-US" altLang="vi-VN" sz="2400" b="1" dirty="0" err="1"/>
              <a:t>cái</a:t>
            </a:r>
            <a:r>
              <a:rPr lang="en-US" altLang="vi-VN" sz="2400" b="1" dirty="0"/>
              <a:t> </a:t>
            </a:r>
            <a:r>
              <a:rPr lang="en-US" altLang="vi-VN" sz="2400" b="1" dirty="0" err="1"/>
              <a:t>chữ</a:t>
            </a:r>
            <a:r>
              <a:rPr lang="en-US" altLang="vi-VN" sz="2400" b="1" dirty="0"/>
              <a:t> </a:t>
            </a:r>
            <a:r>
              <a:rPr lang="en-US" altLang="vi-VN" sz="2400" b="1" dirty="0" err="1"/>
              <a:t>nói</a:t>
            </a:r>
            <a:r>
              <a:rPr lang="en-US" altLang="vi-VN" sz="2400" b="1" dirty="0"/>
              <a:t> </a:t>
            </a:r>
            <a:r>
              <a:rPr lang="en-US" altLang="vi-VN" sz="2400" b="1" dirty="0" err="1"/>
              <a:t>lên</a:t>
            </a:r>
            <a:r>
              <a:rPr lang="en-US" altLang="vi-VN" sz="2400" b="1" dirty="0"/>
              <a:t> </a:t>
            </a:r>
            <a:r>
              <a:rPr lang="en-US" altLang="vi-VN" sz="2400" b="1" dirty="0" err="1"/>
              <a:t>điều</a:t>
            </a:r>
            <a:r>
              <a:rPr lang="en-US" altLang="vi-VN" sz="2400" b="1" dirty="0"/>
              <a:t> </a:t>
            </a:r>
            <a:r>
              <a:rPr lang="en-US" altLang="vi-VN" sz="2400" b="1" dirty="0" err="1"/>
              <a:t>gi</a:t>
            </a:r>
            <a:r>
              <a:rPr lang="en-US" altLang="vi-VN" sz="2400" b="1" dirty="0"/>
              <a:t>̀? </a:t>
            </a:r>
          </a:p>
        </p:txBody>
      </p:sp>
    </p:spTree>
    <p:extLst>
      <p:ext uri="{BB962C8B-B14F-4D97-AF65-F5344CB8AC3E}">
        <p14:creationId xmlns:p14="http://schemas.microsoft.com/office/powerpoint/2010/main" val="81826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73"/>
        <p:cNvGrpSpPr/>
        <p:nvPr/>
      </p:nvGrpSpPr>
      <p:grpSpPr>
        <a:xfrm>
          <a:off x="0" y="0"/>
          <a:ext cx="0" cy="0"/>
          <a:chOff x="0" y="0"/>
          <a:chExt cx="0" cy="0"/>
        </a:xfrm>
      </p:grpSpPr>
      <p:sp>
        <p:nvSpPr>
          <p:cNvPr id="3574" name="Google Shape;3574;p51"/>
          <p:cNvSpPr/>
          <p:nvPr/>
        </p:nvSpPr>
        <p:spPr>
          <a:xfrm>
            <a:off x="145144" y="277328"/>
            <a:ext cx="6353529"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581" name="Google Shape;3581;p51"/>
          <p:cNvGrpSpPr/>
          <p:nvPr/>
        </p:nvGrpSpPr>
        <p:grpSpPr>
          <a:xfrm rot="8868846">
            <a:off x="6762810" y="4503894"/>
            <a:ext cx="904092" cy="339526"/>
            <a:chOff x="202075" y="1493875"/>
            <a:chExt cx="7071675" cy="2655725"/>
          </a:xfrm>
        </p:grpSpPr>
        <p:sp>
          <p:nvSpPr>
            <p:cNvPr id="3582" name="Google Shape;3582;p51"/>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3" name="Google Shape;3583;p51"/>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4" name="Google Shape;3584;p51"/>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5" name="Google Shape;3585;p51"/>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6" name="Google Shape;3586;p51"/>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7" name="Google Shape;3587;p51"/>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76" name="Google Shape;3576;p51"/>
          <p:cNvGrpSpPr/>
          <p:nvPr/>
        </p:nvGrpSpPr>
        <p:grpSpPr>
          <a:xfrm rot="16516819">
            <a:off x="5736448" y="569969"/>
            <a:ext cx="508344" cy="488216"/>
            <a:chOff x="8191126" y="4468511"/>
            <a:chExt cx="508299" cy="488173"/>
          </a:xfrm>
        </p:grpSpPr>
        <p:sp>
          <p:nvSpPr>
            <p:cNvPr id="3577" name="Google Shape;3577;p51"/>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8" name="Google Shape;3578;p51"/>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9" name="Google Shape;3579;p51"/>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0" name="Google Shape;3580;p51"/>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60" name="Picture 4" descr="images1326722_78670018-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586" y="1199822"/>
            <a:ext cx="2766270" cy="32197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3704" name="Google Shape;3704;p51"/>
          <p:cNvGrpSpPr/>
          <p:nvPr/>
        </p:nvGrpSpPr>
        <p:grpSpPr>
          <a:xfrm rot="-1774343">
            <a:off x="484001" y="970466"/>
            <a:ext cx="941807" cy="400142"/>
            <a:chOff x="0" y="1186625"/>
            <a:chExt cx="7619725" cy="3240625"/>
          </a:xfrm>
        </p:grpSpPr>
        <p:sp>
          <p:nvSpPr>
            <p:cNvPr id="3705" name="Google Shape;3705;p51"/>
            <p:cNvSpPr/>
            <p:nvPr/>
          </p:nvSpPr>
          <p:spPr>
            <a:xfrm>
              <a:off x="0" y="1186625"/>
              <a:ext cx="7619725" cy="3240563"/>
            </a:xfrm>
            <a:custGeom>
              <a:avLst/>
              <a:gdLst/>
              <a:ahLst/>
              <a:cxnLst/>
              <a:rect l="l" t="t" r="r" b="b"/>
              <a:pathLst>
                <a:path w="250032" h="98080" extrusionOk="0">
                  <a:moveTo>
                    <a:pt x="879" y="0"/>
                  </a:moveTo>
                  <a:cubicBezTo>
                    <a:pt x="2831" y="2440"/>
                    <a:pt x="4392" y="5075"/>
                    <a:pt x="6246" y="7612"/>
                  </a:cubicBezTo>
                  <a:cubicBezTo>
                    <a:pt x="6734" y="8296"/>
                    <a:pt x="7320" y="8979"/>
                    <a:pt x="7905" y="9662"/>
                  </a:cubicBezTo>
                  <a:cubicBezTo>
                    <a:pt x="8198" y="10052"/>
                    <a:pt x="8491" y="10345"/>
                    <a:pt x="8686" y="10833"/>
                  </a:cubicBezTo>
                  <a:cubicBezTo>
                    <a:pt x="8979" y="11419"/>
                    <a:pt x="8686" y="12102"/>
                    <a:pt x="8101" y="12394"/>
                  </a:cubicBezTo>
                  <a:cubicBezTo>
                    <a:pt x="6832" y="13370"/>
                    <a:pt x="5466" y="14249"/>
                    <a:pt x="4002" y="15029"/>
                  </a:cubicBezTo>
                  <a:cubicBezTo>
                    <a:pt x="3123" y="15517"/>
                    <a:pt x="2343" y="16005"/>
                    <a:pt x="1464" y="16493"/>
                  </a:cubicBezTo>
                  <a:lnTo>
                    <a:pt x="879" y="16786"/>
                  </a:lnTo>
                  <a:cubicBezTo>
                    <a:pt x="684" y="16981"/>
                    <a:pt x="1074" y="17274"/>
                    <a:pt x="1172" y="17469"/>
                  </a:cubicBezTo>
                  <a:cubicBezTo>
                    <a:pt x="1269" y="17567"/>
                    <a:pt x="1757" y="18055"/>
                    <a:pt x="2050" y="18348"/>
                  </a:cubicBezTo>
                  <a:cubicBezTo>
                    <a:pt x="4295" y="20690"/>
                    <a:pt x="7320" y="22642"/>
                    <a:pt x="8979" y="25472"/>
                  </a:cubicBezTo>
                  <a:cubicBezTo>
                    <a:pt x="9467" y="26155"/>
                    <a:pt x="9955" y="27131"/>
                    <a:pt x="9565" y="27912"/>
                  </a:cubicBezTo>
                  <a:cubicBezTo>
                    <a:pt x="9077" y="28595"/>
                    <a:pt x="8296" y="29083"/>
                    <a:pt x="7515" y="29473"/>
                  </a:cubicBezTo>
                  <a:cubicBezTo>
                    <a:pt x="6930" y="29863"/>
                    <a:pt x="6344" y="30254"/>
                    <a:pt x="5758" y="30742"/>
                  </a:cubicBezTo>
                  <a:cubicBezTo>
                    <a:pt x="5661" y="30839"/>
                    <a:pt x="5466" y="30937"/>
                    <a:pt x="5368" y="31034"/>
                  </a:cubicBezTo>
                  <a:cubicBezTo>
                    <a:pt x="5270" y="31230"/>
                    <a:pt x="5563" y="31522"/>
                    <a:pt x="5563" y="31718"/>
                  </a:cubicBezTo>
                  <a:cubicBezTo>
                    <a:pt x="5856" y="32010"/>
                    <a:pt x="6051" y="32401"/>
                    <a:pt x="6344" y="32791"/>
                  </a:cubicBezTo>
                  <a:cubicBezTo>
                    <a:pt x="7222" y="33962"/>
                    <a:pt x="7905" y="35329"/>
                    <a:pt x="8393" y="36792"/>
                  </a:cubicBezTo>
                  <a:cubicBezTo>
                    <a:pt x="8979" y="39915"/>
                    <a:pt x="5856" y="41379"/>
                    <a:pt x="4587" y="43819"/>
                  </a:cubicBezTo>
                  <a:cubicBezTo>
                    <a:pt x="4099" y="44990"/>
                    <a:pt x="4295" y="46259"/>
                    <a:pt x="5173" y="47137"/>
                  </a:cubicBezTo>
                  <a:cubicBezTo>
                    <a:pt x="6149" y="48503"/>
                    <a:pt x="7320" y="49675"/>
                    <a:pt x="8686" y="50748"/>
                  </a:cubicBezTo>
                  <a:cubicBezTo>
                    <a:pt x="9857" y="51626"/>
                    <a:pt x="10833" y="52602"/>
                    <a:pt x="11712" y="53871"/>
                  </a:cubicBezTo>
                  <a:cubicBezTo>
                    <a:pt x="12200" y="54554"/>
                    <a:pt x="12785" y="55237"/>
                    <a:pt x="12200" y="56018"/>
                  </a:cubicBezTo>
                  <a:cubicBezTo>
                    <a:pt x="11614" y="57091"/>
                    <a:pt x="10833" y="58067"/>
                    <a:pt x="9955" y="58848"/>
                  </a:cubicBezTo>
                  <a:cubicBezTo>
                    <a:pt x="9077" y="59824"/>
                    <a:pt x="8003" y="60702"/>
                    <a:pt x="7125" y="61678"/>
                  </a:cubicBezTo>
                  <a:cubicBezTo>
                    <a:pt x="6149" y="62557"/>
                    <a:pt x="5368" y="63630"/>
                    <a:pt x="4783" y="64801"/>
                  </a:cubicBezTo>
                  <a:cubicBezTo>
                    <a:pt x="4392" y="65972"/>
                    <a:pt x="4685" y="67339"/>
                    <a:pt x="5466" y="68217"/>
                  </a:cubicBezTo>
                  <a:cubicBezTo>
                    <a:pt x="5954" y="68802"/>
                    <a:pt x="6344" y="69193"/>
                    <a:pt x="6832" y="69583"/>
                  </a:cubicBezTo>
                  <a:cubicBezTo>
                    <a:pt x="7125" y="69876"/>
                    <a:pt x="7418" y="70169"/>
                    <a:pt x="7613" y="70462"/>
                  </a:cubicBezTo>
                  <a:cubicBezTo>
                    <a:pt x="8003" y="71145"/>
                    <a:pt x="7418" y="71828"/>
                    <a:pt x="6930" y="72413"/>
                  </a:cubicBezTo>
                  <a:cubicBezTo>
                    <a:pt x="5856" y="73389"/>
                    <a:pt x="4783" y="74463"/>
                    <a:pt x="3807" y="75634"/>
                  </a:cubicBezTo>
                  <a:cubicBezTo>
                    <a:pt x="3221" y="76415"/>
                    <a:pt x="3221" y="77586"/>
                    <a:pt x="3904" y="78366"/>
                  </a:cubicBezTo>
                  <a:cubicBezTo>
                    <a:pt x="4685" y="79538"/>
                    <a:pt x="5563" y="80611"/>
                    <a:pt x="6637" y="81489"/>
                  </a:cubicBezTo>
                  <a:cubicBezTo>
                    <a:pt x="7710" y="82270"/>
                    <a:pt x="8686" y="83246"/>
                    <a:pt x="9565" y="84222"/>
                  </a:cubicBezTo>
                  <a:cubicBezTo>
                    <a:pt x="10248" y="84905"/>
                    <a:pt x="10443" y="85881"/>
                    <a:pt x="10150" y="86759"/>
                  </a:cubicBezTo>
                  <a:cubicBezTo>
                    <a:pt x="9272" y="88028"/>
                    <a:pt x="8296" y="89102"/>
                    <a:pt x="7222" y="90077"/>
                  </a:cubicBezTo>
                  <a:cubicBezTo>
                    <a:pt x="4978" y="92908"/>
                    <a:pt x="2636" y="95640"/>
                    <a:pt x="1" y="98080"/>
                  </a:cubicBezTo>
                  <a:lnTo>
                    <a:pt x="250032" y="98080"/>
                  </a:lnTo>
                  <a:lnTo>
                    <a:pt x="250032" y="97397"/>
                  </a:lnTo>
                  <a:cubicBezTo>
                    <a:pt x="249641" y="96421"/>
                    <a:pt x="249056" y="95347"/>
                    <a:pt x="248373" y="94469"/>
                  </a:cubicBezTo>
                  <a:cubicBezTo>
                    <a:pt x="247885" y="93688"/>
                    <a:pt x="247397" y="93005"/>
                    <a:pt x="246909" y="92420"/>
                  </a:cubicBezTo>
                  <a:cubicBezTo>
                    <a:pt x="245738" y="91053"/>
                    <a:pt x="244664" y="89687"/>
                    <a:pt x="243688" y="88223"/>
                  </a:cubicBezTo>
                  <a:cubicBezTo>
                    <a:pt x="243298" y="87735"/>
                    <a:pt x="243103" y="87150"/>
                    <a:pt x="243005" y="86564"/>
                  </a:cubicBezTo>
                  <a:cubicBezTo>
                    <a:pt x="243005" y="85979"/>
                    <a:pt x="243396" y="85393"/>
                    <a:pt x="243883" y="85198"/>
                  </a:cubicBezTo>
                  <a:cubicBezTo>
                    <a:pt x="244567" y="84808"/>
                    <a:pt x="245543" y="84612"/>
                    <a:pt x="246030" y="84027"/>
                  </a:cubicBezTo>
                  <a:cubicBezTo>
                    <a:pt x="246518" y="83441"/>
                    <a:pt x="246323" y="82368"/>
                    <a:pt x="245933" y="81587"/>
                  </a:cubicBezTo>
                  <a:cubicBezTo>
                    <a:pt x="244567" y="79440"/>
                    <a:pt x="243005" y="77391"/>
                    <a:pt x="241248" y="75536"/>
                  </a:cubicBezTo>
                  <a:cubicBezTo>
                    <a:pt x="240370" y="74756"/>
                    <a:pt x="239980" y="73584"/>
                    <a:pt x="240077" y="72413"/>
                  </a:cubicBezTo>
                  <a:cubicBezTo>
                    <a:pt x="240468" y="71047"/>
                    <a:pt x="241346" y="69876"/>
                    <a:pt x="242517" y="68998"/>
                  </a:cubicBezTo>
                  <a:cubicBezTo>
                    <a:pt x="243688" y="68119"/>
                    <a:pt x="244859" y="67046"/>
                    <a:pt x="245835" y="65777"/>
                  </a:cubicBezTo>
                  <a:cubicBezTo>
                    <a:pt x="246226" y="65484"/>
                    <a:pt x="246421" y="64996"/>
                    <a:pt x="246421" y="64411"/>
                  </a:cubicBezTo>
                  <a:cubicBezTo>
                    <a:pt x="246323" y="63825"/>
                    <a:pt x="246030" y="63240"/>
                    <a:pt x="245738" y="62654"/>
                  </a:cubicBezTo>
                  <a:cubicBezTo>
                    <a:pt x="244274" y="59531"/>
                    <a:pt x="241834" y="56799"/>
                    <a:pt x="240858" y="53578"/>
                  </a:cubicBezTo>
                  <a:cubicBezTo>
                    <a:pt x="240858" y="53578"/>
                    <a:pt x="240858" y="53481"/>
                    <a:pt x="240858" y="53481"/>
                  </a:cubicBezTo>
                  <a:cubicBezTo>
                    <a:pt x="242224" y="52407"/>
                    <a:pt x="243883" y="51724"/>
                    <a:pt x="245250" y="50748"/>
                  </a:cubicBezTo>
                  <a:cubicBezTo>
                    <a:pt x="245933" y="50358"/>
                    <a:pt x="246421" y="49675"/>
                    <a:pt x="246714" y="48991"/>
                  </a:cubicBezTo>
                  <a:cubicBezTo>
                    <a:pt x="246909" y="48211"/>
                    <a:pt x="246811" y="47430"/>
                    <a:pt x="246421" y="46747"/>
                  </a:cubicBezTo>
                  <a:cubicBezTo>
                    <a:pt x="245445" y="45283"/>
                    <a:pt x="244274" y="43917"/>
                    <a:pt x="242908" y="42843"/>
                  </a:cubicBezTo>
                  <a:cubicBezTo>
                    <a:pt x="242029" y="41867"/>
                    <a:pt x="240761" y="40696"/>
                    <a:pt x="240956" y="39330"/>
                  </a:cubicBezTo>
                  <a:cubicBezTo>
                    <a:pt x="241151" y="38549"/>
                    <a:pt x="241639" y="37964"/>
                    <a:pt x="242322" y="37573"/>
                  </a:cubicBezTo>
                  <a:cubicBezTo>
                    <a:pt x="243396" y="36890"/>
                    <a:pt x="244469" y="36304"/>
                    <a:pt x="245543" y="35621"/>
                  </a:cubicBezTo>
                  <a:cubicBezTo>
                    <a:pt x="245738" y="35426"/>
                    <a:pt x="246909" y="34743"/>
                    <a:pt x="246616" y="34548"/>
                  </a:cubicBezTo>
                  <a:cubicBezTo>
                    <a:pt x="246226" y="33962"/>
                    <a:pt x="245640" y="33377"/>
                    <a:pt x="245152" y="32889"/>
                  </a:cubicBezTo>
                  <a:cubicBezTo>
                    <a:pt x="243981" y="32010"/>
                    <a:pt x="242908" y="30937"/>
                    <a:pt x="241932" y="29863"/>
                  </a:cubicBezTo>
                  <a:cubicBezTo>
                    <a:pt x="241444" y="29083"/>
                    <a:pt x="240663" y="27912"/>
                    <a:pt x="240956" y="26936"/>
                  </a:cubicBezTo>
                  <a:cubicBezTo>
                    <a:pt x="241248" y="26448"/>
                    <a:pt x="241541" y="25960"/>
                    <a:pt x="241932" y="25569"/>
                  </a:cubicBezTo>
                  <a:cubicBezTo>
                    <a:pt x="242517" y="24984"/>
                    <a:pt x="243200" y="24301"/>
                    <a:pt x="243786" y="23618"/>
                  </a:cubicBezTo>
                  <a:cubicBezTo>
                    <a:pt x="244469" y="23032"/>
                    <a:pt x="245250" y="22251"/>
                    <a:pt x="245933" y="21666"/>
                  </a:cubicBezTo>
                  <a:cubicBezTo>
                    <a:pt x="246421" y="21373"/>
                    <a:pt x="246811" y="21080"/>
                    <a:pt x="247104" y="20690"/>
                  </a:cubicBezTo>
                  <a:cubicBezTo>
                    <a:pt x="247397" y="20104"/>
                    <a:pt x="247006" y="19226"/>
                    <a:pt x="246811" y="18836"/>
                  </a:cubicBezTo>
                  <a:cubicBezTo>
                    <a:pt x="246421" y="18152"/>
                    <a:pt x="245933" y="17567"/>
                    <a:pt x="245445" y="17079"/>
                  </a:cubicBezTo>
                  <a:cubicBezTo>
                    <a:pt x="244371" y="16103"/>
                    <a:pt x="243298" y="15029"/>
                    <a:pt x="242420" y="13858"/>
                  </a:cubicBezTo>
                  <a:cubicBezTo>
                    <a:pt x="241834" y="13273"/>
                    <a:pt x="241736" y="12882"/>
                    <a:pt x="242420" y="12297"/>
                  </a:cubicBezTo>
                  <a:cubicBezTo>
                    <a:pt x="242908" y="11809"/>
                    <a:pt x="243396" y="11419"/>
                    <a:pt x="243981" y="11028"/>
                  </a:cubicBezTo>
                  <a:cubicBezTo>
                    <a:pt x="244567" y="10735"/>
                    <a:pt x="245250" y="10443"/>
                    <a:pt x="245835" y="10150"/>
                  </a:cubicBezTo>
                  <a:cubicBezTo>
                    <a:pt x="246616" y="9955"/>
                    <a:pt x="247397" y="9662"/>
                    <a:pt x="248178" y="9369"/>
                  </a:cubicBezTo>
                  <a:cubicBezTo>
                    <a:pt x="248568" y="9272"/>
                    <a:pt x="249446" y="9174"/>
                    <a:pt x="249056" y="8686"/>
                  </a:cubicBezTo>
                  <a:cubicBezTo>
                    <a:pt x="248665" y="8296"/>
                    <a:pt x="248470" y="8100"/>
                    <a:pt x="248178" y="7710"/>
                  </a:cubicBezTo>
                  <a:cubicBezTo>
                    <a:pt x="247494" y="7027"/>
                    <a:pt x="246811" y="6441"/>
                    <a:pt x="246128" y="5661"/>
                  </a:cubicBezTo>
                  <a:cubicBezTo>
                    <a:pt x="245738" y="5270"/>
                    <a:pt x="245250" y="4880"/>
                    <a:pt x="244859" y="4392"/>
                  </a:cubicBezTo>
                  <a:cubicBezTo>
                    <a:pt x="244371" y="3904"/>
                    <a:pt x="245250" y="3416"/>
                    <a:pt x="245445" y="3026"/>
                  </a:cubicBezTo>
                  <a:cubicBezTo>
                    <a:pt x="246226" y="1952"/>
                    <a:pt x="247299" y="1074"/>
                    <a:pt x="248373" y="293"/>
                  </a:cubicBezTo>
                  <a:lnTo>
                    <a:pt x="248861" y="0"/>
                  </a:lnTo>
                  <a:close/>
                </a:path>
              </a:pathLst>
            </a:custGeom>
            <a:solidFill>
              <a:schemeClr val="accent3"/>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6" name="Google Shape;3706;p51"/>
            <p:cNvSpPr/>
            <p:nvPr/>
          </p:nvSpPr>
          <p:spPr>
            <a:xfrm>
              <a:off x="1126200" y="1317350"/>
              <a:ext cx="6173025" cy="3046925"/>
            </a:xfrm>
            <a:custGeom>
              <a:avLst/>
              <a:gdLst/>
              <a:ahLst/>
              <a:cxnLst/>
              <a:rect l="l" t="t" r="r" b="b"/>
              <a:pathLst>
                <a:path w="246921" h="121877" extrusionOk="0">
                  <a:moveTo>
                    <a:pt x="166297" y="15268"/>
                  </a:moveTo>
                  <a:cubicBezTo>
                    <a:pt x="166783" y="17517"/>
                    <a:pt x="166841" y="19875"/>
                    <a:pt x="166590" y="22130"/>
                  </a:cubicBezTo>
                  <a:cubicBezTo>
                    <a:pt x="166586" y="22174"/>
                    <a:pt x="166581" y="22218"/>
                    <a:pt x="166576" y="22262"/>
                  </a:cubicBezTo>
                  <a:lnTo>
                    <a:pt x="166576" y="22262"/>
                  </a:lnTo>
                  <a:cubicBezTo>
                    <a:pt x="166134" y="20956"/>
                    <a:pt x="165874" y="19587"/>
                    <a:pt x="165907" y="18128"/>
                  </a:cubicBezTo>
                  <a:cubicBezTo>
                    <a:pt x="165946" y="17156"/>
                    <a:pt x="166078" y="16198"/>
                    <a:pt x="166297" y="15268"/>
                  </a:cubicBezTo>
                  <a:close/>
                  <a:moveTo>
                    <a:pt x="139163" y="10754"/>
                  </a:moveTo>
                  <a:cubicBezTo>
                    <a:pt x="140843" y="13158"/>
                    <a:pt x="142165" y="15818"/>
                    <a:pt x="143071" y="18616"/>
                  </a:cubicBezTo>
                  <a:cubicBezTo>
                    <a:pt x="144339"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7" y="22813"/>
                    <a:pt x="126285" y="20080"/>
                  </a:cubicBezTo>
                  <a:cubicBezTo>
                    <a:pt x="129213" y="17152"/>
                    <a:pt x="132531" y="14615"/>
                    <a:pt x="136142" y="12566"/>
                  </a:cubicBezTo>
                  <a:cubicBezTo>
                    <a:pt x="137147" y="11981"/>
                    <a:pt x="138152" y="11369"/>
                    <a:pt x="139163"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2" y="19867"/>
                    <a:pt x="163493" y="23526"/>
                    <a:pt x="165367" y="27077"/>
                  </a:cubicBezTo>
                  <a:lnTo>
                    <a:pt x="165367" y="27077"/>
                  </a:lnTo>
                  <a:cubicBezTo>
                    <a:pt x="164363" y="29612"/>
                    <a:pt x="162821" y="31912"/>
                    <a:pt x="160833" y="33841"/>
                  </a:cubicBezTo>
                  <a:cubicBezTo>
                    <a:pt x="158912" y="35648"/>
                    <a:pt x="156795"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1" y="9168"/>
                  </a:cubicBezTo>
                  <a:lnTo>
                    <a:pt x="141811" y="9168"/>
                  </a:lnTo>
                  <a:cubicBezTo>
                    <a:pt x="144186"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3" y="48459"/>
                    <a:pt x="106814" y="48274"/>
                    <a:pt x="106474" y="48089"/>
                  </a:cubicBezTo>
                  <a:cubicBezTo>
                    <a:pt x="103936" y="46528"/>
                    <a:pt x="101496" y="44381"/>
                    <a:pt x="100716" y="41355"/>
                  </a:cubicBezTo>
                  <a:cubicBezTo>
                    <a:pt x="99642" y="37256"/>
                    <a:pt x="101984" y="33060"/>
                    <a:pt x="104327" y="29839"/>
                  </a:cubicBezTo>
                  <a:cubicBezTo>
                    <a:pt x="106391" y="27001"/>
                    <a:pt x="108839" y="24504"/>
                    <a:pt x="111361" y="22094"/>
                  </a:cubicBezTo>
                  <a:close/>
                  <a:moveTo>
                    <a:pt x="130643" y="4668"/>
                  </a:moveTo>
                  <a:cubicBezTo>
                    <a:pt x="130973" y="4668"/>
                    <a:pt x="131310" y="4697"/>
                    <a:pt x="131652"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0" y="35109"/>
                    <a:pt x="130579" y="36183"/>
                  </a:cubicBezTo>
                  <a:cubicBezTo>
                    <a:pt x="134580" y="37159"/>
                    <a:pt x="138582" y="37842"/>
                    <a:pt x="142583" y="38232"/>
                  </a:cubicBezTo>
                  <a:cubicBezTo>
                    <a:pt x="142816" y="38269"/>
                    <a:pt x="143049" y="38306"/>
                    <a:pt x="143283" y="38344"/>
                  </a:cubicBezTo>
                  <a:lnTo>
                    <a:pt x="143283" y="38344"/>
                  </a:lnTo>
                  <a:cubicBezTo>
                    <a:pt x="143246" y="38405"/>
                    <a:pt x="143207" y="38465"/>
                    <a:pt x="143168" y="38525"/>
                  </a:cubicBezTo>
                  <a:cubicBezTo>
                    <a:pt x="143168" y="38499"/>
                    <a:pt x="143168" y="38487"/>
                    <a:pt x="143165" y="38487"/>
                  </a:cubicBezTo>
                  <a:cubicBezTo>
                    <a:pt x="143154" y="38487"/>
                    <a:pt x="143116" y="38577"/>
                    <a:pt x="142973" y="38720"/>
                  </a:cubicBezTo>
                  <a:lnTo>
                    <a:pt x="142583" y="39111"/>
                  </a:lnTo>
                  <a:cubicBezTo>
                    <a:pt x="142192" y="39501"/>
                    <a:pt x="141802" y="39891"/>
                    <a:pt x="141509" y="40184"/>
                  </a:cubicBezTo>
                  <a:cubicBezTo>
                    <a:pt x="140533" y="40965"/>
                    <a:pt x="139655" y="41746"/>
                    <a:pt x="138679" y="42526"/>
                  </a:cubicBezTo>
                  <a:cubicBezTo>
                    <a:pt x="136239" y="44478"/>
                    <a:pt x="133799"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7" y="48681"/>
                    <a:pt x="111211"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7"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1" y="56439"/>
                    <a:pt x="154294" y="56189"/>
                  </a:cubicBezTo>
                  <a:cubicBezTo>
                    <a:pt x="151464" y="54140"/>
                    <a:pt x="150976" y="51017"/>
                    <a:pt x="152049" y="47699"/>
                  </a:cubicBezTo>
                  <a:cubicBezTo>
                    <a:pt x="152589" y="45963"/>
                    <a:pt x="153602" y="44471"/>
                    <a:pt x="154828" y="43127"/>
                  </a:cubicBezTo>
                  <a:close/>
                  <a:moveTo>
                    <a:pt x="80479" y="25154"/>
                  </a:moveTo>
                  <a:lnTo>
                    <a:pt x="80479" y="25154"/>
                  </a:lnTo>
                  <a:cubicBezTo>
                    <a:pt x="80907" y="26486"/>
                    <a:pt x="81245" y="27855"/>
                    <a:pt x="81490" y="29254"/>
                  </a:cubicBezTo>
                  <a:cubicBezTo>
                    <a:pt x="82368" y="35207"/>
                    <a:pt x="81880" y="41258"/>
                    <a:pt x="80026" y="46918"/>
                  </a:cubicBezTo>
                  <a:cubicBezTo>
                    <a:pt x="78767" y="50962"/>
                    <a:pt x="77102" y="54871"/>
                    <a:pt x="75123" y="58583"/>
                  </a:cubicBezTo>
                  <a:lnTo>
                    <a:pt x="75123" y="58583"/>
                  </a:lnTo>
                  <a:cubicBezTo>
                    <a:pt x="73686" y="55576"/>
                    <a:pt x="72629" y="52396"/>
                    <a:pt x="72024" y="49065"/>
                  </a:cubicBezTo>
                  <a:cubicBezTo>
                    <a:pt x="70853" y="43795"/>
                    <a:pt x="71536" y="38232"/>
                    <a:pt x="73975" y="33450"/>
                  </a:cubicBezTo>
                  <a:cubicBezTo>
                    <a:pt x="75537" y="30913"/>
                    <a:pt x="77294" y="28473"/>
                    <a:pt x="79343" y="26326"/>
                  </a:cubicBezTo>
                  <a:cubicBezTo>
                    <a:pt x="79728" y="25941"/>
                    <a:pt x="80106" y="25550"/>
                    <a:pt x="80479" y="25154"/>
                  </a:cubicBezTo>
                  <a:close/>
                  <a:moveTo>
                    <a:pt x="201060" y="33093"/>
                  </a:moveTo>
                  <a:cubicBezTo>
                    <a:pt x="200133" y="41080"/>
                    <a:pt x="197842" y="48817"/>
                    <a:pt x="195380" y="56384"/>
                  </a:cubicBezTo>
                  <a:cubicBezTo>
                    <a:pt x="194969" y="57617"/>
                    <a:pt x="194547" y="58861"/>
                    <a:pt x="194124" y="60113"/>
                  </a:cubicBezTo>
                  <a:lnTo>
                    <a:pt x="194124" y="60113"/>
                  </a:lnTo>
                  <a:cubicBezTo>
                    <a:pt x="188803" y="53818"/>
                    <a:pt x="186093" y="43042"/>
                    <a:pt x="192355" y="36866"/>
                  </a:cubicBezTo>
                  <a:cubicBezTo>
                    <a:pt x="194745" y="34539"/>
                    <a:pt x="197987" y="33995"/>
                    <a:pt x="201060" y="33093"/>
                  </a:cubicBezTo>
                  <a:close/>
                  <a:moveTo>
                    <a:pt x="167228" y="30106"/>
                  </a:moveTo>
                  <a:cubicBezTo>
                    <a:pt x="169190" y="33067"/>
                    <a:pt x="171314" y="36065"/>
                    <a:pt x="172251" y="39501"/>
                  </a:cubicBezTo>
                  <a:cubicBezTo>
                    <a:pt x="173617" y="44381"/>
                    <a:pt x="172153" y="49358"/>
                    <a:pt x="171177" y="54140"/>
                  </a:cubicBezTo>
                  <a:cubicBezTo>
                    <a:pt x="170752" y="56457"/>
                    <a:pt x="170418" y="58821"/>
                    <a:pt x="170464" y="61152"/>
                  </a:cubicBezTo>
                  <a:lnTo>
                    <a:pt x="170464" y="61152"/>
                  </a:lnTo>
                  <a:cubicBezTo>
                    <a:pt x="165977" y="60331"/>
                    <a:pt x="161515" y="59571"/>
                    <a:pt x="158000" y="58190"/>
                  </a:cubicBezTo>
                  <a:lnTo>
                    <a:pt x="158000" y="58190"/>
                  </a:lnTo>
                  <a:cubicBezTo>
                    <a:pt x="160116" y="52272"/>
                    <a:pt x="161385" y="45945"/>
                    <a:pt x="156982" y="41044"/>
                  </a:cubicBezTo>
                  <a:lnTo>
                    <a:pt x="156982" y="41044"/>
                  </a:lnTo>
                  <a:cubicBezTo>
                    <a:pt x="158343" y="39850"/>
                    <a:pt x="159774" y="38748"/>
                    <a:pt x="161028" y="37647"/>
                  </a:cubicBezTo>
                  <a:cubicBezTo>
                    <a:pt x="163644" y="35596"/>
                    <a:pt x="165748" y="33033"/>
                    <a:pt x="167228" y="30106"/>
                  </a:cubicBezTo>
                  <a:close/>
                  <a:moveTo>
                    <a:pt x="181887" y="3582"/>
                  </a:moveTo>
                  <a:cubicBezTo>
                    <a:pt x="187247" y="3582"/>
                    <a:pt x="192567" y="5942"/>
                    <a:pt x="196259" y="10126"/>
                  </a:cubicBezTo>
                  <a:cubicBezTo>
                    <a:pt x="200960" y="15461"/>
                    <a:pt x="201809" y="22890"/>
                    <a:pt x="201364" y="29775"/>
                  </a:cubicBezTo>
                  <a:lnTo>
                    <a:pt x="201364" y="29775"/>
                  </a:lnTo>
                  <a:cubicBezTo>
                    <a:pt x="198261" y="30960"/>
                    <a:pt x="194748" y="31313"/>
                    <a:pt x="191964" y="33255"/>
                  </a:cubicBezTo>
                  <a:cubicBezTo>
                    <a:pt x="183474" y="39111"/>
                    <a:pt x="185035" y="51798"/>
                    <a:pt x="189915" y="59507"/>
                  </a:cubicBezTo>
                  <a:cubicBezTo>
                    <a:pt x="190838" y="60963"/>
                    <a:pt x="191887" y="62245"/>
                    <a:pt x="193038" y="63378"/>
                  </a:cubicBezTo>
                  <a:lnTo>
                    <a:pt x="193038" y="63378"/>
                  </a:lnTo>
                  <a:cubicBezTo>
                    <a:pt x="192633" y="64622"/>
                    <a:pt x="192238" y="65871"/>
                    <a:pt x="191867" y="67119"/>
                  </a:cubicBezTo>
                  <a:cubicBezTo>
                    <a:pt x="191285" y="68865"/>
                    <a:pt x="190727" y="70659"/>
                    <a:pt x="190361" y="72477"/>
                  </a:cubicBezTo>
                  <a:lnTo>
                    <a:pt x="190361" y="72477"/>
                  </a:lnTo>
                  <a:cubicBezTo>
                    <a:pt x="188867" y="65597"/>
                    <a:pt x="181501" y="63317"/>
                    <a:pt x="173541" y="61734"/>
                  </a:cubicBezTo>
                  <a:lnTo>
                    <a:pt x="173541" y="61734"/>
                  </a:lnTo>
                  <a:cubicBezTo>
                    <a:pt x="173426" y="60060"/>
                    <a:pt x="173577" y="58311"/>
                    <a:pt x="173910" y="56482"/>
                  </a:cubicBezTo>
                  <a:cubicBezTo>
                    <a:pt x="174691" y="51602"/>
                    <a:pt x="176350" y="46820"/>
                    <a:pt x="175764" y="41843"/>
                  </a:cubicBezTo>
                  <a:cubicBezTo>
                    <a:pt x="175276" y="37159"/>
                    <a:pt x="172934" y="33255"/>
                    <a:pt x="170397" y="29351"/>
                  </a:cubicBezTo>
                  <a:cubicBezTo>
                    <a:pt x="169820" y="28434"/>
                    <a:pt x="169222" y="27509"/>
                    <a:pt x="168657" y="26564"/>
                  </a:cubicBezTo>
                  <a:lnTo>
                    <a:pt x="168657" y="26564"/>
                  </a:lnTo>
                  <a:cubicBezTo>
                    <a:pt x="170007" y="22285"/>
                    <a:pt x="170099" y="17622"/>
                    <a:pt x="168933" y="13249"/>
                  </a:cubicBezTo>
                  <a:cubicBezTo>
                    <a:pt x="168711" y="12432"/>
                    <a:pt x="168431" y="11642"/>
                    <a:pt x="168095" y="10884"/>
                  </a:cubicBezTo>
                  <a:lnTo>
                    <a:pt x="168095" y="10884"/>
                  </a:lnTo>
                  <a:cubicBezTo>
                    <a:pt x="169249" y="8992"/>
                    <a:pt x="170823" y="7356"/>
                    <a:pt x="172739" y="6125"/>
                  </a:cubicBezTo>
                  <a:cubicBezTo>
                    <a:pt x="175588" y="4393"/>
                    <a:pt x="178745" y="3582"/>
                    <a:pt x="181887" y="3582"/>
                  </a:cubicBezTo>
                  <a:close/>
                  <a:moveTo>
                    <a:pt x="34565" y="42919"/>
                  </a:moveTo>
                  <a:cubicBezTo>
                    <a:pt x="41748" y="44480"/>
                    <a:pt x="49632" y="45735"/>
                    <a:pt x="55628" y="50138"/>
                  </a:cubicBezTo>
                  <a:cubicBezTo>
                    <a:pt x="61191" y="54140"/>
                    <a:pt x="64216" y="61947"/>
                    <a:pt x="62362" y="68681"/>
                  </a:cubicBezTo>
                  <a:cubicBezTo>
                    <a:pt x="61960" y="70111"/>
                    <a:pt x="61327" y="71413"/>
                    <a:pt x="60529" y="72606"/>
                  </a:cubicBezTo>
                  <a:lnTo>
                    <a:pt x="60529" y="72606"/>
                  </a:lnTo>
                  <a:cubicBezTo>
                    <a:pt x="56681" y="70472"/>
                    <a:pt x="52564" y="68850"/>
                    <a:pt x="48894" y="66631"/>
                  </a:cubicBezTo>
                  <a:cubicBezTo>
                    <a:pt x="45186" y="64484"/>
                    <a:pt x="41965" y="61557"/>
                    <a:pt x="39428" y="58043"/>
                  </a:cubicBezTo>
                  <a:cubicBezTo>
                    <a:pt x="36206" y="53509"/>
                    <a:pt x="34808" y="48282"/>
                    <a:pt x="34565" y="42919"/>
                  </a:cubicBezTo>
                  <a:close/>
                  <a:moveTo>
                    <a:pt x="122526" y="60163"/>
                  </a:moveTo>
                  <a:cubicBezTo>
                    <a:pt x="123171" y="60733"/>
                    <a:pt x="123777" y="61356"/>
                    <a:pt x="124333" y="62045"/>
                  </a:cubicBezTo>
                  <a:cubicBezTo>
                    <a:pt x="126984" y="65178"/>
                    <a:pt x="127585" y="69105"/>
                    <a:pt x="127116" y="73064"/>
                  </a:cubicBezTo>
                  <a:lnTo>
                    <a:pt x="127116" y="73064"/>
                  </a:lnTo>
                  <a:cubicBezTo>
                    <a:pt x="127001" y="73035"/>
                    <a:pt x="126887" y="73006"/>
                    <a:pt x="126773" y="72975"/>
                  </a:cubicBezTo>
                  <a:cubicBezTo>
                    <a:pt x="124235" y="72194"/>
                    <a:pt x="120917"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1" y="54335"/>
                  </a:cubicBezTo>
                  <a:cubicBezTo>
                    <a:pt x="150081" y="56771"/>
                    <a:pt x="152045"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5" y="73516"/>
                    <a:pt x="132514" y="73594"/>
                    <a:pt x="131518" y="73594"/>
                  </a:cubicBezTo>
                  <a:cubicBezTo>
                    <a:pt x="131090" y="73594"/>
                    <a:pt x="130661"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499" y="57930"/>
                  </a:cubicBezTo>
                  <a:lnTo>
                    <a:pt x="124499" y="57930"/>
                  </a:lnTo>
                  <a:cubicBezTo>
                    <a:pt x="124950" y="57466"/>
                    <a:pt x="125415" y="57016"/>
                    <a:pt x="125895" y="56580"/>
                  </a:cubicBezTo>
                  <a:cubicBezTo>
                    <a:pt x="130677" y="52188"/>
                    <a:pt x="135947" y="48479"/>
                    <a:pt x="141021"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7" y="47406"/>
                    <a:pt x="102920"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6" y="61670"/>
                  </a:cubicBezTo>
                  <a:lnTo>
                    <a:pt x="76766" y="61670"/>
                  </a:lnTo>
                  <a:cubicBezTo>
                    <a:pt x="78821" y="57996"/>
                    <a:pt x="80569" y="54140"/>
                    <a:pt x="82076" y="50236"/>
                  </a:cubicBezTo>
                  <a:cubicBezTo>
                    <a:pt x="85285" y="41235"/>
                    <a:pt x="85920" y="31481"/>
                    <a:pt x="82673" y="22685"/>
                  </a:cubicBezTo>
                  <a:lnTo>
                    <a:pt x="82673" y="22685"/>
                  </a:lnTo>
                  <a:cubicBezTo>
                    <a:pt x="83574" y="21616"/>
                    <a:pt x="84445" y="20517"/>
                    <a:pt x="85296" y="19397"/>
                  </a:cubicBezTo>
                  <a:cubicBezTo>
                    <a:pt x="87638" y="15786"/>
                    <a:pt x="89200" y="9931"/>
                    <a:pt x="93787" y="8467"/>
                  </a:cubicBezTo>
                  <a:cubicBezTo>
                    <a:pt x="94742" y="8148"/>
                    <a:pt x="95714" y="8004"/>
                    <a:pt x="96682" y="8004"/>
                  </a:cubicBezTo>
                  <a:close/>
                  <a:moveTo>
                    <a:pt x="174182" y="65077"/>
                  </a:moveTo>
                  <a:cubicBezTo>
                    <a:pt x="175501" y="65359"/>
                    <a:pt x="176812" y="65674"/>
                    <a:pt x="178106" y="66046"/>
                  </a:cubicBezTo>
                  <a:cubicBezTo>
                    <a:pt x="181620" y="67022"/>
                    <a:pt x="185719" y="68681"/>
                    <a:pt x="187085" y="72292"/>
                  </a:cubicBezTo>
                  <a:cubicBezTo>
                    <a:pt x="187432" y="73211"/>
                    <a:pt x="187608" y="74151"/>
                    <a:pt x="187649" y="75097"/>
                  </a:cubicBezTo>
                  <a:lnTo>
                    <a:pt x="187649" y="75097"/>
                  </a:lnTo>
                  <a:cubicBezTo>
                    <a:pt x="184048"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4" y="19146"/>
                    <a:pt x="79203" y="21849"/>
                  </a:cubicBezTo>
                  <a:lnTo>
                    <a:pt x="79203" y="21849"/>
                  </a:lnTo>
                  <a:cubicBezTo>
                    <a:pt x="75799" y="25583"/>
                    <a:pt x="72220" y="29378"/>
                    <a:pt x="70267" y="34133"/>
                  </a:cubicBezTo>
                  <a:cubicBezTo>
                    <a:pt x="66560" y="42926"/>
                    <a:pt x="68716" y="53469"/>
                    <a:pt x="73305" y="61796"/>
                  </a:cubicBezTo>
                  <a:lnTo>
                    <a:pt x="73305" y="61796"/>
                  </a:lnTo>
                  <a:cubicBezTo>
                    <a:pt x="72919"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1" y="49065"/>
                  </a:cubicBezTo>
                  <a:cubicBezTo>
                    <a:pt x="53384" y="43795"/>
                    <a:pt x="45186" y="42038"/>
                    <a:pt x="37769" y="40574"/>
                  </a:cubicBezTo>
                  <a:cubicBezTo>
                    <a:pt x="36700" y="40344"/>
                    <a:pt x="35623" y="40116"/>
                    <a:pt x="34546" y="39880"/>
                  </a:cubicBezTo>
                  <a:lnTo>
                    <a:pt x="34546" y="39880"/>
                  </a:lnTo>
                  <a:cubicBezTo>
                    <a:pt x="34621" y="37466"/>
                    <a:pt x="34902" y="35046"/>
                    <a:pt x="35329" y="32670"/>
                  </a:cubicBezTo>
                  <a:cubicBezTo>
                    <a:pt x="36890"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3" y="75512"/>
                  </a:cubicBezTo>
                  <a:cubicBezTo>
                    <a:pt x="166493" y="77562"/>
                    <a:pt x="166883" y="80685"/>
                    <a:pt x="166883" y="83515"/>
                  </a:cubicBezTo>
                  <a:cubicBezTo>
                    <a:pt x="166836" y="85125"/>
                    <a:pt x="166605" y="86735"/>
                    <a:pt x="166167" y="88290"/>
                  </a:cubicBezTo>
                  <a:lnTo>
                    <a:pt x="166167" y="88290"/>
                  </a:lnTo>
                  <a:cubicBezTo>
                    <a:pt x="164989" y="87931"/>
                    <a:pt x="163824" y="87552"/>
                    <a:pt x="162687" y="87126"/>
                  </a:cubicBezTo>
                  <a:cubicBezTo>
                    <a:pt x="158978" y="85759"/>
                    <a:pt x="155758" y="83612"/>
                    <a:pt x="154099" y="79806"/>
                  </a:cubicBezTo>
                  <a:cubicBezTo>
                    <a:pt x="153200" y="77650"/>
                    <a:pt x="152984" y="75472"/>
                    <a:pt x="153175" y="73303"/>
                  </a:cubicBezTo>
                  <a:lnTo>
                    <a:pt x="153175" y="73303"/>
                  </a:lnTo>
                  <a:cubicBezTo>
                    <a:pt x="154304" y="73192"/>
                    <a:pt x="155432" y="73128"/>
                    <a:pt x="156556" y="73128"/>
                  </a:cubicBezTo>
                  <a:close/>
                  <a:moveTo>
                    <a:pt x="193432" y="78868"/>
                  </a:moveTo>
                  <a:cubicBezTo>
                    <a:pt x="196066" y="79246"/>
                    <a:pt x="198651" y="79807"/>
                    <a:pt x="201041" y="81075"/>
                  </a:cubicBezTo>
                  <a:cubicBezTo>
                    <a:pt x="204956" y="83176"/>
                    <a:pt x="207469" y="87146"/>
                    <a:pt x="207759" y="91613"/>
                  </a:cubicBezTo>
                  <a:lnTo>
                    <a:pt x="207759" y="91613"/>
                  </a:lnTo>
                  <a:cubicBezTo>
                    <a:pt x="206273" y="90942"/>
                    <a:pt x="204802" y="90239"/>
                    <a:pt x="203383" y="89468"/>
                  </a:cubicBezTo>
                  <a:cubicBezTo>
                    <a:pt x="200162" y="88004"/>
                    <a:pt x="197332" y="85759"/>
                    <a:pt x="195185" y="82929"/>
                  </a:cubicBezTo>
                  <a:cubicBezTo>
                    <a:pt x="194375" y="81674"/>
                    <a:pt x="193784" y="80302"/>
                    <a:pt x="193432" y="78868"/>
                  </a:cubicBezTo>
                  <a:close/>
                  <a:moveTo>
                    <a:pt x="156912" y="61062"/>
                  </a:moveTo>
                  <a:cubicBezTo>
                    <a:pt x="161379" y="62806"/>
                    <a:pt x="166115" y="63545"/>
                    <a:pt x="170813" y="64414"/>
                  </a:cubicBezTo>
                  <a:lnTo>
                    <a:pt x="170813" y="64414"/>
                  </a:lnTo>
                  <a:cubicBezTo>
                    <a:pt x="171090" y="65768"/>
                    <a:pt x="171550" y="67098"/>
                    <a:pt x="172251" y="68388"/>
                  </a:cubicBezTo>
                  <a:cubicBezTo>
                    <a:pt x="175081" y="73268"/>
                    <a:pt x="179961" y="76781"/>
                    <a:pt x="185523" y="77757"/>
                  </a:cubicBezTo>
                  <a:cubicBezTo>
                    <a:pt x="186134" y="77884"/>
                    <a:pt x="186750" y="77991"/>
                    <a:pt x="187370" y="78087"/>
                  </a:cubicBezTo>
                  <a:lnTo>
                    <a:pt x="187370" y="78087"/>
                  </a:lnTo>
                  <a:cubicBezTo>
                    <a:pt x="186814" y="80645"/>
                    <a:pt x="185534" y="83115"/>
                    <a:pt x="184255" y="85174"/>
                  </a:cubicBezTo>
                  <a:cubicBezTo>
                    <a:pt x="182558" y="87860"/>
                    <a:pt x="180605" y="90342"/>
                    <a:pt x="179176" y="93063"/>
                  </a:cubicBezTo>
                  <a:lnTo>
                    <a:pt x="179176" y="93063"/>
                  </a:lnTo>
                  <a:cubicBezTo>
                    <a:pt x="176108" y="91228"/>
                    <a:pt x="172576" y="90168"/>
                    <a:pt x="169030" y="89135"/>
                  </a:cubicBezTo>
                  <a:lnTo>
                    <a:pt x="169030" y="89135"/>
                  </a:lnTo>
                  <a:cubicBezTo>
                    <a:pt x="169331" y="88123"/>
                    <a:pt x="169560" y="87092"/>
                    <a:pt x="169713"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3" y="70253"/>
                  </a:cubicBezTo>
                  <a:lnTo>
                    <a:pt x="153683" y="70253"/>
                  </a:lnTo>
                  <a:cubicBezTo>
                    <a:pt x="154043" y="68740"/>
                    <a:pt x="154538" y="67236"/>
                    <a:pt x="155075" y="65753"/>
                  </a:cubicBezTo>
                  <a:cubicBezTo>
                    <a:pt x="155617" y="64276"/>
                    <a:pt x="156267" y="62698"/>
                    <a:pt x="156912"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5" y="65948"/>
                    <a:pt x="116526" y="68388"/>
                  </a:cubicBezTo>
                  <a:cubicBezTo>
                    <a:pt x="117306"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5" y="93935"/>
                    <a:pt x="115089" y="94067"/>
                    <a:pt x="112452" y="94116"/>
                  </a:cubicBezTo>
                  <a:lnTo>
                    <a:pt x="112452" y="94116"/>
                  </a:lnTo>
                  <a:cubicBezTo>
                    <a:pt x="112153" y="93399"/>
                    <a:pt x="111819" y="92694"/>
                    <a:pt x="111451" y="92005"/>
                  </a:cubicBezTo>
                  <a:cubicBezTo>
                    <a:pt x="107685" y="84713"/>
                    <a:pt x="100760" y="80448"/>
                    <a:pt x="93918" y="76345"/>
                  </a:cubicBezTo>
                  <a:lnTo>
                    <a:pt x="93918" y="76345"/>
                  </a:lnTo>
                  <a:cubicBezTo>
                    <a:pt x="94826" y="74358"/>
                    <a:pt x="96014" y="72470"/>
                    <a:pt x="97202" y="70730"/>
                  </a:cubicBezTo>
                  <a:cubicBezTo>
                    <a:pt x="99935" y="66729"/>
                    <a:pt x="103448" y="62923"/>
                    <a:pt x="106083" y="58629"/>
                  </a:cubicBezTo>
                  <a:cubicBezTo>
                    <a:pt x="107160" y="56789"/>
                    <a:pt x="108134" y="54887"/>
                    <a:pt x="109005" y="52932"/>
                  </a:cubicBezTo>
                  <a:close/>
                  <a:moveTo>
                    <a:pt x="92849" y="79228"/>
                  </a:moveTo>
                  <a:cubicBezTo>
                    <a:pt x="94781" y="80391"/>
                    <a:pt x="96708" y="81569"/>
                    <a:pt x="98569" y="82832"/>
                  </a:cubicBezTo>
                  <a:cubicBezTo>
                    <a:pt x="102668" y="85369"/>
                    <a:pt x="106083" y="88882"/>
                    <a:pt x="108523" y="93079"/>
                  </a:cubicBezTo>
                  <a:cubicBezTo>
                    <a:pt x="108701" y="93418"/>
                    <a:pt x="108874" y="93765"/>
                    <a:pt x="109041" y="94117"/>
                  </a:cubicBezTo>
                  <a:lnTo>
                    <a:pt x="109041" y="94117"/>
                  </a:lnTo>
                  <a:cubicBezTo>
                    <a:pt x="106264" y="94051"/>
                    <a:pt x="103511" y="93790"/>
                    <a:pt x="100813" y="93079"/>
                  </a:cubicBezTo>
                  <a:cubicBezTo>
                    <a:pt x="96422" y="91908"/>
                    <a:pt x="93006" y="89273"/>
                    <a:pt x="92420"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1"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49" y="97861"/>
                    <a:pt x="218998" y="96787"/>
                  </a:cubicBezTo>
                  <a:cubicBezTo>
                    <a:pt x="217436" y="95909"/>
                    <a:pt x="215777" y="95226"/>
                    <a:pt x="214020" y="94348"/>
                  </a:cubicBezTo>
                  <a:cubicBezTo>
                    <a:pt x="213020" y="93903"/>
                    <a:pt x="212004" y="93467"/>
                    <a:pt x="210984" y="93027"/>
                  </a:cubicBezTo>
                  <a:lnTo>
                    <a:pt x="210984" y="93027"/>
                  </a:lnTo>
                  <a:cubicBezTo>
                    <a:pt x="210841" y="88850"/>
                    <a:pt x="209296"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8" y="72585"/>
                  </a:cubicBezTo>
                  <a:cubicBezTo>
                    <a:pt x="194040" y="70206"/>
                    <a:pt x="194746" y="67828"/>
                    <a:pt x="195514" y="65483"/>
                  </a:cubicBezTo>
                  <a:close/>
                  <a:moveTo>
                    <a:pt x="180619" y="98031"/>
                  </a:moveTo>
                  <a:lnTo>
                    <a:pt x="180619" y="98031"/>
                  </a:lnTo>
                  <a:cubicBezTo>
                    <a:pt x="180969" y="98405"/>
                    <a:pt x="181303" y="98803"/>
                    <a:pt x="181620" y="99227"/>
                  </a:cubicBezTo>
                  <a:cubicBezTo>
                    <a:pt x="183891" y="102190"/>
                    <a:pt x="184339" y="105727"/>
                    <a:pt x="183430" y="108955"/>
                  </a:cubicBezTo>
                  <a:lnTo>
                    <a:pt x="183430" y="108955"/>
                  </a:lnTo>
                  <a:cubicBezTo>
                    <a:pt x="181855" y="106731"/>
                    <a:pt x="180794" y="104048"/>
                    <a:pt x="180449" y="101569"/>
                  </a:cubicBezTo>
                  <a:cubicBezTo>
                    <a:pt x="180280" y="100364"/>
                    <a:pt x="180362" y="99183"/>
                    <a:pt x="180619" y="98031"/>
                  </a:cubicBezTo>
                  <a:close/>
                  <a:moveTo>
                    <a:pt x="75016" y="64630"/>
                  </a:moveTo>
                  <a:cubicBezTo>
                    <a:pt x="75091"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7" y="96982"/>
                  </a:cubicBezTo>
                  <a:cubicBezTo>
                    <a:pt x="106830" y="97131"/>
                    <a:pt x="108552" y="97180"/>
                    <a:pt x="110275" y="97182"/>
                  </a:cubicBezTo>
                  <a:lnTo>
                    <a:pt x="110275" y="97182"/>
                  </a:lnTo>
                  <a:cubicBezTo>
                    <a:pt x="111301" y="100308"/>
                    <a:pt x="111674" y="103663"/>
                    <a:pt x="110670" y="106742"/>
                  </a:cubicBezTo>
                  <a:cubicBezTo>
                    <a:pt x="109889" y="109279"/>
                    <a:pt x="108035" y="111231"/>
                    <a:pt x="105693" y="112304"/>
                  </a:cubicBezTo>
                  <a:cubicBezTo>
                    <a:pt x="104609" y="112651"/>
                    <a:pt x="103505" y="112825"/>
                    <a:pt x="102408" y="112825"/>
                  </a:cubicBezTo>
                  <a:cubicBezTo>
                    <a:pt x="101036" y="112825"/>
                    <a:pt x="99675" y="112554"/>
                    <a:pt x="98374" y="112012"/>
                  </a:cubicBezTo>
                  <a:cubicBezTo>
                    <a:pt x="96031" y="111036"/>
                    <a:pt x="93884" y="109865"/>
                    <a:pt x="91737" y="108498"/>
                  </a:cubicBezTo>
                  <a:cubicBezTo>
                    <a:pt x="89395" y="107132"/>
                    <a:pt x="86955" y="106059"/>
                    <a:pt x="84613" y="104887"/>
                  </a:cubicBezTo>
                  <a:cubicBezTo>
                    <a:pt x="81948" y="103640"/>
                    <a:pt x="79150" y="102392"/>
                    <a:pt x="76566" y="100857"/>
                  </a:cubicBezTo>
                  <a:lnTo>
                    <a:pt x="76566" y="100857"/>
                  </a:lnTo>
                  <a:cubicBezTo>
                    <a:pt x="76869" y="99246"/>
                    <a:pt x="77018" y="97590"/>
                    <a:pt x="77001" y="95909"/>
                  </a:cubicBezTo>
                  <a:cubicBezTo>
                    <a:pt x="76927" y="88262"/>
                    <a:pt x="73198" y="82222"/>
                    <a:pt x="67857" y="77622"/>
                  </a:cubicBezTo>
                  <a:lnTo>
                    <a:pt x="67857" y="77622"/>
                  </a:lnTo>
                  <a:cubicBezTo>
                    <a:pt x="69408" y="73629"/>
                    <a:pt x="71748" y="69879"/>
                    <a:pt x="73975"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7" y="113525"/>
                    <a:pt x="135305" y="113452"/>
                    <a:pt x="134678" y="113378"/>
                  </a:cubicBezTo>
                  <a:cubicBezTo>
                    <a:pt x="132726" y="113280"/>
                    <a:pt x="130872" y="112792"/>
                    <a:pt x="129115" y="112012"/>
                  </a:cubicBezTo>
                  <a:cubicBezTo>
                    <a:pt x="124723" y="109767"/>
                    <a:pt x="123455" y="104692"/>
                    <a:pt x="123552" y="100008"/>
                  </a:cubicBezTo>
                  <a:cubicBezTo>
                    <a:pt x="123571"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79" y="110138"/>
                    <a:pt x="196844" y="113183"/>
                  </a:cubicBezTo>
                  <a:cubicBezTo>
                    <a:pt x="195502" y="113789"/>
                    <a:pt x="194064" y="114088"/>
                    <a:pt x="192623" y="114088"/>
                  </a:cubicBezTo>
                  <a:cubicBezTo>
                    <a:pt x="190817" y="114088"/>
                    <a:pt x="189006" y="113618"/>
                    <a:pt x="187378" y="112695"/>
                  </a:cubicBezTo>
                  <a:cubicBezTo>
                    <a:pt x="186842" y="112385"/>
                    <a:pt x="186329" y="112020"/>
                    <a:pt x="185841" y="111609"/>
                  </a:cubicBezTo>
                  <a:lnTo>
                    <a:pt x="185841" y="111609"/>
                  </a:lnTo>
                  <a:cubicBezTo>
                    <a:pt x="187604" y="107320"/>
                    <a:pt x="187399" y="102334"/>
                    <a:pt x="184743" y="98251"/>
                  </a:cubicBezTo>
                  <a:cubicBezTo>
                    <a:pt x="183855" y="96938"/>
                    <a:pt x="182843" y="95833"/>
                    <a:pt x="181735" y="94888"/>
                  </a:cubicBezTo>
                  <a:lnTo>
                    <a:pt x="181735" y="94888"/>
                  </a:lnTo>
                  <a:cubicBezTo>
                    <a:pt x="182540" y="93191"/>
                    <a:pt x="183602" y="91574"/>
                    <a:pt x="184645" y="90053"/>
                  </a:cubicBezTo>
                  <a:cubicBezTo>
                    <a:pt x="186939" y="86655"/>
                    <a:pt x="189233" y="83183"/>
                    <a:pt x="190175" y="79122"/>
                  </a:cubicBezTo>
                  <a:close/>
                  <a:moveTo>
                    <a:pt x="168036" y="91852"/>
                  </a:moveTo>
                  <a:lnTo>
                    <a:pt x="168036" y="91852"/>
                  </a:ln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4" y="117282"/>
                    <a:pt x="158002" y="116208"/>
                    <a:pt x="157319" y="112695"/>
                  </a:cubicBezTo>
                  <a:cubicBezTo>
                    <a:pt x="156734" y="109962"/>
                    <a:pt x="158588" y="107034"/>
                    <a:pt x="159954" y="104790"/>
                  </a:cubicBezTo>
                  <a:cubicBezTo>
                    <a:pt x="161808" y="101569"/>
                    <a:pt x="164053" y="98642"/>
                    <a:pt x="166103" y="95421"/>
                  </a:cubicBezTo>
                  <a:cubicBezTo>
                    <a:pt x="166845" y="94288"/>
                    <a:pt x="167494" y="93092"/>
                    <a:pt x="168036"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5" y="100593"/>
                    <a:pt x="32792" y="95909"/>
                    <a:pt x="37574" y="92493"/>
                  </a:cubicBezTo>
                  <a:cubicBezTo>
                    <a:pt x="42746" y="88687"/>
                    <a:pt x="48699" y="85955"/>
                    <a:pt x="54164" y="82344"/>
                  </a:cubicBezTo>
                  <a:cubicBezTo>
                    <a:pt x="56668" y="80692"/>
                    <a:pt x="59145" y="78808"/>
                    <a:pt x="61162" y="76575"/>
                  </a:cubicBezTo>
                  <a:close/>
                  <a:moveTo>
                    <a:pt x="217016" y="1"/>
                  </a:moveTo>
                  <a:cubicBezTo>
                    <a:pt x="215530" y="1"/>
                    <a:pt x="214075" y="271"/>
                    <a:pt x="212752" y="952"/>
                  </a:cubicBezTo>
                  <a:cubicBezTo>
                    <a:pt x="208750" y="2807"/>
                    <a:pt x="207970" y="7393"/>
                    <a:pt x="208067" y="11395"/>
                  </a:cubicBezTo>
                  <a:cubicBezTo>
                    <a:pt x="208165" y="16860"/>
                    <a:pt x="209629" y="22520"/>
                    <a:pt x="205627" y="27009"/>
                  </a:cubicBezTo>
                  <a:cubicBezTo>
                    <a:pt x="205304" y="27367"/>
                    <a:pt x="204964" y="27688"/>
                    <a:pt x="204607" y="27976"/>
                  </a:cubicBezTo>
                  <a:lnTo>
                    <a:pt x="204607" y="27976"/>
                  </a:lnTo>
                  <a:cubicBezTo>
                    <a:pt x="204858" y="19351"/>
                    <a:pt x="202854"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7" y="3951"/>
                    <a:pt x="160052" y="2807"/>
                  </a:cubicBezTo>
                  <a:cubicBezTo>
                    <a:pt x="158082" y="1983"/>
                    <a:pt x="156111" y="1619"/>
                    <a:pt x="154155" y="1619"/>
                  </a:cubicBezTo>
                  <a:cubicBezTo>
                    <a:pt x="150783" y="1619"/>
                    <a:pt x="147454" y="2700"/>
                    <a:pt x="144242" y="4368"/>
                  </a:cubicBezTo>
                  <a:cubicBezTo>
                    <a:pt x="142783" y="5115"/>
                    <a:pt x="141337" y="5902"/>
                    <a:pt x="139903" y="6722"/>
                  </a:cubicBezTo>
                  <a:lnTo>
                    <a:pt x="139903" y="6722"/>
                  </a:lnTo>
                  <a:cubicBezTo>
                    <a:pt x="137388" y="3888"/>
                    <a:pt x="134059"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6" y="8076"/>
                    <a:pt x="102375" y="6320"/>
                  </a:cubicBezTo>
                  <a:cubicBezTo>
                    <a:pt x="100471" y="5498"/>
                    <a:pt x="98357" y="5002"/>
                    <a:pt x="96278" y="5002"/>
                  </a:cubicBezTo>
                  <a:cubicBezTo>
                    <a:pt x="93668" y="5002"/>
                    <a:pt x="91113" y="5784"/>
                    <a:pt x="89102" y="7686"/>
                  </a:cubicBezTo>
                  <a:cubicBezTo>
                    <a:pt x="85709" y="10896"/>
                    <a:pt x="84212" y="15743"/>
                    <a:pt x="81290" y="19474"/>
                  </a:cubicBezTo>
                  <a:lnTo>
                    <a:pt x="81290" y="19474"/>
                  </a:lnTo>
                  <a:cubicBezTo>
                    <a:pt x="80769" y="18421"/>
                    <a:pt x="80185" y="17386"/>
                    <a:pt x="79538" y="16372"/>
                  </a:cubicBezTo>
                  <a:cubicBezTo>
                    <a:pt x="74869" y="9108"/>
                    <a:pt x="66675" y="1845"/>
                    <a:pt x="57605" y="1845"/>
                  </a:cubicBezTo>
                  <a:cubicBezTo>
                    <a:pt x="56438" y="1845"/>
                    <a:pt x="55257" y="1965"/>
                    <a:pt x="54067" y="2221"/>
                  </a:cubicBezTo>
                  <a:cubicBezTo>
                    <a:pt x="44600" y="4270"/>
                    <a:pt x="38647" y="13542"/>
                    <a:pt x="35231"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5" y="4077"/>
                    <a:pt x="6305" y="2993"/>
                    <a:pt x="5330" y="2993"/>
                  </a:cubicBezTo>
                  <a:cubicBezTo>
                    <a:pt x="4878" y="2993"/>
                    <a:pt x="4444" y="3226"/>
                    <a:pt x="4197" y="3782"/>
                  </a:cubicBezTo>
                  <a:lnTo>
                    <a:pt x="4197" y="3685"/>
                  </a:lnTo>
                  <a:lnTo>
                    <a:pt x="4197" y="3685"/>
                  </a:lnTo>
                  <a:cubicBezTo>
                    <a:pt x="1" y="13737"/>
                    <a:pt x="3514" y="24569"/>
                    <a:pt x="10931" y="31986"/>
                  </a:cubicBezTo>
                  <a:cubicBezTo>
                    <a:pt x="16505"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89"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0" y="97039"/>
                    <a:pt x="119496" y="97039"/>
                  </a:cubicBezTo>
                  <a:cubicBezTo>
                    <a:pt x="119900" y="97039"/>
                    <a:pt x="120304" y="97041"/>
                    <a:pt x="120708" y="97047"/>
                  </a:cubicBezTo>
                  <a:lnTo>
                    <a:pt x="120708" y="97047"/>
                  </a:lnTo>
                  <a:cubicBezTo>
                    <a:pt x="120404" y="99448"/>
                    <a:pt x="120386" y="101891"/>
                    <a:pt x="120820" y="104399"/>
                  </a:cubicBezTo>
                  <a:cubicBezTo>
                    <a:pt x="121308" y="108986"/>
                    <a:pt x="124235" y="112890"/>
                    <a:pt x="128334" y="114939"/>
                  </a:cubicBezTo>
                  <a:cubicBezTo>
                    <a:pt x="130538" y="115857"/>
                    <a:pt x="133394" y="116545"/>
                    <a:pt x="136084" y="116545"/>
                  </a:cubicBezTo>
                  <a:cubicBezTo>
                    <a:pt x="137683" y="116545"/>
                    <a:pt x="139224" y="116302"/>
                    <a:pt x="140533" y="115720"/>
                  </a:cubicBezTo>
                  <a:cubicBezTo>
                    <a:pt x="144925" y="113963"/>
                    <a:pt x="144827" y="108596"/>
                    <a:pt x="142973" y="105083"/>
                  </a:cubicBezTo>
                  <a:cubicBezTo>
                    <a:pt x="141021"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8" y="76529"/>
                    <a:pt x="143988" y="74685"/>
                    <a:pt x="150057" y="73713"/>
                  </a:cubicBezTo>
                  <a:lnTo>
                    <a:pt x="150057" y="73713"/>
                  </a:lnTo>
                  <a:cubicBezTo>
                    <a:pt x="149950" y="75948"/>
                    <a:pt x="150231" y="78192"/>
                    <a:pt x="151073" y="80392"/>
                  </a:cubicBezTo>
                  <a:cubicBezTo>
                    <a:pt x="152537" y="84198"/>
                    <a:pt x="155465" y="87321"/>
                    <a:pt x="159271" y="88980"/>
                  </a:cubicBezTo>
                  <a:cubicBezTo>
                    <a:pt x="161105" y="89836"/>
                    <a:pt x="163097" y="90471"/>
                    <a:pt x="165136" y="91051"/>
                  </a:cubicBezTo>
                  <a:lnTo>
                    <a:pt x="165136" y="91051"/>
                  </a:lnTo>
                  <a:cubicBezTo>
                    <a:pt x="164820" y="91715"/>
                    <a:pt x="164460" y="92360"/>
                    <a:pt x="164053" y="92981"/>
                  </a:cubicBezTo>
                  <a:cubicBezTo>
                    <a:pt x="162101" y="96202"/>
                    <a:pt x="159857" y="99227"/>
                    <a:pt x="157905" y="102448"/>
                  </a:cubicBezTo>
                  <a:cubicBezTo>
                    <a:pt x="156246" y="105083"/>
                    <a:pt x="154489" y="108108"/>
                    <a:pt x="154294" y="111328"/>
                  </a:cubicBezTo>
                  <a:cubicBezTo>
                    <a:pt x="154196" y="114354"/>
                    <a:pt x="155758" y="117184"/>
                    <a:pt x="158490" y="118648"/>
                  </a:cubicBezTo>
                  <a:cubicBezTo>
                    <a:pt x="161944" y="120633"/>
                    <a:pt x="165779" y="121626"/>
                    <a:pt x="169725"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2" y="96527"/>
                  </a:cubicBezTo>
                  <a:lnTo>
                    <a:pt x="210872" y="96527"/>
                  </a:lnTo>
                  <a:cubicBezTo>
                    <a:pt x="212088" y="97050"/>
                    <a:pt x="213304" y="97585"/>
                    <a:pt x="214508" y="98154"/>
                  </a:cubicBezTo>
                  <a:cubicBezTo>
                    <a:pt x="218314" y="100008"/>
                    <a:pt x="221828" y="102643"/>
                    <a:pt x="225634" y="104204"/>
                  </a:cubicBezTo>
                  <a:cubicBezTo>
                    <a:pt x="227849" y="105161"/>
                    <a:pt x="230220" y="105780"/>
                    <a:pt x="232545" y="105780"/>
                  </a:cubicBezTo>
                  <a:cubicBezTo>
                    <a:pt x="234728" y="105780"/>
                    <a:pt x="236871" y="105234"/>
                    <a:pt x="238809" y="103911"/>
                  </a:cubicBezTo>
                  <a:cubicBezTo>
                    <a:pt x="242908" y="100691"/>
                    <a:pt x="245250" y="95714"/>
                    <a:pt x="245152" y="90444"/>
                  </a:cubicBezTo>
                  <a:cubicBezTo>
                    <a:pt x="244957" y="85759"/>
                    <a:pt x="242908" y="81173"/>
                    <a:pt x="239492" y="77855"/>
                  </a:cubicBezTo>
                  <a:cubicBezTo>
                    <a:pt x="235686" y="74341"/>
                    <a:pt x="231001" y="71901"/>
                    <a:pt x="225927" y="70926"/>
                  </a:cubicBezTo>
                  <a:cubicBezTo>
                    <a:pt x="216100" y="68688"/>
                    <a:pt x="204721" y="69360"/>
                    <a:pt x="196529" y="62498"/>
                  </a:cubicBezTo>
                  <a:lnTo>
                    <a:pt x="196529" y="62498"/>
                  </a:lnTo>
                  <a:cubicBezTo>
                    <a:pt x="196536" y="62477"/>
                    <a:pt x="196544" y="62456"/>
                    <a:pt x="196551" y="62435"/>
                  </a:cubicBezTo>
                  <a:cubicBezTo>
                    <a:pt x="197918" y="58531"/>
                    <a:pt x="199186" y="54530"/>
                    <a:pt x="200357" y="50626"/>
                  </a:cubicBezTo>
                  <a:cubicBezTo>
                    <a:pt x="201957" y="45085"/>
                    <a:pt x="203698" y="38467"/>
                    <a:pt x="204356" y="31833"/>
                  </a:cubicBezTo>
                  <a:lnTo>
                    <a:pt x="204356" y="31833"/>
                  </a:lnTo>
                  <a:cubicBezTo>
                    <a:pt x="204864" y="31569"/>
                    <a:pt x="205355" y="31266"/>
                    <a:pt x="205823" y="30913"/>
                  </a:cubicBezTo>
                  <a:cubicBezTo>
                    <a:pt x="210409" y="27595"/>
                    <a:pt x="211678" y="22227"/>
                    <a:pt x="211385" y="16860"/>
                  </a:cubicBezTo>
                  <a:cubicBezTo>
                    <a:pt x="211093" y="13054"/>
                    <a:pt x="209726" y="6808"/>
                    <a:pt x="213337" y="4075"/>
                  </a:cubicBezTo>
                  <a:cubicBezTo>
                    <a:pt x="214337" y="3335"/>
                    <a:pt x="215547" y="3058"/>
                    <a:pt x="216819" y="3058"/>
                  </a:cubicBezTo>
                  <a:cubicBezTo>
                    <a:pt x="218899" y="3058"/>
                    <a:pt x="221145" y="3799"/>
                    <a:pt x="222901" y="4466"/>
                  </a:cubicBezTo>
                  <a:cubicBezTo>
                    <a:pt x="226512" y="5929"/>
                    <a:pt x="229830" y="8174"/>
                    <a:pt x="232465" y="11004"/>
                  </a:cubicBezTo>
                  <a:cubicBezTo>
                    <a:pt x="235003" y="13737"/>
                    <a:pt x="236174" y="17640"/>
                    <a:pt x="236954" y="21154"/>
                  </a:cubicBezTo>
                  <a:cubicBezTo>
                    <a:pt x="238321" y="28278"/>
                    <a:pt x="237247" y="39111"/>
                    <a:pt x="228074" y="39501"/>
                  </a:cubicBezTo>
                  <a:cubicBezTo>
                    <a:pt x="227782" y="39514"/>
                    <a:pt x="227480" y="39519"/>
                    <a:pt x="227170" y="39519"/>
                  </a:cubicBezTo>
                  <a:cubicBezTo>
                    <a:pt x="224304" y="39519"/>
                    <a:pt x="220702" y="39030"/>
                    <a:pt x="217236" y="39030"/>
                  </a:cubicBezTo>
                  <a:cubicBezTo>
                    <a:pt x="212424" y="39030"/>
                    <a:pt x="207874" y="39973"/>
                    <a:pt x="205920" y="44478"/>
                  </a:cubicBezTo>
                  <a:cubicBezTo>
                    <a:pt x="204163" y="48479"/>
                    <a:pt x="206408" y="52578"/>
                    <a:pt x="209433" y="55311"/>
                  </a:cubicBezTo>
                  <a:cubicBezTo>
                    <a:pt x="212947" y="58336"/>
                    <a:pt x="217338" y="60093"/>
                    <a:pt x="221925" y="60093"/>
                  </a:cubicBezTo>
                  <a:cubicBezTo>
                    <a:pt x="222332" y="60108"/>
                    <a:pt x="222746" y="60115"/>
                    <a:pt x="223167" y="60115"/>
                  </a:cubicBezTo>
                  <a:cubicBezTo>
                    <a:pt x="224823" y="60115"/>
                    <a:pt x="226572" y="60018"/>
                    <a:pt x="228318" y="60018"/>
                  </a:cubicBezTo>
                  <a:cubicBezTo>
                    <a:pt x="231656" y="60018"/>
                    <a:pt x="234985" y="60372"/>
                    <a:pt x="237638" y="62435"/>
                  </a:cubicBezTo>
                  <a:cubicBezTo>
                    <a:pt x="240761" y="64875"/>
                    <a:pt x="242127" y="69169"/>
                    <a:pt x="243688" y="72585"/>
                  </a:cubicBezTo>
                  <a:cubicBezTo>
                    <a:pt x="243969" y="73177"/>
                    <a:pt x="244429" y="73421"/>
                    <a:pt x="244897" y="73421"/>
                  </a:cubicBezTo>
                  <a:cubicBezTo>
                    <a:pt x="245892" y="73421"/>
                    <a:pt x="246921" y="72316"/>
                    <a:pt x="246323" y="71121"/>
                  </a:cubicBezTo>
                  <a:cubicBezTo>
                    <a:pt x="244567" y="67315"/>
                    <a:pt x="243200" y="63021"/>
                    <a:pt x="239882" y="60288"/>
                  </a:cubicBezTo>
                  <a:cubicBezTo>
                    <a:pt x="236474" y="57435"/>
                    <a:pt x="232036" y="57027"/>
                    <a:pt x="227717" y="57027"/>
                  </a:cubicBezTo>
                  <a:cubicBezTo>
                    <a:pt x="226719" y="57027"/>
                    <a:pt x="225727" y="57049"/>
                    <a:pt x="224755" y="57067"/>
                  </a:cubicBezTo>
                  <a:cubicBezTo>
                    <a:pt x="224200" y="57106"/>
                    <a:pt x="223641" y="57125"/>
                    <a:pt x="223081" y="57125"/>
                  </a:cubicBezTo>
                  <a:cubicBezTo>
                    <a:pt x="220784" y="57125"/>
                    <a:pt x="218462" y="56798"/>
                    <a:pt x="216265" y="56092"/>
                  </a:cubicBezTo>
                  <a:cubicBezTo>
                    <a:pt x="214215" y="55213"/>
                    <a:pt x="212459" y="54042"/>
                    <a:pt x="210897" y="52481"/>
                  </a:cubicBezTo>
                  <a:cubicBezTo>
                    <a:pt x="209433" y="51114"/>
                    <a:pt x="208067" y="49065"/>
                    <a:pt x="208360" y="46918"/>
                  </a:cubicBezTo>
                  <a:cubicBezTo>
                    <a:pt x="208555" y="45161"/>
                    <a:pt x="209726" y="43697"/>
                    <a:pt x="211385" y="43014"/>
                  </a:cubicBezTo>
                  <a:cubicBezTo>
                    <a:pt x="213094" y="42313"/>
                    <a:pt x="214981" y="42104"/>
                    <a:pt x="216885" y="42104"/>
                  </a:cubicBezTo>
                  <a:cubicBezTo>
                    <a:pt x="219221"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1" y="10321"/>
                    <a:pt x="233636" y="7686"/>
                  </a:cubicBezTo>
                  <a:cubicBezTo>
                    <a:pt x="230611" y="4856"/>
                    <a:pt x="227098" y="2709"/>
                    <a:pt x="223292" y="1245"/>
                  </a:cubicBezTo>
                  <a:cubicBezTo>
                    <a:pt x="221337" y="555"/>
                    <a:pt x="219145" y="1"/>
                    <a:pt x="2170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7" name="Google Shape;3707;p51"/>
            <p:cNvSpPr/>
            <p:nvPr/>
          </p:nvSpPr>
          <p:spPr>
            <a:xfrm>
              <a:off x="467450" y="1343100"/>
              <a:ext cx="1917725" cy="2959500"/>
            </a:xfrm>
            <a:custGeom>
              <a:avLst/>
              <a:gdLst/>
              <a:ahLst/>
              <a:cxnLst/>
              <a:rect l="l" t="t" r="r" b="b"/>
              <a:pathLst>
                <a:path w="76709" h="118380" extrusionOk="0">
                  <a:moveTo>
                    <a:pt x="11737" y="2985"/>
                  </a:moveTo>
                  <a:cubicBezTo>
                    <a:pt x="12087" y="2985"/>
                    <a:pt x="12437" y="3005"/>
                    <a:pt x="12785" y="3045"/>
                  </a:cubicBezTo>
                  <a:cubicBezTo>
                    <a:pt x="15420" y="3338"/>
                    <a:pt x="17665" y="4997"/>
                    <a:pt x="18738"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8" y="3774"/>
                    <a:pt x="9539" y="2985"/>
                    <a:pt x="11737" y="2985"/>
                  </a:cubicBezTo>
                  <a:close/>
                  <a:moveTo>
                    <a:pt x="15147" y="28681"/>
                  </a:moveTo>
                  <a:lnTo>
                    <a:pt x="15147" y="28681"/>
                  </a:lnTo>
                  <a:cubicBezTo>
                    <a:pt x="17249" y="30042"/>
                    <a:pt x="19275" y="31526"/>
                    <a:pt x="20885" y="33396"/>
                  </a:cubicBezTo>
                  <a:cubicBezTo>
                    <a:pt x="23799" y="36616"/>
                    <a:pt x="24966" y="41282"/>
                    <a:pt x="24764" y="45690"/>
                  </a:cubicBezTo>
                  <a:lnTo>
                    <a:pt x="24764" y="45690"/>
                  </a:lnTo>
                  <a:cubicBezTo>
                    <a:pt x="23668" y="45636"/>
                    <a:pt x="22598" y="45549"/>
                    <a:pt x="21569" y="45400"/>
                  </a:cubicBezTo>
                  <a:cubicBezTo>
                    <a:pt x="19617" y="45205"/>
                    <a:pt x="17762" y="44522"/>
                    <a:pt x="16103" y="43351"/>
                  </a:cubicBezTo>
                  <a:cubicBezTo>
                    <a:pt x="14347" y="41789"/>
                    <a:pt x="13371" y="39544"/>
                    <a:pt x="13273" y="37202"/>
                  </a:cubicBezTo>
                  <a:cubicBezTo>
                    <a:pt x="13055" y="34195"/>
                    <a:pt x="13908" y="31372"/>
                    <a:pt x="15147" y="28681"/>
                  </a:cubicBezTo>
                  <a:close/>
                  <a:moveTo>
                    <a:pt x="36882" y="49413"/>
                  </a:moveTo>
                  <a:lnTo>
                    <a:pt x="36882" y="49413"/>
                  </a:lnTo>
                  <a:cubicBezTo>
                    <a:pt x="38229" y="49688"/>
                    <a:pt x="39542" y="50088"/>
                    <a:pt x="40794" y="50670"/>
                  </a:cubicBezTo>
                  <a:cubicBezTo>
                    <a:pt x="47023" y="53611"/>
                    <a:pt x="46657" y="60311"/>
                    <a:pt x="44997" y="66009"/>
                  </a:cubicBezTo>
                  <a:lnTo>
                    <a:pt x="44997"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8" y="57404"/>
                  </a:cubicBezTo>
                  <a:cubicBezTo>
                    <a:pt x="36200" y="62214"/>
                    <a:pt x="39911" y="65863"/>
                    <a:pt x="44011" y="68932"/>
                  </a:cubicBezTo>
                  <a:lnTo>
                    <a:pt x="44011" y="68932"/>
                  </a:lnTo>
                  <a:cubicBezTo>
                    <a:pt x="42597" y="72644"/>
                    <a:pt x="40847" y="76192"/>
                    <a:pt x="38842"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4" y="69798"/>
                    <a:pt x="12102" y="66870"/>
                  </a:cubicBezTo>
                  <a:cubicBezTo>
                    <a:pt x="14737" y="64040"/>
                    <a:pt x="18250" y="62088"/>
                    <a:pt x="21178" y="59551"/>
                  </a:cubicBezTo>
                  <a:cubicBezTo>
                    <a:pt x="24542" y="56860"/>
                    <a:pt x="26676" y="53033"/>
                    <a:pt x="27392" y="48816"/>
                  </a:cubicBezTo>
                  <a:lnTo>
                    <a:pt x="27392" y="48816"/>
                  </a:lnTo>
                  <a:cubicBezTo>
                    <a:pt x="27723" y="48815"/>
                    <a:pt x="28055" y="48815"/>
                    <a:pt x="28389" y="48815"/>
                  </a:cubicBezTo>
                  <a:close/>
                  <a:moveTo>
                    <a:pt x="36077" y="90022"/>
                  </a:moveTo>
                  <a:cubicBezTo>
                    <a:pt x="38838" y="91452"/>
                    <a:pt x="41153" y="93653"/>
                    <a:pt x="42746" y="96440"/>
                  </a:cubicBezTo>
                  <a:cubicBezTo>
                    <a:pt x="44991" y="100344"/>
                    <a:pt x="44112" y="105126"/>
                    <a:pt x="39818" y="107273"/>
                  </a:cubicBezTo>
                  <a:cubicBezTo>
                    <a:pt x="37502"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7" y="89609"/>
                    <a:pt x="71438" y="92732"/>
                  </a:cubicBezTo>
                  <a:cubicBezTo>
                    <a:pt x="72219" y="96831"/>
                    <a:pt x="70853" y="101027"/>
                    <a:pt x="67827" y="103857"/>
                  </a:cubicBezTo>
                  <a:cubicBezTo>
                    <a:pt x="61679" y="110298"/>
                    <a:pt x="52700" y="112055"/>
                    <a:pt x="44210" y="112445"/>
                  </a:cubicBezTo>
                  <a:cubicBezTo>
                    <a:pt x="43621" y="112471"/>
                    <a:pt x="43010" y="112488"/>
                    <a:pt x="42389" y="112488"/>
                  </a:cubicBezTo>
                  <a:cubicBezTo>
                    <a:pt x="40008" y="112488"/>
                    <a:pt x="37466" y="112236"/>
                    <a:pt x="35368" y="111237"/>
                  </a:cubicBezTo>
                  <a:lnTo>
                    <a:pt x="35368" y="111237"/>
                  </a:lnTo>
                  <a:cubicBezTo>
                    <a:pt x="38228" y="110973"/>
                    <a:pt x="40993"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0" y="4704"/>
                  </a:cubicBezTo>
                  <a:cubicBezTo>
                    <a:pt x="489" y="7827"/>
                    <a:pt x="1" y="11828"/>
                    <a:pt x="1172" y="15439"/>
                  </a:cubicBezTo>
                  <a:cubicBezTo>
                    <a:pt x="2538" y="19733"/>
                    <a:pt x="6051" y="22759"/>
                    <a:pt x="9662" y="25199"/>
                  </a:cubicBezTo>
                  <a:cubicBezTo>
                    <a:pt x="10557" y="25810"/>
                    <a:pt x="11496" y="26400"/>
                    <a:pt x="12450" y="26991"/>
                  </a:cubicBezTo>
                  <a:lnTo>
                    <a:pt x="12450" y="26991"/>
                  </a:lnTo>
                  <a:cubicBezTo>
                    <a:pt x="11516" y="28953"/>
                    <a:pt x="10748" y="30970"/>
                    <a:pt x="10345"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3" y="88536"/>
                  </a:cubicBezTo>
                  <a:cubicBezTo>
                    <a:pt x="32318" y="88622"/>
                    <a:pt x="32717" y="88722"/>
                    <a:pt x="33110" y="88836"/>
                  </a:cubicBezTo>
                  <a:lnTo>
                    <a:pt x="33110" y="88836"/>
                  </a:lnTo>
                  <a:cubicBezTo>
                    <a:pt x="32665" y="89574"/>
                    <a:pt x="32231" y="90318"/>
                    <a:pt x="31816" y="91073"/>
                  </a:cubicBezTo>
                  <a:cubicBezTo>
                    <a:pt x="29571" y="95172"/>
                    <a:pt x="27424" y="100051"/>
                    <a:pt x="27814"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0" y="118058"/>
                    <a:pt x="14835" y="117325"/>
                  </a:cubicBezTo>
                  <a:cubicBezTo>
                    <a:pt x="15615" y="113909"/>
                    <a:pt x="18641" y="112641"/>
                    <a:pt x="21764" y="112055"/>
                  </a:cubicBezTo>
                  <a:cubicBezTo>
                    <a:pt x="24724"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8" y="113421"/>
                    <a:pt x="62362" y="111372"/>
                  </a:cubicBezTo>
                  <a:cubicBezTo>
                    <a:pt x="70072" y="107566"/>
                    <a:pt x="76708" y="99954"/>
                    <a:pt x="73976" y="90878"/>
                  </a:cubicBezTo>
                  <a:cubicBezTo>
                    <a:pt x="71926" y="84046"/>
                    <a:pt x="65583" y="79459"/>
                    <a:pt x="60020"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9" y="45884"/>
                    <a:pt x="38197" y="45394"/>
                    <a:pt x="38452" y="44912"/>
                  </a:cubicBezTo>
                  <a:cubicBezTo>
                    <a:pt x="40892" y="40228"/>
                    <a:pt x="45381" y="36812"/>
                    <a:pt x="48406" y="32420"/>
                  </a:cubicBezTo>
                  <a:cubicBezTo>
                    <a:pt x="51529" y="27638"/>
                    <a:pt x="52896" y="21783"/>
                    <a:pt x="52213" y="16122"/>
                  </a:cubicBezTo>
                  <a:cubicBezTo>
                    <a:pt x="51529" y="10560"/>
                    <a:pt x="49187" y="5290"/>
                    <a:pt x="45381" y="1093"/>
                  </a:cubicBezTo>
                  <a:cubicBezTo>
                    <a:pt x="45074" y="787"/>
                    <a:pt x="44728" y="657"/>
                    <a:pt x="44391" y="657"/>
                  </a:cubicBezTo>
                  <a:cubicBezTo>
                    <a:pt x="43228" y="657"/>
                    <a:pt x="42175" y="2203"/>
                    <a:pt x="43234" y="3338"/>
                  </a:cubicBezTo>
                  <a:lnTo>
                    <a:pt x="43429" y="3338"/>
                  </a:lnTo>
                  <a:cubicBezTo>
                    <a:pt x="47430"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0" y="1"/>
                    <a:pt x="1177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8" name="Google Shape;3708;p51"/>
            <p:cNvSpPr/>
            <p:nvPr/>
          </p:nvSpPr>
          <p:spPr>
            <a:xfrm>
              <a:off x="1916950" y="1186625"/>
              <a:ext cx="1327025" cy="817800"/>
            </a:xfrm>
            <a:custGeom>
              <a:avLst/>
              <a:gdLst/>
              <a:ahLst/>
              <a:cxnLst/>
              <a:rect l="l" t="t" r="r" b="b"/>
              <a:pathLst>
                <a:path w="53081" h="32712" extrusionOk="0">
                  <a:moveTo>
                    <a:pt x="50177" y="0"/>
                  </a:moveTo>
                  <a:cubicBezTo>
                    <a:pt x="39516" y="0"/>
                    <a:pt x="36170"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4" y="6582"/>
                    <a:pt x="2080" y="6582"/>
                  </a:cubicBezTo>
                  <a:cubicBezTo>
                    <a:pt x="1046" y="6582"/>
                    <a:pt x="0" y="7702"/>
                    <a:pt x="674" y="8914"/>
                  </a:cubicBezTo>
                  <a:lnTo>
                    <a:pt x="576" y="8914"/>
                  </a:lnTo>
                  <a:cubicBezTo>
                    <a:pt x="3113" y="13501"/>
                    <a:pt x="4772" y="18575"/>
                    <a:pt x="7212" y="23162"/>
                  </a:cubicBezTo>
                  <a:cubicBezTo>
                    <a:pt x="9262" y="27261"/>
                    <a:pt x="12385" y="31750"/>
                    <a:pt x="17264" y="32531"/>
                  </a:cubicBezTo>
                  <a:cubicBezTo>
                    <a:pt x="17925" y="32653"/>
                    <a:pt x="18594" y="32711"/>
                    <a:pt x="19264" y="32711"/>
                  </a:cubicBezTo>
                  <a:cubicBezTo>
                    <a:pt x="23940" y="32711"/>
                    <a:pt x="28708" y="29894"/>
                    <a:pt x="31610" y="26480"/>
                  </a:cubicBezTo>
                  <a:cubicBezTo>
                    <a:pt x="35026" y="22284"/>
                    <a:pt x="36880" y="17112"/>
                    <a:pt x="39320" y="12330"/>
                  </a:cubicBezTo>
                  <a:cubicBezTo>
                    <a:pt x="41646"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9" name="Google Shape;3709;p51"/>
            <p:cNvSpPr/>
            <p:nvPr/>
          </p:nvSpPr>
          <p:spPr>
            <a:xfrm>
              <a:off x="5588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6"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0" y="29745"/>
                  </a:cubicBezTo>
                  <a:cubicBezTo>
                    <a:pt x="26068" y="29745"/>
                    <a:pt x="24648" y="29636"/>
                    <a:pt x="23242" y="29385"/>
                  </a:cubicBezTo>
                  <a:cubicBezTo>
                    <a:pt x="19533" y="28702"/>
                    <a:pt x="16117" y="26750"/>
                    <a:pt x="13775" y="23822"/>
                  </a:cubicBezTo>
                  <a:cubicBezTo>
                    <a:pt x="11531" y="20895"/>
                    <a:pt x="9774" y="17577"/>
                    <a:pt x="8505" y="14063"/>
                  </a:cubicBezTo>
                  <a:cubicBezTo>
                    <a:pt x="6846" y="9672"/>
                    <a:pt x="5285" y="5085"/>
                    <a:pt x="3138" y="791"/>
                  </a:cubicBezTo>
                  <a:cubicBezTo>
                    <a:pt x="2890" y="234"/>
                    <a:pt x="2457" y="1"/>
                    <a:pt x="200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0" name="Google Shape;3710;p51"/>
            <p:cNvSpPr/>
            <p:nvPr/>
          </p:nvSpPr>
          <p:spPr>
            <a:xfrm>
              <a:off x="4323350" y="3637525"/>
              <a:ext cx="1304325" cy="789725"/>
            </a:xfrm>
            <a:custGeom>
              <a:avLst/>
              <a:gdLst/>
              <a:ahLst/>
              <a:cxnLst/>
              <a:rect l="l" t="t" r="r" b="b"/>
              <a:pathLst>
                <a:path w="52173" h="31589" extrusionOk="0">
                  <a:moveTo>
                    <a:pt x="21564" y="0"/>
                  </a:moveTo>
                  <a:cubicBezTo>
                    <a:pt x="18221" y="0"/>
                    <a:pt x="14911" y="713"/>
                    <a:pt x="12159" y="2419"/>
                  </a:cubicBezTo>
                  <a:cubicBezTo>
                    <a:pt x="8158" y="4859"/>
                    <a:pt x="6401" y="9153"/>
                    <a:pt x="5328" y="13447"/>
                  </a:cubicBezTo>
                  <a:cubicBezTo>
                    <a:pt x="3962" y="18717"/>
                    <a:pt x="3474" y="24377"/>
                    <a:pt x="741" y="29257"/>
                  </a:cubicBezTo>
                  <a:cubicBezTo>
                    <a:pt x="0" y="30469"/>
                    <a:pt x="1026" y="31588"/>
                    <a:pt x="2085" y="31588"/>
                  </a:cubicBezTo>
                  <a:cubicBezTo>
                    <a:pt x="2561" y="31588"/>
                    <a:pt x="3043" y="31362"/>
                    <a:pt x="3376" y="30818"/>
                  </a:cubicBezTo>
                  <a:cubicBezTo>
                    <a:pt x="5621" y="26817"/>
                    <a:pt x="6597" y="22328"/>
                    <a:pt x="7475" y="17741"/>
                  </a:cubicBezTo>
                  <a:cubicBezTo>
                    <a:pt x="8256" y="13935"/>
                    <a:pt x="9036"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0" y="31574"/>
                    <a:pt x="50367" y="31574"/>
                  </a:cubicBezTo>
                  <a:cubicBezTo>
                    <a:pt x="51123" y="31574"/>
                    <a:pt x="51879" y="31062"/>
                    <a:pt x="51879" y="30037"/>
                  </a:cubicBezTo>
                  <a:lnTo>
                    <a:pt x="51977" y="30037"/>
                  </a:lnTo>
                  <a:cubicBezTo>
                    <a:pt x="52172" y="16862"/>
                    <a:pt x="41339" y="4859"/>
                    <a:pt x="29140" y="1150"/>
                  </a:cubicBezTo>
                  <a:cubicBezTo>
                    <a:pt x="26757" y="427"/>
                    <a:pt x="24151" y="0"/>
                    <a:pt x="215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1" name="Google Shape;3711;p51"/>
            <p:cNvSpPr/>
            <p:nvPr/>
          </p:nvSpPr>
          <p:spPr>
            <a:xfrm>
              <a:off x="1065200" y="1317350"/>
              <a:ext cx="6173050" cy="3046925"/>
            </a:xfrm>
            <a:custGeom>
              <a:avLst/>
              <a:gdLst/>
              <a:ahLst/>
              <a:cxnLst/>
              <a:rect l="l" t="t" r="r" b="b"/>
              <a:pathLst>
                <a:path w="246922" h="121877" extrusionOk="0">
                  <a:moveTo>
                    <a:pt x="166297" y="15268"/>
                  </a:moveTo>
                  <a:cubicBezTo>
                    <a:pt x="166783" y="17517"/>
                    <a:pt x="166841" y="19875"/>
                    <a:pt x="166591" y="22130"/>
                  </a:cubicBezTo>
                  <a:cubicBezTo>
                    <a:pt x="166586" y="22174"/>
                    <a:pt x="166581" y="22218"/>
                    <a:pt x="166576" y="22262"/>
                  </a:cubicBezTo>
                  <a:lnTo>
                    <a:pt x="166576" y="22262"/>
                  </a:lnTo>
                  <a:cubicBezTo>
                    <a:pt x="166134" y="20956"/>
                    <a:pt x="165874" y="19587"/>
                    <a:pt x="165908" y="18128"/>
                  </a:cubicBezTo>
                  <a:cubicBezTo>
                    <a:pt x="165946" y="17156"/>
                    <a:pt x="166078" y="16198"/>
                    <a:pt x="166297" y="15268"/>
                  </a:cubicBezTo>
                  <a:close/>
                  <a:moveTo>
                    <a:pt x="139164" y="10754"/>
                  </a:moveTo>
                  <a:cubicBezTo>
                    <a:pt x="140844" y="13158"/>
                    <a:pt x="142166" y="15818"/>
                    <a:pt x="143071" y="18616"/>
                  </a:cubicBezTo>
                  <a:cubicBezTo>
                    <a:pt x="144340"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3" y="19867"/>
                    <a:pt x="163493" y="23526"/>
                    <a:pt x="165367" y="27077"/>
                  </a:cubicBezTo>
                  <a:lnTo>
                    <a:pt x="165367" y="27077"/>
                  </a:lnTo>
                  <a:cubicBezTo>
                    <a:pt x="164364" y="29612"/>
                    <a:pt x="162821" y="31912"/>
                    <a:pt x="160833" y="33841"/>
                  </a:cubicBezTo>
                  <a:cubicBezTo>
                    <a:pt x="158912" y="35648"/>
                    <a:pt x="156796"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4" y="48459"/>
                    <a:pt x="106814" y="48274"/>
                    <a:pt x="106474" y="48089"/>
                  </a:cubicBezTo>
                  <a:cubicBezTo>
                    <a:pt x="103936" y="46528"/>
                    <a:pt x="101497" y="44381"/>
                    <a:pt x="100716" y="41355"/>
                  </a:cubicBezTo>
                  <a:cubicBezTo>
                    <a:pt x="99642" y="37256"/>
                    <a:pt x="101985" y="33060"/>
                    <a:pt x="104327" y="29839"/>
                  </a:cubicBezTo>
                  <a:cubicBezTo>
                    <a:pt x="106391" y="27001"/>
                    <a:pt x="108839" y="24504"/>
                    <a:pt x="111361" y="22094"/>
                  </a:cubicBezTo>
                  <a:close/>
                  <a:moveTo>
                    <a:pt x="130643" y="4668"/>
                  </a:moveTo>
                  <a:cubicBezTo>
                    <a:pt x="130973" y="4668"/>
                    <a:pt x="131310" y="4697"/>
                    <a:pt x="131653"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1" y="35109"/>
                    <a:pt x="130579" y="36183"/>
                  </a:cubicBezTo>
                  <a:cubicBezTo>
                    <a:pt x="134580" y="37159"/>
                    <a:pt x="138582" y="37842"/>
                    <a:pt x="142583" y="38232"/>
                  </a:cubicBezTo>
                  <a:cubicBezTo>
                    <a:pt x="142816" y="38269"/>
                    <a:pt x="143049"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3" y="38720"/>
                  </a:cubicBezTo>
                  <a:lnTo>
                    <a:pt x="142583" y="39111"/>
                  </a:lnTo>
                  <a:cubicBezTo>
                    <a:pt x="142193" y="39501"/>
                    <a:pt x="141802" y="39891"/>
                    <a:pt x="141509" y="40184"/>
                  </a:cubicBezTo>
                  <a:cubicBezTo>
                    <a:pt x="140534" y="40965"/>
                    <a:pt x="139655" y="41746"/>
                    <a:pt x="138679" y="42526"/>
                  </a:cubicBezTo>
                  <a:cubicBezTo>
                    <a:pt x="136239" y="44478"/>
                    <a:pt x="133800"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2" y="56439"/>
                    <a:pt x="154294" y="56189"/>
                  </a:cubicBezTo>
                  <a:cubicBezTo>
                    <a:pt x="151464" y="54140"/>
                    <a:pt x="150976" y="51017"/>
                    <a:pt x="152049" y="47699"/>
                  </a:cubicBezTo>
                  <a:cubicBezTo>
                    <a:pt x="152589" y="45963"/>
                    <a:pt x="153602" y="44471"/>
                    <a:pt x="154828" y="43127"/>
                  </a:cubicBezTo>
                  <a:close/>
                  <a:moveTo>
                    <a:pt x="80479" y="25154"/>
                  </a:moveTo>
                  <a:cubicBezTo>
                    <a:pt x="80907" y="26486"/>
                    <a:pt x="81245" y="27855"/>
                    <a:pt x="81490" y="29254"/>
                  </a:cubicBezTo>
                  <a:cubicBezTo>
                    <a:pt x="82369" y="35207"/>
                    <a:pt x="81881" y="41258"/>
                    <a:pt x="80026" y="46918"/>
                  </a:cubicBezTo>
                  <a:cubicBezTo>
                    <a:pt x="78767" y="50962"/>
                    <a:pt x="77102" y="54871"/>
                    <a:pt x="75124" y="58583"/>
                  </a:cubicBezTo>
                  <a:lnTo>
                    <a:pt x="75124" y="58583"/>
                  </a:lnTo>
                  <a:cubicBezTo>
                    <a:pt x="73686" y="55576"/>
                    <a:pt x="72629" y="52396"/>
                    <a:pt x="72024" y="49065"/>
                  </a:cubicBezTo>
                  <a:cubicBezTo>
                    <a:pt x="70853" y="43795"/>
                    <a:pt x="71536" y="38232"/>
                    <a:pt x="73976" y="33450"/>
                  </a:cubicBezTo>
                  <a:cubicBezTo>
                    <a:pt x="75537" y="30913"/>
                    <a:pt x="77294" y="28473"/>
                    <a:pt x="79343" y="26326"/>
                  </a:cubicBezTo>
                  <a:cubicBezTo>
                    <a:pt x="79728" y="25941"/>
                    <a:pt x="80106" y="25550"/>
                    <a:pt x="80479" y="25154"/>
                  </a:cubicBezTo>
                  <a:close/>
                  <a:moveTo>
                    <a:pt x="201061" y="33093"/>
                  </a:moveTo>
                  <a:lnTo>
                    <a:pt x="201061" y="33093"/>
                  </a:lnTo>
                  <a:cubicBezTo>
                    <a:pt x="200133" y="41080"/>
                    <a:pt x="197842" y="48817"/>
                    <a:pt x="195380"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7" y="44381"/>
                    <a:pt x="172153" y="49358"/>
                    <a:pt x="171178" y="54140"/>
                  </a:cubicBezTo>
                  <a:cubicBezTo>
                    <a:pt x="170752" y="56457"/>
                    <a:pt x="170418" y="58821"/>
                    <a:pt x="170464" y="61152"/>
                  </a:cubicBezTo>
                  <a:lnTo>
                    <a:pt x="170464" y="61152"/>
                  </a:lnTo>
                  <a:cubicBezTo>
                    <a:pt x="165977" y="60331"/>
                    <a:pt x="161515" y="59571"/>
                    <a:pt x="158001" y="58190"/>
                  </a:cubicBezTo>
                  <a:lnTo>
                    <a:pt x="158001" y="58190"/>
                  </a:lnTo>
                  <a:cubicBezTo>
                    <a:pt x="160116" y="52272"/>
                    <a:pt x="161385" y="45945"/>
                    <a:pt x="156982" y="41044"/>
                  </a:cubicBezTo>
                  <a:lnTo>
                    <a:pt x="156982" y="41044"/>
                  </a:lnTo>
                  <a:cubicBezTo>
                    <a:pt x="158343" y="39850"/>
                    <a:pt x="159774" y="38748"/>
                    <a:pt x="161028" y="37647"/>
                  </a:cubicBezTo>
                  <a:cubicBezTo>
                    <a:pt x="163644" y="35596"/>
                    <a:pt x="165748" y="33033"/>
                    <a:pt x="167229" y="30106"/>
                  </a:cubicBezTo>
                  <a:close/>
                  <a:moveTo>
                    <a:pt x="181887" y="3582"/>
                  </a:moveTo>
                  <a:cubicBezTo>
                    <a:pt x="187247" y="3582"/>
                    <a:pt x="192567"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7" y="70659"/>
                    <a:pt x="190361" y="72477"/>
                  </a:cubicBezTo>
                  <a:lnTo>
                    <a:pt x="190361" y="72477"/>
                  </a:lnTo>
                  <a:cubicBezTo>
                    <a:pt x="188868" y="65597"/>
                    <a:pt x="181502" y="63317"/>
                    <a:pt x="173541" y="61734"/>
                  </a:cubicBezTo>
                  <a:lnTo>
                    <a:pt x="173541" y="61734"/>
                  </a:lnTo>
                  <a:cubicBezTo>
                    <a:pt x="173426" y="60060"/>
                    <a:pt x="173578" y="58311"/>
                    <a:pt x="173910" y="56482"/>
                  </a:cubicBezTo>
                  <a:cubicBezTo>
                    <a:pt x="174691" y="51602"/>
                    <a:pt x="176350" y="46820"/>
                    <a:pt x="175764" y="41843"/>
                  </a:cubicBezTo>
                  <a:cubicBezTo>
                    <a:pt x="175276"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5" y="10884"/>
                  </a:cubicBezTo>
                  <a:lnTo>
                    <a:pt x="168095" y="10884"/>
                  </a:lnTo>
                  <a:cubicBezTo>
                    <a:pt x="169249" y="8992"/>
                    <a:pt x="170824" y="7356"/>
                    <a:pt x="172739" y="6125"/>
                  </a:cubicBezTo>
                  <a:cubicBezTo>
                    <a:pt x="175589" y="4393"/>
                    <a:pt x="178745" y="3582"/>
                    <a:pt x="181887" y="3582"/>
                  </a:cubicBezTo>
                  <a:close/>
                  <a:moveTo>
                    <a:pt x="34565" y="42919"/>
                  </a:moveTo>
                  <a:cubicBezTo>
                    <a:pt x="41748" y="44480"/>
                    <a:pt x="49632" y="45735"/>
                    <a:pt x="55628" y="50138"/>
                  </a:cubicBezTo>
                  <a:cubicBezTo>
                    <a:pt x="61191" y="54140"/>
                    <a:pt x="64216" y="61947"/>
                    <a:pt x="62362" y="68681"/>
                  </a:cubicBezTo>
                  <a:cubicBezTo>
                    <a:pt x="61961" y="70111"/>
                    <a:pt x="61327" y="71413"/>
                    <a:pt x="60529" y="72606"/>
                  </a:cubicBezTo>
                  <a:lnTo>
                    <a:pt x="60529" y="72606"/>
                  </a:lnTo>
                  <a:cubicBezTo>
                    <a:pt x="56682" y="70472"/>
                    <a:pt x="52564" y="68850"/>
                    <a:pt x="48894" y="66631"/>
                  </a:cubicBezTo>
                  <a:cubicBezTo>
                    <a:pt x="45186" y="64484"/>
                    <a:pt x="41965" y="61557"/>
                    <a:pt x="39428" y="58043"/>
                  </a:cubicBezTo>
                  <a:cubicBezTo>
                    <a:pt x="36206" y="53509"/>
                    <a:pt x="34808" y="48282"/>
                    <a:pt x="34565" y="42919"/>
                  </a:cubicBezTo>
                  <a:close/>
                  <a:moveTo>
                    <a:pt x="122526" y="60163"/>
                  </a:moveTo>
                  <a:cubicBezTo>
                    <a:pt x="123172" y="60733"/>
                    <a:pt x="123778" y="61356"/>
                    <a:pt x="124333" y="62045"/>
                  </a:cubicBezTo>
                  <a:cubicBezTo>
                    <a:pt x="126985" y="65178"/>
                    <a:pt x="127585"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2" y="54335"/>
                  </a:cubicBezTo>
                  <a:cubicBezTo>
                    <a:pt x="150081" y="56771"/>
                    <a:pt x="152046"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6" y="73516"/>
                    <a:pt x="132514" y="73594"/>
                    <a:pt x="131519" y="73594"/>
                  </a:cubicBezTo>
                  <a:cubicBezTo>
                    <a:pt x="131090" y="73594"/>
                    <a:pt x="130662"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6" y="19397"/>
                  </a:cubicBezTo>
                  <a:cubicBezTo>
                    <a:pt x="87639" y="15786"/>
                    <a:pt x="89200" y="9931"/>
                    <a:pt x="93787" y="8467"/>
                  </a:cubicBezTo>
                  <a:cubicBezTo>
                    <a:pt x="94742" y="8148"/>
                    <a:pt x="95714" y="8004"/>
                    <a:pt x="96682" y="8004"/>
                  </a:cubicBezTo>
                  <a:close/>
                  <a:moveTo>
                    <a:pt x="174182" y="65077"/>
                  </a:moveTo>
                  <a:cubicBezTo>
                    <a:pt x="175502" y="65359"/>
                    <a:pt x="176812" y="65674"/>
                    <a:pt x="178107" y="66046"/>
                  </a:cubicBezTo>
                  <a:cubicBezTo>
                    <a:pt x="181620" y="67022"/>
                    <a:pt x="185719" y="68681"/>
                    <a:pt x="187085" y="72292"/>
                  </a:cubicBezTo>
                  <a:cubicBezTo>
                    <a:pt x="187432" y="73211"/>
                    <a:pt x="187608"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6" y="53469"/>
                    <a:pt x="73305" y="61796"/>
                  </a:cubicBezTo>
                  <a:lnTo>
                    <a:pt x="73305" y="61796"/>
                  </a:lnTo>
                  <a:cubicBezTo>
                    <a:pt x="72920"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4" y="75512"/>
                  </a:cubicBezTo>
                  <a:cubicBezTo>
                    <a:pt x="166493" y="77562"/>
                    <a:pt x="166883" y="80685"/>
                    <a:pt x="166883" y="83515"/>
                  </a:cubicBezTo>
                  <a:cubicBezTo>
                    <a:pt x="166836" y="85125"/>
                    <a:pt x="166605" y="86735"/>
                    <a:pt x="166167" y="88290"/>
                  </a:cubicBezTo>
                  <a:lnTo>
                    <a:pt x="166167" y="88290"/>
                  </a:lnTo>
                  <a:cubicBezTo>
                    <a:pt x="164990" y="87931"/>
                    <a:pt x="163824" y="87552"/>
                    <a:pt x="162687" y="87126"/>
                  </a:cubicBezTo>
                  <a:cubicBezTo>
                    <a:pt x="158978"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2" y="88004"/>
                    <a:pt x="197332" y="85759"/>
                    <a:pt x="195185" y="82929"/>
                  </a:cubicBezTo>
                  <a:cubicBezTo>
                    <a:pt x="194376" y="81674"/>
                    <a:pt x="193784" y="80302"/>
                    <a:pt x="193432" y="78868"/>
                  </a:cubicBezTo>
                  <a:close/>
                  <a:moveTo>
                    <a:pt x="156913" y="61062"/>
                  </a:moveTo>
                  <a:cubicBezTo>
                    <a:pt x="161379" y="62806"/>
                    <a:pt x="166115" y="63545"/>
                    <a:pt x="170813" y="64414"/>
                  </a:cubicBezTo>
                  <a:lnTo>
                    <a:pt x="170813" y="64414"/>
                  </a:lnTo>
                  <a:cubicBezTo>
                    <a:pt x="171091" y="65768"/>
                    <a:pt x="171550" y="67098"/>
                    <a:pt x="172251" y="68388"/>
                  </a:cubicBezTo>
                  <a:cubicBezTo>
                    <a:pt x="175081" y="73268"/>
                    <a:pt x="179961" y="76781"/>
                    <a:pt x="185524" y="77757"/>
                  </a:cubicBezTo>
                  <a:cubicBezTo>
                    <a:pt x="186134" y="77884"/>
                    <a:pt x="186751" y="77991"/>
                    <a:pt x="187370" y="78087"/>
                  </a:cubicBezTo>
                  <a:lnTo>
                    <a:pt x="187370" y="78087"/>
                  </a:lnTo>
                  <a:cubicBezTo>
                    <a:pt x="186814" y="80645"/>
                    <a:pt x="185534"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4" y="70253"/>
                  </a:cubicBezTo>
                  <a:lnTo>
                    <a:pt x="153684" y="70253"/>
                  </a:lnTo>
                  <a:cubicBezTo>
                    <a:pt x="154043" y="68740"/>
                    <a:pt x="154538" y="67236"/>
                    <a:pt x="155075" y="65753"/>
                  </a:cubicBezTo>
                  <a:cubicBezTo>
                    <a:pt x="155617" y="64276"/>
                    <a:pt x="156267" y="62698"/>
                    <a:pt x="156913"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6" y="65948"/>
                    <a:pt x="116526" y="68388"/>
                  </a:cubicBezTo>
                  <a:cubicBezTo>
                    <a:pt x="117307"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6" y="93935"/>
                    <a:pt x="115089" y="94067"/>
                    <a:pt x="112452" y="94116"/>
                  </a:cubicBezTo>
                  <a:lnTo>
                    <a:pt x="112452" y="94116"/>
                  </a:lnTo>
                  <a:cubicBezTo>
                    <a:pt x="112154" y="93399"/>
                    <a:pt x="111819" y="92694"/>
                    <a:pt x="111451" y="92005"/>
                  </a:cubicBezTo>
                  <a:cubicBezTo>
                    <a:pt x="107685" y="84713"/>
                    <a:pt x="100760" y="80448"/>
                    <a:pt x="93918" y="76345"/>
                  </a:cubicBezTo>
                  <a:lnTo>
                    <a:pt x="93918"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lnTo>
                    <a:pt x="92849" y="79228"/>
                  </a:lnTo>
                  <a:cubicBezTo>
                    <a:pt x="94781" y="80391"/>
                    <a:pt x="96708" y="81569"/>
                    <a:pt x="98569" y="82832"/>
                  </a:cubicBezTo>
                  <a:cubicBezTo>
                    <a:pt x="102668" y="85369"/>
                    <a:pt x="106084" y="88882"/>
                    <a:pt x="108523" y="93079"/>
                  </a:cubicBezTo>
                  <a:cubicBezTo>
                    <a:pt x="108701" y="93418"/>
                    <a:pt x="108874"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50" y="97861"/>
                    <a:pt x="218998" y="96787"/>
                  </a:cubicBezTo>
                  <a:cubicBezTo>
                    <a:pt x="217436" y="95909"/>
                    <a:pt x="215777" y="95226"/>
                    <a:pt x="214020" y="94348"/>
                  </a:cubicBezTo>
                  <a:cubicBezTo>
                    <a:pt x="213020" y="93903"/>
                    <a:pt x="212005" y="93467"/>
                    <a:pt x="210984" y="93027"/>
                  </a:cubicBezTo>
                  <a:lnTo>
                    <a:pt x="210984" y="93027"/>
                  </a:lnTo>
                  <a:cubicBezTo>
                    <a:pt x="210841" y="88850"/>
                    <a:pt x="209297"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cubicBezTo>
                    <a:pt x="180969" y="98405"/>
                    <a:pt x="181303" y="98803"/>
                    <a:pt x="181620" y="99227"/>
                  </a:cubicBezTo>
                  <a:cubicBezTo>
                    <a:pt x="183891" y="102190"/>
                    <a:pt x="184339" y="105727"/>
                    <a:pt x="183430" y="108955"/>
                  </a:cubicBezTo>
                  <a:lnTo>
                    <a:pt x="183430" y="108955"/>
                  </a:lnTo>
                  <a:cubicBezTo>
                    <a:pt x="181855" y="106731"/>
                    <a:pt x="180795" y="104048"/>
                    <a:pt x="180449" y="101569"/>
                  </a:cubicBezTo>
                  <a:cubicBezTo>
                    <a:pt x="180281" y="100364"/>
                    <a:pt x="180362" y="99183"/>
                    <a:pt x="180619" y="98031"/>
                  </a:cubicBezTo>
                  <a:close/>
                  <a:moveTo>
                    <a:pt x="75016" y="64630"/>
                  </a:moveTo>
                  <a:cubicBezTo>
                    <a:pt x="75092"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8" y="96982"/>
                  </a:cubicBezTo>
                  <a:cubicBezTo>
                    <a:pt x="106830" y="97131"/>
                    <a:pt x="108552" y="97180"/>
                    <a:pt x="110275" y="97182"/>
                  </a:cubicBezTo>
                  <a:lnTo>
                    <a:pt x="110275" y="97182"/>
                  </a:lnTo>
                  <a:cubicBezTo>
                    <a:pt x="111301" y="100308"/>
                    <a:pt x="111674" y="103663"/>
                    <a:pt x="110670" y="106742"/>
                  </a:cubicBezTo>
                  <a:cubicBezTo>
                    <a:pt x="109890" y="109279"/>
                    <a:pt x="108035" y="111231"/>
                    <a:pt x="105693" y="112304"/>
                  </a:cubicBezTo>
                  <a:cubicBezTo>
                    <a:pt x="104609" y="112651"/>
                    <a:pt x="103505" y="112825"/>
                    <a:pt x="102408" y="112825"/>
                  </a:cubicBezTo>
                  <a:cubicBezTo>
                    <a:pt x="101036" y="112825"/>
                    <a:pt x="99675" y="112554"/>
                    <a:pt x="98374" y="112012"/>
                  </a:cubicBezTo>
                  <a:cubicBezTo>
                    <a:pt x="96032" y="111036"/>
                    <a:pt x="93884" y="109865"/>
                    <a:pt x="91737" y="108498"/>
                  </a:cubicBezTo>
                  <a:cubicBezTo>
                    <a:pt x="89395" y="107132"/>
                    <a:pt x="86955" y="106059"/>
                    <a:pt x="84613" y="104887"/>
                  </a:cubicBezTo>
                  <a:cubicBezTo>
                    <a:pt x="81948" y="103640"/>
                    <a:pt x="79150" y="102392"/>
                    <a:pt x="76566" y="100857"/>
                  </a:cubicBezTo>
                  <a:lnTo>
                    <a:pt x="76566" y="100857"/>
                  </a:lnTo>
                  <a:cubicBezTo>
                    <a:pt x="76870" y="99246"/>
                    <a:pt x="77018" y="97590"/>
                    <a:pt x="77001" y="95909"/>
                  </a:cubicBezTo>
                  <a:cubicBezTo>
                    <a:pt x="76927" y="88262"/>
                    <a:pt x="73198" y="82222"/>
                    <a:pt x="67858" y="77622"/>
                  </a:cubicBezTo>
                  <a:lnTo>
                    <a:pt x="67858" y="77622"/>
                  </a:lnTo>
                  <a:cubicBezTo>
                    <a:pt x="69408"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19" y="112695"/>
                  </a:cubicBezTo>
                  <a:cubicBezTo>
                    <a:pt x="156734" y="109962"/>
                    <a:pt x="158588" y="107034"/>
                    <a:pt x="159954" y="104790"/>
                  </a:cubicBezTo>
                  <a:cubicBezTo>
                    <a:pt x="161809" y="101569"/>
                    <a:pt x="164053" y="98642"/>
                    <a:pt x="166103" y="95421"/>
                  </a:cubicBezTo>
                  <a:cubicBezTo>
                    <a:pt x="166845" y="94288"/>
                    <a:pt x="167494" y="93092"/>
                    <a:pt x="168036" y="91852"/>
                  </a:cubicBezTo>
                  <a:close/>
                  <a:moveTo>
                    <a:pt x="61163" y="76575"/>
                  </a:moveTo>
                  <a:cubicBezTo>
                    <a:pt x="62269" y="77213"/>
                    <a:pt x="63336" y="77923"/>
                    <a:pt x="64355" y="78699"/>
                  </a:cubicBezTo>
                  <a:lnTo>
                    <a:pt x="64355"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6" y="100593"/>
                    <a:pt x="32792" y="95909"/>
                    <a:pt x="37574" y="92493"/>
                  </a:cubicBezTo>
                  <a:cubicBezTo>
                    <a:pt x="42746" y="88687"/>
                    <a:pt x="48699" y="85955"/>
                    <a:pt x="54164" y="82344"/>
                  </a:cubicBezTo>
                  <a:cubicBezTo>
                    <a:pt x="56668" y="80692"/>
                    <a:pt x="59146" y="78808"/>
                    <a:pt x="61163" y="76575"/>
                  </a:cubicBezTo>
                  <a:close/>
                  <a:moveTo>
                    <a:pt x="217016" y="1"/>
                  </a:moveTo>
                  <a:cubicBezTo>
                    <a:pt x="215530" y="1"/>
                    <a:pt x="214075" y="271"/>
                    <a:pt x="212752" y="952"/>
                  </a:cubicBezTo>
                  <a:cubicBezTo>
                    <a:pt x="208751" y="2807"/>
                    <a:pt x="207970" y="7393"/>
                    <a:pt x="208067" y="11395"/>
                  </a:cubicBezTo>
                  <a:cubicBezTo>
                    <a:pt x="208165" y="16860"/>
                    <a:pt x="209629" y="22520"/>
                    <a:pt x="205628" y="27009"/>
                  </a:cubicBezTo>
                  <a:cubicBezTo>
                    <a:pt x="205305" y="27367"/>
                    <a:pt x="204964" y="27688"/>
                    <a:pt x="204608" y="27976"/>
                  </a:cubicBezTo>
                  <a:lnTo>
                    <a:pt x="204608" y="27976"/>
                  </a:lnTo>
                  <a:cubicBezTo>
                    <a:pt x="204858" y="19351"/>
                    <a:pt x="202855"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8" y="3951"/>
                    <a:pt x="160052" y="2807"/>
                  </a:cubicBezTo>
                  <a:cubicBezTo>
                    <a:pt x="158082" y="1983"/>
                    <a:pt x="156111" y="1619"/>
                    <a:pt x="154156" y="1619"/>
                  </a:cubicBezTo>
                  <a:cubicBezTo>
                    <a:pt x="150783" y="1619"/>
                    <a:pt x="147454" y="2700"/>
                    <a:pt x="144242" y="4368"/>
                  </a:cubicBezTo>
                  <a:cubicBezTo>
                    <a:pt x="142783" y="5115"/>
                    <a:pt x="141337" y="5902"/>
                    <a:pt x="139904" y="6722"/>
                  </a:cubicBezTo>
                  <a:lnTo>
                    <a:pt x="139904" y="6722"/>
                  </a:lnTo>
                  <a:cubicBezTo>
                    <a:pt x="137388" y="3888"/>
                    <a:pt x="134060"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7" y="8076"/>
                    <a:pt x="102375" y="6320"/>
                  </a:cubicBezTo>
                  <a:cubicBezTo>
                    <a:pt x="100472" y="5498"/>
                    <a:pt x="98357" y="5002"/>
                    <a:pt x="96279" y="5002"/>
                  </a:cubicBezTo>
                  <a:cubicBezTo>
                    <a:pt x="93668" y="5002"/>
                    <a:pt x="91113" y="5784"/>
                    <a:pt x="89102" y="7686"/>
                  </a:cubicBezTo>
                  <a:cubicBezTo>
                    <a:pt x="85709" y="10896"/>
                    <a:pt x="84212" y="15743"/>
                    <a:pt x="81290" y="19474"/>
                  </a:cubicBezTo>
                  <a:lnTo>
                    <a:pt x="81290" y="19474"/>
                  </a:lnTo>
                  <a:cubicBezTo>
                    <a:pt x="80769" y="18421"/>
                    <a:pt x="80186" y="17386"/>
                    <a:pt x="79538" y="16372"/>
                  </a:cubicBezTo>
                  <a:cubicBezTo>
                    <a:pt x="74869" y="9108"/>
                    <a:pt x="66675" y="1845"/>
                    <a:pt x="57605" y="1845"/>
                  </a:cubicBezTo>
                  <a:cubicBezTo>
                    <a:pt x="56438" y="1845"/>
                    <a:pt x="55257" y="1965"/>
                    <a:pt x="54067" y="2221"/>
                  </a:cubicBezTo>
                  <a:cubicBezTo>
                    <a:pt x="44600" y="4270"/>
                    <a:pt x="38647" y="13542"/>
                    <a:pt x="35232"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90"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1" y="97039"/>
                    <a:pt x="119496" y="97039"/>
                  </a:cubicBezTo>
                  <a:cubicBezTo>
                    <a:pt x="119900" y="97039"/>
                    <a:pt x="120304"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3" y="105083"/>
                  </a:cubicBezTo>
                  <a:cubicBezTo>
                    <a:pt x="141022"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7" y="84198"/>
                    <a:pt x="155465" y="87321"/>
                    <a:pt x="159271" y="88980"/>
                  </a:cubicBezTo>
                  <a:cubicBezTo>
                    <a:pt x="161105" y="89836"/>
                    <a:pt x="163097" y="90471"/>
                    <a:pt x="165136" y="91051"/>
                  </a:cubicBezTo>
                  <a:lnTo>
                    <a:pt x="165136" y="91051"/>
                  </a:lnTo>
                  <a:cubicBezTo>
                    <a:pt x="164821" y="91715"/>
                    <a:pt x="164461" y="92360"/>
                    <a:pt x="164053" y="92981"/>
                  </a:cubicBezTo>
                  <a:cubicBezTo>
                    <a:pt x="162101" y="96202"/>
                    <a:pt x="159857" y="99227"/>
                    <a:pt x="157905" y="102448"/>
                  </a:cubicBezTo>
                  <a:cubicBezTo>
                    <a:pt x="156246" y="105083"/>
                    <a:pt x="154489" y="108108"/>
                    <a:pt x="154294" y="111328"/>
                  </a:cubicBezTo>
                  <a:cubicBezTo>
                    <a:pt x="154196" y="114354"/>
                    <a:pt x="155758" y="117184"/>
                    <a:pt x="158491" y="118648"/>
                  </a:cubicBezTo>
                  <a:cubicBezTo>
                    <a:pt x="161944" y="120633"/>
                    <a:pt x="165779" y="121626"/>
                    <a:pt x="169726"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4" y="115492"/>
                    <a:pt x="187497" y="116324"/>
                    <a:pt x="189330" y="116794"/>
                  </a:cubicBezTo>
                  <a:cubicBezTo>
                    <a:pt x="190326"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8"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2" y="90444"/>
                  </a:cubicBezTo>
                  <a:cubicBezTo>
                    <a:pt x="244957" y="85759"/>
                    <a:pt x="242908" y="81173"/>
                    <a:pt x="239492" y="77855"/>
                  </a:cubicBezTo>
                  <a:cubicBezTo>
                    <a:pt x="235686" y="74341"/>
                    <a:pt x="231002" y="71901"/>
                    <a:pt x="225927" y="70926"/>
                  </a:cubicBezTo>
                  <a:cubicBezTo>
                    <a:pt x="216100" y="68688"/>
                    <a:pt x="204721" y="69360"/>
                    <a:pt x="196529" y="62498"/>
                  </a:cubicBezTo>
                  <a:lnTo>
                    <a:pt x="196529" y="62498"/>
                  </a:lnTo>
                  <a:cubicBezTo>
                    <a:pt x="196537" y="62477"/>
                    <a:pt x="196544" y="62456"/>
                    <a:pt x="196551" y="62435"/>
                  </a:cubicBezTo>
                  <a:cubicBezTo>
                    <a:pt x="197918" y="58531"/>
                    <a:pt x="199186"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6" y="6808"/>
                    <a:pt x="213337" y="4075"/>
                  </a:cubicBezTo>
                  <a:cubicBezTo>
                    <a:pt x="214337" y="3335"/>
                    <a:pt x="215547" y="3058"/>
                    <a:pt x="216819" y="3058"/>
                  </a:cubicBezTo>
                  <a:cubicBezTo>
                    <a:pt x="218900" y="3058"/>
                    <a:pt x="221145" y="3799"/>
                    <a:pt x="222901" y="4466"/>
                  </a:cubicBezTo>
                  <a:cubicBezTo>
                    <a:pt x="226512" y="5929"/>
                    <a:pt x="229830" y="8174"/>
                    <a:pt x="232465" y="11004"/>
                  </a:cubicBezTo>
                  <a:cubicBezTo>
                    <a:pt x="235003" y="13737"/>
                    <a:pt x="236174" y="17640"/>
                    <a:pt x="236955" y="21154"/>
                  </a:cubicBezTo>
                  <a:cubicBezTo>
                    <a:pt x="238321" y="28278"/>
                    <a:pt x="237247" y="39111"/>
                    <a:pt x="228074" y="39501"/>
                  </a:cubicBezTo>
                  <a:cubicBezTo>
                    <a:pt x="227782" y="39514"/>
                    <a:pt x="227481" y="39519"/>
                    <a:pt x="227170" y="39519"/>
                  </a:cubicBezTo>
                  <a:cubicBezTo>
                    <a:pt x="224304" y="39519"/>
                    <a:pt x="220702" y="39030"/>
                    <a:pt x="217236" y="39030"/>
                  </a:cubicBezTo>
                  <a:cubicBezTo>
                    <a:pt x="212424" y="39030"/>
                    <a:pt x="207874" y="39973"/>
                    <a:pt x="205920" y="44478"/>
                  </a:cubicBezTo>
                  <a:cubicBezTo>
                    <a:pt x="204164" y="48479"/>
                    <a:pt x="206408" y="52578"/>
                    <a:pt x="209434" y="55311"/>
                  </a:cubicBezTo>
                  <a:cubicBezTo>
                    <a:pt x="212947" y="58336"/>
                    <a:pt x="217339" y="60093"/>
                    <a:pt x="221925" y="60093"/>
                  </a:cubicBezTo>
                  <a:cubicBezTo>
                    <a:pt x="222332" y="60108"/>
                    <a:pt x="222747" y="60115"/>
                    <a:pt x="223167" y="60115"/>
                  </a:cubicBezTo>
                  <a:cubicBezTo>
                    <a:pt x="224823" y="60115"/>
                    <a:pt x="226572" y="60018"/>
                    <a:pt x="228318" y="60018"/>
                  </a:cubicBezTo>
                  <a:cubicBezTo>
                    <a:pt x="231657" y="60018"/>
                    <a:pt x="234985" y="60372"/>
                    <a:pt x="237638" y="62435"/>
                  </a:cubicBezTo>
                  <a:cubicBezTo>
                    <a:pt x="240761" y="64875"/>
                    <a:pt x="242127" y="69169"/>
                    <a:pt x="243689" y="72585"/>
                  </a:cubicBezTo>
                  <a:cubicBezTo>
                    <a:pt x="243969" y="73177"/>
                    <a:pt x="244429" y="73421"/>
                    <a:pt x="244897" y="73421"/>
                  </a:cubicBezTo>
                  <a:cubicBezTo>
                    <a:pt x="245892" y="73421"/>
                    <a:pt x="246921" y="72316"/>
                    <a:pt x="246324" y="71121"/>
                  </a:cubicBezTo>
                  <a:cubicBezTo>
                    <a:pt x="244567" y="67315"/>
                    <a:pt x="243201" y="63021"/>
                    <a:pt x="239882" y="60288"/>
                  </a:cubicBezTo>
                  <a:cubicBezTo>
                    <a:pt x="236474" y="57435"/>
                    <a:pt x="232036" y="57027"/>
                    <a:pt x="227718" y="57027"/>
                  </a:cubicBezTo>
                  <a:cubicBezTo>
                    <a:pt x="226719" y="57027"/>
                    <a:pt x="225727" y="57049"/>
                    <a:pt x="224756" y="57067"/>
                  </a:cubicBezTo>
                  <a:cubicBezTo>
                    <a:pt x="224200" y="57106"/>
                    <a:pt x="223642" y="57125"/>
                    <a:pt x="223081" y="57125"/>
                  </a:cubicBezTo>
                  <a:cubicBezTo>
                    <a:pt x="220784" y="57125"/>
                    <a:pt x="218462" y="56798"/>
                    <a:pt x="216265" y="56092"/>
                  </a:cubicBezTo>
                  <a:cubicBezTo>
                    <a:pt x="214216" y="55213"/>
                    <a:pt x="212459" y="54042"/>
                    <a:pt x="210898" y="52481"/>
                  </a:cubicBezTo>
                  <a:cubicBezTo>
                    <a:pt x="209434" y="51114"/>
                    <a:pt x="208067" y="49065"/>
                    <a:pt x="208360" y="46918"/>
                  </a:cubicBezTo>
                  <a:cubicBezTo>
                    <a:pt x="208555" y="45161"/>
                    <a:pt x="209726" y="43697"/>
                    <a:pt x="211386" y="43014"/>
                  </a:cubicBezTo>
                  <a:cubicBezTo>
                    <a:pt x="213095" y="42313"/>
                    <a:pt x="214981" y="42104"/>
                    <a:pt x="216885" y="42104"/>
                  </a:cubicBezTo>
                  <a:cubicBezTo>
                    <a:pt x="219222"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5" y="1"/>
                    <a:pt x="2170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2" name="Google Shape;3712;p51"/>
            <p:cNvSpPr/>
            <p:nvPr/>
          </p:nvSpPr>
          <p:spPr>
            <a:xfrm>
              <a:off x="406450" y="1343100"/>
              <a:ext cx="1917725" cy="2959500"/>
            </a:xfrm>
            <a:custGeom>
              <a:avLst/>
              <a:gdLst/>
              <a:ahLst/>
              <a:cxnLst/>
              <a:rect l="l" t="t" r="r" b="b"/>
              <a:pathLst>
                <a:path w="76709" h="118380" extrusionOk="0">
                  <a:moveTo>
                    <a:pt x="11738" y="2985"/>
                  </a:moveTo>
                  <a:cubicBezTo>
                    <a:pt x="12087" y="2985"/>
                    <a:pt x="12437" y="3005"/>
                    <a:pt x="12785" y="3045"/>
                  </a:cubicBezTo>
                  <a:cubicBezTo>
                    <a:pt x="15420" y="3338"/>
                    <a:pt x="17665" y="4997"/>
                    <a:pt x="18739"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9" y="3774"/>
                    <a:pt x="9540" y="2985"/>
                    <a:pt x="11738" y="2985"/>
                  </a:cubicBezTo>
                  <a:close/>
                  <a:moveTo>
                    <a:pt x="15147" y="28681"/>
                  </a:moveTo>
                  <a:cubicBezTo>
                    <a:pt x="17249" y="30042"/>
                    <a:pt x="19275" y="31526"/>
                    <a:pt x="20886" y="33396"/>
                  </a:cubicBezTo>
                  <a:cubicBezTo>
                    <a:pt x="23799" y="36616"/>
                    <a:pt x="24966" y="41282"/>
                    <a:pt x="24764" y="45690"/>
                  </a:cubicBezTo>
                  <a:lnTo>
                    <a:pt x="24764" y="45690"/>
                  </a:lnTo>
                  <a:cubicBezTo>
                    <a:pt x="23668" y="45636"/>
                    <a:pt x="22598" y="45549"/>
                    <a:pt x="21569" y="45400"/>
                  </a:cubicBezTo>
                  <a:cubicBezTo>
                    <a:pt x="19617" y="45205"/>
                    <a:pt x="17763" y="44522"/>
                    <a:pt x="16104" y="43351"/>
                  </a:cubicBezTo>
                  <a:cubicBezTo>
                    <a:pt x="14347" y="41789"/>
                    <a:pt x="13371" y="39544"/>
                    <a:pt x="13273" y="37202"/>
                  </a:cubicBezTo>
                  <a:cubicBezTo>
                    <a:pt x="13055" y="34195"/>
                    <a:pt x="13908" y="31372"/>
                    <a:pt x="15147" y="28681"/>
                  </a:cubicBezTo>
                  <a:close/>
                  <a:moveTo>
                    <a:pt x="36882" y="49413"/>
                  </a:moveTo>
                  <a:lnTo>
                    <a:pt x="36882" y="49413"/>
                  </a:lnTo>
                  <a:cubicBezTo>
                    <a:pt x="38230" y="49688"/>
                    <a:pt x="39542" y="50088"/>
                    <a:pt x="40794" y="50670"/>
                  </a:cubicBezTo>
                  <a:cubicBezTo>
                    <a:pt x="47023" y="53611"/>
                    <a:pt x="46657" y="60311"/>
                    <a:pt x="44998" y="66009"/>
                  </a:cubicBezTo>
                  <a:lnTo>
                    <a:pt x="44998"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9" y="57404"/>
                  </a:cubicBezTo>
                  <a:cubicBezTo>
                    <a:pt x="36200" y="62214"/>
                    <a:pt x="39911" y="65863"/>
                    <a:pt x="44012" y="68932"/>
                  </a:cubicBezTo>
                  <a:lnTo>
                    <a:pt x="44012" y="68932"/>
                  </a:lnTo>
                  <a:cubicBezTo>
                    <a:pt x="42597" y="72644"/>
                    <a:pt x="40847" y="76192"/>
                    <a:pt x="38843"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5" y="69798"/>
                    <a:pt x="12102" y="66870"/>
                  </a:cubicBezTo>
                  <a:cubicBezTo>
                    <a:pt x="14737" y="64040"/>
                    <a:pt x="18251" y="62088"/>
                    <a:pt x="21178" y="59551"/>
                  </a:cubicBezTo>
                  <a:cubicBezTo>
                    <a:pt x="24542" y="56860"/>
                    <a:pt x="26676" y="53033"/>
                    <a:pt x="27392" y="48816"/>
                  </a:cubicBezTo>
                  <a:lnTo>
                    <a:pt x="27392" y="48816"/>
                  </a:lnTo>
                  <a:cubicBezTo>
                    <a:pt x="27723" y="48815"/>
                    <a:pt x="28056" y="48815"/>
                    <a:pt x="28389" y="48815"/>
                  </a:cubicBezTo>
                  <a:close/>
                  <a:moveTo>
                    <a:pt x="36077" y="90022"/>
                  </a:moveTo>
                  <a:cubicBezTo>
                    <a:pt x="38838" y="91452"/>
                    <a:pt x="41153" y="93653"/>
                    <a:pt x="42746" y="96440"/>
                  </a:cubicBezTo>
                  <a:cubicBezTo>
                    <a:pt x="44991" y="100344"/>
                    <a:pt x="44113" y="105126"/>
                    <a:pt x="39818" y="107273"/>
                  </a:cubicBezTo>
                  <a:cubicBezTo>
                    <a:pt x="37503"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8" y="89609"/>
                    <a:pt x="71438" y="92732"/>
                  </a:cubicBezTo>
                  <a:cubicBezTo>
                    <a:pt x="72219" y="96831"/>
                    <a:pt x="70853" y="101027"/>
                    <a:pt x="67827" y="103857"/>
                  </a:cubicBezTo>
                  <a:cubicBezTo>
                    <a:pt x="61679" y="110298"/>
                    <a:pt x="52701" y="112055"/>
                    <a:pt x="44210" y="112445"/>
                  </a:cubicBezTo>
                  <a:cubicBezTo>
                    <a:pt x="43621" y="112471"/>
                    <a:pt x="43011" y="112488"/>
                    <a:pt x="42389" y="112488"/>
                  </a:cubicBezTo>
                  <a:cubicBezTo>
                    <a:pt x="40009" y="112488"/>
                    <a:pt x="37467" y="112236"/>
                    <a:pt x="35368" y="111237"/>
                  </a:cubicBezTo>
                  <a:lnTo>
                    <a:pt x="35368" y="111237"/>
                  </a:lnTo>
                  <a:cubicBezTo>
                    <a:pt x="38228" y="110973"/>
                    <a:pt x="40994"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1" y="4704"/>
                  </a:cubicBezTo>
                  <a:cubicBezTo>
                    <a:pt x="489" y="7827"/>
                    <a:pt x="1" y="11828"/>
                    <a:pt x="1172" y="15439"/>
                  </a:cubicBezTo>
                  <a:cubicBezTo>
                    <a:pt x="2538" y="19733"/>
                    <a:pt x="6052" y="22759"/>
                    <a:pt x="9662" y="25199"/>
                  </a:cubicBezTo>
                  <a:cubicBezTo>
                    <a:pt x="10557" y="25810"/>
                    <a:pt x="11497" y="26400"/>
                    <a:pt x="12450" y="26991"/>
                  </a:cubicBezTo>
                  <a:lnTo>
                    <a:pt x="12450" y="26991"/>
                  </a:lnTo>
                  <a:cubicBezTo>
                    <a:pt x="11516" y="28953"/>
                    <a:pt x="10748" y="30970"/>
                    <a:pt x="10346"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4" y="88536"/>
                  </a:cubicBezTo>
                  <a:cubicBezTo>
                    <a:pt x="32318" y="88622"/>
                    <a:pt x="32717" y="88722"/>
                    <a:pt x="33110" y="88836"/>
                  </a:cubicBezTo>
                  <a:lnTo>
                    <a:pt x="33110" y="88836"/>
                  </a:lnTo>
                  <a:cubicBezTo>
                    <a:pt x="32665" y="89574"/>
                    <a:pt x="32231" y="90318"/>
                    <a:pt x="31816" y="91073"/>
                  </a:cubicBezTo>
                  <a:cubicBezTo>
                    <a:pt x="29571" y="95172"/>
                    <a:pt x="27424" y="100051"/>
                    <a:pt x="27815"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1" y="118058"/>
                    <a:pt x="14835" y="117325"/>
                  </a:cubicBezTo>
                  <a:cubicBezTo>
                    <a:pt x="15616" y="113909"/>
                    <a:pt x="18641" y="112641"/>
                    <a:pt x="21764" y="112055"/>
                  </a:cubicBezTo>
                  <a:cubicBezTo>
                    <a:pt x="24725"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9" y="113421"/>
                    <a:pt x="62362" y="111372"/>
                  </a:cubicBezTo>
                  <a:cubicBezTo>
                    <a:pt x="70072" y="107566"/>
                    <a:pt x="76708" y="99954"/>
                    <a:pt x="73976" y="90878"/>
                  </a:cubicBezTo>
                  <a:cubicBezTo>
                    <a:pt x="71926" y="84046"/>
                    <a:pt x="65583" y="79459"/>
                    <a:pt x="60020" y="75751"/>
                  </a:cubicBezTo>
                  <a:cubicBezTo>
                    <a:pt x="55957" y="73107"/>
                    <a:pt x="51638" y="70761"/>
                    <a:pt x="47656" y="67981"/>
                  </a:cubicBezTo>
                  <a:lnTo>
                    <a:pt x="47656" y="67981"/>
                  </a:lnTo>
                  <a:cubicBezTo>
                    <a:pt x="49563" y="62338"/>
                    <a:pt x="50518" y="55695"/>
                    <a:pt x="46357" y="50963"/>
                  </a:cubicBezTo>
                  <a:cubicBezTo>
                    <a:pt x="44035" y="48266"/>
                    <a:pt x="41038" y="46993"/>
                    <a:pt x="37767" y="46381"/>
                  </a:cubicBezTo>
                  <a:lnTo>
                    <a:pt x="37767" y="46381"/>
                  </a:lnTo>
                  <a:cubicBezTo>
                    <a:pt x="37969" y="45884"/>
                    <a:pt x="38197" y="45394"/>
                    <a:pt x="38452" y="44912"/>
                  </a:cubicBezTo>
                  <a:cubicBezTo>
                    <a:pt x="40892" y="40228"/>
                    <a:pt x="45381" y="36812"/>
                    <a:pt x="48407" y="32420"/>
                  </a:cubicBezTo>
                  <a:cubicBezTo>
                    <a:pt x="51530" y="27638"/>
                    <a:pt x="52896" y="21783"/>
                    <a:pt x="52213" y="16122"/>
                  </a:cubicBezTo>
                  <a:cubicBezTo>
                    <a:pt x="51530" y="10560"/>
                    <a:pt x="49187" y="5290"/>
                    <a:pt x="45381" y="1093"/>
                  </a:cubicBezTo>
                  <a:cubicBezTo>
                    <a:pt x="45074" y="787"/>
                    <a:pt x="44728" y="657"/>
                    <a:pt x="44391" y="657"/>
                  </a:cubicBezTo>
                  <a:cubicBezTo>
                    <a:pt x="43228" y="657"/>
                    <a:pt x="42175" y="2203"/>
                    <a:pt x="43234" y="3338"/>
                  </a:cubicBezTo>
                  <a:lnTo>
                    <a:pt x="43429" y="3338"/>
                  </a:lnTo>
                  <a:cubicBezTo>
                    <a:pt x="47431"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1" y="1"/>
                    <a:pt x="1177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3" name="Google Shape;3713;p51"/>
            <p:cNvSpPr/>
            <p:nvPr/>
          </p:nvSpPr>
          <p:spPr>
            <a:xfrm>
              <a:off x="1855950" y="1186625"/>
              <a:ext cx="1327025" cy="817800"/>
            </a:xfrm>
            <a:custGeom>
              <a:avLst/>
              <a:gdLst/>
              <a:ahLst/>
              <a:cxnLst/>
              <a:rect l="l" t="t" r="r" b="b"/>
              <a:pathLst>
                <a:path w="53081" h="32712" extrusionOk="0">
                  <a:moveTo>
                    <a:pt x="50178" y="0"/>
                  </a:moveTo>
                  <a:cubicBezTo>
                    <a:pt x="39516" y="0"/>
                    <a:pt x="36171"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5" y="6582"/>
                    <a:pt x="2080" y="6582"/>
                  </a:cubicBezTo>
                  <a:cubicBezTo>
                    <a:pt x="1046" y="6582"/>
                    <a:pt x="0" y="7702"/>
                    <a:pt x="674" y="8914"/>
                  </a:cubicBezTo>
                  <a:lnTo>
                    <a:pt x="576" y="8914"/>
                  </a:lnTo>
                  <a:cubicBezTo>
                    <a:pt x="3114" y="13501"/>
                    <a:pt x="4773" y="18575"/>
                    <a:pt x="7212" y="23162"/>
                  </a:cubicBezTo>
                  <a:cubicBezTo>
                    <a:pt x="9262" y="27261"/>
                    <a:pt x="12385" y="31750"/>
                    <a:pt x="17264" y="32531"/>
                  </a:cubicBezTo>
                  <a:cubicBezTo>
                    <a:pt x="17925" y="32653"/>
                    <a:pt x="18594" y="32711"/>
                    <a:pt x="19264" y="32711"/>
                  </a:cubicBezTo>
                  <a:cubicBezTo>
                    <a:pt x="23940" y="32711"/>
                    <a:pt x="28709" y="29894"/>
                    <a:pt x="31611" y="26480"/>
                  </a:cubicBezTo>
                  <a:cubicBezTo>
                    <a:pt x="35026" y="22284"/>
                    <a:pt x="36880" y="17112"/>
                    <a:pt x="39320" y="12330"/>
                  </a:cubicBezTo>
                  <a:cubicBezTo>
                    <a:pt x="41647"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4" name="Google Shape;3714;p51"/>
            <p:cNvSpPr/>
            <p:nvPr/>
          </p:nvSpPr>
          <p:spPr>
            <a:xfrm>
              <a:off x="5527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7"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1" y="29745"/>
                  </a:cubicBezTo>
                  <a:cubicBezTo>
                    <a:pt x="26068" y="29745"/>
                    <a:pt x="24649" y="29636"/>
                    <a:pt x="23242" y="29385"/>
                  </a:cubicBezTo>
                  <a:cubicBezTo>
                    <a:pt x="19533" y="28702"/>
                    <a:pt x="16118" y="26750"/>
                    <a:pt x="13775" y="23822"/>
                  </a:cubicBezTo>
                  <a:cubicBezTo>
                    <a:pt x="11531" y="20895"/>
                    <a:pt x="9774" y="17577"/>
                    <a:pt x="8505" y="14063"/>
                  </a:cubicBezTo>
                  <a:cubicBezTo>
                    <a:pt x="6846" y="9672"/>
                    <a:pt x="5285" y="5085"/>
                    <a:pt x="3138" y="791"/>
                  </a:cubicBezTo>
                  <a:cubicBezTo>
                    <a:pt x="2891" y="234"/>
                    <a:pt x="2457" y="1"/>
                    <a:pt x="200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5" name="Google Shape;3715;p51"/>
            <p:cNvSpPr/>
            <p:nvPr/>
          </p:nvSpPr>
          <p:spPr>
            <a:xfrm>
              <a:off x="4262350" y="3637525"/>
              <a:ext cx="1304325" cy="789725"/>
            </a:xfrm>
            <a:custGeom>
              <a:avLst/>
              <a:gdLst/>
              <a:ahLst/>
              <a:cxnLst/>
              <a:rect l="l" t="t" r="r" b="b"/>
              <a:pathLst>
                <a:path w="52173" h="31589" extrusionOk="0">
                  <a:moveTo>
                    <a:pt x="21564" y="0"/>
                  </a:moveTo>
                  <a:cubicBezTo>
                    <a:pt x="18221" y="0"/>
                    <a:pt x="14911" y="713"/>
                    <a:pt x="12160" y="2419"/>
                  </a:cubicBezTo>
                  <a:cubicBezTo>
                    <a:pt x="8158" y="4859"/>
                    <a:pt x="6402" y="9153"/>
                    <a:pt x="5328" y="13447"/>
                  </a:cubicBezTo>
                  <a:cubicBezTo>
                    <a:pt x="3962" y="18717"/>
                    <a:pt x="3474" y="24377"/>
                    <a:pt x="741" y="29257"/>
                  </a:cubicBezTo>
                  <a:cubicBezTo>
                    <a:pt x="0"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2" y="16862"/>
                    <a:pt x="41340" y="4859"/>
                    <a:pt x="29141" y="1150"/>
                  </a:cubicBezTo>
                  <a:cubicBezTo>
                    <a:pt x="26757" y="427"/>
                    <a:pt x="24151" y="0"/>
                    <a:pt x="215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6" name="Google Shape;3716;p51"/>
            <p:cNvSpPr/>
            <p:nvPr/>
          </p:nvSpPr>
          <p:spPr>
            <a:xfrm>
              <a:off x="1004200" y="1317350"/>
              <a:ext cx="6173050" cy="3046925"/>
            </a:xfrm>
            <a:custGeom>
              <a:avLst/>
              <a:gdLst/>
              <a:ahLst/>
              <a:cxnLst/>
              <a:rect l="l" t="t" r="r" b="b"/>
              <a:pathLst>
                <a:path w="246922" h="121877" extrusionOk="0">
                  <a:moveTo>
                    <a:pt x="166298" y="15268"/>
                  </a:moveTo>
                  <a:cubicBezTo>
                    <a:pt x="166783" y="17517"/>
                    <a:pt x="166841" y="19875"/>
                    <a:pt x="166591" y="22130"/>
                  </a:cubicBezTo>
                  <a:cubicBezTo>
                    <a:pt x="166586" y="22174"/>
                    <a:pt x="166581" y="22218"/>
                    <a:pt x="166576" y="22262"/>
                  </a:cubicBezTo>
                  <a:lnTo>
                    <a:pt x="166576" y="22262"/>
                  </a:lnTo>
                  <a:cubicBezTo>
                    <a:pt x="166134" y="20956"/>
                    <a:pt x="165875" y="19587"/>
                    <a:pt x="165908" y="18128"/>
                  </a:cubicBezTo>
                  <a:cubicBezTo>
                    <a:pt x="165947" y="17156"/>
                    <a:pt x="166079" y="16198"/>
                    <a:pt x="166298" y="15268"/>
                  </a:cubicBezTo>
                  <a:close/>
                  <a:moveTo>
                    <a:pt x="139164" y="10754"/>
                  </a:moveTo>
                  <a:cubicBezTo>
                    <a:pt x="140844" y="13158"/>
                    <a:pt x="142166" y="15818"/>
                    <a:pt x="143071" y="18616"/>
                  </a:cubicBezTo>
                  <a:cubicBezTo>
                    <a:pt x="144340" y="22130"/>
                    <a:pt x="145023" y="25741"/>
                    <a:pt x="145121" y="29449"/>
                  </a:cubicBezTo>
                  <a:cubicBezTo>
                    <a:pt x="145121" y="31365"/>
                    <a:pt x="145003" y="33478"/>
                    <a:pt x="144495" y="35413"/>
                  </a:cubicBezTo>
                  <a:lnTo>
                    <a:pt x="144495" y="35413"/>
                  </a:lnTo>
                  <a:cubicBezTo>
                    <a:pt x="141073" y="34873"/>
                    <a:pt x="137576" y="34629"/>
                    <a:pt x="134483" y="34036"/>
                  </a:cubicBezTo>
                  <a:cubicBezTo>
                    <a:pt x="131067" y="33353"/>
                    <a:pt x="127164"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7" y="4771"/>
                    <a:pt x="161234" y="6242"/>
                    <a:pt x="163663" y="9345"/>
                  </a:cubicBezTo>
                  <a:cubicBezTo>
                    <a:pt x="164028" y="9828"/>
                    <a:pt x="164357" y="10331"/>
                    <a:pt x="164651" y="10851"/>
                  </a:cubicBezTo>
                  <a:lnTo>
                    <a:pt x="164651" y="10851"/>
                  </a:lnTo>
                  <a:cubicBezTo>
                    <a:pt x="163894" y="12402"/>
                    <a:pt x="163359" y="14063"/>
                    <a:pt x="163078" y="15786"/>
                  </a:cubicBezTo>
                  <a:cubicBezTo>
                    <a:pt x="162443" y="19867"/>
                    <a:pt x="163493" y="23526"/>
                    <a:pt x="165367" y="27077"/>
                  </a:cubicBezTo>
                  <a:lnTo>
                    <a:pt x="165367" y="27077"/>
                  </a:lnTo>
                  <a:cubicBezTo>
                    <a:pt x="164364" y="29612"/>
                    <a:pt x="162822" y="31912"/>
                    <a:pt x="160833" y="33841"/>
                  </a:cubicBezTo>
                  <a:cubicBezTo>
                    <a:pt x="158912" y="35648"/>
                    <a:pt x="156796" y="37292"/>
                    <a:pt x="154824" y="39094"/>
                  </a:cubicBezTo>
                  <a:lnTo>
                    <a:pt x="154824" y="39094"/>
                  </a:lnTo>
                  <a:cubicBezTo>
                    <a:pt x="152662" y="37517"/>
                    <a:pt x="150114" y="36588"/>
                    <a:pt x="147429" y="35972"/>
                  </a:cubicBezTo>
                  <a:lnTo>
                    <a:pt x="147429" y="35972"/>
                  </a:lnTo>
                  <a:cubicBezTo>
                    <a:pt x="147891" y="34203"/>
                    <a:pt x="148092" y="32338"/>
                    <a:pt x="148146" y="30620"/>
                  </a:cubicBezTo>
                  <a:cubicBezTo>
                    <a:pt x="148341" y="23106"/>
                    <a:pt x="146097" y="15689"/>
                    <a:pt x="141998" y="9443"/>
                  </a:cubicBezTo>
                  <a:cubicBezTo>
                    <a:pt x="141937" y="9351"/>
                    <a:pt x="141875"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40" y="28404"/>
                    <a:pt x="111496" y="35539"/>
                    <a:pt x="109987" y="41258"/>
                  </a:cubicBezTo>
                  <a:cubicBezTo>
                    <a:pt x="109265" y="43733"/>
                    <a:pt x="108434" y="46209"/>
                    <a:pt x="107494" y="48642"/>
                  </a:cubicBezTo>
                  <a:lnTo>
                    <a:pt x="107494" y="48642"/>
                  </a:lnTo>
                  <a:cubicBezTo>
                    <a:pt x="107154" y="48459"/>
                    <a:pt x="106814" y="48274"/>
                    <a:pt x="106474" y="48089"/>
                  </a:cubicBezTo>
                  <a:cubicBezTo>
                    <a:pt x="103937" y="46528"/>
                    <a:pt x="101497" y="44381"/>
                    <a:pt x="100716" y="41355"/>
                  </a:cubicBezTo>
                  <a:cubicBezTo>
                    <a:pt x="99643" y="37256"/>
                    <a:pt x="101985" y="33060"/>
                    <a:pt x="104327" y="29839"/>
                  </a:cubicBezTo>
                  <a:cubicBezTo>
                    <a:pt x="106391" y="27001"/>
                    <a:pt x="108839" y="24504"/>
                    <a:pt x="111361" y="22094"/>
                  </a:cubicBezTo>
                  <a:close/>
                  <a:moveTo>
                    <a:pt x="130644" y="4668"/>
                  </a:moveTo>
                  <a:cubicBezTo>
                    <a:pt x="130974" y="4668"/>
                    <a:pt x="131310" y="4697"/>
                    <a:pt x="131653" y="4758"/>
                  </a:cubicBezTo>
                  <a:cubicBezTo>
                    <a:pt x="133880" y="5156"/>
                    <a:pt x="135718" y="6656"/>
                    <a:pt x="137220" y="8307"/>
                  </a:cubicBezTo>
                  <a:lnTo>
                    <a:pt x="137220" y="8307"/>
                  </a:lnTo>
                  <a:cubicBezTo>
                    <a:pt x="135641" y="9267"/>
                    <a:pt x="134078" y="10266"/>
                    <a:pt x="132531" y="11297"/>
                  </a:cubicBezTo>
                  <a:cubicBezTo>
                    <a:pt x="128823" y="13346"/>
                    <a:pt x="125505" y="16177"/>
                    <a:pt x="122772" y="19495"/>
                  </a:cubicBezTo>
                  <a:cubicBezTo>
                    <a:pt x="120527" y="22520"/>
                    <a:pt x="119649" y="26229"/>
                    <a:pt x="121503" y="29742"/>
                  </a:cubicBezTo>
                  <a:cubicBezTo>
                    <a:pt x="123358" y="33158"/>
                    <a:pt x="126871" y="35109"/>
                    <a:pt x="130579" y="36183"/>
                  </a:cubicBezTo>
                  <a:cubicBezTo>
                    <a:pt x="134581" y="37159"/>
                    <a:pt x="138582" y="37842"/>
                    <a:pt x="142583" y="38232"/>
                  </a:cubicBezTo>
                  <a:cubicBezTo>
                    <a:pt x="142816" y="38269"/>
                    <a:pt x="143050"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4" y="38720"/>
                  </a:cubicBezTo>
                  <a:lnTo>
                    <a:pt x="142583" y="39111"/>
                  </a:lnTo>
                  <a:cubicBezTo>
                    <a:pt x="142193" y="39501"/>
                    <a:pt x="141802" y="39891"/>
                    <a:pt x="141510" y="40184"/>
                  </a:cubicBezTo>
                  <a:cubicBezTo>
                    <a:pt x="140534" y="40965"/>
                    <a:pt x="139655" y="41746"/>
                    <a:pt x="138679" y="42526"/>
                  </a:cubicBezTo>
                  <a:cubicBezTo>
                    <a:pt x="136240" y="44478"/>
                    <a:pt x="133800" y="46332"/>
                    <a:pt x="131360" y="48187"/>
                  </a:cubicBezTo>
                  <a:cubicBezTo>
                    <a:pt x="128243" y="50618"/>
                    <a:pt x="124928" y="53168"/>
                    <a:pt x="122099" y="56118"/>
                  </a:cubicBezTo>
                  <a:lnTo>
                    <a:pt x="122099" y="56118"/>
                  </a:lnTo>
                  <a:cubicBezTo>
                    <a:pt x="120258" y="54862"/>
                    <a:pt x="118303" y="53821"/>
                    <a:pt x="116233" y="52969"/>
                  </a:cubicBezTo>
                  <a:cubicBezTo>
                    <a:pt x="114191" y="52068"/>
                    <a:pt x="112186"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4" y="4668"/>
                  </a:cubicBezTo>
                  <a:close/>
                  <a:moveTo>
                    <a:pt x="154828" y="43127"/>
                  </a:moveTo>
                  <a:cubicBezTo>
                    <a:pt x="157969" y="46796"/>
                    <a:pt x="157064" y="51952"/>
                    <a:pt x="155338" y="56897"/>
                  </a:cubicBezTo>
                  <a:lnTo>
                    <a:pt x="155338" y="56897"/>
                  </a:lnTo>
                  <a:cubicBezTo>
                    <a:pt x="154970" y="56675"/>
                    <a:pt x="154622" y="56439"/>
                    <a:pt x="154294" y="56189"/>
                  </a:cubicBezTo>
                  <a:cubicBezTo>
                    <a:pt x="151464" y="54140"/>
                    <a:pt x="150976" y="51017"/>
                    <a:pt x="152050" y="47699"/>
                  </a:cubicBezTo>
                  <a:cubicBezTo>
                    <a:pt x="152590" y="45963"/>
                    <a:pt x="153602" y="44471"/>
                    <a:pt x="154828" y="43127"/>
                  </a:cubicBezTo>
                  <a:close/>
                  <a:moveTo>
                    <a:pt x="80479" y="25154"/>
                  </a:moveTo>
                  <a:lnTo>
                    <a:pt x="80479" y="25154"/>
                  </a:lnTo>
                  <a:cubicBezTo>
                    <a:pt x="80907" y="26486"/>
                    <a:pt x="81245" y="27855"/>
                    <a:pt x="81490" y="29254"/>
                  </a:cubicBezTo>
                  <a:cubicBezTo>
                    <a:pt x="82369" y="35207"/>
                    <a:pt x="81881" y="41258"/>
                    <a:pt x="80027" y="46918"/>
                  </a:cubicBezTo>
                  <a:cubicBezTo>
                    <a:pt x="78767" y="50962"/>
                    <a:pt x="77102" y="54871"/>
                    <a:pt x="75124" y="58583"/>
                  </a:cubicBezTo>
                  <a:lnTo>
                    <a:pt x="75124" y="58583"/>
                  </a:lnTo>
                  <a:cubicBezTo>
                    <a:pt x="73686" y="55576"/>
                    <a:pt x="72630" y="52396"/>
                    <a:pt x="72024" y="49065"/>
                  </a:cubicBezTo>
                  <a:cubicBezTo>
                    <a:pt x="70853" y="43795"/>
                    <a:pt x="71536" y="38232"/>
                    <a:pt x="73976" y="33450"/>
                  </a:cubicBezTo>
                  <a:cubicBezTo>
                    <a:pt x="75537" y="30913"/>
                    <a:pt x="77294" y="28473"/>
                    <a:pt x="79343" y="26326"/>
                  </a:cubicBezTo>
                  <a:cubicBezTo>
                    <a:pt x="79728" y="25941"/>
                    <a:pt x="80107" y="25550"/>
                    <a:pt x="80479" y="25154"/>
                  </a:cubicBezTo>
                  <a:close/>
                  <a:moveTo>
                    <a:pt x="201061" y="33093"/>
                  </a:moveTo>
                  <a:lnTo>
                    <a:pt x="201061" y="33093"/>
                  </a:lnTo>
                  <a:cubicBezTo>
                    <a:pt x="200133" y="41080"/>
                    <a:pt x="197842" y="48817"/>
                    <a:pt x="195381"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8" y="44381"/>
                    <a:pt x="172154" y="49358"/>
                    <a:pt x="171178" y="54140"/>
                  </a:cubicBezTo>
                  <a:cubicBezTo>
                    <a:pt x="170752" y="56457"/>
                    <a:pt x="170418" y="58821"/>
                    <a:pt x="170465" y="61152"/>
                  </a:cubicBezTo>
                  <a:lnTo>
                    <a:pt x="170465" y="61152"/>
                  </a:lnTo>
                  <a:cubicBezTo>
                    <a:pt x="165977" y="60331"/>
                    <a:pt x="161515" y="59571"/>
                    <a:pt x="158001" y="58190"/>
                  </a:cubicBezTo>
                  <a:lnTo>
                    <a:pt x="158001" y="58190"/>
                  </a:lnTo>
                  <a:cubicBezTo>
                    <a:pt x="160116" y="52272"/>
                    <a:pt x="161385" y="45945"/>
                    <a:pt x="156983" y="41044"/>
                  </a:cubicBezTo>
                  <a:lnTo>
                    <a:pt x="156983" y="41044"/>
                  </a:lnTo>
                  <a:cubicBezTo>
                    <a:pt x="158344" y="39850"/>
                    <a:pt x="159775" y="38748"/>
                    <a:pt x="161028" y="37647"/>
                  </a:cubicBezTo>
                  <a:cubicBezTo>
                    <a:pt x="163645" y="35596"/>
                    <a:pt x="165749" y="33033"/>
                    <a:pt x="167229" y="30106"/>
                  </a:cubicBezTo>
                  <a:close/>
                  <a:moveTo>
                    <a:pt x="181887" y="3582"/>
                  </a:moveTo>
                  <a:cubicBezTo>
                    <a:pt x="187247" y="3582"/>
                    <a:pt x="192568"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8" y="70659"/>
                    <a:pt x="190361" y="72477"/>
                  </a:cubicBezTo>
                  <a:lnTo>
                    <a:pt x="190361" y="72477"/>
                  </a:lnTo>
                  <a:cubicBezTo>
                    <a:pt x="188868" y="65597"/>
                    <a:pt x="181502" y="63317"/>
                    <a:pt x="173541" y="61734"/>
                  </a:cubicBezTo>
                  <a:lnTo>
                    <a:pt x="173541" y="61734"/>
                  </a:lnTo>
                  <a:cubicBezTo>
                    <a:pt x="173427" y="60060"/>
                    <a:pt x="173578" y="58311"/>
                    <a:pt x="173910" y="56482"/>
                  </a:cubicBezTo>
                  <a:cubicBezTo>
                    <a:pt x="174691" y="51602"/>
                    <a:pt x="176350" y="46820"/>
                    <a:pt x="175765" y="41843"/>
                  </a:cubicBezTo>
                  <a:cubicBezTo>
                    <a:pt x="175277"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6" y="10884"/>
                  </a:cubicBezTo>
                  <a:lnTo>
                    <a:pt x="168096" y="10884"/>
                  </a:lnTo>
                  <a:cubicBezTo>
                    <a:pt x="169249" y="8992"/>
                    <a:pt x="170824" y="7356"/>
                    <a:pt x="172739" y="6125"/>
                  </a:cubicBezTo>
                  <a:cubicBezTo>
                    <a:pt x="175589" y="4393"/>
                    <a:pt x="178745" y="3582"/>
                    <a:pt x="181887" y="3582"/>
                  </a:cubicBezTo>
                  <a:close/>
                  <a:moveTo>
                    <a:pt x="34565" y="42919"/>
                  </a:moveTo>
                  <a:cubicBezTo>
                    <a:pt x="41748" y="44480"/>
                    <a:pt x="49633" y="45735"/>
                    <a:pt x="55629" y="50138"/>
                  </a:cubicBezTo>
                  <a:cubicBezTo>
                    <a:pt x="61191" y="54140"/>
                    <a:pt x="64217" y="61947"/>
                    <a:pt x="62362" y="68681"/>
                  </a:cubicBezTo>
                  <a:cubicBezTo>
                    <a:pt x="61961" y="70111"/>
                    <a:pt x="61327" y="71413"/>
                    <a:pt x="60529" y="72606"/>
                  </a:cubicBezTo>
                  <a:lnTo>
                    <a:pt x="60529" y="72606"/>
                  </a:lnTo>
                  <a:cubicBezTo>
                    <a:pt x="56682" y="70472"/>
                    <a:pt x="52564" y="68850"/>
                    <a:pt x="48895" y="66631"/>
                  </a:cubicBezTo>
                  <a:cubicBezTo>
                    <a:pt x="45186" y="64484"/>
                    <a:pt x="41966" y="61557"/>
                    <a:pt x="39428" y="58043"/>
                  </a:cubicBezTo>
                  <a:cubicBezTo>
                    <a:pt x="36206" y="53509"/>
                    <a:pt x="34808" y="48282"/>
                    <a:pt x="34565" y="42919"/>
                  </a:cubicBezTo>
                  <a:close/>
                  <a:moveTo>
                    <a:pt x="122526" y="60163"/>
                  </a:moveTo>
                  <a:lnTo>
                    <a:pt x="122526" y="60163"/>
                  </a:lnTo>
                  <a:cubicBezTo>
                    <a:pt x="123172" y="60733"/>
                    <a:pt x="123778" y="61356"/>
                    <a:pt x="124333" y="62045"/>
                  </a:cubicBezTo>
                  <a:cubicBezTo>
                    <a:pt x="126985" y="65178"/>
                    <a:pt x="127586"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9" y="62159"/>
                    <a:pt x="121740" y="61138"/>
                    <a:pt x="122526" y="60163"/>
                  </a:cubicBezTo>
                  <a:close/>
                  <a:moveTo>
                    <a:pt x="146338" y="38906"/>
                  </a:moveTo>
                  <a:cubicBezTo>
                    <a:pt x="148575" y="39389"/>
                    <a:pt x="150752" y="40074"/>
                    <a:pt x="152636" y="41258"/>
                  </a:cubicBezTo>
                  <a:lnTo>
                    <a:pt x="152636" y="41258"/>
                  </a:lnTo>
                  <a:cubicBezTo>
                    <a:pt x="152013" y="41936"/>
                    <a:pt x="151423" y="42647"/>
                    <a:pt x="150879" y="43405"/>
                  </a:cubicBezTo>
                  <a:cubicBezTo>
                    <a:pt x="148731" y="46430"/>
                    <a:pt x="147658" y="50724"/>
                    <a:pt x="149122" y="54335"/>
                  </a:cubicBezTo>
                  <a:cubicBezTo>
                    <a:pt x="150081" y="56771"/>
                    <a:pt x="152046" y="58481"/>
                    <a:pt x="154255" y="59761"/>
                  </a:cubicBezTo>
                  <a:lnTo>
                    <a:pt x="154255" y="59761"/>
                  </a:lnTo>
                  <a:cubicBezTo>
                    <a:pt x="153260" y="62241"/>
                    <a:pt x="152214" y="64577"/>
                    <a:pt x="151562" y="66534"/>
                  </a:cubicBezTo>
                  <a:cubicBezTo>
                    <a:pt x="151092" y="67883"/>
                    <a:pt x="150703" y="69258"/>
                    <a:pt x="150434" y="70647"/>
                  </a:cubicBezTo>
                  <a:lnTo>
                    <a:pt x="150434" y="70647"/>
                  </a:lnTo>
                  <a:cubicBezTo>
                    <a:pt x="145074" y="71433"/>
                    <a:pt x="139812" y="72800"/>
                    <a:pt x="134483" y="73365"/>
                  </a:cubicBezTo>
                  <a:cubicBezTo>
                    <a:pt x="133506" y="73516"/>
                    <a:pt x="132514" y="73594"/>
                    <a:pt x="131519" y="73594"/>
                  </a:cubicBezTo>
                  <a:cubicBezTo>
                    <a:pt x="131091" y="73594"/>
                    <a:pt x="130662" y="73579"/>
                    <a:pt x="130233" y="73550"/>
                  </a:cubicBezTo>
                  <a:lnTo>
                    <a:pt x="130233" y="73550"/>
                  </a:lnTo>
                  <a:cubicBezTo>
                    <a:pt x="130307" y="72907"/>
                    <a:pt x="130358" y="72261"/>
                    <a:pt x="130384" y="71609"/>
                  </a:cubicBezTo>
                  <a:cubicBezTo>
                    <a:pt x="130677" y="66729"/>
                    <a:pt x="128823"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7" y="39281"/>
                    <a:pt x="146338" y="38906"/>
                  </a:cubicBezTo>
                  <a:close/>
                  <a:moveTo>
                    <a:pt x="96682" y="8004"/>
                  </a:moveTo>
                  <a:cubicBezTo>
                    <a:pt x="100460" y="8004"/>
                    <a:pt x="104183" y="10197"/>
                    <a:pt x="106669" y="12761"/>
                  </a:cubicBezTo>
                  <a:cubicBezTo>
                    <a:pt x="108355" y="14492"/>
                    <a:pt x="109559" y="16502"/>
                    <a:pt x="110385" y="18680"/>
                  </a:cubicBezTo>
                  <a:lnTo>
                    <a:pt x="110385" y="18680"/>
                  </a:lnTo>
                  <a:cubicBezTo>
                    <a:pt x="109592" y="19432"/>
                    <a:pt x="108805" y="20189"/>
                    <a:pt x="108036"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20"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7" y="19397"/>
                  </a:cubicBezTo>
                  <a:cubicBezTo>
                    <a:pt x="87639" y="15786"/>
                    <a:pt x="89200" y="9931"/>
                    <a:pt x="93787" y="8467"/>
                  </a:cubicBezTo>
                  <a:cubicBezTo>
                    <a:pt x="94742" y="8148"/>
                    <a:pt x="95714" y="8004"/>
                    <a:pt x="96682" y="8004"/>
                  </a:cubicBezTo>
                  <a:close/>
                  <a:moveTo>
                    <a:pt x="174182" y="65077"/>
                  </a:moveTo>
                  <a:lnTo>
                    <a:pt x="174182" y="65077"/>
                  </a:lnTo>
                  <a:cubicBezTo>
                    <a:pt x="175502" y="65359"/>
                    <a:pt x="176812" y="65674"/>
                    <a:pt x="178107" y="66046"/>
                  </a:cubicBezTo>
                  <a:cubicBezTo>
                    <a:pt x="181620" y="67022"/>
                    <a:pt x="185719" y="68681"/>
                    <a:pt x="187085" y="72292"/>
                  </a:cubicBezTo>
                  <a:cubicBezTo>
                    <a:pt x="187432" y="73211"/>
                    <a:pt x="187609"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6"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7" y="53469"/>
                    <a:pt x="73305" y="61796"/>
                  </a:cubicBezTo>
                  <a:lnTo>
                    <a:pt x="73305" y="61796"/>
                  </a:lnTo>
                  <a:cubicBezTo>
                    <a:pt x="72920" y="62439"/>
                    <a:pt x="72525" y="63075"/>
                    <a:pt x="72122" y="63704"/>
                  </a:cubicBezTo>
                  <a:cubicBezTo>
                    <a:pt x="69714" y="67555"/>
                    <a:pt x="67241" y="71472"/>
                    <a:pt x="65462" y="75727"/>
                  </a:cubicBezTo>
                  <a:lnTo>
                    <a:pt x="65462" y="75727"/>
                  </a:lnTo>
                  <a:cubicBezTo>
                    <a:pt x="64689" y="75165"/>
                    <a:pt x="63894"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2" y="8369"/>
                  </a:cubicBezTo>
                  <a:cubicBezTo>
                    <a:pt x="50924" y="6157"/>
                    <a:pt x="54314" y="4936"/>
                    <a:pt x="57811" y="4936"/>
                  </a:cubicBezTo>
                  <a:close/>
                  <a:moveTo>
                    <a:pt x="156556" y="73128"/>
                  </a:moveTo>
                  <a:cubicBezTo>
                    <a:pt x="157072" y="73128"/>
                    <a:pt x="157586" y="73141"/>
                    <a:pt x="158100" y="73170"/>
                  </a:cubicBezTo>
                  <a:cubicBezTo>
                    <a:pt x="160443" y="73170"/>
                    <a:pt x="162687" y="73951"/>
                    <a:pt x="164444" y="75512"/>
                  </a:cubicBezTo>
                  <a:cubicBezTo>
                    <a:pt x="166493" y="77562"/>
                    <a:pt x="166884" y="80685"/>
                    <a:pt x="166884" y="83515"/>
                  </a:cubicBezTo>
                  <a:cubicBezTo>
                    <a:pt x="166836" y="85125"/>
                    <a:pt x="166605" y="86735"/>
                    <a:pt x="166168" y="88290"/>
                  </a:cubicBezTo>
                  <a:lnTo>
                    <a:pt x="166168" y="88290"/>
                  </a:lnTo>
                  <a:cubicBezTo>
                    <a:pt x="164990" y="87931"/>
                    <a:pt x="163824" y="87552"/>
                    <a:pt x="162687" y="87126"/>
                  </a:cubicBezTo>
                  <a:cubicBezTo>
                    <a:pt x="158979"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3" y="88004"/>
                    <a:pt x="197332" y="85759"/>
                    <a:pt x="195185" y="82929"/>
                  </a:cubicBezTo>
                  <a:cubicBezTo>
                    <a:pt x="194376" y="81674"/>
                    <a:pt x="193784" y="80302"/>
                    <a:pt x="193432" y="78868"/>
                  </a:cubicBezTo>
                  <a:close/>
                  <a:moveTo>
                    <a:pt x="156913" y="61062"/>
                  </a:moveTo>
                  <a:cubicBezTo>
                    <a:pt x="161379" y="62806"/>
                    <a:pt x="166116" y="63545"/>
                    <a:pt x="170813" y="64414"/>
                  </a:cubicBezTo>
                  <a:lnTo>
                    <a:pt x="170813" y="64414"/>
                  </a:lnTo>
                  <a:cubicBezTo>
                    <a:pt x="171091" y="65768"/>
                    <a:pt x="171550" y="67098"/>
                    <a:pt x="172251" y="68388"/>
                  </a:cubicBezTo>
                  <a:cubicBezTo>
                    <a:pt x="175081" y="73268"/>
                    <a:pt x="179961" y="76781"/>
                    <a:pt x="185524" y="77757"/>
                  </a:cubicBezTo>
                  <a:cubicBezTo>
                    <a:pt x="186135" y="77884"/>
                    <a:pt x="186751" y="77991"/>
                    <a:pt x="187371" y="78087"/>
                  </a:cubicBezTo>
                  <a:lnTo>
                    <a:pt x="187371" y="78087"/>
                  </a:lnTo>
                  <a:cubicBezTo>
                    <a:pt x="186814" y="80645"/>
                    <a:pt x="185535"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7" y="82539"/>
                    <a:pt x="169909" y="78733"/>
                    <a:pt x="168250" y="75610"/>
                  </a:cubicBezTo>
                  <a:cubicBezTo>
                    <a:pt x="165916" y="71265"/>
                    <a:pt x="161194" y="70104"/>
                    <a:pt x="156655" y="70104"/>
                  </a:cubicBezTo>
                  <a:cubicBezTo>
                    <a:pt x="155689" y="70104"/>
                    <a:pt x="154731" y="70157"/>
                    <a:pt x="153806" y="70242"/>
                  </a:cubicBezTo>
                  <a:cubicBezTo>
                    <a:pt x="153765" y="70246"/>
                    <a:pt x="153725" y="70250"/>
                    <a:pt x="153684" y="70253"/>
                  </a:cubicBezTo>
                  <a:lnTo>
                    <a:pt x="153684" y="70253"/>
                  </a:lnTo>
                  <a:cubicBezTo>
                    <a:pt x="154043" y="68740"/>
                    <a:pt x="154539" y="67236"/>
                    <a:pt x="155075" y="65753"/>
                  </a:cubicBezTo>
                  <a:cubicBezTo>
                    <a:pt x="155617" y="64276"/>
                    <a:pt x="156267" y="62698"/>
                    <a:pt x="156913" y="61062"/>
                  </a:cubicBezTo>
                  <a:close/>
                  <a:moveTo>
                    <a:pt x="109005" y="52932"/>
                  </a:moveTo>
                  <a:cubicBezTo>
                    <a:pt x="111084" y="53915"/>
                    <a:pt x="113184" y="54793"/>
                    <a:pt x="115062" y="55701"/>
                  </a:cubicBezTo>
                  <a:cubicBezTo>
                    <a:pt x="116790" y="56491"/>
                    <a:pt x="118518" y="57331"/>
                    <a:pt x="120120" y="58360"/>
                  </a:cubicBezTo>
                  <a:lnTo>
                    <a:pt x="120120" y="58360"/>
                  </a:lnTo>
                  <a:cubicBezTo>
                    <a:pt x="119302" y="59374"/>
                    <a:pt x="118552" y="60437"/>
                    <a:pt x="117892" y="61557"/>
                  </a:cubicBezTo>
                  <a:cubicBezTo>
                    <a:pt x="116624" y="63509"/>
                    <a:pt x="116136" y="65948"/>
                    <a:pt x="116526" y="68388"/>
                  </a:cubicBezTo>
                  <a:cubicBezTo>
                    <a:pt x="117307" y="70926"/>
                    <a:pt x="119063" y="72975"/>
                    <a:pt x="121503" y="74048"/>
                  </a:cubicBezTo>
                  <a:cubicBezTo>
                    <a:pt x="123184" y="74959"/>
                    <a:pt x="124885" y="75576"/>
                    <a:pt x="126601" y="75967"/>
                  </a:cubicBezTo>
                  <a:lnTo>
                    <a:pt x="126601" y="75967"/>
                  </a:lnTo>
                  <a:cubicBezTo>
                    <a:pt x="125308" y="82014"/>
                    <a:pt x="122584" y="87873"/>
                    <a:pt x="121253" y="93941"/>
                  </a:cubicBezTo>
                  <a:lnTo>
                    <a:pt x="121253" y="93941"/>
                  </a:lnTo>
                  <a:cubicBezTo>
                    <a:pt x="120958" y="93937"/>
                    <a:pt x="120663" y="93935"/>
                    <a:pt x="120367" y="93935"/>
                  </a:cubicBezTo>
                  <a:cubicBezTo>
                    <a:pt x="117736" y="93935"/>
                    <a:pt x="115089" y="94067"/>
                    <a:pt x="112453" y="94116"/>
                  </a:cubicBezTo>
                  <a:lnTo>
                    <a:pt x="112453" y="94116"/>
                  </a:lnTo>
                  <a:cubicBezTo>
                    <a:pt x="112154" y="93399"/>
                    <a:pt x="111820" y="92694"/>
                    <a:pt x="111451" y="92005"/>
                  </a:cubicBezTo>
                  <a:cubicBezTo>
                    <a:pt x="107685" y="84713"/>
                    <a:pt x="100760" y="80448"/>
                    <a:pt x="93919" y="76345"/>
                  </a:cubicBezTo>
                  <a:lnTo>
                    <a:pt x="93919"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cubicBezTo>
                    <a:pt x="94782" y="80391"/>
                    <a:pt x="96708" y="81569"/>
                    <a:pt x="98569" y="82832"/>
                  </a:cubicBezTo>
                  <a:cubicBezTo>
                    <a:pt x="102668" y="85369"/>
                    <a:pt x="106084" y="88882"/>
                    <a:pt x="108524" y="93079"/>
                  </a:cubicBezTo>
                  <a:cubicBezTo>
                    <a:pt x="108701" y="93418"/>
                    <a:pt x="108875"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2"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4" y="81018"/>
                    <a:pt x="66822"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2" y="102705"/>
                    <a:pt x="232647" y="102705"/>
                  </a:cubicBezTo>
                  <a:cubicBezTo>
                    <a:pt x="229912" y="102705"/>
                    <a:pt x="227042" y="101540"/>
                    <a:pt x="224658" y="100203"/>
                  </a:cubicBezTo>
                  <a:cubicBezTo>
                    <a:pt x="222706" y="99227"/>
                    <a:pt x="220950" y="97861"/>
                    <a:pt x="218998" y="96787"/>
                  </a:cubicBezTo>
                  <a:cubicBezTo>
                    <a:pt x="217436" y="95909"/>
                    <a:pt x="215777" y="95226"/>
                    <a:pt x="214021" y="94348"/>
                  </a:cubicBezTo>
                  <a:cubicBezTo>
                    <a:pt x="213021" y="93903"/>
                    <a:pt x="212005" y="93467"/>
                    <a:pt x="210984" y="93027"/>
                  </a:cubicBezTo>
                  <a:lnTo>
                    <a:pt x="210984" y="93027"/>
                  </a:lnTo>
                  <a:cubicBezTo>
                    <a:pt x="210841" y="88850"/>
                    <a:pt x="209297" y="84716"/>
                    <a:pt x="206604" y="81465"/>
                  </a:cubicBezTo>
                  <a:cubicBezTo>
                    <a:pt x="203090" y="77757"/>
                    <a:pt x="198016"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lnTo>
                    <a:pt x="180619" y="98031"/>
                  </a:lnTo>
                  <a:cubicBezTo>
                    <a:pt x="180969" y="98405"/>
                    <a:pt x="181303" y="98803"/>
                    <a:pt x="181620" y="99227"/>
                  </a:cubicBezTo>
                  <a:cubicBezTo>
                    <a:pt x="183892" y="102190"/>
                    <a:pt x="184339" y="105727"/>
                    <a:pt x="183430" y="108955"/>
                  </a:cubicBezTo>
                  <a:lnTo>
                    <a:pt x="183430" y="108955"/>
                  </a:lnTo>
                  <a:cubicBezTo>
                    <a:pt x="181856" y="106731"/>
                    <a:pt x="180795" y="104048"/>
                    <a:pt x="180449" y="101569"/>
                  </a:cubicBezTo>
                  <a:cubicBezTo>
                    <a:pt x="180281" y="100364"/>
                    <a:pt x="180362" y="99183"/>
                    <a:pt x="180619" y="98031"/>
                  </a:cubicBezTo>
                  <a:close/>
                  <a:moveTo>
                    <a:pt x="75016" y="64630"/>
                  </a:moveTo>
                  <a:cubicBezTo>
                    <a:pt x="75092" y="64745"/>
                    <a:pt x="75168" y="64859"/>
                    <a:pt x="75245" y="64972"/>
                  </a:cubicBezTo>
                  <a:cubicBezTo>
                    <a:pt x="79026" y="70580"/>
                    <a:pt x="84507" y="74183"/>
                    <a:pt x="90173" y="77617"/>
                  </a:cubicBezTo>
                  <a:lnTo>
                    <a:pt x="90173" y="77617"/>
                  </a:lnTo>
                  <a:cubicBezTo>
                    <a:pt x="89936" y="78337"/>
                    <a:pt x="89738" y="79067"/>
                    <a:pt x="89591" y="79806"/>
                  </a:cubicBezTo>
                  <a:cubicBezTo>
                    <a:pt x="88712" y="84296"/>
                    <a:pt x="89591" y="89468"/>
                    <a:pt x="93202" y="92591"/>
                  </a:cubicBezTo>
                  <a:cubicBezTo>
                    <a:pt x="96422" y="95519"/>
                    <a:pt x="100911" y="96495"/>
                    <a:pt x="105108" y="96982"/>
                  </a:cubicBezTo>
                  <a:cubicBezTo>
                    <a:pt x="106830" y="97131"/>
                    <a:pt x="108553" y="97180"/>
                    <a:pt x="110275" y="97182"/>
                  </a:cubicBezTo>
                  <a:lnTo>
                    <a:pt x="110275" y="97182"/>
                  </a:lnTo>
                  <a:cubicBezTo>
                    <a:pt x="111301" y="100308"/>
                    <a:pt x="111675" y="103663"/>
                    <a:pt x="110671" y="106742"/>
                  </a:cubicBezTo>
                  <a:cubicBezTo>
                    <a:pt x="109890" y="109279"/>
                    <a:pt x="108036" y="111231"/>
                    <a:pt x="105693" y="112304"/>
                  </a:cubicBezTo>
                  <a:cubicBezTo>
                    <a:pt x="104609" y="112651"/>
                    <a:pt x="103505" y="112825"/>
                    <a:pt x="102408" y="112825"/>
                  </a:cubicBezTo>
                  <a:cubicBezTo>
                    <a:pt x="101037" y="112825"/>
                    <a:pt x="99675" y="112554"/>
                    <a:pt x="98374" y="112012"/>
                  </a:cubicBezTo>
                  <a:cubicBezTo>
                    <a:pt x="96032" y="111036"/>
                    <a:pt x="93885" y="109865"/>
                    <a:pt x="91738" y="108498"/>
                  </a:cubicBezTo>
                  <a:cubicBezTo>
                    <a:pt x="89395" y="107132"/>
                    <a:pt x="86956" y="106059"/>
                    <a:pt x="84613" y="104887"/>
                  </a:cubicBezTo>
                  <a:cubicBezTo>
                    <a:pt x="81948" y="103640"/>
                    <a:pt x="79151" y="102392"/>
                    <a:pt x="76566" y="100857"/>
                  </a:cubicBezTo>
                  <a:lnTo>
                    <a:pt x="76566" y="100857"/>
                  </a:lnTo>
                  <a:cubicBezTo>
                    <a:pt x="76870" y="99246"/>
                    <a:pt x="77019" y="97590"/>
                    <a:pt x="77001" y="95909"/>
                  </a:cubicBezTo>
                  <a:cubicBezTo>
                    <a:pt x="76928" y="88262"/>
                    <a:pt x="73198" y="82222"/>
                    <a:pt x="67858" y="77622"/>
                  </a:cubicBezTo>
                  <a:lnTo>
                    <a:pt x="67858" y="77622"/>
                  </a:lnTo>
                  <a:cubicBezTo>
                    <a:pt x="69409"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2"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10" y="86181"/>
                    <a:pt x="197739" y="90401"/>
                    <a:pt x="203969"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8"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1"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20" y="112695"/>
                  </a:cubicBezTo>
                  <a:cubicBezTo>
                    <a:pt x="156734" y="109962"/>
                    <a:pt x="158588" y="107034"/>
                    <a:pt x="159955" y="104790"/>
                  </a:cubicBezTo>
                  <a:cubicBezTo>
                    <a:pt x="161809" y="101569"/>
                    <a:pt x="164053" y="98642"/>
                    <a:pt x="166103" y="95421"/>
                  </a:cubicBezTo>
                  <a:cubicBezTo>
                    <a:pt x="166845" y="94288"/>
                    <a:pt x="167494" y="93092"/>
                    <a:pt x="168036" y="91852"/>
                  </a:cubicBezTo>
                  <a:close/>
                  <a:moveTo>
                    <a:pt x="61163" y="76575"/>
                  </a:moveTo>
                  <a:lnTo>
                    <a:pt x="61163" y="76575"/>
                  </a:lnTo>
                  <a:cubicBezTo>
                    <a:pt x="62270" y="77213"/>
                    <a:pt x="63336" y="77923"/>
                    <a:pt x="64356" y="78699"/>
                  </a:cubicBezTo>
                  <a:lnTo>
                    <a:pt x="64356"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6" y="117244"/>
                    <a:pt x="54200" y="118813"/>
                    <a:pt x="46481" y="118813"/>
                  </a:cubicBezTo>
                  <a:cubicBezTo>
                    <a:pt x="45525" y="118813"/>
                    <a:pt x="44571" y="118788"/>
                    <a:pt x="43625" y="118745"/>
                  </a:cubicBezTo>
                  <a:cubicBezTo>
                    <a:pt x="39916" y="118648"/>
                    <a:pt x="35915" y="118062"/>
                    <a:pt x="32792" y="116013"/>
                  </a:cubicBezTo>
                  <a:cubicBezTo>
                    <a:pt x="29669" y="113963"/>
                    <a:pt x="28693" y="110353"/>
                    <a:pt x="28791" y="106644"/>
                  </a:cubicBezTo>
                  <a:cubicBezTo>
                    <a:pt x="28986" y="100593"/>
                    <a:pt x="32792" y="95909"/>
                    <a:pt x="37574" y="92493"/>
                  </a:cubicBezTo>
                  <a:cubicBezTo>
                    <a:pt x="42746" y="88687"/>
                    <a:pt x="48699" y="85955"/>
                    <a:pt x="54165" y="82344"/>
                  </a:cubicBezTo>
                  <a:cubicBezTo>
                    <a:pt x="56668" y="80692"/>
                    <a:pt x="59146" y="78808"/>
                    <a:pt x="61163" y="76575"/>
                  </a:cubicBezTo>
                  <a:close/>
                  <a:moveTo>
                    <a:pt x="217016" y="1"/>
                  </a:moveTo>
                  <a:cubicBezTo>
                    <a:pt x="215531" y="1"/>
                    <a:pt x="214075" y="271"/>
                    <a:pt x="212752" y="952"/>
                  </a:cubicBezTo>
                  <a:cubicBezTo>
                    <a:pt x="208751" y="2807"/>
                    <a:pt x="207970" y="7393"/>
                    <a:pt x="208068" y="11395"/>
                  </a:cubicBezTo>
                  <a:cubicBezTo>
                    <a:pt x="208165" y="16860"/>
                    <a:pt x="209629" y="22520"/>
                    <a:pt x="205628" y="27009"/>
                  </a:cubicBezTo>
                  <a:cubicBezTo>
                    <a:pt x="205305" y="27367"/>
                    <a:pt x="204964" y="27688"/>
                    <a:pt x="204608" y="27976"/>
                  </a:cubicBezTo>
                  <a:lnTo>
                    <a:pt x="204608" y="27976"/>
                  </a:lnTo>
                  <a:cubicBezTo>
                    <a:pt x="204858" y="19351"/>
                    <a:pt x="202855" y="11051"/>
                    <a:pt x="195869" y="5441"/>
                  </a:cubicBezTo>
                  <a:cubicBezTo>
                    <a:pt x="191877" y="2270"/>
                    <a:pt x="186844" y="539"/>
                    <a:pt x="181834" y="539"/>
                  </a:cubicBezTo>
                  <a:cubicBezTo>
                    <a:pt x="177901" y="539"/>
                    <a:pt x="173982" y="1606"/>
                    <a:pt x="170592" y="3880"/>
                  </a:cubicBezTo>
                  <a:cubicBezTo>
                    <a:pt x="168978" y="5022"/>
                    <a:pt x="167570" y="6402"/>
                    <a:pt x="166413" y="7957"/>
                  </a:cubicBezTo>
                  <a:lnTo>
                    <a:pt x="166413" y="7957"/>
                  </a:lnTo>
                  <a:cubicBezTo>
                    <a:pt x="164801" y="5734"/>
                    <a:pt x="162628" y="3951"/>
                    <a:pt x="160052" y="2807"/>
                  </a:cubicBezTo>
                  <a:cubicBezTo>
                    <a:pt x="158082" y="1983"/>
                    <a:pt x="156112" y="1619"/>
                    <a:pt x="154156" y="1619"/>
                  </a:cubicBezTo>
                  <a:cubicBezTo>
                    <a:pt x="150784" y="1619"/>
                    <a:pt x="147454" y="2700"/>
                    <a:pt x="144242" y="4368"/>
                  </a:cubicBezTo>
                  <a:cubicBezTo>
                    <a:pt x="142783" y="5115"/>
                    <a:pt x="141337" y="5902"/>
                    <a:pt x="139904" y="6722"/>
                  </a:cubicBezTo>
                  <a:lnTo>
                    <a:pt x="139904" y="6722"/>
                  </a:lnTo>
                  <a:cubicBezTo>
                    <a:pt x="137389" y="3888"/>
                    <a:pt x="134060" y="1525"/>
                    <a:pt x="130402" y="1525"/>
                  </a:cubicBezTo>
                  <a:cubicBezTo>
                    <a:pt x="129378" y="1525"/>
                    <a:pt x="128327" y="1711"/>
                    <a:pt x="127261" y="2123"/>
                  </a:cubicBezTo>
                  <a:cubicBezTo>
                    <a:pt x="123650" y="3587"/>
                    <a:pt x="121698" y="6905"/>
                    <a:pt x="119259" y="9833"/>
                  </a:cubicBezTo>
                  <a:cubicBezTo>
                    <a:pt x="117217" y="12225"/>
                    <a:pt x="114931" y="14407"/>
                    <a:pt x="112631" y="16568"/>
                  </a:cubicBezTo>
                  <a:lnTo>
                    <a:pt x="112631" y="16568"/>
                  </a:lnTo>
                  <a:cubicBezTo>
                    <a:pt x="112534" y="16339"/>
                    <a:pt x="112434" y="16111"/>
                    <a:pt x="112330" y="15884"/>
                  </a:cubicBezTo>
                  <a:cubicBezTo>
                    <a:pt x="110280" y="11492"/>
                    <a:pt x="106767" y="8076"/>
                    <a:pt x="102375" y="6320"/>
                  </a:cubicBezTo>
                  <a:cubicBezTo>
                    <a:pt x="100472" y="5498"/>
                    <a:pt x="98358" y="5002"/>
                    <a:pt x="96279" y="5002"/>
                  </a:cubicBezTo>
                  <a:cubicBezTo>
                    <a:pt x="93668" y="5002"/>
                    <a:pt x="91113" y="5784"/>
                    <a:pt x="89103" y="7686"/>
                  </a:cubicBezTo>
                  <a:cubicBezTo>
                    <a:pt x="85709" y="10896"/>
                    <a:pt x="84212" y="15743"/>
                    <a:pt x="81290" y="19474"/>
                  </a:cubicBezTo>
                  <a:lnTo>
                    <a:pt x="81290" y="19474"/>
                  </a:lnTo>
                  <a:cubicBezTo>
                    <a:pt x="80769" y="18421"/>
                    <a:pt x="80186" y="17386"/>
                    <a:pt x="79539" y="16372"/>
                  </a:cubicBezTo>
                  <a:cubicBezTo>
                    <a:pt x="74869" y="9108"/>
                    <a:pt x="66676" y="1845"/>
                    <a:pt x="57605" y="1845"/>
                  </a:cubicBezTo>
                  <a:cubicBezTo>
                    <a:pt x="56438" y="1845"/>
                    <a:pt x="55257" y="1965"/>
                    <a:pt x="54067" y="2221"/>
                  </a:cubicBezTo>
                  <a:cubicBezTo>
                    <a:pt x="44601" y="4270"/>
                    <a:pt x="38647" y="13542"/>
                    <a:pt x="35232" y="21934"/>
                  </a:cubicBezTo>
                  <a:cubicBezTo>
                    <a:pt x="33064" y="27198"/>
                    <a:pt x="31604" y="33169"/>
                    <a:pt x="31350" y="39149"/>
                  </a:cubicBezTo>
                  <a:lnTo>
                    <a:pt x="31350" y="39149"/>
                  </a:lnTo>
                  <a:cubicBezTo>
                    <a:pt x="25734" y="37787"/>
                    <a:pt x="20237" y="35955"/>
                    <a:pt x="15713" y="32279"/>
                  </a:cubicBezTo>
                  <a:cubicBezTo>
                    <a:pt x="7808" y="25936"/>
                    <a:pt x="2734"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6" y="44608"/>
                    <a:pt x="31677" y="47015"/>
                    <a:pt x="32206" y="49358"/>
                  </a:cubicBezTo>
                  <a:cubicBezTo>
                    <a:pt x="34061" y="57848"/>
                    <a:pt x="39721" y="64680"/>
                    <a:pt x="47040" y="69169"/>
                  </a:cubicBezTo>
                  <a:cubicBezTo>
                    <a:pt x="50712" y="71389"/>
                    <a:pt x="54757" y="73011"/>
                    <a:pt x="58522" y="75082"/>
                  </a:cubicBezTo>
                  <a:lnTo>
                    <a:pt x="58522" y="75082"/>
                  </a:lnTo>
                  <a:cubicBezTo>
                    <a:pt x="56363" y="77334"/>
                    <a:pt x="53677" y="79163"/>
                    <a:pt x="51139" y="80782"/>
                  </a:cubicBezTo>
                  <a:cubicBezTo>
                    <a:pt x="45577" y="84100"/>
                    <a:pt x="39721" y="86931"/>
                    <a:pt x="34646" y="90932"/>
                  </a:cubicBezTo>
                  <a:cubicBezTo>
                    <a:pt x="29767" y="94738"/>
                    <a:pt x="26253" y="99813"/>
                    <a:pt x="25863" y="106059"/>
                  </a:cubicBezTo>
                  <a:cubicBezTo>
                    <a:pt x="25473" y="109865"/>
                    <a:pt x="26644"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1" y="121478"/>
                    <a:pt x="59532" y="120404"/>
                    <a:pt x="63533" y="118355"/>
                  </a:cubicBezTo>
                  <a:cubicBezTo>
                    <a:pt x="69475" y="115315"/>
                    <a:pt x="73803" y="110074"/>
                    <a:pt x="75789" y="103913"/>
                  </a:cubicBezTo>
                  <a:lnTo>
                    <a:pt x="75789" y="103913"/>
                  </a:lnTo>
                  <a:cubicBezTo>
                    <a:pt x="76190" y="104147"/>
                    <a:pt x="76594" y="104374"/>
                    <a:pt x="77001" y="104595"/>
                  </a:cubicBezTo>
                  <a:cubicBezTo>
                    <a:pt x="81686" y="107132"/>
                    <a:pt x="86468" y="108889"/>
                    <a:pt x="91054" y="111524"/>
                  </a:cubicBezTo>
                  <a:cubicBezTo>
                    <a:pt x="94736" y="113616"/>
                    <a:pt x="98490" y="115923"/>
                    <a:pt x="102746" y="115923"/>
                  </a:cubicBezTo>
                  <a:cubicBezTo>
                    <a:pt x="103454" y="115923"/>
                    <a:pt x="104175" y="115859"/>
                    <a:pt x="104913" y="115720"/>
                  </a:cubicBezTo>
                  <a:cubicBezTo>
                    <a:pt x="109695" y="114647"/>
                    <a:pt x="113403" y="110645"/>
                    <a:pt x="114086" y="105766"/>
                  </a:cubicBezTo>
                  <a:cubicBezTo>
                    <a:pt x="114444" y="102847"/>
                    <a:pt x="114219" y="99929"/>
                    <a:pt x="113480" y="97144"/>
                  </a:cubicBezTo>
                  <a:lnTo>
                    <a:pt x="113480" y="97144"/>
                  </a:lnTo>
                  <a:cubicBezTo>
                    <a:pt x="115485" y="97101"/>
                    <a:pt x="117491" y="97039"/>
                    <a:pt x="119496" y="97039"/>
                  </a:cubicBezTo>
                  <a:cubicBezTo>
                    <a:pt x="119900" y="97039"/>
                    <a:pt x="120305"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4" y="105083"/>
                  </a:cubicBezTo>
                  <a:cubicBezTo>
                    <a:pt x="141022" y="101081"/>
                    <a:pt x="137704" y="97958"/>
                    <a:pt x="133702" y="96202"/>
                  </a:cubicBezTo>
                  <a:cubicBezTo>
                    <a:pt x="130654" y="94875"/>
                    <a:pt x="127516" y="94291"/>
                    <a:pt x="124335" y="94063"/>
                  </a:cubicBezTo>
                  <a:lnTo>
                    <a:pt x="124335" y="94063"/>
                  </a:lnTo>
                  <a:cubicBezTo>
                    <a:pt x="125704" y="88112"/>
                    <a:pt x="128495"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8" y="84198"/>
                    <a:pt x="155465" y="87321"/>
                    <a:pt x="159271" y="88980"/>
                  </a:cubicBezTo>
                  <a:cubicBezTo>
                    <a:pt x="161105" y="89836"/>
                    <a:pt x="163098" y="90471"/>
                    <a:pt x="165136" y="91051"/>
                  </a:cubicBezTo>
                  <a:lnTo>
                    <a:pt x="165136" y="91051"/>
                  </a:lnTo>
                  <a:cubicBezTo>
                    <a:pt x="164821" y="91715"/>
                    <a:pt x="164461" y="92360"/>
                    <a:pt x="164053" y="92981"/>
                  </a:cubicBezTo>
                  <a:cubicBezTo>
                    <a:pt x="162102" y="96202"/>
                    <a:pt x="159857" y="99227"/>
                    <a:pt x="157905" y="102448"/>
                  </a:cubicBezTo>
                  <a:cubicBezTo>
                    <a:pt x="156246" y="105083"/>
                    <a:pt x="154489" y="108108"/>
                    <a:pt x="154294" y="111328"/>
                  </a:cubicBezTo>
                  <a:cubicBezTo>
                    <a:pt x="154197" y="114354"/>
                    <a:pt x="155758" y="117184"/>
                    <a:pt x="158491" y="118648"/>
                  </a:cubicBezTo>
                  <a:cubicBezTo>
                    <a:pt x="161944" y="120633"/>
                    <a:pt x="165779" y="121626"/>
                    <a:pt x="169726" y="121626"/>
                  </a:cubicBezTo>
                  <a:cubicBezTo>
                    <a:pt x="170241" y="121626"/>
                    <a:pt x="170757" y="121609"/>
                    <a:pt x="171275" y="121576"/>
                  </a:cubicBezTo>
                  <a:cubicBezTo>
                    <a:pt x="175179" y="121380"/>
                    <a:pt x="178790" y="119917"/>
                    <a:pt x="181718" y="117379"/>
                  </a:cubicBezTo>
                  <a:cubicBezTo>
                    <a:pt x="182739" y="116485"/>
                    <a:pt x="183625" y="115472"/>
                    <a:pt x="184363" y="114375"/>
                  </a:cubicBezTo>
                  <a:lnTo>
                    <a:pt x="184363" y="114375"/>
                  </a:lnTo>
                  <a:cubicBezTo>
                    <a:pt x="185824" y="115492"/>
                    <a:pt x="187498" y="116324"/>
                    <a:pt x="189330" y="116794"/>
                  </a:cubicBezTo>
                  <a:cubicBezTo>
                    <a:pt x="190327"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9"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3" y="90444"/>
                  </a:cubicBezTo>
                  <a:cubicBezTo>
                    <a:pt x="244957" y="85759"/>
                    <a:pt x="242908" y="81173"/>
                    <a:pt x="239492" y="77855"/>
                  </a:cubicBezTo>
                  <a:cubicBezTo>
                    <a:pt x="235686" y="74341"/>
                    <a:pt x="231002" y="71901"/>
                    <a:pt x="225927" y="70926"/>
                  </a:cubicBezTo>
                  <a:cubicBezTo>
                    <a:pt x="216100" y="68688"/>
                    <a:pt x="204722" y="69360"/>
                    <a:pt x="196529" y="62498"/>
                  </a:cubicBezTo>
                  <a:lnTo>
                    <a:pt x="196529" y="62498"/>
                  </a:lnTo>
                  <a:cubicBezTo>
                    <a:pt x="196537" y="62477"/>
                    <a:pt x="196544" y="62456"/>
                    <a:pt x="196552" y="62435"/>
                  </a:cubicBezTo>
                  <a:cubicBezTo>
                    <a:pt x="197918" y="58531"/>
                    <a:pt x="199187"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7" y="6808"/>
                    <a:pt x="213338" y="4075"/>
                  </a:cubicBezTo>
                  <a:cubicBezTo>
                    <a:pt x="214337" y="3335"/>
                    <a:pt x="215547" y="3058"/>
                    <a:pt x="216819" y="3058"/>
                  </a:cubicBezTo>
                  <a:cubicBezTo>
                    <a:pt x="218900" y="3058"/>
                    <a:pt x="221145" y="3799"/>
                    <a:pt x="222902" y="4466"/>
                  </a:cubicBezTo>
                  <a:cubicBezTo>
                    <a:pt x="226512" y="5929"/>
                    <a:pt x="229831" y="8174"/>
                    <a:pt x="232466" y="11004"/>
                  </a:cubicBezTo>
                  <a:cubicBezTo>
                    <a:pt x="235003" y="13737"/>
                    <a:pt x="236174" y="17640"/>
                    <a:pt x="236955" y="21154"/>
                  </a:cubicBezTo>
                  <a:cubicBezTo>
                    <a:pt x="238321" y="28278"/>
                    <a:pt x="237248" y="39111"/>
                    <a:pt x="228074" y="39501"/>
                  </a:cubicBezTo>
                  <a:cubicBezTo>
                    <a:pt x="227782" y="39514"/>
                    <a:pt x="227481" y="39519"/>
                    <a:pt x="227171" y="39519"/>
                  </a:cubicBezTo>
                  <a:cubicBezTo>
                    <a:pt x="224304" y="39519"/>
                    <a:pt x="220702" y="39030"/>
                    <a:pt x="217237" y="39030"/>
                  </a:cubicBezTo>
                  <a:cubicBezTo>
                    <a:pt x="212424" y="39030"/>
                    <a:pt x="207874" y="39973"/>
                    <a:pt x="205921" y="44478"/>
                  </a:cubicBezTo>
                  <a:cubicBezTo>
                    <a:pt x="204164" y="48479"/>
                    <a:pt x="206408" y="52578"/>
                    <a:pt x="209434" y="55311"/>
                  </a:cubicBezTo>
                  <a:cubicBezTo>
                    <a:pt x="212947" y="58336"/>
                    <a:pt x="217339" y="60093"/>
                    <a:pt x="221926" y="60093"/>
                  </a:cubicBezTo>
                  <a:cubicBezTo>
                    <a:pt x="222332" y="60108"/>
                    <a:pt x="222747" y="60115"/>
                    <a:pt x="223167" y="60115"/>
                  </a:cubicBezTo>
                  <a:cubicBezTo>
                    <a:pt x="224823" y="60115"/>
                    <a:pt x="226572" y="60018"/>
                    <a:pt x="228318" y="60018"/>
                  </a:cubicBezTo>
                  <a:cubicBezTo>
                    <a:pt x="231657" y="60018"/>
                    <a:pt x="234986" y="60372"/>
                    <a:pt x="237638" y="62435"/>
                  </a:cubicBezTo>
                  <a:cubicBezTo>
                    <a:pt x="240761" y="64875"/>
                    <a:pt x="242127" y="69169"/>
                    <a:pt x="243689" y="72585"/>
                  </a:cubicBezTo>
                  <a:cubicBezTo>
                    <a:pt x="243969" y="73177"/>
                    <a:pt x="244430" y="73421"/>
                    <a:pt x="244897" y="73421"/>
                  </a:cubicBezTo>
                  <a:cubicBezTo>
                    <a:pt x="245892" y="73421"/>
                    <a:pt x="246921" y="72316"/>
                    <a:pt x="246324" y="71121"/>
                  </a:cubicBezTo>
                  <a:cubicBezTo>
                    <a:pt x="244567" y="67315"/>
                    <a:pt x="243201" y="63021"/>
                    <a:pt x="239883" y="60288"/>
                  </a:cubicBezTo>
                  <a:cubicBezTo>
                    <a:pt x="236474" y="57435"/>
                    <a:pt x="232036" y="57027"/>
                    <a:pt x="227718" y="57027"/>
                  </a:cubicBezTo>
                  <a:cubicBezTo>
                    <a:pt x="226719" y="57027"/>
                    <a:pt x="225727" y="57049"/>
                    <a:pt x="224756" y="57067"/>
                  </a:cubicBezTo>
                  <a:cubicBezTo>
                    <a:pt x="224201" y="57106"/>
                    <a:pt x="223642" y="57125"/>
                    <a:pt x="223081" y="57125"/>
                  </a:cubicBezTo>
                  <a:cubicBezTo>
                    <a:pt x="220785" y="57125"/>
                    <a:pt x="218462" y="56798"/>
                    <a:pt x="216265" y="56092"/>
                  </a:cubicBezTo>
                  <a:cubicBezTo>
                    <a:pt x="214216" y="55213"/>
                    <a:pt x="212459" y="54042"/>
                    <a:pt x="210898" y="52481"/>
                  </a:cubicBezTo>
                  <a:cubicBezTo>
                    <a:pt x="209434" y="51114"/>
                    <a:pt x="208068" y="49065"/>
                    <a:pt x="208360" y="46918"/>
                  </a:cubicBezTo>
                  <a:cubicBezTo>
                    <a:pt x="208556" y="45161"/>
                    <a:pt x="209727" y="43697"/>
                    <a:pt x="211386" y="43014"/>
                  </a:cubicBezTo>
                  <a:cubicBezTo>
                    <a:pt x="213095" y="42313"/>
                    <a:pt x="214981" y="42104"/>
                    <a:pt x="216885" y="42104"/>
                  </a:cubicBezTo>
                  <a:cubicBezTo>
                    <a:pt x="219222" y="42104"/>
                    <a:pt x="221585" y="42419"/>
                    <a:pt x="223682" y="42526"/>
                  </a:cubicBezTo>
                  <a:cubicBezTo>
                    <a:pt x="224676" y="42576"/>
                    <a:pt x="225670" y="42619"/>
                    <a:pt x="226653" y="42619"/>
                  </a:cubicBezTo>
                  <a:cubicBezTo>
                    <a:pt x="229529" y="42619"/>
                    <a:pt x="232310"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6" y="1"/>
                    <a:pt x="21701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7" name="Google Shape;3717;p51"/>
            <p:cNvSpPr/>
            <p:nvPr/>
          </p:nvSpPr>
          <p:spPr>
            <a:xfrm>
              <a:off x="345475" y="1343100"/>
              <a:ext cx="1917700" cy="2959500"/>
            </a:xfrm>
            <a:custGeom>
              <a:avLst/>
              <a:gdLst/>
              <a:ahLst/>
              <a:cxnLst/>
              <a:rect l="l" t="t" r="r" b="b"/>
              <a:pathLst>
                <a:path w="76708" h="118380" extrusionOk="0">
                  <a:moveTo>
                    <a:pt x="11737" y="2985"/>
                  </a:moveTo>
                  <a:cubicBezTo>
                    <a:pt x="12086" y="2985"/>
                    <a:pt x="12436"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7" y="23832"/>
                  </a:cubicBezTo>
                  <a:cubicBezTo>
                    <a:pt x="9369" y="21588"/>
                    <a:pt x="5368" y="18953"/>
                    <a:pt x="4001" y="14561"/>
                  </a:cubicBezTo>
                  <a:cubicBezTo>
                    <a:pt x="3025"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3" y="45690"/>
                  </a:cubicBezTo>
                  <a:lnTo>
                    <a:pt x="24763"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0" y="65147"/>
                    <a:pt x="42863" y="64236"/>
                    <a:pt x="41867" y="63259"/>
                  </a:cubicBezTo>
                  <a:cubicBezTo>
                    <a:pt x="39622" y="61210"/>
                    <a:pt x="37963"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0"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7" y="73897"/>
                    <a:pt x="9174" y="69798"/>
                    <a:pt x="12101" y="66870"/>
                  </a:cubicBezTo>
                  <a:cubicBezTo>
                    <a:pt x="14736" y="64040"/>
                    <a:pt x="18250" y="62088"/>
                    <a:pt x="21178" y="59551"/>
                  </a:cubicBezTo>
                  <a:cubicBezTo>
                    <a:pt x="24541" y="56860"/>
                    <a:pt x="26675" y="53033"/>
                    <a:pt x="27391" y="48816"/>
                  </a:cubicBezTo>
                  <a:lnTo>
                    <a:pt x="27391" y="48816"/>
                  </a:lnTo>
                  <a:cubicBezTo>
                    <a:pt x="27722" y="48815"/>
                    <a:pt x="28055" y="48815"/>
                    <a:pt x="28388" y="48815"/>
                  </a:cubicBezTo>
                  <a:close/>
                  <a:moveTo>
                    <a:pt x="36076" y="90022"/>
                  </a:moveTo>
                  <a:cubicBezTo>
                    <a:pt x="38837" y="91452"/>
                    <a:pt x="41153" y="93653"/>
                    <a:pt x="42745" y="96440"/>
                  </a:cubicBezTo>
                  <a:cubicBezTo>
                    <a:pt x="44990" y="100344"/>
                    <a:pt x="44112" y="105126"/>
                    <a:pt x="39818" y="107273"/>
                  </a:cubicBezTo>
                  <a:cubicBezTo>
                    <a:pt x="37502" y="108319"/>
                    <a:pt x="34729" y="108450"/>
                    <a:pt x="32154" y="108454"/>
                  </a:cubicBezTo>
                  <a:lnTo>
                    <a:pt x="32154" y="108454"/>
                  </a:lnTo>
                  <a:cubicBezTo>
                    <a:pt x="31997" y="108205"/>
                    <a:pt x="31851" y="107942"/>
                    <a:pt x="31718" y="107663"/>
                  </a:cubicBezTo>
                  <a:cubicBezTo>
                    <a:pt x="29766" y="103467"/>
                    <a:pt x="31718" y="98197"/>
                    <a:pt x="33669" y="94293"/>
                  </a:cubicBezTo>
                  <a:cubicBezTo>
                    <a:pt x="34401" y="92830"/>
                    <a:pt x="35220" y="91417"/>
                    <a:pt x="36076" y="90022"/>
                  </a:cubicBezTo>
                  <a:close/>
                  <a:moveTo>
                    <a:pt x="46611" y="70781"/>
                  </a:moveTo>
                  <a:cubicBezTo>
                    <a:pt x="47243" y="71211"/>
                    <a:pt x="47875" y="71631"/>
                    <a:pt x="48503" y="72043"/>
                  </a:cubicBezTo>
                  <a:cubicBezTo>
                    <a:pt x="54554" y="75946"/>
                    <a:pt x="61288" y="79362"/>
                    <a:pt x="66460" y="84534"/>
                  </a:cubicBezTo>
                  <a:cubicBezTo>
                    <a:pt x="68900" y="86681"/>
                    <a:pt x="70657" y="89609"/>
                    <a:pt x="71438" y="92732"/>
                  </a:cubicBezTo>
                  <a:cubicBezTo>
                    <a:pt x="72218" y="96831"/>
                    <a:pt x="70852" y="101027"/>
                    <a:pt x="67827" y="103857"/>
                  </a:cubicBezTo>
                  <a:cubicBezTo>
                    <a:pt x="61678" y="110298"/>
                    <a:pt x="52700" y="112055"/>
                    <a:pt x="44209" y="112445"/>
                  </a:cubicBezTo>
                  <a:cubicBezTo>
                    <a:pt x="43620" y="112471"/>
                    <a:pt x="43010" y="112488"/>
                    <a:pt x="42388" y="112488"/>
                  </a:cubicBezTo>
                  <a:cubicBezTo>
                    <a:pt x="40008" y="112488"/>
                    <a:pt x="37466" y="112236"/>
                    <a:pt x="35368" y="111237"/>
                  </a:cubicBezTo>
                  <a:lnTo>
                    <a:pt x="35368" y="111237"/>
                  </a:lnTo>
                  <a:cubicBezTo>
                    <a:pt x="38227" y="110973"/>
                    <a:pt x="40993" y="110365"/>
                    <a:pt x="43233" y="108444"/>
                  </a:cubicBezTo>
                  <a:cubicBezTo>
                    <a:pt x="46942" y="105516"/>
                    <a:pt x="48113" y="100344"/>
                    <a:pt x="46064" y="96148"/>
                  </a:cubicBezTo>
                  <a:cubicBezTo>
                    <a:pt x="44231" y="92399"/>
                    <a:pt x="41332" y="89362"/>
                    <a:pt x="37730" y="87399"/>
                  </a:cubicBezTo>
                  <a:lnTo>
                    <a:pt x="37730" y="87399"/>
                  </a:lnTo>
                  <a:cubicBezTo>
                    <a:pt x="38767" y="85779"/>
                    <a:pt x="39814" y="84157"/>
                    <a:pt x="40794" y="82485"/>
                  </a:cubicBezTo>
                  <a:cubicBezTo>
                    <a:pt x="42941" y="78874"/>
                    <a:pt x="44892"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7" y="19733"/>
                    <a:pt x="6051" y="22759"/>
                    <a:pt x="9662" y="25199"/>
                  </a:cubicBezTo>
                  <a:cubicBezTo>
                    <a:pt x="10556" y="25810"/>
                    <a:pt x="11496" y="26400"/>
                    <a:pt x="12449" y="26991"/>
                  </a:cubicBezTo>
                  <a:lnTo>
                    <a:pt x="12449" y="26991"/>
                  </a:lnTo>
                  <a:cubicBezTo>
                    <a:pt x="11515" y="28953"/>
                    <a:pt x="10747" y="30970"/>
                    <a:pt x="10345" y="33103"/>
                  </a:cubicBezTo>
                  <a:cubicBezTo>
                    <a:pt x="9564" y="37788"/>
                    <a:pt x="10540" y="43155"/>
                    <a:pt x="14541" y="46083"/>
                  </a:cubicBezTo>
                  <a:cubicBezTo>
                    <a:pt x="17313" y="48085"/>
                    <a:pt x="20934" y="48568"/>
                    <a:pt x="24400" y="48731"/>
                  </a:cubicBezTo>
                  <a:lnTo>
                    <a:pt x="24400" y="48731"/>
                  </a:lnTo>
                  <a:cubicBezTo>
                    <a:pt x="24369" y="48890"/>
                    <a:pt x="24335" y="49049"/>
                    <a:pt x="24301" y="49206"/>
                  </a:cubicBezTo>
                  <a:cubicBezTo>
                    <a:pt x="22349" y="57794"/>
                    <a:pt x="13273" y="60234"/>
                    <a:pt x="8393" y="66577"/>
                  </a:cubicBezTo>
                  <a:cubicBezTo>
                    <a:pt x="4001" y="72433"/>
                    <a:pt x="3611" y="81997"/>
                    <a:pt x="11028" y="85315"/>
                  </a:cubicBezTo>
                  <a:cubicBezTo>
                    <a:pt x="17567" y="88340"/>
                    <a:pt x="25081" y="87169"/>
                    <a:pt x="31913" y="88536"/>
                  </a:cubicBezTo>
                  <a:cubicBezTo>
                    <a:pt x="32317" y="88622"/>
                    <a:pt x="32716" y="88722"/>
                    <a:pt x="33109" y="88836"/>
                  </a:cubicBezTo>
                  <a:lnTo>
                    <a:pt x="33109" y="88836"/>
                  </a:lnTo>
                  <a:cubicBezTo>
                    <a:pt x="32664" y="89574"/>
                    <a:pt x="32230" y="90318"/>
                    <a:pt x="31815" y="91073"/>
                  </a:cubicBezTo>
                  <a:cubicBezTo>
                    <a:pt x="29570" y="95172"/>
                    <a:pt x="27423" y="100051"/>
                    <a:pt x="27814" y="104833"/>
                  </a:cubicBezTo>
                  <a:cubicBezTo>
                    <a:pt x="27918" y="106115"/>
                    <a:pt x="28234" y="107341"/>
                    <a:pt x="28727" y="108472"/>
                  </a:cubicBezTo>
                  <a:lnTo>
                    <a:pt x="28727" y="108472"/>
                  </a:lnTo>
                  <a:cubicBezTo>
                    <a:pt x="25268" y="108554"/>
                    <a:pt x="21698" y="108667"/>
                    <a:pt x="18445" y="109811"/>
                  </a:cubicBezTo>
                  <a:cubicBezTo>
                    <a:pt x="15224" y="110591"/>
                    <a:pt x="12687" y="113226"/>
                    <a:pt x="11906"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4" y="111524"/>
                    <a:pt x="30645" y="111463"/>
                  </a:cubicBezTo>
                  <a:lnTo>
                    <a:pt x="30645" y="111463"/>
                  </a:lnTo>
                  <a:cubicBezTo>
                    <a:pt x="32069" y="113056"/>
                    <a:pt x="33949" y="114236"/>
                    <a:pt x="36109" y="114788"/>
                  </a:cubicBezTo>
                  <a:cubicBezTo>
                    <a:pt x="38172" y="115338"/>
                    <a:pt x="40343" y="115522"/>
                    <a:pt x="42530" y="115522"/>
                  </a:cubicBezTo>
                  <a:cubicBezTo>
                    <a:pt x="44999" y="115522"/>
                    <a:pt x="47489" y="115287"/>
                    <a:pt x="49870" y="115080"/>
                  </a:cubicBezTo>
                  <a:cubicBezTo>
                    <a:pt x="54261" y="114592"/>
                    <a:pt x="58458" y="113421"/>
                    <a:pt x="62361" y="111372"/>
                  </a:cubicBezTo>
                  <a:cubicBezTo>
                    <a:pt x="70071" y="107566"/>
                    <a:pt x="76708" y="99954"/>
                    <a:pt x="73975" y="90878"/>
                  </a:cubicBezTo>
                  <a:cubicBezTo>
                    <a:pt x="71926" y="84046"/>
                    <a:pt x="65582" y="79459"/>
                    <a:pt x="60019" y="75751"/>
                  </a:cubicBezTo>
                  <a:cubicBezTo>
                    <a:pt x="55956" y="73107"/>
                    <a:pt x="51638" y="70761"/>
                    <a:pt x="47655" y="67981"/>
                  </a:cubicBezTo>
                  <a:lnTo>
                    <a:pt x="47655" y="67981"/>
                  </a:lnTo>
                  <a:cubicBezTo>
                    <a:pt x="49563" y="62338"/>
                    <a:pt x="50518" y="55695"/>
                    <a:pt x="46356" y="50963"/>
                  </a:cubicBezTo>
                  <a:cubicBezTo>
                    <a:pt x="44034" y="48266"/>
                    <a:pt x="41037" y="46993"/>
                    <a:pt x="37766" y="46381"/>
                  </a:cubicBezTo>
                  <a:lnTo>
                    <a:pt x="37766" y="46381"/>
                  </a:lnTo>
                  <a:cubicBezTo>
                    <a:pt x="37968" y="45884"/>
                    <a:pt x="38196" y="45394"/>
                    <a:pt x="38451" y="44912"/>
                  </a:cubicBezTo>
                  <a:cubicBezTo>
                    <a:pt x="40891" y="40228"/>
                    <a:pt x="45380" y="36812"/>
                    <a:pt x="48406" y="32420"/>
                  </a:cubicBezTo>
                  <a:cubicBezTo>
                    <a:pt x="51529" y="27638"/>
                    <a:pt x="52895" y="21783"/>
                    <a:pt x="52212" y="16122"/>
                  </a:cubicBezTo>
                  <a:cubicBezTo>
                    <a:pt x="51529" y="10560"/>
                    <a:pt x="49187" y="5290"/>
                    <a:pt x="45380" y="1093"/>
                  </a:cubicBezTo>
                  <a:cubicBezTo>
                    <a:pt x="45074" y="787"/>
                    <a:pt x="44727" y="657"/>
                    <a:pt x="44391" y="657"/>
                  </a:cubicBezTo>
                  <a:cubicBezTo>
                    <a:pt x="43227" y="657"/>
                    <a:pt x="42174" y="2203"/>
                    <a:pt x="43233" y="3338"/>
                  </a:cubicBezTo>
                  <a:lnTo>
                    <a:pt x="43429" y="3338"/>
                  </a:lnTo>
                  <a:cubicBezTo>
                    <a:pt x="47430" y="7730"/>
                    <a:pt x="49674" y="13488"/>
                    <a:pt x="49479" y="19441"/>
                  </a:cubicBezTo>
                  <a:cubicBezTo>
                    <a:pt x="49479" y="22368"/>
                    <a:pt x="48796" y="25394"/>
                    <a:pt x="47625" y="28126"/>
                  </a:cubicBezTo>
                  <a:cubicBezTo>
                    <a:pt x="46454" y="30566"/>
                    <a:pt x="44892" y="32713"/>
                    <a:pt x="42941" y="34665"/>
                  </a:cubicBezTo>
                  <a:cubicBezTo>
                    <a:pt x="39811" y="38152"/>
                    <a:pt x="36600" y="41557"/>
                    <a:pt x="34958" y="46005"/>
                  </a:cubicBezTo>
                  <a:lnTo>
                    <a:pt x="34958" y="46005"/>
                  </a:lnTo>
                  <a:cubicBezTo>
                    <a:pt x="32565" y="45793"/>
                    <a:pt x="30093" y="45804"/>
                    <a:pt x="27682" y="45771"/>
                  </a:cubicBezTo>
                  <a:lnTo>
                    <a:pt x="27682" y="45771"/>
                  </a:lnTo>
                  <a:cubicBezTo>
                    <a:pt x="27862" y="41128"/>
                    <a:pt x="26855" y="36336"/>
                    <a:pt x="24105" y="32615"/>
                  </a:cubicBezTo>
                  <a:cubicBezTo>
                    <a:pt x="22086" y="29830"/>
                    <a:pt x="19370" y="27789"/>
                    <a:pt x="16526" y="25963"/>
                  </a:cubicBezTo>
                  <a:lnTo>
                    <a:pt x="16526"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8" name="Google Shape;3718;p51"/>
            <p:cNvSpPr/>
            <p:nvPr/>
          </p:nvSpPr>
          <p:spPr>
            <a:xfrm>
              <a:off x="1794950" y="1186625"/>
              <a:ext cx="1327025" cy="817800"/>
            </a:xfrm>
            <a:custGeom>
              <a:avLst/>
              <a:gdLst/>
              <a:ahLst/>
              <a:cxnLst/>
              <a:rect l="l" t="t" r="r" b="b"/>
              <a:pathLst>
                <a:path w="53081" h="32712" extrusionOk="0">
                  <a:moveTo>
                    <a:pt x="50178" y="0"/>
                  </a:moveTo>
                  <a:cubicBezTo>
                    <a:pt x="39517" y="0"/>
                    <a:pt x="36171" y="12749"/>
                    <a:pt x="31903" y="20430"/>
                  </a:cubicBezTo>
                  <a:cubicBezTo>
                    <a:pt x="29464" y="25016"/>
                    <a:pt x="25755" y="28823"/>
                    <a:pt x="20388" y="29603"/>
                  </a:cubicBezTo>
                  <a:cubicBezTo>
                    <a:pt x="19999" y="29660"/>
                    <a:pt x="19622" y="29687"/>
                    <a:pt x="19256" y="29687"/>
                  </a:cubicBezTo>
                  <a:cubicBezTo>
                    <a:pt x="15208" y="29687"/>
                    <a:pt x="12508" y="26368"/>
                    <a:pt x="10628" y="22967"/>
                  </a:cubicBezTo>
                  <a:cubicBezTo>
                    <a:pt x="7701" y="17990"/>
                    <a:pt x="6042" y="12427"/>
                    <a:pt x="3309" y="7352"/>
                  </a:cubicBezTo>
                  <a:cubicBezTo>
                    <a:pt x="3007" y="6808"/>
                    <a:pt x="2545" y="6582"/>
                    <a:pt x="2081" y="6582"/>
                  </a:cubicBezTo>
                  <a:cubicBezTo>
                    <a:pt x="1047" y="6582"/>
                    <a:pt x="0" y="7702"/>
                    <a:pt x="674" y="8914"/>
                  </a:cubicBezTo>
                  <a:lnTo>
                    <a:pt x="576"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6" y="22284"/>
                    <a:pt x="36881" y="17112"/>
                    <a:pt x="39320" y="12330"/>
                  </a:cubicBezTo>
                  <a:cubicBezTo>
                    <a:pt x="41647" y="7770"/>
                    <a:pt x="44771" y="3122"/>
                    <a:pt x="50302" y="3122"/>
                  </a:cubicBezTo>
                  <a:cubicBezTo>
                    <a:pt x="50572" y="3122"/>
                    <a:pt x="50847"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9" name="Google Shape;3719;p51"/>
            <p:cNvSpPr/>
            <p:nvPr/>
          </p:nvSpPr>
          <p:spPr>
            <a:xfrm>
              <a:off x="5466250" y="1228675"/>
              <a:ext cx="1478900" cy="818850"/>
            </a:xfrm>
            <a:custGeom>
              <a:avLst/>
              <a:gdLst/>
              <a:ahLst/>
              <a:cxnLst/>
              <a:rect l="l" t="t" r="r" b="b"/>
              <a:pathLst>
                <a:path w="59156" h="32754" extrusionOk="0">
                  <a:moveTo>
                    <a:pt x="2008" y="1"/>
                  </a:moveTo>
                  <a:cubicBezTo>
                    <a:pt x="1040" y="1"/>
                    <a:pt x="1" y="1086"/>
                    <a:pt x="601" y="2352"/>
                  </a:cubicBezTo>
                  <a:cubicBezTo>
                    <a:pt x="4212" y="9769"/>
                    <a:pt x="5773" y="18552"/>
                    <a:pt x="10945" y="25286"/>
                  </a:cubicBezTo>
                  <a:cubicBezTo>
                    <a:pt x="15189" y="30810"/>
                    <a:pt x="21433" y="32754"/>
                    <a:pt x="27910" y="32754"/>
                  </a:cubicBezTo>
                  <a:cubicBezTo>
                    <a:pt x="30817" y="32754"/>
                    <a:pt x="33771" y="32362"/>
                    <a:pt x="36612" y="31727"/>
                  </a:cubicBezTo>
                  <a:cubicBezTo>
                    <a:pt x="43444" y="30166"/>
                    <a:pt x="49982" y="27531"/>
                    <a:pt x="57204" y="27433"/>
                  </a:cubicBezTo>
                  <a:cubicBezTo>
                    <a:pt x="59156" y="27433"/>
                    <a:pt x="59156" y="24408"/>
                    <a:pt x="57204" y="24408"/>
                  </a:cubicBezTo>
                  <a:cubicBezTo>
                    <a:pt x="51153"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4" y="17577"/>
                    <a:pt x="8506" y="14063"/>
                  </a:cubicBezTo>
                  <a:cubicBezTo>
                    <a:pt x="6847" y="9672"/>
                    <a:pt x="5285" y="5085"/>
                    <a:pt x="3138" y="791"/>
                  </a:cubicBezTo>
                  <a:cubicBezTo>
                    <a:pt x="2891" y="234"/>
                    <a:pt x="2457" y="1"/>
                    <a:pt x="200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0" name="Google Shape;3720;p51"/>
            <p:cNvSpPr/>
            <p:nvPr/>
          </p:nvSpPr>
          <p:spPr>
            <a:xfrm>
              <a:off x="4201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8" y="13447"/>
                  </a:cubicBezTo>
                  <a:cubicBezTo>
                    <a:pt x="3962" y="18717"/>
                    <a:pt x="3474" y="24377"/>
                    <a:pt x="741" y="29257"/>
                  </a:cubicBezTo>
                  <a:cubicBezTo>
                    <a:pt x="1"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2" y="3200"/>
                    <a:pt x="25140"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3" y="16862"/>
                    <a:pt x="41340" y="4859"/>
                    <a:pt x="29141" y="1150"/>
                  </a:cubicBezTo>
                  <a:cubicBezTo>
                    <a:pt x="26757" y="427"/>
                    <a:pt x="24151" y="0"/>
                    <a:pt x="2156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1" name="Google Shape;3721;p51"/>
            <p:cNvSpPr/>
            <p:nvPr/>
          </p:nvSpPr>
          <p:spPr>
            <a:xfrm>
              <a:off x="943225" y="1317350"/>
              <a:ext cx="6173025" cy="3046925"/>
            </a:xfrm>
            <a:custGeom>
              <a:avLst/>
              <a:gdLst/>
              <a:ahLst/>
              <a:cxnLst/>
              <a:rect l="l" t="t" r="r" b="b"/>
              <a:pathLst>
                <a:path w="246921" h="121877" extrusionOk="0">
                  <a:moveTo>
                    <a:pt x="166297" y="15268"/>
                  </a:moveTo>
                  <a:cubicBezTo>
                    <a:pt x="166782" y="17517"/>
                    <a:pt x="166841" y="19875"/>
                    <a:pt x="166590" y="22130"/>
                  </a:cubicBezTo>
                  <a:cubicBezTo>
                    <a:pt x="166585" y="22174"/>
                    <a:pt x="166580" y="22218"/>
                    <a:pt x="166575" y="22262"/>
                  </a:cubicBezTo>
                  <a:lnTo>
                    <a:pt x="166575" y="22262"/>
                  </a:lnTo>
                  <a:cubicBezTo>
                    <a:pt x="166134" y="20956"/>
                    <a:pt x="165874" y="19587"/>
                    <a:pt x="165907" y="18128"/>
                  </a:cubicBezTo>
                  <a:cubicBezTo>
                    <a:pt x="165946" y="17156"/>
                    <a:pt x="166078" y="16198"/>
                    <a:pt x="166297" y="15268"/>
                  </a:cubicBezTo>
                  <a:close/>
                  <a:moveTo>
                    <a:pt x="139163" y="10754"/>
                  </a:moveTo>
                  <a:cubicBezTo>
                    <a:pt x="140843" y="13158"/>
                    <a:pt x="142165" y="15818"/>
                    <a:pt x="143070" y="18616"/>
                  </a:cubicBezTo>
                  <a:cubicBezTo>
                    <a:pt x="144339" y="22130"/>
                    <a:pt x="145022" y="25741"/>
                    <a:pt x="145120" y="29449"/>
                  </a:cubicBezTo>
                  <a:cubicBezTo>
                    <a:pt x="145120" y="31365"/>
                    <a:pt x="145002" y="33478"/>
                    <a:pt x="144494" y="35413"/>
                  </a:cubicBezTo>
                  <a:lnTo>
                    <a:pt x="144494" y="35413"/>
                  </a:lnTo>
                  <a:cubicBezTo>
                    <a:pt x="141072" y="34873"/>
                    <a:pt x="137575" y="34629"/>
                    <a:pt x="134482" y="34036"/>
                  </a:cubicBezTo>
                  <a:cubicBezTo>
                    <a:pt x="131066" y="33353"/>
                    <a:pt x="127163" y="32377"/>
                    <a:pt x="124918" y="29449"/>
                  </a:cubicBezTo>
                  <a:cubicBezTo>
                    <a:pt x="122478" y="26229"/>
                    <a:pt x="123747" y="22813"/>
                    <a:pt x="126284" y="20080"/>
                  </a:cubicBezTo>
                  <a:cubicBezTo>
                    <a:pt x="129212" y="17152"/>
                    <a:pt x="132530" y="14615"/>
                    <a:pt x="136141" y="12566"/>
                  </a:cubicBezTo>
                  <a:cubicBezTo>
                    <a:pt x="137146" y="11981"/>
                    <a:pt x="138151" y="11369"/>
                    <a:pt x="139163" y="10754"/>
                  </a:cubicBezTo>
                  <a:close/>
                  <a:moveTo>
                    <a:pt x="154050" y="4771"/>
                  </a:moveTo>
                  <a:cubicBezTo>
                    <a:pt x="157686" y="4771"/>
                    <a:pt x="161234" y="6242"/>
                    <a:pt x="163662" y="9345"/>
                  </a:cubicBezTo>
                  <a:cubicBezTo>
                    <a:pt x="164027" y="9828"/>
                    <a:pt x="164356" y="10331"/>
                    <a:pt x="164650" y="10851"/>
                  </a:cubicBezTo>
                  <a:lnTo>
                    <a:pt x="164650" y="10851"/>
                  </a:lnTo>
                  <a:cubicBezTo>
                    <a:pt x="163893" y="12402"/>
                    <a:pt x="163358" y="14063"/>
                    <a:pt x="163077" y="15786"/>
                  </a:cubicBezTo>
                  <a:cubicBezTo>
                    <a:pt x="162442" y="19867"/>
                    <a:pt x="163492" y="23526"/>
                    <a:pt x="165367" y="27077"/>
                  </a:cubicBezTo>
                  <a:lnTo>
                    <a:pt x="165367" y="27077"/>
                  </a:lnTo>
                  <a:cubicBezTo>
                    <a:pt x="164363" y="29612"/>
                    <a:pt x="162821" y="31912"/>
                    <a:pt x="160832" y="33841"/>
                  </a:cubicBezTo>
                  <a:cubicBezTo>
                    <a:pt x="158912" y="35648"/>
                    <a:pt x="156795" y="37292"/>
                    <a:pt x="154823" y="39094"/>
                  </a:cubicBezTo>
                  <a:lnTo>
                    <a:pt x="154823" y="39094"/>
                  </a:lnTo>
                  <a:cubicBezTo>
                    <a:pt x="152661" y="37517"/>
                    <a:pt x="150113" y="36588"/>
                    <a:pt x="147428" y="35972"/>
                  </a:cubicBezTo>
                  <a:lnTo>
                    <a:pt x="147428" y="35972"/>
                  </a:lnTo>
                  <a:cubicBezTo>
                    <a:pt x="147890" y="34203"/>
                    <a:pt x="148091" y="32338"/>
                    <a:pt x="148145" y="30620"/>
                  </a:cubicBezTo>
                  <a:cubicBezTo>
                    <a:pt x="148340" y="23106"/>
                    <a:pt x="146096" y="15689"/>
                    <a:pt x="141997" y="9443"/>
                  </a:cubicBezTo>
                  <a:cubicBezTo>
                    <a:pt x="141936" y="9351"/>
                    <a:pt x="141874" y="9260"/>
                    <a:pt x="141811" y="9168"/>
                  </a:cubicBezTo>
                  <a:lnTo>
                    <a:pt x="141811" y="9168"/>
                  </a:lnTo>
                  <a:cubicBezTo>
                    <a:pt x="144186" y="7782"/>
                    <a:pt x="146628" y="6500"/>
                    <a:pt x="149219" y="5637"/>
                  </a:cubicBezTo>
                  <a:cubicBezTo>
                    <a:pt x="150785" y="5064"/>
                    <a:pt x="152426" y="4771"/>
                    <a:pt x="154050" y="4771"/>
                  </a:cubicBezTo>
                  <a:close/>
                  <a:moveTo>
                    <a:pt x="111360" y="22094"/>
                  </a:moveTo>
                  <a:cubicBezTo>
                    <a:pt x="112639" y="28404"/>
                    <a:pt x="111495" y="35539"/>
                    <a:pt x="109987" y="41258"/>
                  </a:cubicBezTo>
                  <a:cubicBezTo>
                    <a:pt x="109264" y="43733"/>
                    <a:pt x="108433" y="46209"/>
                    <a:pt x="107493" y="48642"/>
                  </a:cubicBezTo>
                  <a:lnTo>
                    <a:pt x="107493" y="48642"/>
                  </a:lnTo>
                  <a:cubicBezTo>
                    <a:pt x="107153" y="48459"/>
                    <a:pt x="106813" y="48274"/>
                    <a:pt x="106473" y="48089"/>
                  </a:cubicBezTo>
                  <a:cubicBezTo>
                    <a:pt x="103936" y="46528"/>
                    <a:pt x="101496" y="44381"/>
                    <a:pt x="100715" y="41355"/>
                  </a:cubicBezTo>
                  <a:cubicBezTo>
                    <a:pt x="99642" y="37256"/>
                    <a:pt x="101984" y="33060"/>
                    <a:pt x="104326" y="29839"/>
                  </a:cubicBezTo>
                  <a:cubicBezTo>
                    <a:pt x="106390" y="27001"/>
                    <a:pt x="108838" y="24504"/>
                    <a:pt x="111360" y="22094"/>
                  </a:cubicBezTo>
                  <a:close/>
                  <a:moveTo>
                    <a:pt x="130643" y="4668"/>
                  </a:moveTo>
                  <a:cubicBezTo>
                    <a:pt x="130973" y="4668"/>
                    <a:pt x="131309" y="4697"/>
                    <a:pt x="131652" y="4758"/>
                  </a:cubicBezTo>
                  <a:cubicBezTo>
                    <a:pt x="133879" y="5156"/>
                    <a:pt x="135717" y="6656"/>
                    <a:pt x="137219" y="8307"/>
                  </a:cubicBezTo>
                  <a:lnTo>
                    <a:pt x="137219" y="8307"/>
                  </a:lnTo>
                  <a:cubicBezTo>
                    <a:pt x="135640" y="9267"/>
                    <a:pt x="134077" y="10266"/>
                    <a:pt x="132530" y="11297"/>
                  </a:cubicBezTo>
                  <a:cubicBezTo>
                    <a:pt x="128822" y="13346"/>
                    <a:pt x="125504" y="16177"/>
                    <a:pt x="122771" y="19495"/>
                  </a:cubicBezTo>
                  <a:cubicBezTo>
                    <a:pt x="120527" y="22520"/>
                    <a:pt x="119648" y="26229"/>
                    <a:pt x="121502" y="29742"/>
                  </a:cubicBezTo>
                  <a:cubicBezTo>
                    <a:pt x="123357" y="33158"/>
                    <a:pt x="126870" y="35109"/>
                    <a:pt x="130579" y="36183"/>
                  </a:cubicBezTo>
                  <a:cubicBezTo>
                    <a:pt x="134580" y="37159"/>
                    <a:pt x="138581" y="37842"/>
                    <a:pt x="142582" y="38232"/>
                  </a:cubicBezTo>
                  <a:cubicBezTo>
                    <a:pt x="142815" y="38269"/>
                    <a:pt x="143049" y="38306"/>
                    <a:pt x="143283" y="38344"/>
                  </a:cubicBezTo>
                  <a:lnTo>
                    <a:pt x="143283" y="38344"/>
                  </a:lnTo>
                  <a:cubicBezTo>
                    <a:pt x="143245" y="38405"/>
                    <a:pt x="143207" y="38465"/>
                    <a:pt x="143168" y="38525"/>
                  </a:cubicBezTo>
                  <a:cubicBezTo>
                    <a:pt x="143168" y="38499"/>
                    <a:pt x="143168" y="38487"/>
                    <a:pt x="143164" y="38487"/>
                  </a:cubicBezTo>
                  <a:cubicBezTo>
                    <a:pt x="143154" y="38487"/>
                    <a:pt x="143116" y="38577"/>
                    <a:pt x="142973" y="38720"/>
                  </a:cubicBezTo>
                  <a:lnTo>
                    <a:pt x="142582" y="39111"/>
                  </a:lnTo>
                  <a:cubicBezTo>
                    <a:pt x="142192" y="39501"/>
                    <a:pt x="141802" y="39891"/>
                    <a:pt x="141509" y="40184"/>
                  </a:cubicBezTo>
                  <a:cubicBezTo>
                    <a:pt x="140533" y="40965"/>
                    <a:pt x="139655" y="41746"/>
                    <a:pt x="138679" y="42526"/>
                  </a:cubicBezTo>
                  <a:cubicBezTo>
                    <a:pt x="136239" y="44478"/>
                    <a:pt x="133799" y="46332"/>
                    <a:pt x="131359" y="48187"/>
                  </a:cubicBezTo>
                  <a:cubicBezTo>
                    <a:pt x="128243" y="50618"/>
                    <a:pt x="124927" y="53168"/>
                    <a:pt x="122099" y="56118"/>
                  </a:cubicBezTo>
                  <a:lnTo>
                    <a:pt x="122099" y="56118"/>
                  </a:lnTo>
                  <a:cubicBezTo>
                    <a:pt x="120257" y="54862"/>
                    <a:pt x="118302" y="53821"/>
                    <a:pt x="116232" y="52969"/>
                  </a:cubicBezTo>
                  <a:cubicBezTo>
                    <a:pt x="114190" y="52068"/>
                    <a:pt x="112185" y="51093"/>
                    <a:pt x="110194" y="50066"/>
                  </a:cubicBezTo>
                  <a:lnTo>
                    <a:pt x="110194" y="50066"/>
                  </a:lnTo>
                  <a:cubicBezTo>
                    <a:pt x="110727" y="48681"/>
                    <a:pt x="111211" y="47273"/>
                    <a:pt x="111646" y="45844"/>
                  </a:cubicBezTo>
                  <a:cubicBezTo>
                    <a:pt x="114340" y="37677"/>
                    <a:pt x="116090" y="28274"/>
                    <a:pt x="113761" y="19829"/>
                  </a:cubicBezTo>
                  <a:lnTo>
                    <a:pt x="113761" y="19829"/>
                  </a:lnTo>
                  <a:cubicBezTo>
                    <a:pt x="114262" y="19360"/>
                    <a:pt x="114761" y="18892"/>
                    <a:pt x="115257" y="18421"/>
                  </a:cubicBezTo>
                  <a:cubicBezTo>
                    <a:pt x="117013" y="16665"/>
                    <a:pt x="118867" y="15005"/>
                    <a:pt x="120527" y="13151"/>
                  </a:cubicBezTo>
                  <a:cubicBezTo>
                    <a:pt x="122186" y="11297"/>
                    <a:pt x="123259" y="9443"/>
                    <a:pt x="124821" y="7784"/>
                  </a:cubicBezTo>
                  <a:cubicBezTo>
                    <a:pt x="126357" y="6077"/>
                    <a:pt x="128341" y="4668"/>
                    <a:pt x="130643" y="4668"/>
                  </a:cubicBezTo>
                  <a:close/>
                  <a:moveTo>
                    <a:pt x="154827" y="43127"/>
                  </a:moveTo>
                  <a:cubicBezTo>
                    <a:pt x="157968" y="46796"/>
                    <a:pt x="157064" y="51952"/>
                    <a:pt x="155337" y="56897"/>
                  </a:cubicBezTo>
                  <a:lnTo>
                    <a:pt x="155337" y="56897"/>
                  </a:lnTo>
                  <a:cubicBezTo>
                    <a:pt x="154969" y="56675"/>
                    <a:pt x="154621" y="56439"/>
                    <a:pt x="154293" y="56189"/>
                  </a:cubicBezTo>
                  <a:cubicBezTo>
                    <a:pt x="151561" y="54140"/>
                    <a:pt x="150975" y="51017"/>
                    <a:pt x="152049" y="47699"/>
                  </a:cubicBezTo>
                  <a:cubicBezTo>
                    <a:pt x="152589" y="45963"/>
                    <a:pt x="153601" y="44471"/>
                    <a:pt x="154827" y="43127"/>
                  </a:cubicBezTo>
                  <a:close/>
                  <a:moveTo>
                    <a:pt x="80479" y="25154"/>
                  </a:moveTo>
                  <a:cubicBezTo>
                    <a:pt x="80906" y="26486"/>
                    <a:pt x="81244" y="27855"/>
                    <a:pt x="81490" y="29254"/>
                  </a:cubicBezTo>
                  <a:cubicBezTo>
                    <a:pt x="82368" y="35207"/>
                    <a:pt x="81880" y="41258"/>
                    <a:pt x="80026" y="46918"/>
                  </a:cubicBezTo>
                  <a:cubicBezTo>
                    <a:pt x="78766" y="50962"/>
                    <a:pt x="77101" y="54871"/>
                    <a:pt x="75123" y="58583"/>
                  </a:cubicBezTo>
                  <a:lnTo>
                    <a:pt x="75123" y="58583"/>
                  </a:lnTo>
                  <a:cubicBezTo>
                    <a:pt x="73685" y="55576"/>
                    <a:pt x="72629" y="52396"/>
                    <a:pt x="72023" y="49065"/>
                  </a:cubicBezTo>
                  <a:cubicBezTo>
                    <a:pt x="70852" y="43795"/>
                    <a:pt x="71535" y="38232"/>
                    <a:pt x="73975" y="33450"/>
                  </a:cubicBezTo>
                  <a:cubicBezTo>
                    <a:pt x="75537" y="30913"/>
                    <a:pt x="77293" y="28473"/>
                    <a:pt x="79343" y="26326"/>
                  </a:cubicBezTo>
                  <a:cubicBezTo>
                    <a:pt x="79727" y="25941"/>
                    <a:pt x="80106" y="25550"/>
                    <a:pt x="80479" y="25154"/>
                  </a:cubicBezTo>
                  <a:close/>
                  <a:moveTo>
                    <a:pt x="201060" y="33093"/>
                  </a:moveTo>
                  <a:lnTo>
                    <a:pt x="201060" y="33093"/>
                  </a:lnTo>
                  <a:cubicBezTo>
                    <a:pt x="200133" y="41080"/>
                    <a:pt x="197841" y="48817"/>
                    <a:pt x="195380" y="56384"/>
                  </a:cubicBezTo>
                  <a:cubicBezTo>
                    <a:pt x="194969" y="57617"/>
                    <a:pt x="194546" y="58861"/>
                    <a:pt x="194124" y="60113"/>
                  </a:cubicBezTo>
                  <a:lnTo>
                    <a:pt x="194124" y="60113"/>
                  </a:lnTo>
                  <a:cubicBezTo>
                    <a:pt x="188803" y="53818"/>
                    <a:pt x="186092" y="43042"/>
                    <a:pt x="192354" y="36866"/>
                  </a:cubicBezTo>
                  <a:cubicBezTo>
                    <a:pt x="194745" y="34539"/>
                    <a:pt x="197986" y="33995"/>
                    <a:pt x="201060" y="33093"/>
                  </a:cubicBezTo>
                  <a:close/>
                  <a:moveTo>
                    <a:pt x="167228" y="30106"/>
                  </a:moveTo>
                  <a:lnTo>
                    <a:pt x="167228" y="30106"/>
                  </a:lnTo>
                  <a:cubicBezTo>
                    <a:pt x="169189" y="33067"/>
                    <a:pt x="171313" y="36065"/>
                    <a:pt x="172250" y="39501"/>
                  </a:cubicBezTo>
                  <a:cubicBezTo>
                    <a:pt x="173617" y="44381"/>
                    <a:pt x="172153" y="49358"/>
                    <a:pt x="171177" y="54140"/>
                  </a:cubicBezTo>
                  <a:cubicBezTo>
                    <a:pt x="170751" y="56457"/>
                    <a:pt x="170417" y="58821"/>
                    <a:pt x="170464" y="61152"/>
                  </a:cubicBezTo>
                  <a:lnTo>
                    <a:pt x="170464" y="61152"/>
                  </a:lnTo>
                  <a:cubicBezTo>
                    <a:pt x="165976" y="60331"/>
                    <a:pt x="161514" y="59571"/>
                    <a:pt x="158000" y="58190"/>
                  </a:cubicBezTo>
                  <a:lnTo>
                    <a:pt x="158000" y="58190"/>
                  </a:lnTo>
                  <a:cubicBezTo>
                    <a:pt x="160115" y="52272"/>
                    <a:pt x="161385" y="45945"/>
                    <a:pt x="156982" y="41044"/>
                  </a:cubicBezTo>
                  <a:lnTo>
                    <a:pt x="156982" y="41044"/>
                  </a:lnTo>
                  <a:cubicBezTo>
                    <a:pt x="158343" y="39850"/>
                    <a:pt x="159774" y="38748"/>
                    <a:pt x="161027" y="37647"/>
                  </a:cubicBezTo>
                  <a:cubicBezTo>
                    <a:pt x="163644" y="35596"/>
                    <a:pt x="165748" y="33033"/>
                    <a:pt x="167228" y="30106"/>
                  </a:cubicBezTo>
                  <a:close/>
                  <a:moveTo>
                    <a:pt x="181887" y="3582"/>
                  </a:moveTo>
                  <a:cubicBezTo>
                    <a:pt x="187247" y="3582"/>
                    <a:pt x="192567" y="5942"/>
                    <a:pt x="196258" y="10126"/>
                  </a:cubicBezTo>
                  <a:cubicBezTo>
                    <a:pt x="200962" y="15463"/>
                    <a:pt x="201809" y="22896"/>
                    <a:pt x="201363" y="29783"/>
                  </a:cubicBezTo>
                  <a:lnTo>
                    <a:pt x="201363" y="29783"/>
                  </a:lnTo>
                  <a:cubicBezTo>
                    <a:pt x="198287" y="30962"/>
                    <a:pt x="194805" y="31318"/>
                    <a:pt x="191964" y="33255"/>
                  </a:cubicBezTo>
                  <a:cubicBezTo>
                    <a:pt x="183474" y="39111"/>
                    <a:pt x="185035" y="51798"/>
                    <a:pt x="189915" y="59507"/>
                  </a:cubicBezTo>
                  <a:cubicBezTo>
                    <a:pt x="190838" y="60963"/>
                    <a:pt x="191887" y="62245"/>
                    <a:pt x="193038" y="63378"/>
                  </a:cubicBezTo>
                  <a:lnTo>
                    <a:pt x="193038" y="63378"/>
                  </a:lnTo>
                  <a:cubicBezTo>
                    <a:pt x="192632" y="64622"/>
                    <a:pt x="192238" y="65871"/>
                    <a:pt x="191866" y="67119"/>
                  </a:cubicBezTo>
                  <a:cubicBezTo>
                    <a:pt x="191324" y="68893"/>
                    <a:pt x="190758" y="70717"/>
                    <a:pt x="190379" y="72565"/>
                  </a:cubicBezTo>
                  <a:lnTo>
                    <a:pt x="190379" y="72565"/>
                  </a:lnTo>
                  <a:cubicBezTo>
                    <a:pt x="188929" y="65616"/>
                    <a:pt x="181535" y="63324"/>
                    <a:pt x="173541" y="61734"/>
                  </a:cubicBezTo>
                  <a:lnTo>
                    <a:pt x="173541" y="61734"/>
                  </a:lnTo>
                  <a:cubicBezTo>
                    <a:pt x="173426" y="60060"/>
                    <a:pt x="173577" y="58311"/>
                    <a:pt x="173909" y="56482"/>
                  </a:cubicBezTo>
                  <a:cubicBezTo>
                    <a:pt x="174690" y="51602"/>
                    <a:pt x="176349" y="46820"/>
                    <a:pt x="175764" y="41843"/>
                  </a:cubicBezTo>
                  <a:cubicBezTo>
                    <a:pt x="175276" y="37159"/>
                    <a:pt x="172934" y="33255"/>
                    <a:pt x="170396" y="29351"/>
                  </a:cubicBezTo>
                  <a:cubicBezTo>
                    <a:pt x="169819" y="28434"/>
                    <a:pt x="169221" y="27509"/>
                    <a:pt x="168657" y="26564"/>
                  </a:cubicBezTo>
                  <a:lnTo>
                    <a:pt x="168657" y="26564"/>
                  </a:lnTo>
                  <a:cubicBezTo>
                    <a:pt x="170007" y="22285"/>
                    <a:pt x="170098" y="17622"/>
                    <a:pt x="168932" y="13249"/>
                  </a:cubicBezTo>
                  <a:cubicBezTo>
                    <a:pt x="168711" y="12432"/>
                    <a:pt x="168431" y="11642"/>
                    <a:pt x="168095" y="10884"/>
                  </a:cubicBezTo>
                  <a:lnTo>
                    <a:pt x="168095" y="10884"/>
                  </a:lnTo>
                  <a:cubicBezTo>
                    <a:pt x="169249" y="8992"/>
                    <a:pt x="170823" y="7356"/>
                    <a:pt x="172738" y="6125"/>
                  </a:cubicBezTo>
                  <a:cubicBezTo>
                    <a:pt x="175588" y="4393"/>
                    <a:pt x="178744" y="3582"/>
                    <a:pt x="181887" y="3582"/>
                  </a:cubicBezTo>
                  <a:close/>
                  <a:moveTo>
                    <a:pt x="34564" y="42919"/>
                  </a:moveTo>
                  <a:cubicBezTo>
                    <a:pt x="41747" y="44480"/>
                    <a:pt x="49632" y="45735"/>
                    <a:pt x="55628" y="50138"/>
                  </a:cubicBezTo>
                  <a:cubicBezTo>
                    <a:pt x="61190" y="54140"/>
                    <a:pt x="64216" y="61947"/>
                    <a:pt x="62362" y="68681"/>
                  </a:cubicBezTo>
                  <a:cubicBezTo>
                    <a:pt x="61960" y="70111"/>
                    <a:pt x="61326" y="71413"/>
                    <a:pt x="60528" y="72606"/>
                  </a:cubicBezTo>
                  <a:lnTo>
                    <a:pt x="60528" y="72606"/>
                  </a:lnTo>
                  <a:cubicBezTo>
                    <a:pt x="56681" y="70472"/>
                    <a:pt x="52563" y="68850"/>
                    <a:pt x="48894" y="66631"/>
                  </a:cubicBezTo>
                  <a:cubicBezTo>
                    <a:pt x="45185" y="64484"/>
                    <a:pt x="41965" y="61557"/>
                    <a:pt x="39427" y="58043"/>
                  </a:cubicBezTo>
                  <a:cubicBezTo>
                    <a:pt x="36206" y="53509"/>
                    <a:pt x="34808" y="48282"/>
                    <a:pt x="34564" y="42919"/>
                  </a:cubicBezTo>
                  <a:close/>
                  <a:moveTo>
                    <a:pt x="122526" y="60163"/>
                  </a:moveTo>
                  <a:lnTo>
                    <a:pt x="122526" y="60163"/>
                  </a:lnTo>
                  <a:cubicBezTo>
                    <a:pt x="123171" y="60733"/>
                    <a:pt x="123777" y="61356"/>
                    <a:pt x="124333" y="62045"/>
                  </a:cubicBezTo>
                  <a:cubicBezTo>
                    <a:pt x="126984" y="65178"/>
                    <a:pt x="127585" y="69105"/>
                    <a:pt x="127115" y="73064"/>
                  </a:cubicBezTo>
                  <a:lnTo>
                    <a:pt x="127115" y="73064"/>
                  </a:lnTo>
                  <a:cubicBezTo>
                    <a:pt x="127001" y="73035"/>
                    <a:pt x="126887" y="73006"/>
                    <a:pt x="126772" y="72975"/>
                  </a:cubicBezTo>
                  <a:cubicBezTo>
                    <a:pt x="124235" y="72194"/>
                    <a:pt x="120917" y="71023"/>
                    <a:pt x="119648" y="68486"/>
                  </a:cubicBezTo>
                  <a:cubicBezTo>
                    <a:pt x="118867" y="66827"/>
                    <a:pt x="119355" y="64972"/>
                    <a:pt x="120331" y="63216"/>
                  </a:cubicBezTo>
                  <a:cubicBezTo>
                    <a:pt x="121008" y="62159"/>
                    <a:pt x="121739" y="61138"/>
                    <a:pt x="122526" y="60163"/>
                  </a:cubicBezTo>
                  <a:close/>
                  <a:moveTo>
                    <a:pt x="146337" y="38906"/>
                  </a:moveTo>
                  <a:lnTo>
                    <a:pt x="146337" y="38906"/>
                  </a:lnTo>
                  <a:cubicBezTo>
                    <a:pt x="148574" y="39389"/>
                    <a:pt x="150751" y="40074"/>
                    <a:pt x="152635" y="41258"/>
                  </a:cubicBezTo>
                  <a:lnTo>
                    <a:pt x="152635" y="41258"/>
                  </a:lnTo>
                  <a:cubicBezTo>
                    <a:pt x="152012" y="41936"/>
                    <a:pt x="151422" y="42647"/>
                    <a:pt x="150878" y="43405"/>
                  </a:cubicBezTo>
                  <a:cubicBezTo>
                    <a:pt x="148731" y="46430"/>
                    <a:pt x="147657" y="50724"/>
                    <a:pt x="149121" y="54335"/>
                  </a:cubicBezTo>
                  <a:cubicBezTo>
                    <a:pt x="150081" y="56771"/>
                    <a:pt x="152045" y="58481"/>
                    <a:pt x="154254" y="59761"/>
                  </a:cubicBezTo>
                  <a:lnTo>
                    <a:pt x="154254" y="59761"/>
                  </a:lnTo>
                  <a:cubicBezTo>
                    <a:pt x="153259" y="62241"/>
                    <a:pt x="152213" y="64577"/>
                    <a:pt x="151561" y="66534"/>
                  </a:cubicBezTo>
                  <a:cubicBezTo>
                    <a:pt x="151092" y="67883"/>
                    <a:pt x="150702" y="69258"/>
                    <a:pt x="150434" y="70647"/>
                  </a:cubicBezTo>
                  <a:lnTo>
                    <a:pt x="150434" y="70647"/>
                  </a:lnTo>
                  <a:cubicBezTo>
                    <a:pt x="145073" y="71433"/>
                    <a:pt x="139811" y="72800"/>
                    <a:pt x="134482" y="73365"/>
                  </a:cubicBezTo>
                  <a:cubicBezTo>
                    <a:pt x="133505" y="73516"/>
                    <a:pt x="132513" y="73594"/>
                    <a:pt x="131518" y="73594"/>
                  </a:cubicBezTo>
                  <a:cubicBezTo>
                    <a:pt x="131090" y="73594"/>
                    <a:pt x="130661" y="73579"/>
                    <a:pt x="130232" y="73550"/>
                  </a:cubicBezTo>
                  <a:lnTo>
                    <a:pt x="130232" y="73550"/>
                  </a:lnTo>
                  <a:cubicBezTo>
                    <a:pt x="130306" y="72907"/>
                    <a:pt x="130358" y="72261"/>
                    <a:pt x="130383" y="71609"/>
                  </a:cubicBezTo>
                  <a:cubicBezTo>
                    <a:pt x="130676" y="66729"/>
                    <a:pt x="128822" y="61947"/>
                    <a:pt x="125309" y="58629"/>
                  </a:cubicBezTo>
                  <a:cubicBezTo>
                    <a:pt x="125042" y="58391"/>
                    <a:pt x="124772" y="58158"/>
                    <a:pt x="124499" y="57930"/>
                  </a:cubicBezTo>
                  <a:lnTo>
                    <a:pt x="124499" y="57930"/>
                  </a:lnTo>
                  <a:cubicBezTo>
                    <a:pt x="124949" y="57466"/>
                    <a:pt x="125414" y="57016"/>
                    <a:pt x="125894" y="56580"/>
                  </a:cubicBezTo>
                  <a:cubicBezTo>
                    <a:pt x="130676" y="52188"/>
                    <a:pt x="135946" y="48479"/>
                    <a:pt x="141021" y="44381"/>
                  </a:cubicBezTo>
                  <a:cubicBezTo>
                    <a:pt x="142778" y="43209"/>
                    <a:pt x="144437" y="41648"/>
                    <a:pt x="145705" y="39989"/>
                  </a:cubicBezTo>
                  <a:cubicBezTo>
                    <a:pt x="145936" y="39643"/>
                    <a:pt x="146146" y="39281"/>
                    <a:pt x="146337" y="38906"/>
                  </a:cubicBezTo>
                  <a:close/>
                  <a:moveTo>
                    <a:pt x="96681" y="8004"/>
                  </a:moveTo>
                  <a:cubicBezTo>
                    <a:pt x="100459" y="8004"/>
                    <a:pt x="104182" y="10197"/>
                    <a:pt x="106668" y="12761"/>
                  </a:cubicBezTo>
                  <a:cubicBezTo>
                    <a:pt x="108354" y="14492"/>
                    <a:pt x="109558" y="16502"/>
                    <a:pt x="110385" y="18680"/>
                  </a:cubicBezTo>
                  <a:lnTo>
                    <a:pt x="110385" y="18680"/>
                  </a:lnTo>
                  <a:cubicBezTo>
                    <a:pt x="109591" y="19432"/>
                    <a:pt x="108804" y="20189"/>
                    <a:pt x="108035" y="20959"/>
                  </a:cubicBezTo>
                  <a:cubicBezTo>
                    <a:pt x="102374" y="26521"/>
                    <a:pt x="94469" y="35402"/>
                    <a:pt x="98373" y="43990"/>
                  </a:cubicBezTo>
                  <a:cubicBezTo>
                    <a:pt x="99897" y="47406"/>
                    <a:pt x="102920" y="49718"/>
                    <a:pt x="106300" y="51566"/>
                  </a:cubicBezTo>
                  <a:lnTo>
                    <a:pt x="106300" y="51566"/>
                  </a:lnTo>
                  <a:cubicBezTo>
                    <a:pt x="105798" y="52733"/>
                    <a:pt x="105270" y="53885"/>
                    <a:pt x="104717" y="55018"/>
                  </a:cubicBezTo>
                  <a:cubicBezTo>
                    <a:pt x="102570" y="59215"/>
                    <a:pt x="99447" y="62825"/>
                    <a:pt x="96519" y="66631"/>
                  </a:cubicBezTo>
                  <a:cubicBezTo>
                    <a:pt x="94690" y="69091"/>
                    <a:pt x="92739" y="71835"/>
                    <a:pt x="91324" y="74786"/>
                  </a:cubicBezTo>
                  <a:lnTo>
                    <a:pt x="91324" y="74786"/>
                  </a:lnTo>
                  <a:cubicBezTo>
                    <a:pt x="90709" y="74412"/>
                    <a:pt x="90097" y="74037"/>
                    <a:pt x="89492" y="73658"/>
                  </a:cubicBezTo>
                  <a:cubicBezTo>
                    <a:pt x="85198" y="71023"/>
                    <a:pt x="81099" y="68095"/>
                    <a:pt x="78172" y="63899"/>
                  </a:cubicBezTo>
                  <a:cubicBezTo>
                    <a:pt x="77679" y="63169"/>
                    <a:pt x="77210" y="62425"/>
                    <a:pt x="76766" y="61670"/>
                  </a:cubicBezTo>
                  <a:lnTo>
                    <a:pt x="76766" y="61670"/>
                  </a:lnTo>
                  <a:cubicBezTo>
                    <a:pt x="78821" y="57996"/>
                    <a:pt x="80568" y="54140"/>
                    <a:pt x="82075" y="50236"/>
                  </a:cubicBezTo>
                  <a:cubicBezTo>
                    <a:pt x="85284" y="41235"/>
                    <a:pt x="85920" y="31481"/>
                    <a:pt x="82672" y="22685"/>
                  </a:cubicBezTo>
                  <a:lnTo>
                    <a:pt x="82672" y="22685"/>
                  </a:lnTo>
                  <a:cubicBezTo>
                    <a:pt x="83574" y="21616"/>
                    <a:pt x="84445" y="20517"/>
                    <a:pt x="85296" y="19397"/>
                  </a:cubicBezTo>
                  <a:cubicBezTo>
                    <a:pt x="87638" y="15786"/>
                    <a:pt x="89199" y="9931"/>
                    <a:pt x="93786" y="8467"/>
                  </a:cubicBezTo>
                  <a:cubicBezTo>
                    <a:pt x="94742" y="8148"/>
                    <a:pt x="95713" y="8004"/>
                    <a:pt x="96681" y="8004"/>
                  </a:cubicBezTo>
                  <a:close/>
                  <a:moveTo>
                    <a:pt x="174181" y="65077"/>
                  </a:moveTo>
                  <a:lnTo>
                    <a:pt x="174181" y="65077"/>
                  </a:lnTo>
                  <a:cubicBezTo>
                    <a:pt x="175501" y="65359"/>
                    <a:pt x="176812" y="65674"/>
                    <a:pt x="178106" y="66046"/>
                  </a:cubicBezTo>
                  <a:cubicBezTo>
                    <a:pt x="181619" y="67022"/>
                    <a:pt x="185718" y="68681"/>
                    <a:pt x="187084" y="72292"/>
                  </a:cubicBezTo>
                  <a:cubicBezTo>
                    <a:pt x="187432" y="73211"/>
                    <a:pt x="187608" y="74151"/>
                    <a:pt x="187649" y="75097"/>
                  </a:cubicBezTo>
                  <a:lnTo>
                    <a:pt x="187649" y="75097"/>
                  </a:lnTo>
                  <a:cubicBezTo>
                    <a:pt x="184048" y="74446"/>
                    <a:pt x="180606" y="73361"/>
                    <a:pt x="177813" y="70633"/>
                  </a:cubicBezTo>
                  <a:cubicBezTo>
                    <a:pt x="175987" y="68889"/>
                    <a:pt x="174831" y="67040"/>
                    <a:pt x="174181" y="65077"/>
                  </a:cubicBezTo>
                  <a:close/>
                  <a:moveTo>
                    <a:pt x="57810" y="4936"/>
                  </a:moveTo>
                  <a:cubicBezTo>
                    <a:pt x="59095" y="4936"/>
                    <a:pt x="60394" y="5101"/>
                    <a:pt x="61678" y="5441"/>
                  </a:cubicBezTo>
                  <a:cubicBezTo>
                    <a:pt x="66753" y="6808"/>
                    <a:pt x="71047" y="10321"/>
                    <a:pt x="74365" y="14322"/>
                  </a:cubicBezTo>
                  <a:cubicBezTo>
                    <a:pt x="76352" y="16622"/>
                    <a:pt x="77974" y="19146"/>
                    <a:pt x="79202" y="21849"/>
                  </a:cubicBezTo>
                  <a:lnTo>
                    <a:pt x="79202" y="21849"/>
                  </a:lnTo>
                  <a:cubicBezTo>
                    <a:pt x="75798" y="25583"/>
                    <a:pt x="72220" y="29378"/>
                    <a:pt x="70267" y="34133"/>
                  </a:cubicBezTo>
                  <a:cubicBezTo>
                    <a:pt x="66560" y="42926"/>
                    <a:pt x="68716" y="53469"/>
                    <a:pt x="73305" y="61796"/>
                  </a:cubicBezTo>
                  <a:lnTo>
                    <a:pt x="73305" y="61796"/>
                  </a:lnTo>
                  <a:cubicBezTo>
                    <a:pt x="72919" y="62439"/>
                    <a:pt x="72524" y="63075"/>
                    <a:pt x="72121" y="63704"/>
                  </a:cubicBezTo>
                  <a:cubicBezTo>
                    <a:pt x="69714" y="67555"/>
                    <a:pt x="67241" y="71472"/>
                    <a:pt x="65461" y="75727"/>
                  </a:cubicBezTo>
                  <a:lnTo>
                    <a:pt x="65461" y="75727"/>
                  </a:lnTo>
                  <a:cubicBezTo>
                    <a:pt x="64689" y="75165"/>
                    <a:pt x="63893" y="74629"/>
                    <a:pt x="63078" y="74118"/>
                  </a:cubicBezTo>
                  <a:lnTo>
                    <a:pt x="63078" y="74118"/>
                  </a:lnTo>
                  <a:cubicBezTo>
                    <a:pt x="64069" y="72618"/>
                    <a:pt x="64837" y="70977"/>
                    <a:pt x="65289" y="69169"/>
                  </a:cubicBezTo>
                  <a:cubicBezTo>
                    <a:pt x="66948" y="61849"/>
                    <a:pt x="64606" y="54237"/>
                    <a:pt x="59141" y="49065"/>
                  </a:cubicBezTo>
                  <a:cubicBezTo>
                    <a:pt x="53383" y="43795"/>
                    <a:pt x="45185" y="42038"/>
                    <a:pt x="37768" y="40574"/>
                  </a:cubicBezTo>
                  <a:cubicBezTo>
                    <a:pt x="36699" y="40344"/>
                    <a:pt x="35623" y="40116"/>
                    <a:pt x="34545" y="39880"/>
                  </a:cubicBezTo>
                  <a:lnTo>
                    <a:pt x="34545" y="39880"/>
                  </a:lnTo>
                  <a:cubicBezTo>
                    <a:pt x="34620" y="37466"/>
                    <a:pt x="34901" y="35046"/>
                    <a:pt x="35329" y="32670"/>
                  </a:cubicBezTo>
                  <a:cubicBezTo>
                    <a:pt x="36890" y="23984"/>
                    <a:pt x="41086" y="14030"/>
                    <a:pt x="48211" y="8369"/>
                  </a:cubicBezTo>
                  <a:cubicBezTo>
                    <a:pt x="50923" y="6157"/>
                    <a:pt x="54314" y="4936"/>
                    <a:pt x="57810" y="4936"/>
                  </a:cubicBezTo>
                  <a:close/>
                  <a:moveTo>
                    <a:pt x="156555" y="73128"/>
                  </a:moveTo>
                  <a:cubicBezTo>
                    <a:pt x="157071" y="73128"/>
                    <a:pt x="157586" y="73141"/>
                    <a:pt x="158100" y="73170"/>
                  </a:cubicBezTo>
                  <a:cubicBezTo>
                    <a:pt x="160442" y="73170"/>
                    <a:pt x="162686" y="73951"/>
                    <a:pt x="164443" y="75512"/>
                  </a:cubicBezTo>
                  <a:cubicBezTo>
                    <a:pt x="166492" y="77562"/>
                    <a:pt x="166883" y="80685"/>
                    <a:pt x="166883" y="83515"/>
                  </a:cubicBezTo>
                  <a:cubicBezTo>
                    <a:pt x="166835" y="85125"/>
                    <a:pt x="166604" y="86735"/>
                    <a:pt x="166167" y="88290"/>
                  </a:cubicBezTo>
                  <a:lnTo>
                    <a:pt x="166167" y="88290"/>
                  </a:lnTo>
                  <a:cubicBezTo>
                    <a:pt x="164989" y="87931"/>
                    <a:pt x="163823" y="87552"/>
                    <a:pt x="162686" y="87126"/>
                  </a:cubicBezTo>
                  <a:cubicBezTo>
                    <a:pt x="158978" y="85759"/>
                    <a:pt x="155757" y="83612"/>
                    <a:pt x="154098" y="79806"/>
                  </a:cubicBezTo>
                  <a:cubicBezTo>
                    <a:pt x="153200" y="77650"/>
                    <a:pt x="152984" y="75472"/>
                    <a:pt x="153174" y="73303"/>
                  </a:cubicBezTo>
                  <a:lnTo>
                    <a:pt x="153174" y="73303"/>
                  </a:lnTo>
                  <a:cubicBezTo>
                    <a:pt x="154304" y="73192"/>
                    <a:pt x="155431" y="73128"/>
                    <a:pt x="156555" y="73128"/>
                  </a:cubicBezTo>
                  <a:close/>
                  <a:moveTo>
                    <a:pt x="193431" y="78868"/>
                  </a:moveTo>
                  <a:cubicBezTo>
                    <a:pt x="196065" y="79246"/>
                    <a:pt x="198650" y="79807"/>
                    <a:pt x="201040" y="81075"/>
                  </a:cubicBezTo>
                  <a:cubicBezTo>
                    <a:pt x="204950" y="83173"/>
                    <a:pt x="207462" y="87134"/>
                    <a:pt x="207757" y="91593"/>
                  </a:cubicBezTo>
                  <a:lnTo>
                    <a:pt x="207757" y="91593"/>
                  </a:lnTo>
                  <a:cubicBezTo>
                    <a:pt x="206291" y="90928"/>
                    <a:pt x="204829" y="90231"/>
                    <a:pt x="203382" y="89468"/>
                  </a:cubicBezTo>
                  <a:cubicBezTo>
                    <a:pt x="200162" y="88004"/>
                    <a:pt x="197332" y="85759"/>
                    <a:pt x="195185" y="82929"/>
                  </a:cubicBezTo>
                  <a:cubicBezTo>
                    <a:pt x="194375" y="81674"/>
                    <a:pt x="193784" y="80302"/>
                    <a:pt x="193431" y="78868"/>
                  </a:cubicBezTo>
                  <a:close/>
                  <a:moveTo>
                    <a:pt x="156912" y="61062"/>
                  </a:moveTo>
                  <a:cubicBezTo>
                    <a:pt x="161378" y="62806"/>
                    <a:pt x="166115" y="63545"/>
                    <a:pt x="170812" y="64414"/>
                  </a:cubicBezTo>
                  <a:lnTo>
                    <a:pt x="170812" y="64414"/>
                  </a:lnTo>
                  <a:cubicBezTo>
                    <a:pt x="171090" y="65768"/>
                    <a:pt x="171549" y="67098"/>
                    <a:pt x="172250" y="68388"/>
                  </a:cubicBezTo>
                  <a:cubicBezTo>
                    <a:pt x="175081" y="73268"/>
                    <a:pt x="179960" y="76781"/>
                    <a:pt x="185523" y="77757"/>
                  </a:cubicBezTo>
                  <a:cubicBezTo>
                    <a:pt x="186134" y="77884"/>
                    <a:pt x="186750" y="77991"/>
                    <a:pt x="187370" y="78087"/>
                  </a:cubicBezTo>
                  <a:lnTo>
                    <a:pt x="187370" y="78087"/>
                  </a:lnTo>
                  <a:cubicBezTo>
                    <a:pt x="186813" y="80645"/>
                    <a:pt x="185534" y="83115"/>
                    <a:pt x="184254" y="85174"/>
                  </a:cubicBezTo>
                  <a:cubicBezTo>
                    <a:pt x="182558" y="87860"/>
                    <a:pt x="180605" y="90342"/>
                    <a:pt x="179175" y="93063"/>
                  </a:cubicBezTo>
                  <a:lnTo>
                    <a:pt x="179175" y="93063"/>
                  </a:lnTo>
                  <a:cubicBezTo>
                    <a:pt x="176107" y="91228"/>
                    <a:pt x="172575" y="90168"/>
                    <a:pt x="169030" y="89135"/>
                  </a:cubicBezTo>
                  <a:lnTo>
                    <a:pt x="169030" y="89135"/>
                  </a:lnTo>
                  <a:cubicBezTo>
                    <a:pt x="169330" y="88123"/>
                    <a:pt x="169560" y="87092"/>
                    <a:pt x="169713" y="86052"/>
                  </a:cubicBezTo>
                  <a:cubicBezTo>
                    <a:pt x="170006" y="82539"/>
                    <a:pt x="169908" y="78733"/>
                    <a:pt x="168249" y="75610"/>
                  </a:cubicBezTo>
                  <a:cubicBezTo>
                    <a:pt x="165916" y="71265"/>
                    <a:pt x="161194" y="70104"/>
                    <a:pt x="156654" y="70104"/>
                  </a:cubicBezTo>
                  <a:cubicBezTo>
                    <a:pt x="155688" y="70104"/>
                    <a:pt x="154730" y="70157"/>
                    <a:pt x="153805" y="70242"/>
                  </a:cubicBezTo>
                  <a:cubicBezTo>
                    <a:pt x="153765" y="70246"/>
                    <a:pt x="153724" y="70250"/>
                    <a:pt x="153683" y="70253"/>
                  </a:cubicBezTo>
                  <a:lnTo>
                    <a:pt x="153683" y="70253"/>
                  </a:lnTo>
                  <a:cubicBezTo>
                    <a:pt x="154042" y="68740"/>
                    <a:pt x="154538" y="67236"/>
                    <a:pt x="155074" y="65753"/>
                  </a:cubicBezTo>
                  <a:cubicBezTo>
                    <a:pt x="155617" y="64276"/>
                    <a:pt x="156267" y="62698"/>
                    <a:pt x="156912" y="61062"/>
                  </a:cubicBezTo>
                  <a:close/>
                  <a:moveTo>
                    <a:pt x="109005" y="52932"/>
                  </a:moveTo>
                  <a:cubicBezTo>
                    <a:pt x="111083" y="53915"/>
                    <a:pt x="113183" y="54793"/>
                    <a:pt x="115061" y="55701"/>
                  </a:cubicBezTo>
                  <a:cubicBezTo>
                    <a:pt x="116789" y="56491"/>
                    <a:pt x="118517" y="57331"/>
                    <a:pt x="120119" y="58360"/>
                  </a:cubicBezTo>
                  <a:lnTo>
                    <a:pt x="120119" y="58360"/>
                  </a:lnTo>
                  <a:cubicBezTo>
                    <a:pt x="119302" y="59374"/>
                    <a:pt x="118551" y="60437"/>
                    <a:pt x="117892" y="61557"/>
                  </a:cubicBezTo>
                  <a:cubicBezTo>
                    <a:pt x="116623" y="63509"/>
                    <a:pt x="116135" y="65948"/>
                    <a:pt x="116525" y="68388"/>
                  </a:cubicBezTo>
                  <a:cubicBezTo>
                    <a:pt x="117306" y="70926"/>
                    <a:pt x="119063" y="72975"/>
                    <a:pt x="121502" y="74048"/>
                  </a:cubicBezTo>
                  <a:cubicBezTo>
                    <a:pt x="123183" y="74959"/>
                    <a:pt x="124884" y="75576"/>
                    <a:pt x="126600" y="75967"/>
                  </a:cubicBezTo>
                  <a:lnTo>
                    <a:pt x="126600" y="75967"/>
                  </a:lnTo>
                  <a:cubicBezTo>
                    <a:pt x="125307" y="82014"/>
                    <a:pt x="122584" y="87873"/>
                    <a:pt x="121252" y="93941"/>
                  </a:cubicBezTo>
                  <a:lnTo>
                    <a:pt x="121252" y="93941"/>
                  </a:lnTo>
                  <a:cubicBezTo>
                    <a:pt x="120957" y="93937"/>
                    <a:pt x="120662" y="93935"/>
                    <a:pt x="120366" y="93935"/>
                  </a:cubicBezTo>
                  <a:cubicBezTo>
                    <a:pt x="117735" y="93935"/>
                    <a:pt x="115088" y="94067"/>
                    <a:pt x="112452" y="94116"/>
                  </a:cubicBezTo>
                  <a:lnTo>
                    <a:pt x="112452" y="94116"/>
                  </a:lnTo>
                  <a:cubicBezTo>
                    <a:pt x="112153" y="93399"/>
                    <a:pt x="111819" y="92694"/>
                    <a:pt x="111450" y="92005"/>
                  </a:cubicBezTo>
                  <a:cubicBezTo>
                    <a:pt x="107684" y="84713"/>
                    <a:pt x="100759" y="80448"/>
                    <a:pt x="93918" y="76345"/>
                  </a:cubicBezTo>
                  <a:lnTo>
                    <a:pt x="93918" y="76345"/>
                  </a:lnTo>
                  <a:cubicBezTo>
                    <a:pt x="94825" y="74358"/>
                    <a:pt x="96014" y="72470"/>
                    <a:pt x="97202" y="70730"/>
                  </a:cubicBezTo>
                  <a:cubicBezTo>
                    <a:pt x="99935" y="66729"/>
                    <a:pt x="103448" y="62923"/>
                    <a:pt x="106083" y="58629"/>
                  </a:cubicBezTo>
                  <a:cubicBezTo>
                    <a:pt x="107160" y="56789"/>
                    <a:pt x="108134" y="54887"/>
                    <a:pt x="109005" y="52932"/>
                  </a:cubicBezTo>
                  <a:close/>
                  <a:moveTo>
                    <a:pt x="92848" y="79228"/>
                  </a:moveTo>
                  <a:cubicBezTo>
                    <a:pt x="94781" y="80391"/>
                    <a:pt x="96707" y="81569"/>
                    <a:pt x="98568" y="82832"/>
                  </a:cubicBezTo>
                  <a:cubicBezTo>
                    <a:pt x="102667" y="85369"/>
                    <a:pt x="106083" y="88882"/>
                    <a:pt x="108523" y="93079"/>
                  </a:cubicBezTo>
                  <a:cubicBezTo>
                    <a:pt x="108701" y="93418"/>
                    <a:pt x="108874" y="93765"/>
                    <a:pt x="109041" y="94117"/>
                  </a:cubicBezTo>
                  <a:lnTo>
                    <a:pt x="109041" y="94117"/>
                  </a:lnTo>
                  <a:cubicBezTo>
                    <a:pt x="106263" y="94051"/>
                    <a:pt x="103510" y="93790"/>
                    <a:pt x="100813" y="93079"/>
                  </a:cubicBezTo>
                  <a:cubicBezTo>
                    <a:pt x="96421" y="91908"/>
                    <a:pt x="93006" y="89273"/>
                    <a:pt x="92420" y="84491"/>
                  </a:cubicBezTo>
                  <a:cubicBezTo>
                    <a:pt x="92174" y="82702"/>
                    <a:pt x="92370" y="80939"/>
                    <a:pt x="92848" y="79228"/>
                  </a:cubicBezTo>
                  <a:close/>
                  <a:moveTo>
                    <a:pt x="66821" y="80796"/>
                  </a:moveTo>
                  <a:cubicBezTo>
                    <a:pt x="68194" y="82097"/>
                    <a:pt x="69449" y="83530"/>
                    <a:pt x="70559" y="85076"/>
                  </a:cubicBezTo>
                  <a:cubicBezTo>
                    <a:pt x="73279" y="89180"/>
                    <a:pt x="74245" y="94135"/>
                    <a:pt x="73660" y="98914"/>
                  </a:cubicBezTo>
                  <a:lnTo>
                    <a:pt x="73660" y="98914"/>
                  </a:lnTo>
                  <a:cubicBezTo>
                    <a:pt x="72877" y="98317"/>
                    <a:pt x="72132" y="97677"/>
                    <a:pt x="71438" y="96982"/>
                  </a:cubicBezTo>
                  <a:cubicBezTo>
                    <a:pt x="67241" y="92688"/>
                    <a:pt x="65289" y="87321"/>
                    <a:pt x="66656" y="81465"/>
                  </a:cubicBezTo>
                  <a:cubicBezTo>
                    <a:pt x="66708" y="81241"/>
                    <a:pt x="66763" y="81018"/>
                    <a:pt x="66821" y="80796"/>
                  </a:cubicBezTo>
                  <a:close/>
                  <a:moveTo>
                    <a:pt x="195513" y="65483"/>
                  </a:moveTo>
                  <a:cubicBezTo>
                    <a:pt x="201347" y="69773"/>
                    <a:pt x="208988" y="71293"/>
                    <a:pt x="216265" y="72292"/>
                  </a:cubicBezTo>
                  <a:cubicBezTo>
                    <a:pt x="225926" y="73658"/>
                    <a:pt x="238125" y="75708"/>
                    <a:pt x="241541" y="86540"/>
                  </a:cubicBezTo>
                  <a:cubicBezTo>
                    <a:pt x="243102" y="91517"/>
                    <a:pt x="241638" y="97080"/>
                    <a:pt x="237832" y="100789"/>
                  </a:cubicBezTo>
                  <a:cubicBezTo>
                    <a:pt x="236294" y="102169"/>
                    <a:pt x="234501" y="102705"/>
                    <a:pt x="232646" y="102705"/>
                  </a:cubicBezTo>
                  <a:cubicBezTo>
                    <a:pt x="229911" y="102705"/>
                    <a:pt x="227042" y="101540"/>
                    <a:pt x="224657" y="100203"/>
                  </a:cubicBezTo>
                  <a:cubicBezTo>
                    <a:pt x="222706" y="99227"/>
                    <a:pt x="221047" y="97861"/>
                    <a:pt x="218997" y="96787"/>
                  </a:cubicBezTo>
                  <a:cubicBezTo>
                    <a:pt x="217436" y="95909"/>
                    <a:pt x="215777" y="95226"/>
                    <a:pt x="214020" y="94348"/>
                  </a:cubicBezTo>
                  <a:cubicBezTo>
                    <a:pt x="213014" y="93901"/>
                    <a:pt x="212000" y="93462"/>
                    <a:pt x="210983" y="93019"/>
                  </a:cubicBezTo>
                  <a:lnTo>
                    <a:pt x="210983" y="93019"/>
                  </a:lnTo>
                  <a:cubicBezTo>
                    <a:pt x="210838" y="88845"/>
                    <a:pt x="209294" y="84714"/>
                    <a:pt x="206603" y="81465"/>
                  </a:cubicBezTo>
                  <a:cubicBezTo>
                    <a:pt x="203090" y="77757"/>
                    <a:pt x="198015" y="76488"/>
                    <a:pt x="193135" y="75903"/>
                  </a:cubicBezTo>
                  <a:cubicBezTo>
                    <a:pt x="193107" y="75899"/>
                    <a:pt x="193080" y="75895"/>
                    <a:pt x="193052" y="75891"/>
                  </a:cubicBezTo>
                  <a:lnTo>
                    <a:pt x="193052" y="75891"/>
                  </a:lnTo>
                  <a:cubicBezTo>
                    <a:pt x="193038" y="74794"/>
                    <a:pt x="193160" y="73685"/>
                    <a:pt x="193428" y="72585"/>
                  </a:cubicBezTo>
                  <a:cubicBezTo>
                    <a:pt x="194039" y="70206"/>
                    <a:pt x="194746" y="67828"/>
                    <a:pt x="195513" y="65483"/>
                  </a:cubicBezTo>
                  <a:close/>
                  <a:moveTo>
                    <a:pt x="180618" y="98031"/>
                  </a:moveTo>
                  <a:cubicBezTo>
                    <a:pt x="180968" y="98405"/>
                    <a:pt x="181303" y="98803"/>
                    <a:pt x="181619" y="99227"/>
                  </a:cubicBezTo>
                  <a:cubicBezTo>
                    <a:pt x="183891" y="102190"/>
                    <a:pt x="184338" y="105727"/>
                    <a:pt x="183430" y="108955"/>
                  </a:cubicBezTo>
                  <a:lnTo>
                    <a:pt x="183430" y="108955"/>
                  </a:lnTo>
                  <a:cubicBezTo>
                    <a:pt x="181855" y="106731"/>
                    <a:pt x="180794" y="104048"/>
                    <a:pt x="180448" y="101569"/>
                  </a:cubicBezTo>
                  <a:cubicBezTo>
                    <a:pt x="180280" y="100364"/>
                    <a:pt x="180361" y="99183"/>
                    <a:pt x="180618" y="98031"/>
                  </a:cubicBezTo>
                  <a:close/>
                  <a:moveTo>
                    <a:pt x="75015" y="64630"/>
                  </a:moveTo>
                  <a:cubicBezTo>
                    <a:pt x="75091" y="64745"/>
                    <a:pt x="75167" y="64859"/>
                    <a:pt x="75244" y="64972"/>
                  </a:cubicBezTo>
                  <a:cubicBezTo>
                    <a:pt x="79026" y="70580"/>
                    <a:pt x="84506" y="74183"/>
                    <a:pt x="90173" y="77617"/>
                  </a:cubicBezTo>
                  <a:lnTo>
                    <a:pt x="90173" y="77617"/>
                  </a:lnTo>
                  <a:cubicBezTo>
                    <a:pt x="89935" y="78337"/>
                    <a:pt x="89738" y="79067"/>
                    <a:pt x="89590" y="79806"/>
                  </a:cubicBezTo>
                  <a:cubicBezTo>
                    <a:pt x="88711" y="84296"/>
                    <a:pt x="89590" y="89468"/>
                    <a:pt x="93201" y="92591"/>
                  </a:cubicBezTo>
                  <a:cubicBezTo>
                    <a:pt x="96421" y="95519"/>
                    <a:pt x="100911" y="96495"/>
                    <a:pt x="105107" y="96982"/>
                  </a:cubicBezTo>
                  <a:cubicBezTo>
                    <a:pt x="106829" y="97131"/>
                    <a:pt x="108552" y="97180"/>
                    <a:pt x="110274" y="97182"/>
                  </a:cubicBezTo>
                  <a:lnTo>
                    <a:pt x="110274" y="97182"/>
                  </a:lnTo>
                  <a:cubicBezTo>
                    <a:pt x="111301" y="100308"/>
                    <a:pt x="111674" y="103663"/>
                    <a:pt x="110670" y="106742"/>
                  </a:cubicBezTo>
                  <a:cubicBezTo>
                    <a:pt x="109889" y="109279"/>
                    <a:pt x="108035" y="111231"/>
                    <a:pt x="105693" y="112304"/>
                  </a:cubicBezTo>
                  <a:cubicBezTo>
                    <a:pt x="104608" y="112651"/>
                    <a:pt x="103505" y="112825"/>
                    <a:pt x="102407" y="112825"/>
                  </a:cubicBezTo>
                  <a:cubicBezTo>
                    <a:pt x="101036" y="112825"/>
                    <a:pt x="99674" y="112554"/>
                    <a:pt x="98373" y="112012"/>
                  </a:cubicBezTo>
                  <a:cubicBezTo>
                    <a:pt x="96031" y="111036"/>
                    <a:pt x="93884" y="109865"/>
                    <a:pt x="91737" y="108498"/>
                  </a:cubicBezTo>
                  <a:cubicBezTo>
                    <a:pt x="89395" y="107132"/>
                    <a:pt x="86955" y="106059"/>
                    <a:pt x="84613" y="104887"/>
                  </a:cubicBezTo>
                  <a:cubicBezTo>
                    <a:pt x="81947" y="103640"/>
                    <a:pt x="79150" y="102392"/>
                    <a:pt x="76565" y="100857"/>
                  </a:cubicBezTo>
                  <a:lnTo>
                    <a:pt x="76565" y="100857"/>
                  </a:lnTo>
                  <a:cubicBezTo>
                    <a:pt x="76869" y="99246"/>
                    <a:pt x="77018" y="97590"/>
                    <a:pt x="77000" y="95909"/>
                  </a:cubicBezTo>
                  <a:cubicBezTo>
                    <a:pt x="76927" y="88262"/>
                    <a:pt x="73197" y="82222"/>
                    <a:pt x="67857" y="77622"/>
                  </a:cubicBezTo>
                  <a:lnTo>
                    <a:pt x="67857" y="77622"/>
                  </a:lnTo>
                  <a:cubicBezTo>
                    <a:pt x="69408" y="73629"/>
                    <a:pt x="71748" y="69879"/>
                    <a:pt x="73975" y="66241"/>
                  </a:cubicBezTo>
                  <a:cubicBezTo>
                    <a:pt x="74330" y="65709"/>
                    <a:pt x="74676" y="65172"/>
                    <a:pt x="75015" y="64630"/>
                  </a:cubicBezTo>
                  <a:close/>
                  <a:moveTo>
                    <a:pt x="123772" y="97143"/>
                  </a:moveTo>
                  <a:cubicBezTo>
                    <a:pt x="128503" y="97417"/>
                    <a:pt x="133248" y="98558"/>
                    <a:pt x="136824" y="101960"/>
                  </a:cubicBezTo>
                  <a:cubicBezTo>
                    <a:pt x="139167" y="104107"/>
                    <a:pt x="143461" y="109377"/>
                    <a:pt x="140143" y="112597"/>
                  </a:cubicBezTo>
                  <a:cubicBezTo>
                    <a:pt x="139353" y="113326"/>
                    <a:pt x="138073" y="113525"/>
                    <a:pt x="136819" y="113525"/>
                  </a:cubicBezTo>
                  <a:cubicBezTo>
                    <a:pt x="136057" y="113525"/>
                    <a:pt x="135304" y="113452"/>
                    <a:pt x="134677" y="113378"/>
                  </a:cubicBezTo>
                  <a:cubicBezTo>
                    <a:pt x="132726" y="113280"/>
                    <a:pt x="130871" y="112792"/>
                    <a:pt x="129115" y="112012"/>
                  </a:cubicBezTo>
                  <a:cubicBezTo>
                    <a:pt x="124723" y="109767"/>
                    <a:pt x="123454" y="104692"/>
                    <a:pt x="123552" y="100008"/>
                  </a:cubicBezTo>
                  <a:cubicBezTo>
                    <a:pt x="123571" y="99042"/>
                    <a:pt x="123648" y="98088"/>
                    <a:pt x="123772" y="97143"/>
                  </a:cubicBezTo>
                  <a:close/>
                  <a:moveTo>
                    <a:pt x="190174" y="79120"/>
                  </a:moveTo>
                  <a:cubicBezTo>
                    <a:pt x="191517" y="86180"/>
                    <a:pt x="197831" y="90401"/>
                    <a:pt x="203968" y="93469"/>
                  </a:cubicBezTo>
                  <a:cubicBezTo>
                    <a:pt x="205248" y="94091"/>
                    <a:pt x="206557" y="94672"/>
                    <a:pt x="207877" y="95243"/>
                  </a:cubicBezTo>
                  <a:lnTo>
                    <a:pt x="207877" y="95243"/>
                  </a:lnTo>
                  <a:cubicBezTo>
                    <a:pt x="207563" y="102549"/>
                    <a:pt x="203779" y="110138"/>
                    <a:pt x="196844" y="113183"/>
                  </a:cubicBezTo>
                  <a:cubicBezTo>
                    <a:pt x="195501" y="113789"/>
                    <a:pt x="194063" y="114088"/>
                    <a:pt x="192623" y="114088"/>
                  </a:cubicBezTo>
                  <a:cubicBezTo>
                    <a:pt x="190816" y="114088"/>
                    <a:pt x="189006" y="113618"/>
                    <a:pt x="187377" y="112695"/>
                  </a:cubicBezTo>
                  <a:cubicBezTo>
                    <a:pt x="186842" y="112385"/>
                    <a:pt x="186328" y="112020"/>
                    <a:pt x="185841" y="111609"/>
                  </a:cubicBezTo>
                  <a:lnTo>
                    <a:pt x="185841" y="111609"/>
                  </a:lnTo>
                  <a:cubicBezTo>
                    <a:pt x="187603" y="107320"/>
                    <a:pt x="187399" y="102334"/>
                    <a:pt x="184742" y="98251"/>
                  </a:cubicBezTo>
                  <a:cubicBezTo>
                    <a:pt x="183855" y="96938"/>
                    <a:pt x="182843" y="95833"/>
                    <a:pt x="181734" y="94888"/>
                  </a:cubicBezTo>
                  <a:lnTo>
                    <a:pt x="181734" y="94888"/>
                  </a:lnTo>
                  <a:cubicBezTo>
                    <a:pt x="182540" y="93191"/>
                    <a:pt x="183602" y="91574"/>
                    <a:pt x="184645" y="90053"/>
                  </a:cubicBezTo>
                  <a:cubicBezTo>
                    <a:pt x="186939" y="86655"/>
                    <a:pt x="189233" y="83182"/>
                    <a:pt x="190174" y="79120"/>
                  </a:cubicBezTo>
                  <a:close/>
                  <a:moveTo>
                    <a:pt x="168035" y="91852"/>
                  </a:moveTo>
                  <a:lnTo>
                    <a:pt x="168035" y="91852"/>
                  </a:lnTo>
                  <a:cubicBezTo>
                    <a:pt x="171562" y="92822"/>
                    <a:pt x="175067" y="93861"/>
                    <a:pt x="177975" y="95804"/>
                  </a:cubicBezTo>
                  <a:lnTo>
                    <a:pt x="177975" y="95804"/>
                  </a:lnTo>
                  <a:cubicBezTo>
                    <a:pt x="177919" y="95968"/>
                    <a:pt x="177865" y="96133"/>
                    <a:pt x="177813" y="96299"/>
                  </a:cubicBezTo>
                  <a:cubicBezTo>
                    <a:pt x="176544" y="100984"/>
                    <a:pt x="178008" y="105863"/>
                    <a:pt x="180448" y="109865"/>
                  </a:cubicBezTo>
                  <a:cubicBezTo>
                    <a:pt x="180911" y="110675"/>
                    <a:pt x="181441" y="111436"/>
                    <a:pt x="182029" y="112139"/>
                  </a:cubicBezTo>
                  <a:lnTo>
                    <a:pt x="182029" y="112139"/>
                  </a:lnTo>
                  <a:cubicBezTo>
                    <a:pt x="180900" y="113978"/>
                    <a:pt x="179292" y="115572"/>
                    <a:pt x="177325" y="116696"/>
                  </a:cubicBezTo>
                  <a:cubicBezTo>
                    <a:pt x="174983" y="117899"/>
                    <a:pt x="172395" y="118526"/>
                    <a:pt x="169801" y="118526"/>
                  </a:cubicBezTo>
                  <a:cubicBezTo>
                    <a:pt x="168394" y="118526"/>
                    <a:pt x="166986" y="118342"/>
                    <a:pt x="165614" y="117965"/>
                  </a:cubicBezTo>
                  <a:cubicBezTo>
                    <a:pt x="162784" y="117282"/>
                    <a:pt x="158002" y="116208"/>
                    <a:pt x="157319" y="112695"/>
                  </a:cubicBezTo>
                  <a:cubicBezTo>
                    <a:pt x="156733" y="109962"/>
                    <a:pt x="158588" y="107034"/>
                    <a:pt x="159954" y="104790"/>
                  </a:cubicBezTo>
                  <a:cubicBezTo>
                    <a:pt x="161808" y="101569"/>
                    <a:pt x="164053" y="98642"/>
                    <a:pt x="166102" y="95421"/>
                  </a:cubicBezTo>
                  <a:cubicBezTo>
                    <a:pt x="166845" y="94288"/>
                    <a:pt x="167493" y="93092"/>
                    <a:pt x="168035"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7" y="99944"/>
                    <a:pt x="73024" y="102132"/>
                  </a:cubicBezTo>
                  <a:lnTo>
                    <a:pt x="73024" y="102132"/>
                  </a:lnTo>
                  <a:cubicBezTo>
                    <a:pt x="72070" y="105601"/>
                    <a:pt x="70276" y="108842"/>
                    <a:pt x="67729" y="111426"/>
                  </a:cubicBezTo>
                  <a:cubicBezTo>
                    <a:pt x="62085" y="117244"/>
                    <a:pt x="54199" y="118813"/>
                    <a:pt x="46480" y="118813"/>
                  </a:cubicBezTo>
                  <a:cubicBezTo>
                    <a:pt x="45524" y="118813"/>
                    <a:pt x="44570" y="118788"/>
                    <a:pt x="43624" y="118745"/>
                  </a:cubicBezTo>
                  <a:cubicBezTo>
                    <a:pt x="39915" y="118648"/>
                    <a:pt x="35914" y="118062"/>
                    <a:pt x="32791" y="116013"/>
                  </a:cubicBezTo>
                  <a:cubicBezTo>
                    <a:pt x="29668" y="113963"/>
                    <a:pt x="28692" y="110353"/>
                    <a:pt x="28790" y="106644"/>
                  </a:cubicBezTo>
                  <a:cubicBezTo>
                    <a:pt x="28985" y="100593"/>
                    <a:pt x="32791" y="95909"/>
                    <a:pt x="37573" y="92493"/>
                  </a:cubicBezTo>
                  <a:cubicBezTo>
                    <a:pt x="42746" y="88687"/>
                    <a:pt x="48699" y="85955"/>
                    <a:pt x="54164" y="82344"/>
                  </a:cubicBezTo>
                  <a:cubicBezTo>
                    <a:pt x="56667" y="80692"/>
                    <a:pt x="59145" y="78808"/>
                    <a:pt x="61162" y="76575"/>
                  </a:cubicBezTo>
                  <a:close/>
                  <a:moveTo>
                    <a:pt x="217015" y="1"/>
                  </a:moveTo>
                  <a:cubicBezTo>
                    <a:pt x="215530" y="1"/>
                    <a:pt x="214075" y="271"/>
                    <a:pt x="212751" y="952"/>
                  </a:cubicBezTo>
                  <a:cubicBezTo>
                    <a:pt x="208750" y="2807"/>
                    <a:pt x="207969" y="7393"/>
                    <a:pt x="208067" y="11395"/>
                  </a:cubicBezTo>
                  <a:cubicBezTo>
                    <a:pt x="208164" y="16860"/>
                    <a:pt x="209628" y="22520"/>
                    <a:pt x="205627" y="27009"/>
                  </a:cubicBezTo>
                  <a:cubicBezTo>
                    <a:pt x="205303" y="27368"/>
                    <a:pt x="204962" y="27689"/>
                    <a:pt x="204607" y="27978"/>
                  </a:cubicBezTo>
                  <a:lnTo>
                    <a:pt x="204607" y="27978"/>
                  </a:lnTo>
                  <a:cubicBezTo>
                    <a:pt x="204858" y="19353"/>
                    <a:pt x="202854" y="11051"/>
                    <a:pt x="195868" y="5441"/>
                  </a:cubicBezTo>
                  <a:cubicBezTo>
                    <a:pt x="191876" y="2270"/>
                    <a:pt x="186843" y="539"/>
                    <a:pt x="181833" y="539"/>
                  </a:cubicBezTo>
                  <a:cubicBezTo>
                    <a:pt x="177900" y="539"/>
                    <a:pt x="173982" y="1606"/>
                    <a:pt x="170591" y="3880"/>
                  </a:cubicBezTo>
                  <a:cubicBezTo>
                    <a:pt x="168977" y="5022"/>
                    <a:pt x="167569" y="6402"/>
                    <a:pt x="166412" y="7957"/>
                  </a:cubicBezTo>
                  <a:lnTo>
                    <a:pt x="166412" y="7957"/>
                  </a:lnTo>
                  <a:cubicBezTo>
                    <a:pt x="164800" y="5734"/>
                    <a:pt x="162627" y="3951"/>
                    <a:pt x="160051" y="2807"/>
                  </a:cubicBezTo>
                  <a:cubicBezTo>
                    <a:pt x="158081" y="1983"/>
                    <a:pt x="156111" y="1619"/>
                    <a:pt x="154155" y="1619"/>
                  </a:cubicBezTo>
                  <a:cubicBezTo>
                    <a:pt x="150783" y="1619"/>
                    <a:pt x="147453" y="2700"/>
                    <a:pt x="144241" y="4368"/>
                  </a:cubicBezTo>
                  <a:cubicBezTo>
                    <a:pt x="142782" y="5115"/>
                    <a:pt x="141336" y="5902"/>
                    <a:pt x="139903" y="6722"/>
                  </a:cubicBezTo>
                  <a:lnTo>
                    <a:pt x="139903" y="6722"/>
                  </a:lnTo>
                  <a:cubicBezTo>
                    <a:pt x="137388" y="3888"/>
                    <a:pt x="134059" y="1525"/>
                    <a:pt x="130401" y="1525"/>
                  </a:cubicBezTo>
                  <a:cubicBezTo>
                    <a:pt x="129377" y="1525"/>
                    <a:pt x="128326" y="1711"/>
                    <a:pt x="127260" y="2123"/>
                  </a:cubicBezTo>
                  <a:cubicBezTo>
                    <a:pt x="123649" y="3587"/>
                    <a:pt x="121698" y="6905"/>
                    <a:pt x="119258" y="9833"/>
                  </a:cubicBezTo>
                  <a:cubicBezTo>
                    <a:pt x="117216" y="12225"/>
                    <a:pt x="114931" y="14407"/>
                    <a:pt x="112630" y="16568"/>
                  </a:cubicBezTo>
                  <a:lnTo>
                    <a:pt x="112630" y="16568"/>
                  </a:lnTo>
                  <a:cubicBezTo>
                    <a:pt x="112533" y="16339"/>
                    <a:pt x="112433" y="16111"/>
                    <a:pt x="112329" y="15884"/>
                  </a:cubicBezTo>
                  <a:cubicBezTo>
                    <a:pt x="110279" y="11492"/>
                    <a:pt x="106766" y="8076"/>
                    <a:pt x="102374" y="6320"/>
                  </a:cubicBezTo>
                  <a:cubicBezTo>
                    <a:pt x="100471" y="5498"/>
                    <a:pt x="98357" y="5002"/>
                    <a:pt x="96278" y="5002"/>
                  </a:cubicBezTo>
                  <a:cubicBezTo>
                    <a:pt x="93667" y="5002"/>
                    <a:pt x="91112" y="5784"/>
                    <a:pt x="89102" y="7686"/>
                  </a:cubicBezTo>
                  <a:cubicBezTo>
                    <a:pt x="85709" y="10896"/>
                    <a:pt x="84211" y="15743"/>
                    <a:pt x="81290" y="19474"/>
                  </a:cubicBezTo>
                  <a:lnTo>
                    <a:pt x="81290" y="19474"/>
                  </a:lnTo>
                  <a:cubicBezTo>
                    <a:pt x="80768" y="18421"/>
                    <a:pt x="80185" y="17386"/>
                    <a:pt x="79538" y="16372"/>
                  </a:cubicBezTo>
                  <a:cubicBezTo>
                    <a:pt x="74868" y="9108"/>
                    <a:pt x="66675" y="1845"/>
                    <a:pt x="57604" y="1845"/>
                  </a:cubicBezTo>
                  <a:cubicBezTo>
                    <a:pt x="56438" y="1845"/>
                    <a:pt x="55256" y="1965"/>
                    <a:pt x="54066" y="2221"/>
                  </a:cubicBezTo>
                  <a:cubicBezTo>
                    <a:pt x="44600" y="4270"/>
                    <a:pt x="38647" y="13542"/>
                    <a:pt x="35231" y="21934"/>
                  </a:cubicBezTo>
                  <a:cubicBezTo>
                    <a:pt x="33064" y="27198"/>
                    <a:pt x="31603" y="33169"/>
                    <a:pt x="31349" y="39149"/>
                  </a:cubicBezTo>
                  <a:lnTo>
                    <a:pt x="31349" y="39149"/>
                  </a:lnTo>
                  <a:cubicBezTo>
                    <a:pt x="25733" y="37787"/>
                    <a:pt x="20236" y="35955"/>
                    <a:pt x="15712" y="32279"/>
                  </a:cubicBezTo>
                  <a:cubicBezTo>
                    <a:pt x="7808" y="25936"/>
                    <a:pt x="2733" y="15201"/>
                    <a:pt x="6832" y="5344"/>
                  </a:cubicBezTo>
                  <a:cubicBezTo>
                    <a:pt x="7365" y="4077"/>
                    <a:pt x="6304" y="2993"/>
                    <a:pt x="5330" y="2993"/>
                  </a:cubicBezTo>
                  <a:cubicBezTo>
                    <a:pt x="4877" y="2993"/>
                    <a:pt x="4444" y="3226"/>
                    <a:pt x="4197" y="3782"/>
                  </a:cubicBezTo>
                  <a:lnTo>
                    <a:pt x="4197" y="3685"/>
                  </a:lnTo>
                  <a:lnTo>
                    <a:pt x="4197" y="3685"/>
                  </a:lnTo>
                  <a:cubicBezTo>
                    <a:pt x="0" y="13737"/>
                    <a:pt x="3513" y="24569"/>
                    <a:pt x="10930" y="31986"/>
                  </a:cubicBezTo>
                  <a:cubicBezTo>
                    <a:pt x="16505" y="37738"/>
                    <a:pt x="23764" y="40361"/>
                    <a:pt x="31326" y="42182"/>
                  </a:cubicBezTo>
                  <a:lnTo>
                    <a:pt x="31326" y="42182"/>
                  </a:lnTo>
                  <a:cubicBezTo>
                    <a:pt x="31395" y="44608"/>
                    <a:pt x="31677" y="47015"/>
                    <a:pt x="32206" y="49358"/>
                  </a:cubicBezTo>
                  <a:cubicBezTo>
                    <a:pt x="34060" y="57848"/>
                    <a:pt x="39720" y="64680"/>
                    <a:pt x="47040" y="69169"/>
                  </a:cubicBezTo>
                  <a:cubicBezTo>
                    <a:pt x="50711" y="71389"/>
                    <a:pt x="54756" y="73011"/>
                    <a:pt x="58521" y="75082"/>
                  </a:cubicBezTo>
                  <a:lnTo>
                    <a:pt x="58521" y="75082"/>
                  </a:lnTo>
                  <a:cubicBezTo>
                    <a:pt x="56362" y="77334"/>
                    <a:pt x="53676" y="79163"/>
                    <a:pt x="51138" y="80782"/>
                  </a:cubicBezTo>
                  <a:cubicBezTo>
                    <a:pt x="45576" y="84100"/>
                    <a:pt x="39720" y="86931"/>
                    <a:pt x="34645" y="90932"/>
                  </a:cubicBezTo>
                  <a:cubicBezTo>
                    <a:pt x="29766" y="94738"/>
                    <a:pt x="26252" y="99813"/>
                    <a:pt x="25862" y="106059"/>
                  </a:cubicBezTo>
                  <a:cubicBezTo>
                    <a:pt x="25472" y="109865"/>
                    <a:pt x="26643" y="113671"/>
                    <a:pt x="29083" y="116598"/>
                  </a:cubicBezTo>
                  <a:cubicBezTo>
                    <a:pt x="31522" y="119429"/>
                    <a:pt x="35329" y="120697"/>
                    <a:pt x="38939" y="121283"/>
                  </a:cubicBezTo>
                  <a:cubicBezTo>
                    <a:pt x="41397" y="121661"/>
                    <a:pt x="43936" y="121876"/>
                    <a:pt x="46478" y="121876"/>
                  </a:cubicBezTo>
                  <a:cubicBezTo>
                    <a:pt x="47873" y="121876"/>
                    <a:pt x="49268" y="121811"/>
                    <a:pt x="50651" y="121673"/>
                  </a:cubicBezTo>
                  <a:cubicBezTo>
                    <a:pt x="55140" y="121478"/>
                    <a:pt x="59531" y="120404"/>
                    <a:pt x="63533" y="118355"/>
                  </a:cubicBezTo>
                  <a:cubicBezTo>
                    <a:pt x="69475" y="115315"/>
                    <a:pt x="73802" y="110074"/>
                    <a:pt x="75789" y="103913"/>
                  </a:cubicBezTo>
                  <a:lnTo>
                    <a:pt x="75789" y="103913"/>
                  </a:lnTo>
                  <a:cubicBezTo>
                    <a:pt x="76189" y="104147"/>
                    <a:pt x="76593" y="104374"/>
                    <a:pt x="77000" y="104595"/>
                  </a:cubicBezTo>
                  <a:cubicBezTo>
                    <a:pt x="81685" y="107132"/>
                    <a:pt x="86467" y="108889"/>
                    <a:pt x="91054" y="111524"/>
                  </a:cubicBezTo>
                  <a:cubicBezTo>
                    <a:pt x="94736" y="113616"/>
                    <a:pt x="98489" y="115923"/>
                    <a:pt x="102746" y="115923"/>
                  </a:cubicBezTo>
                  <a:cubicBezTo>
                    <a:pt x="103453" y="115923"/>
                    <a:pt x="104175" y="115859"/>
                    <a:pt x="104912" y="115720"/>
                  </a:cubicBezTo>
                  <a:cubicBezTo>
                    <a:pt x="109694" y="114647"/>
                    <a:pt x="113402" y="110645"/>
                    <a:pt x="114085" y="105766"/>
                  </a:cubicBezTo>
                  <a:cubicBezTo>
                    <a:pt x="114443" y="102847"/>
                    <a:pt x="114219" y="99929"/>
                    <a:pt x="113479" y="97144"/>
                  </a:cubicBezTo>
                  <a:lnTo>
                    <a:pt x="113479" y="97144"/>
                  </a:lnTo>
                  <a:cubicBezTo>
                    <a:pt x="115485" y="97101"/>
                    <a:pt x="117490" y="97039"/>
                    <a:pt x="119495" y="97039"/>
                  </a:cubicBezTo>
                  <a:cubicBezTo>
                    <a:pt x="119900" y="97039"/>
                    <a:pt x="120304" y="97041"/>
                    <a:pt x="120708" y="97047"/>
                  </a:cubicBezTo>
                  <a:lnTo>
                    <a:pt x="120708" y="97047"/>
                  </a:lnTo>
                  <a:cubicBezTo>
                    <a:pt x="120404" y="99448"/>
                    <a:pt x="120385" y="101891"/>
                    <a:pt x="120819" y="104399"/>
                  </a:cubicBezTo>
                  <a:cubicBezTo>
                    <a:pt x="121307" y="108986"/>
                    <a:pt x="124235" y="112890"/>
                    <a:pt x="128334" y="114939"/>
                  </a:cubicBezTo>
                  <a:cubicBezTo>
                    <a:pt x="130537" y="115857"/>
                    <a:pt x="133394" y="116545"/>
                    <a:pt x="136084" y="116545"/>
                  </a:cubicBezTo>
                  <a:cubicBezTo>
                    <a:pt x="137683" y="116545"/>
                    <a:pt x="139223" y="116302"/>
                    <a:pt x="140533" y="115720"/>
                  </a:cubicBezTo>
                  <a:cubicBezTo>
                    <a:pt x="144925" y="113963"/>
                    <a:pt x="144827" y="108596"/>
                    <a:pt x="142973" y="105083"/>
                  </a:cubicBezTo>
                  <a:cubicBezTo>
                    <a:pt x="141021" y="101081"/>
                    <a:pt x="137703" y="97958"/>
                    <a:pt x="133701" y="96202"/>
                  </a:cubicBezTo>
                  <a:cubicBezTo>
                    <a:pt x="130653" y="94875"/>
                    <a:pt x="127515" y="94291"/>
                    <a:pt x="124335" y="94063"/>
                  </a:cubicBezTo>
                  <a:lnTo>
                    <a:pt x="124335" y="94063"/>
                  </a:lnTo>
                  <a:cubicBezTo>
                    <a:pt x="125703" y="88112"/>
                    <a:pt x="128494" y="82433"/>
                    <a:pt x="129756" y="76445"/>
                  </a:cubicBezTo>
                  <a:lnTo>
                    <a:pt x="129756" y="76445"/>
                  </a:lnTo>
                  <a:cubicBezTo>
                    <a:pt x="130469" y="76503"/>
                    <a:pt x="131184" y="76529"/>
                    <a:pt x="131901" y="76529"/>
                  </a:cubicBezTo>
                  <a:cubicBezTo>
                    <a:pt x="137878" y="76529"/>
                    <a:pt x="143988" y="74685"/>
                    <a:pt x="150057" y="73713"/>
                  </a:cubicBezTo>
                  <a:lnTo>
                    <a:pt x="150057" y="73713"/>
                  </a:lnTo>
                  <a:cubicBezTo>
                    <a:pt x="149949" y="75948"/>
                    <a:pt x="150231" y="78192"/>
                    <a:pt x="151073" y="80392"/>
                  </a:cubicBezTo>
                  <a:cubicBezTo>
                    <a:pt x="152537" y="84198"/>
                    <a:pt x="155465" y="87321"/>
                    <a:pt x="159271" y="88980"/>
                  </a:cubicBezTo>
                  <a:cubicBezTo>
                    <a:pt x="161104" y="89836"/>
                    <a:pt x="163097" y="90471"/>
                    <a:pt x="165135" y="91051"/>
                  </a:cubicBezTo>
                  <a:lnTo>
                    <a:pt x="165135" y="91051"/>
                  </a:lnTo>
                  <a:cubicBezTo>
                    <a:pt x="164820" y="91715"/>
                    <a:pt x="164460" y="92360"/>
                    <a:pt x="164053" y="92981"/>
                  </a:cubicBezTo>
                  <a:cubicBezTo>
                    <a:pt x="162101" y="96202"/>
                    <a:pt x="159856" y="99227"/>
                    <a:pt x="157904" y="102448"/>
                  </a:cubicBezTo>
                  <a:cubicBezTo>
                    <a:pt x="156245" y="105083"/>
                    <a:pt x="154489" y="108108"/>
                    <a:pt x="154293" y="111328"/>
                  </a:cubicBezTo>
                  <a:cubicBezTo>
                    <a:pt x="154196" y="114354"/>
                    <a:pt x="155757" y="117184"/>
                    <a:pt x="158490" y="118648"/>
                  </a:cubicBezTo>
                  <a:cubicBezTo>
                    <a:pt x="161943" y="120633"/>
                    <a:pt x="165778" y="121626"/>
                    <a:pt x="169725" y="121626"/>
                  </a:cubicBezTo>
                  <a:cubicBezTo>
                    <a:pt x="170240" y="121626"/>
                    <a:pt x="170757" y="121609"/>
                    <a:pt x="171274" y="121576"/>
                  </a:cubicBezTo>
                  <a:cubicBezTo>
                    <a:pt x="175178" y="121380"/>
                    <a:pt x="178789"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1" y="96527"/>
                  </a:cubicBezTo>
                  <a:lnTo>
                    <a:pt x="210871" y="96527"/>
                  </a:lnTo>
                  <a:cubicBezTo>
                    <a:pt x="212087" y="97050"/>
                    <a:pt x="213303" y="97585"/>
                    <a:pt x="214508" y="98154"/>
                  </a:cubicBezTo>
                  <a:cubicBezTo>
                    <a:pt x="218314" y="100008"/>
                    <a:pt x="221827" y="102643"/>
                    <a:pt x="225633" y="104204"/>
                  </a:cubicBezTo>
                  <a:cubicBezTo>
                    <a:pt x="227848" y="105161"/>
                    <a:pt x="230219" y="105780"/>
                    <a:pt x="232545" y="105780"/>
                  </a:cubicBezTo>
                  <a:cubicBezTo>
                    <a:pt x="234728" y="105780"/>
                    <a:pt x="236871" y="105234"/>
                    <a:pt x="238808" y="103911"/>
                  </a:cubicBezTo>
                  <a:cubicBezTo>
                    <a:pt x="242907" y="100691"/>
                    <a:pt x="245249" y="95714"/>
                    <a:pt x="245152" y="90444"/>
                  </a:cubicBezTo>
                  <a:cubicBezTo>
                    <a:pt x="244957" y="85759"/>
                    <a:pt x="242907" y="81173"/>
                    <a:pt x="239491" y="77855"/>
                  </a:cubicBezTo>
                  <a:cubicBezTo>
                    <a:pt x="235685" y="74341"/>
                    <a:pt x="231001" y="71901"/>
                    <a:pt x="225926" y="70926"/>
                  </a:cubicBezTo>
                  <a:cubicBezTo>
                    <a:pt x="216099" y="68688"/>
                    <a:pt x="204721" y="69360"/>
                    <a:pt x="196529" y="62498"/>
                  </a:cubicBezTo>
                  <a:lnTo>
                    <a:pt x="196529" y="62498"/>
                  </a:lnTo>
                  <a:cubicBezTo>
                    <a:pt x="196536" y="62477"/>
                    <a:pt x="196543" y="62456"/>
                    <a:pt x="196551" y="62435"/>
                  </a:cubicBezTo>
                  <a:cubicBezTo>
                    <a:pt x="197917" y="58531"/>
                    <a:pt x="199186" y="54530"/>
                    <a:pt x="200357" y="50626"/>
                  </a:cubicBezTo>
                  <a:cubicBezTo>
                    <a:pt x="201957" y="45085"/>
                    <a:pt x="203697" y="38467"/>
                    <a:pt x="204355" y="31833"/>
                  </a:cubicBezTo>
                  <a:lnTo>
                    <a:pt x="204355" y="31833"/>
                  </a:lnTo>
                  <a:cubicBezTo>
                    <a:pt x="204864" y="31569"/>
                    <a:pt x="205355" y="31266"/>
                    <a:pt x="205822" y="30913"/>
                  </a:cubicBezTo>
                  <a:cubicBezTo>
                    <a:pt x="210409" y="27595"/>
                    <a:pt x="211678" y="22227"/>
                    <a:pt x="211385" y="16860"/>
                  </a:cubicBezTo>
                  <a:cubicBezTo>
                    <a:pt x="211190" y="13054"/>
                    <a:pt x="209726" y="6808"/>
                    <a:pt x="213337" y="4075"/>
                  </a:cubicBezTo>
                  <a:cubicBezTo>
                    <a:pt x="214336" y="3335"/>
                    <a:pt x="215561" y="3058"/>
                    <a:pt x="216844" y="3058"/>
                  </a:cubicBezTo>
                  <a:cubicBezTo>
                    <a:pt x="218945" y="3058"/>
                    <a:pt x="221205" y="3799"/>
                    <a:pt x="222901" y="4466"/>
                  </a:cubicBezTo>
                  <a:cubicBezTo>
                    <a:pt x="226512" y="5929"/>
                    <a:pt x="229830" y="8174"/>
                    <a:pt x="232465" y="11004"/>
                  </a:cubicBezTo>
                  <a:cubicBezTo>
                    <a:pt x="235002" y="13737"/>
                    <a:pt x="236173" y="17640"/>
                    <a:pt x="236954" y="21154"/>
                  </a:cubicBezTo>
                  <a:cubicBezTo>
                    <a:pt x="238418" y="28278"/>
                    <a:pt x="237344" y="39111"/>
                    <a:pt x="228073" y="39501"/>
                  </a:cubicBezTo>
                  <a:cubicBezTo>
                    <a:pt x="227781" y="39514"/>
                    <a:pt x="227480" y="39519"/>
                    <a:pt x="227170" y="39519"/>
                  </a:cubicBezTo>
                  <a:cubicBezTo>
                    <a:pt x="224303" y="39519"/>
                    <a:pt x="220702" y="39030"/>
                    <a:pt x="217236" y="39030"/>
                  </a:cubicBezTo>
                  <a:cubicBezTo>
                    <a:pt x="212424" y="39030"/>
                    <a:pt x="207874" y="39973"/>
                    <a:pt x="205920" y="44478"/>
                  </a:cubicBezTo>
                  <a:cubicBezTo>
                    <a:pt x="204163" y="48479"/>
                    <a:pt x="206408" y="52578"/>
                    <a:pt x="209433" y="55311"/>
                  </a:cubicBezTo>
                  <a:cubicBezTo>
                    <a:pt x="212946" y="58336"/>
                    <a:pt x="217338" y="60093"/>
                    <a:pt x="221925" y="60093"/>
                  </a:cubicBezTo>
                  <a:cubicBezTo>
                    <a:pt x="222332" y="60108"/>
                    <a:pt x="222746" y="60115"/>
                    <a:pt x="223166" y="60115"/>
                  </a:cubicBezTo>
                  <a:cubicBezTo>
                    <a:pt x="224822" y="60115"/>
                    <a:pt x="226571" y="60018"/>
                    <a:pt x="228317" y="60018"/>
                  </a:cubicBezTo>
                  <a:cubicBezTo>
                    <a:pt x="231656" y="60018"/>
                    <a:pt x="234985" y="60372"/>
                    <a:pt x="237637" y="62435"/>
                  </a:cubicBezTo>
                  <a:cubicBezTo>
                    <a:pt x="240760" y="64875"/>
                    <a:pt x="242126" y="69169"/>
                    <a:pt x="243688" y="72585"/>
                  </a:cubicBezTo>
                  <a:cubicBezTo>
                    <a:pt x="243969" y="73177"/>
                    <a:pt x="244429" y="73421"/>
                    <a:pt x="244896" y="73421"/>
                  </a:cubicBezTo>
                  <a:cubicBezTo>
                    <a:pt x="245892" y="73421"/>
                    <a:pt x="246921" y="72316"/>
                    <a:pt x="246323" y="71121"/>
                  </a:cubicBezTo>
                  <a:cubicBezTo>
                    <a:pt x="244566" y="67315"/>
                    <a:pt x="243200" y="63021"/>
                    <a:pt x="239882" y="60288"/>
                  </a:cubicBezTo>
                  <a:cubicBezTo>
                    <a:pt x="236473" y="57435"/>
                    <a:pt x="232035" y="57027"/>
                    <a:pt x="227717" y="57027"/>
                  </a:cubicBezTo>
                  <a:cubicBezTo>
                    <a:pt x="226719" y="57027"/>
                    <a:pt x="225726" y="57049"/>
                    <a:pt x="224755" y="57067"/>
                  </a:cubicBezTo>
                  <a:cubicBezTo>
                    <a:pt x="224200" y="57106"/>
                    <a:pt x="223641" y="57125"/>
                    <a:pt x="223081" y="57125"/>
                  </a:cubicBezTo>
                  <a:cubicBezTo>
                    <a:pt x="220784" y="57125"/>
                    <a:pt x="218461" y="56798"/>
                    <a:pt x="216265" y="56092"/>
                  </a:cubicBezTo>
                  <a:cubicBezTo>
                    <a:pt x="214215" y="55213"/>
                    <a:pt x="212458" y="54042"/>
                    <a:pt x="210897" y="52481"/>
                  </a:cubicBezTo>
                  <a:cubicBezTo>
                    <a:pt x="209531" y="51114"/>
                    <a:pt x="208067" y="49065"/>
                    <a:pt x="208360" y="46918"/>
                  </a:cubicBezTo>
                  <a:cubicBezTo>
                    <a:pt x="208555" y="45161"/>
                    <a:pt x="209726" y="43697"/>
                    <a:pt x="211482" y="43014"/>
                  </a:cubicBezTo>
                  <a:cubicBezTo>
                    <a:pt x="213148" y="42313"/>
                    <a:pt x="215010" y="42104"/>
                    <a:pt x="216910" y="42104"/>
                  </a:cubicBezTo>
                  <a:cubicBezTo>
                    <a:pt x="219241" y="42104"/>
                    <a:pt x="221628" y="42419"/>
                    <a:pt x="223779" y="42526"/>
                  </a:cubicBezTo>
                  <a:cubicBezTo>
                    <a:pt x="224773" y="42576"/>
                    <a:pt x="225760" y="42619"/>
                    <a:pt x="226734" y="42619"/>
                  </a:cubicBezTo>
                  <a:cubicBezTo>
                    <a:pt x="229583" y="42619"/>
                    <a:pt x="232309" y="42248"/>
                    <a:pt x="234709" y="40574"/>
                  </a:cubicBezTo>
                  <a:cubicBezTo>
                    <a:pt x="241834" y="35305"/>
                    <a:pt x="241443" y="24667"/>
                    <a:pt x="239101" y="17152"/>
                  </a:cubicBezTo>
                  <a:cubicBezTo>
                    <a:pt x="238125" y="13542"/>
                    <a:pt x="236271" y="10321"/>
                    <a:pt x="233636" y="7686"/>
                  </a:cubicBezTo>
                  <a:cubicBezTo>
                    <a:pt x="230611" y="4856"/>
                    <a:pt x="227097" y="2709"/>
                    <a:pt x="223291" y="1245"/>
                  </a:cubicBezTo>
                  <a:cubicBezTo>
                    <a:pt x="221336" y="555"/>
                    <a:pt x="219145" y="1"/>
                    <a:pt x="2170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2" name="Google Shape;3722;p51"/>
            <p:cNvSpPr/>
            <p:nvPr/>
          </p:nvSpPr>
          <p:spPr>
            <a:xfrm>
              <a:off x="284475" y="1343100"/>
              <a:ext cx="1917700" cy="2959500"/>
            </a:xfrm>
            <a:custGeom>
              <a:avLst/>
              <a:gdLst/>
              <a:ahLst/>
              <a:cxnLst/>
              <a:rect l="l" t="t" r="r" b="b"/>
              <a:pathLst>
                <a:path w="76708" h="118380" extrusionOk="0">
                  <a:moveTo>
                    <a:pt x="11737" y="2985"/>
                  </a:moveTo>
                  <a:cubicBezTo>
                    <a:pt x="12087" y="2985"/>
                    <a:pt x="12437"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8" y="23832"/>
                  </a:cubicBezTo>
                  <a:cubicBezTo>
                    <a:pt x="9369" y="21588"/>
                    <a:pt x="5368" y="18953"/>
                    <a:pt x="4002" y="14561"/>
                  </a:cubicBezTo>
                  <a:cubicBezTo>
                    <a:pt x="3026"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4" y="45690"/>
                  </a:cubicBezTo>
                  <a:lnTo>
                    <a:pt x="24764"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1" y="65147"/>
                    <a:pt x="42863" y="64236"/>
                    <a:pt x="41867" y="63259"/>
                  </a:cubicBezTo>
                  <a:cubicBezTo>
                    <a:pt x="39623" y="61210"/>
                    <a:pt x="37964"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1"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8" y="73897"/>
                    <a:pt x="9174" y="69798"/>
                    <a:pt x="12102" y="66870"/>
                  </a:cubicBezTo>
                  <a:cubicBezTo>
                    <a:pt x="14737" y="64040"/>
                    <a:pt x="18250" y="62088"/>
                    <a:pt x="21178" y="59551"/>
                  </a:cubicBezTo>
                  <a:cubicBezTo>
                    <a:pt x="24542" y="56860"/>
                    <a:pt x="26675" y="53033"/>
                    <a:pt x="27392" y="48816"/>
                  </a:cubicBezTo>
                  <a:lnTo>
                    <a:pt x="27392" y="48816"/>
                  </a:lnTo>
                  <a:cubicBezTo>
                    <a:pt x="27723" y="48815"/>
                    <a:pt x="28055" y="48815"/>
                    <a:pt x="28388" y="48815"/>
                  </a:cubicBezTo>
                  <a:close/>
                  <a:moveTo>
                    <a:pt x="36077" y="90022"/>
                  </a:moveTo>
                  <a:cubicBezTo>
                    <a:pt x="38838" y="91452"/>
                    <a:pt x="41153" y="93653"/>
                    <a:pt x="42746" y="96440"/>
                  </a:cubicBezTo>
                  <a:cubicBezTo>
                    <a:pt x="44990" y="100344"/>
                    <a:pt x="44112" y="105126"/>
                    <a:pt x="39818" y="107273"/>
                  </a:cubicBezTo>
                  <a:cubicBezTo>
                    <a:pt x="37502" y="108319"/>
                    <a:pt x="34729" y="108450"/>
                    <a:pt x="32155" y="108454"/>
                  </a:cubicBezTo>
                  <a:lnTo>
                    <a:pt x="32155" y="108454"/>
                  </a:lnTo>
                  <a:cubicBezTo>
                    <a:pt x="31997" y="108205"/>
                    <a:pt x="31851" y="107942"/>
                    <a:pt x="31718" y="107663"/>
                  </a:cubicBezTo>
                  <a:cubicBezTo>
                    <a:pt x="29766" y="103467"/>
                    <a:pt x="31718" y="98197"/>
                    <a:pt x="33670" y="94293"/>
                  </a:cubicBezTo>
                  <a:cubicBezTo>
                    <a:pt x="34401" y="92830"/>
                    <a:pt x="35220" y="91417"/>
                    <a:pt x="36077" y="90022"/>
                  </a:cubicBezTo>
                  <a:close/>
                  <a:moveTo>
                    <a:pt x="46611" y="70781"/>
                  </a:moveTo>
                  <a:lnTo>
                    <a:pt x="46611" y="70781"/>
                  </a:lnTo>
                  <a:cubicBezTo>
                    <a:pt x="47243" y="71211"/>
                    <a:pt x="47876" y="71631"/>
                    <a:pt x="48504" y="72043"/>
                  </a:cubicBezTo>
                  <a:cubicBezTo>
                    <a:pt x="54554" y="75946"/>
                    <a:pt x="61288" y="79362"/>
                    <a:pt x="66461" y="84534"/>
                  </a:cubicBezTo>
                  <a:cubicBezTo>
                    <a:pt x="68900" y="86681"/>
                    <a:pt x="70657" y="89609"/>
                    <a:pt x="71438" y="92732"/>
                  </a:cubicBezTo>
                  <a:cubicBezTo>
                    <a:pt x="72218" y="96831"/>
                    <a:pt x="70852" y="101027"/>
                    <a:pt x="67827" y="103857"/>
                  </a:cubicBezTo>
                  <a:cubicBezTo>
                    <a:pt x="61679" y="110298"/>
                    <a:pt x="52700" y="112055"/>
                    <a:pt x="44210" y="112445"/>
                  </a:cubicBezTo>
                  <a:cubicBezTo>
                    <a:pt x="43621" y="112471"/>
                    <a:pt x="43010" y="112488"/>
                    <a:pt x="42388" y="112488"/>
                  </a:cubicBezTo>
                  <a:cubicBezTo>
                    <a:pt x="40008" y="112488"/>
                    <a:pt x="37466" y="112236"/>
                    <a:pt x="35368" y="111237"/>
                  </a:cubicBezTo>
                  <a:lnTo>
                    <a:pt x="35368" y="111237"/>
                  </a:lnTo>
                  <a:cubicBezTo>
                    <a:pt x="38228" y="110973"/>
                    <a:pt x="40993" y="110365"/>
                    <a:pt x="43234" y="108444"/>
                  </a:cubicBezTo>
                  <a:cubicBezTo>
                    <a:pt x="46942" y="105516"/>
                    <a:pt x="48113" y="100344"/>
                    <a:pt x="46064" y="96148"/>
                  </a:cubicBezTo>
                  <a:cubicBezTo>
                    <a:pt x="44231" y="92399"/>
                    <a:pt x="41332" y="89362"/>
                    <a:pt x="37730" y="87399"/>
                  </a:cubicBezTo>
                  <a:lnTo>
                    <a:pt x="37730" y="87399"/>
                  </a:lnTo>
                  <a:cubicBezTo>
                    <a:pt x="38767" y="85779"/>
                    <a:pt x="39815" y="84157"/>
                    <a:pt x="40794" y="82485"/>
                  </a:cubicBezTo>
                  <a:cubicBezTo>
                    <a:pt x="42941" y="78874"/>
                    <a:pt x="44893"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8" y="19733"/>
                    <a:pt x="6051" y="22759"/>
                    <a:pt x="9662" y="25199"/>
                  </a:cubicBezTo>
                  <a:cubicBezTo>
                    <a:pt x="10556" y="25810"/>
                    <a:pt x="11496" y="26400"/>
                    <a:pt x="12450" y="26991"/>
                  </a:cubicBezTo>
                  <a:lnTo>
                    <a:pt x="12450" y="26991"/>
                  </a:lnTo>
                  <a:cubicBezTo>
                    <a:pt x="11515" y="28953"/>
                    <a:pt x="10748" y="30970"/>
                    <a:pt x="10345" y="33103"/>
                  </a:cubicBezTo>
                  <a:cubicBezTo>
                    <a:pt x="9564" y="37788"/>
                    <a:pt x="10540" y="43155"/>
                    <a:pt x="14541" y="46083"/>
                  </a:cubicBezTo>
                  <a:cubicBezTo>
                    <a:pt x="17313" y="48085"/>
                    <a:pt x="20934" y="48568"/>
                    <a:pt x="24400" y="48731"/>
                  </a:cubicBezTo>
                  <a:lnTo>
                    <a:pt x="24400" y="48731"/>
                  </a:lnTo>
                  <a:cubicBezTo>
                    <a:pt x="24369" y="48890"/>
                    <a:pt x="24336" y="49049"/>
                    <a:pt x="24301" y="49206"/>
                  </a:cubicBezTo>
                  <a:cubicBezTo>
                    <a:pt x="22349" y="57794"/>
                    <a:pt x="13273" y="60234"/>
                    <a:pt x="8393" y="66577"/>
                  </a:cubicBezTo>
                  <a:cubicBezTo>
                    <a:pt x="4002" y="72433"/>
                    <a:pt x="3611" y="81997"/>
                    <a:pt x="11028" y="85315"/>
                  </a:cubicBezTo>
                  <a:cubicBezTo>
                    <a:pt x="17567" y="88340"/>
                    <a:pt x="25081" y="87169"/>
                    <a:pt x="31913" y="88536"/>
                  </a:cubicBezTo>
                  <a:cubicBezTo>
                    <a:pt x="32317" y="88622"/>
                    <a:pt x="32716" y="88722"/>
                    <a:pt x="33110" y="88836"/>
                  </a:cubicBezTo>
                  <a:lnTo>
                    <a:pt x="33110" y="88836"/>
                  </a:lnTo>
                  <a:cubicBezTo>
                    <a:pt x="32664" y="89574"/>
                    <a:pt x="32231" y="90318"/>
                    <a:pt x="31815" y="91073"/>
                  </a:cubicBezTo>
                  <a:cubicBezTo>
                    <a:pt x="29571" y="95172"/>
                    <a:pt x="27424" y="100051"/>
                    <a:pt x="27814" y="104833"/>
                  </a:cubicBezTo>
                  <a:cubicBezTo>
                    <a:pt x="27919" y="106115"/>
                    <a:pt x="28234" y="107341"/>
                    <a:pt x="28727" y="108472"/>
                  </a:cubicBezTo>
                  <a:lnTo>
                    <a:pt x="28727" y="108472"/>
                  </a:lnTo>
                  <a:cubicBezTo>
                    <a:pt x="25269" y="108554"/>
                    <a:pt x="21698" y="108667"/>
                    <a:pt x="18445" y="109811"/>
                  </a:cubicBezTo>
                  <a:cubicBezTo>
                    <a:pt x="15225" y="110591"/>
                    <a:pt x="12687" y="113226"/>
                    <a:pt x="11907"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5" y="111524"/>
                    <a:pt x="30645" y="111463"/>
                  </a:cubicBezTo>
                  <a:lnTo>
                    <a:pt x="30645" y="111463"/>
                  </a:lnTo>
                  <a:cubicBezTo>
                    <a:pt x="32070" y="113056"/>
                    <a:pt x="33949" y="114236"/>
                    <a:pt x="36109" y="114788"/>
                  </a:cubicBezTo>
                  <a:cubicBezTo>
                    <a:pt x="38172" y="115338"/>
                    <a:pt x="40343" y="115522"/>
                    <a:pt x="42531" y="115522"/>
                  </a:cubicBezTo>
                  <a:cubicBezTo>
                    <a:pt x="45000" y="115522"/>
                    <a:pt x="47490" y="115287"/>
                    <a:pt x="49870" y="115080"/>
                  </a:cubicBezTo>
                  <a:cubicBezTo>
                    <a:pt x="54262" y="114592"/>
                    <a:pt x="58458" y="113421"/>
                    <a:pt x="62362" y="111372"/>
                  </a:cubicBezTo>
                  <a:cubicBezTo>
                    <a:pt x="70071" y="107566"/>
                    <a:pt x="76708" y="99954"/>
                    <a:pt x="73975" y="90878"/>
                  </a:cubicBezTo>
                  <a:cubicBezTo>
                    <a:pt x="71926" y="84046"/>
                    <a:pt x="65582" y="79459"/>
                    <a:pt x="60019"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8" y="45884"/>
                    <a:pt x="38197" y="45394"/>
                    <a:pt x="38452" y="44912"/>
                  </a:cubicBezTo>
                  <a:cubicBezTo>
                    <a:pt x="40891" y="40228"/>
                    <a:pt x="45381" y="36812"/>
                    <a:pt x="48406" y="32420"/>
                  </a:cubicBezTo>
                  <a:cubicBezTo>
                    <a:pt x="51529" y="27638"/>
                    <a:pt x="52895" y="21783"/>
                    <a:pt x="52212" y="16122"/>
                  </a:cubicBezTo>
                  <a:cubicBezTo>
                    <a:pt x="51529" y="10560"/>
                    <a:pt x="49187" y="5290"/>
                    <a:pt x="45381" y="1093"/>
                  </a:cubicBezTo>
                  <a:cubicBezTo>
                    <a:pt x="45074" y="787"/>
                    <a:pt x="44728" y="657"/>
                    <a:pt x="44391" y="657"/>
                  </a:cubicBezTo>
                  <a:cubicBezTo>
                    <a:pt x="43227" y="657"/>
                    <a:pt x="42174" y="2203"/>
                    <a:pt x="43234" y="3338"/>
                  </a:cubicBezTo>
                  <a:lnTo>
                    <a:pt x="43429" y="3338"/>
                  </a:lnTo>
                  <a:cubicBezTo>
                    <a:pt x="47430" y="7730"/>
                    <a:pt x="49675" y="13488"/>
                    <a:pt x="49480" y="19441"/>
                  </a:cubicBezTo>
                  <a:cubicBezTo>
                    <a:pt x="49480" y="22368"/>
                    <a:pt x="48796" y="25394"/>
                    <a:pt x="47625" y="28126"/>
                  </a:cubicBezTo>
                  <a:cubicBezTo>
                    <a:pt x="46454" y="30566"/>
                    <a:pt x="44893" y="32713"/>
                    <a:pt x="42941" y="34665"/>
                  </a:cubicBezTo>
                  <a:cubicBezTo>
                    <a:pt x="39812" y="38152"/>
                    <a:pt x="36601" y="41557"/>
                    <a:pt x="34958" y="46005"/>
                  </a:cubicBezTo>
                  <a:lnTo>
                    <a:pt x="34958" y="46005"/>
                  </a:lnTo>
                  <a:cubicBezTo>
                    <a:pt x="32566" y="45793"/>
                    <a:pt x="30093" y="45804"/>
                    <a:pt x="27683" y="45771"/>
                  </a:cubicBezTo>
                  <a:lnTo>
                    <a:pt x="27683" y="45771"/>
                  </a:lnTo>
                  <a:cubicBezTo>
                    <a:pt x="27862" y="41128"/>
                    <a:pt x="26855" y="36336"/>
                    <a:pt x="24106" y="32615"/>
                  </a:cubicBezTo>
                  <a:cubicBezTo>
                    <a:pt x="22086" y="29830"/>
                    <a:pt x="19370" y="27789"/>
                    <a:pt x="16527" y="25963"/>
                  </a:cubicBezTo>
                  <a:lnTo>
                    <a:pt x="16527"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3" name="Google Shape;3723;p51"/>
            <p:cNvSpPr/>
            <p:nvPr/>
          </p:nvSpPr>
          <p:spPr>
            <a:xfrm>
              <a:off x="1733950" y="1186625"/>
              <a:ext cx="1327025" cy="817800"/>
            </a:xfrm>
            <a:custGeom>
              <a:avLst/>
              <a:gdLst/>
              <a:ahLst/>
              <a:cxnLst/>
              <a:rect l="l" t="t" r="r" b="b"/>
              <a:pathLst>
                <a:path w="53081" h="32712" extrusionOk="0">
                  <a:moveTo>
                    <a:pt x="50178" y="0"/>
                  </a:moveTo>
                  <a:cubicBezTo>
                    <a:pt x="39517" y="0"/>
                    <a:pt x="36171" y="12749"/>
                    <a:pt x="31904" y="20430"/>
                  </a:cubicBezTo>
                  <a:cubicBezTo>
                    <a:pt x="29464" y="25016"/>
                    <a:pt x="25755" y="28823"/>
                    <a:pt x="20388" y="29603"/>
                  </a:cubicBezTo>
                  <a:cubicBezTo>
                    <a:pt x="19999" y="29660"/>
                    <a:pt x="19622" y="29687"/>
                    <a:pt x="19257" y="29687"/>
                  </a:cubicBezTo>
                  <a:cubicBezTo>
                    <a:pt x="15208" y="29687"/>
                    <a:pt x="12508" y="26368"/>
                    <a:pt x="10629" y="22967"/>
                  </a:cubicBezTo>
                  <a:cubicBezTo>
                    <a:pt x="7701" y="17990"/>
                    <a:pt x="6042" y="12427"/>
                    <a:pt x="3309" y="7352"/>
                  </a:cubicBezTo>
                  <a:cubicBezTo>
                    <a:pt x="3007" y="6808"/>
                    <a:pt x="2545" y="6582"/>
                    <a:pt x="2081" y="6582"/>
                  </a:cubicBezTo>
                  <a:cubicBezTo>
                    <a:pt x="1047" y="6582"/>
                    <a:pt x="1" y="7702"/>
                    <a:pt x="674" y="8914"/>
                  </a:cubicBezTo>
                  <a:lnTo>
                    <a:pt x="577"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7" y="22284"/>
                    <a:pt x="36881" y="17112"/>
                    <a:pt x="39321" y="12330"/>
                  </a:cubicBezTo>
                  <a:cubicBezTo>
                    <a:pt x="41647" y="7770"/>
                    <a:pt x="44772" y="3122"/>
                    <a:pt x="50302" y="3122"/>
                  </a:cubicBezTo>
                  <a:cubicBezTo>
                    <a:pt x="50572" y="3122"/>
                    <a:pt x="50848"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4" name="Google Shape;3724;p51"/>
            <p:cNvSpPr/>
            <p:nvPr/>
          </p:nvSpPr>
          <p:spPr>
            <a:xfrm>
              <a:off x="5405250" y="1228675"/>
              <a:ext cx="1478925" cy="818850"/>
            </a:xfrm>
            <a:custGeom>
              <a:avLst/>
              <a:gdLst/>
              <a:ahLst/>
              <a:cxnLst/>
              <a:rect l="l" t="t" r="r" b="b"/>
              <a:pathLst>
                <a:path w="59157" h="32754" extrusionOk="0">
                  <a:moveTo>
                    <a:pt x="2008" y="1"/>
                  </a:moveTo>
                  <a:cubicBezTo>
                    <a:pt x="1040" y="1"/>
                    <a:pt x="1" y="1086"/>
                    <a:pt x="601" y="2352"/>
                  </a:cubicBezTo>
                  <a:cubicBezTo>
                    <a:pt x="4212" y="9769"/>
                    <a:pt x="5773" y="18552"/>
                    <a:pt x="10946" y="25286"/>
                  </a:cubicBezTo>
                  <a:cubicBezTo>
                    <a:pt x="15190" y="30810"/>
                    <a:pt x="21433" y="32754"/>
                    <a:pt x="27910" y="32754"/>
                  </a:cubicBezTo>
                  <a:cubicBezTo>
                    <a:pt x="30817" y="32754"/>
                    <a:pt x="33771" y="32362"/>
                    <a:pt x="36612" y="31727"/>
                  </a:cubicBezTo>
                  <a:cubicBezTo>
                    <a:pt x="43444" y="30166"/>
                    <a:pt x="49983" y="27531"/>
                    <a:pt x="57204" y="27433"/>
                  </a:cubicBezTo>
                  <a:cubicBezTo>
                    <a:pt x="59156" y="27433"/>
                    <a:pt x="59156" y="24408"/>
                    <a:pt x="57204" y="24408"/>
                  </a:cubicBezTo>
                  <a:cubicBezTo>
                    <a:pt x="51154"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5" y="17577"/>
                    <a:pt x="8506" y="14063"/>
                  </a:cubicBezTo>
                  <a:cubicBezTo>
                    <a:pt x="6847" y="9672"/>
                    <a:pt x="5285" y="5085"/>
                    <a:pt x="3138" y="791"/>
                  </a:cubicBezTo>
                  <a:cubicBezTo>
                    <a:pt x="2891" y="234"/>
                    <a:pt x="2457" y="1"/>
                    <a:pt x="20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5" name="Google Shape;3725;p51"/>
            <p:cNvSpPr/>
            <p:nvPr/>
          </p:nvSpPr>
          <p:spPr>
            <a:xfrm>
              <a:off x="4140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9" y="13447"/>
                  </a:cubicBezTo>
                  <a:cubicBezTo>
                    <a:pt x="3962" y="18717"/>
                    <a:pt x="3474" y="24377"/>
                    <a:pt x="742" y="29257"/>
                  </a:cubicBezTo>
                  <a:cubicBezTo>
                    <a:pt x="1" y="30469"/>
                    <a:pt x="1026" y="31588"/>
                    <a:pt x="2086" y="31588"/>
                  </a:cubicBezTo>
                  <a:cubicBezTo>
                    <a:pt x="2561" y="31588"/>
                    <a:pt x="3044" y="31362"/>
                    <a:pt x="3377" y="30818"/>
                  </a:cubicBezTo>
                  <a:cubicBezTo>
                    <a:pt x="5621" y="26817"/>
                    <a:pt x="6597" y="22328"/>
                    <a:pt x="7476" y="17741"/>
                  </a:cubicBezTo>
                  <a:cubicBezTo>
                    <a:pt x="8256" y="13935"/>
                    <a:pt x="9037" y="9641"/>
                    <a:pt x="11770" y="6713"/>
                  </a:cubicBezTo>
                  <a:cubicBezTo>
                    <a:pt x="14258" y="4078"/>
                    <a:pt x="18064" y="3090"/>
                    <a:pt x="21665" y="3090"/>
                  </a:cubicBezTo>
                  <a:cubicBezTo>
                    <a:pt x="22865" y="3090"/>
                    <a:pt x="24042" y="3200"/>
                    <a:pt x="25140" y="3395"/>
                  </a:cubicBezTo>
                  <a:cubicBezTo>
                    <a:pt x="31190" y="4566"/>
                    <a:pt x="36753" y="7591"/>
                    <a:pt x="40950" y="12080"/>
                  </a:cubicBezTo>
                  <a:cubicBezTo>
                    <a:pt x="45634" y="16862"/>
                    <a:pt x="48952" y="23206"/>
                    <a:pt x="48855" y="30037"/>
                  </a:cubicBezTo>
                  <a:cubicBezTo>
                    <a:pt x="48855" y="31062"/>
                    <a:pt x="49611" y="31574"/>
                    <a:pt x="50367" y="31574"/>
                  </a:cubicBezTo>
                  <a:cubicBezTo>
                    <a:pt x="51124" y="31574"/>
                    <a:pt x="51880" y="31062"/>
                    <a:pt x="51880" y="30037"/>
                  </a:cubicBezTo>
                  <a:lnTo>
                    <a:pt x="51978" y="30037"/>
                  </a:lnTo>
                  <a:cubicBezTo>
                    <a:pt x="52173" y="16862"/>
                    <a:pt x="41340" y="4859"/>
                    <a:pt x="29141" y="1150"/>
                  </a:cubicBezTo>
                  <a:cubicBezTo>
                    <a:pt x="26757" y="427"/>
                    <a:pt x="24151" y="0"/>
                    <a:pt x="215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61" name="Picture 4" descr="32087466201311191050187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453352" y="891425"/>
            <a:ext cx="2837415" cy="3043772"/>
          </a:xfrm>
          <a:prstGeom prst="rect">
            <a:avLst/>
          </a:prstGeom>
          <a:noFill/>
          <a:ln>
            <a:solidFill>
              <a:srgbClr val="FF0000"/>
            </a:solidFill>
            <a:miter lim="800000"/>
            <a:headEnd/>
            <a:tailEnd/>
          </a:ln>
        </p:spPr>
      </p:pic>
    </p:spTree>
    <p:extLst>
      <p:ext uri="{BB962C8B-B14F-4D97-AF65-F5344CB8AC3E}">
        <p14:creationId xmlns:p14="http://schemas.microsoft.com/office/powerpoint/2010/main" val="2546609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73"/>
        <p:cNvGrpSpPr/>
        <p:nvPr/>
      </p:nvGrpSpPr>
      <p:grpSpPr>
        <a:xfrm>
          <a:off x="0" y="0"/>
          <a:ext cx="0" cy="0"/>
          <a:chOff x="0" y="0"/>
          <a:chExt cx="0" cy="0"/>
        </a:xfrm>
      </p:grpSpPr>
      <p:sp>
        <p:nvSpPr>
          <p:cNvPr id="3574" name="Google Shape;3574;p51"/>
          <p:cNvSpPr/>
          <p:nvPr/>
        </p:nvSpPr>
        <p:spPr>
          <a:xfrm>
            <a:off x="145144" y="277328"/>
            <a:ext cx="6353529"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581" name="Google Shape;3581;p51"/>
          <p:cNvGrpSpPr/>
          <p:nvPr/>
        </p:nvGrpSpPr>
        <p:grpSpPr>
          <a:xfrm rot="8868846">
            <a:off x="5932949" y="4589273"/>
            <a:ext cx="904092" cy="339526"/>
            <a:chOff x="202075" y="1493875"/>
            <a:chExt cx="7071675" cy="2655725"/>
          </a:xfrm>
        </p:grpSpPr>
        <p:sp>
          <p:nvSpPr>
            <p:cNvPr id="3582" name="Google Shape;3582;p51"/>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3" name="Google Shape;3583;p51"/>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4" name="Google Shape;3584;p51"/>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5" name="Google Shape;3585;p51"/>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6" name="Google Shape;3586;p51"/>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7" name="Google Shape;3587;p51"/>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704" name="Google Shape;3704;p51"/>
          <p:cNvGrpSpPr/>
          <p:nvPr/>
        </p:nvGrpSpPr>
        <p:grpSpPr>
          <a:xfrm rot="-1774343">
            <a:off x="484001" y="970466"/>
            <a:ext cx="941807" cy="400142"/>
            <a:chOff x="0" y="1186625"/>
            <a:chExt cx="7619725" cy="3240625"/>
          </a:xfrm>
        </p:grpSpPr>
        <p:sp>
          <p:nvSpPr>
            <p:cNvPr id="3705" name="Google Shape;3705;p51"/>
            <p:cNvSpPr/>
            <p:nvPr/>
          </p:nvSpPr>
          <p:spPr>
            <a:xfrm>
              <a:off x="0" y="1186625"/>
              <a:ext cx="7619725" cy="3240563"/>
            </a:xfrm>
            <a:custGeom>
              <a:avLst/>
              <a:gdLst/>
              <a:ahLst/>
              <a:cxnLst/>
              <a:rect l="l" t="t" r="r" b="b"/>
              <a:pathLst>
                <a:path w="250032" h="98080" extrusionOk="0">
                  <a:moveTo>
                    <a:pt x="879" y="0"/>
                  </a:moveTo>
                  <a:cubicBezTo>
                    <a:pt x="2831" y="2440"/>
                    <a:pt x="4392" y="5075"/>
                    <a:pt x="6246" y="7612"/>
                  </a:cubicBezTo>
                  <a:cubicBezTo>
                    <a:pt x="6734" y="8296"/>
                    <a:pt x="7320" y="8979"/>
                    <a:pt x="7905" y="9662"/>
                  </a:cubicBezTo>
                  <a:cubicBezTo>
                    <a:pt x="8198" y="10052"/>
                    <a:pt x="8491" y="10345"/>
                    <a:pt x="8686" y="10833"/>
                  </a:cubicBezTo>
                  <a:cubicBezTo>
                    <a:pt x="8979" y="11419"/>
                    <a:pt x="8686" y="12102"/>
                    <a:pt x="8101" y="12394"/>
                  </a:cubicBezTo>
                  <a:cubicBezTo>
                    <a:pt x="6832" y="13370"/>
                    <a:pt x="5466" y="14249"/>
                    <a:pt x="4002" y="15029"/>
                  </a:cubicBezTo>
                  <a:cubicBezTo>
                    <a:pt x="3123" y="15517"/>
                    <a:pt x="2343" y="16005"/>
                    <a:pt x="1464" y="16493"/>
                  </a:cubicBezTo>
                  <a:lnTo>
                    <a:pt x="879" y="16786"/>
                  </a:lnTo>
                  <a:cubicBezTo>
                    <a:pt x="684" y="16981"/>
                    <a:pt x="1074" y="17274"/>
                    <a:pt x="1172" y="17469"/>
                  </a:cubicBezTo>
                  <a:cubicBezTo>
                    <a:pt x="1269" y="17567"/>
                    <a:pt x="1757" y="18055"/>
                    <a:pt x="2050" y="18348"/>
                  </a:cubicBezTo>
                  <a:cubicBezTo>
                    <a:pt x="4295" y="20690"/>
                    <a:pt x="7320" y="22642"/>
                    <a:pt x="8979" y="25472"/>
                  </a:cubicBezTo>
                  <a:cubicBezTo>
                    <a:pt x="9467" y="26155"/>
                    <a:pt x="9955" y="27131"/>
                    <a:pt x="9565" y="27912"/>
                  </a:cubicBezTo>
                  <a:cubicBezTo>
                    <a:pt x="9077" y="28595"/>
                    <a:pt x="8296" y="29083"/>
                    <a:pt x="7515" y="29473"/>
                  </a:cubicBezTo>
                  <a:cubicBezTo>
                    <a:pt x="6930" y="29863"/>
                    <a:pt x="6344" y="30254"/>
                    <a:pt x="5758" y="30742"/>
                  </a:cubicBezTo>
                  <a:cubicBezTo>
                    <a:pt x="5661" y="30839"/>
                    <a:pt x="5466" y="30937"/>
                    <a:pt x="5368" y="31034"/>
                  </a:cubicBezTo>
                  <a:cubicBezTo>
                    <a:pt x="5270" y="31230"/>
                    <a:pt x="5563" y="31522"/>
                    <a:pt x="5563" y="31718"/>
                  </a:cubicBezTo>
                  <a:cubicBezTo>
                    <a:pt x="5856" y="32010"/>
                    <a:pt x="6051" y="32401"/>
                    <a:pt x="6344" y="32791"/>
                  </a:cubicBezTo>
                  <a:cubicBezTo>
                    <a:pt x="7222" y="33962"/>
                    <a:pt x="7905" y="35329"/>
                    <a:pt x="8393" y="36792"/>
                  </a:cubicBezTo>
                  <a:cubicBezTo>
                    <a:pt x="8979" y="39915"/>
                    <a:pt x="5856" y="41379"/>
                    <a:pt x="4587" y="43819"/>
                  </a:cubicBezTo>
                  <a:cubicBezTo>
                    <a:pt x="4099" y="44990"/>
                    <a:pt x="4295" y="46259"/>
                    <a:pt x="5173" y="47137"/>
                  </a:cubicBezTo>
                  <a:cubicBezTo>
                    <a:pt x="6149" y="48503"/>
                    <a:pt x="7320" y="49675"/>
                    <a:pt x="8686" y="50748"/>
                  </a:cubicBezTo>
                  <a:cubicBezTo>
                    <a:pt x="9857" y="51626"/>
                    <a:pt x="10833" y="52602"/>
                    <a:pt x="11712" y="53871"/>
                  </a:cubicBezTo>
                  <a:cubicBezTo>
                    <a:pt x="12200" y="54554"/>
                    <a:pt x="12785" y="55237"/>
                    <a:pt x="12200" y="56018"/>
                  </a:cubicBezTo>
                  <a:cubicBezTo>
                    <a:pt x="11614" y="57091"/>
                    <a:pt x="10833" y="58067"/>
                    <a:pt x="9955" y="58848"/>
                  </a:cubicBezTo>
                  <a:cubicBezTo>
                    <a:pt x="9077" y="59824"/>
                    <a:pt x="8003" y="60702"/>
                    <a:pt x="7125" y="61678"/>
                  </a:cubicBezTo>
                  <a:cubicBezTo>
                    <a:pt x="6149" y="62557"/>
                    <a:pt x="5368" y="63630"/>
                    <a:pt x="4783" y="64801"/>
                  </a:cubicBezTo>
                  <a:cubicBezTo>
                    <a:pt x="4392" y="65972"/>
                    <a:pt x="4685" y="67339"/>
                    <a:pt x="5466" y="68217"/>
                  </a:cubicBezTo>
                  <a:cubicBezTo>
                    <a:pt x="5954" y="68802"/>
                    <a:pt x="6344" y="69193"/>
                    <a:pt x="6832" y="69583"/>
                  </a:cubicBezTo>
                  <a:cubicBezTo>
                    <a:pt x="7125" y="69876"/>
                    <a:pt x="7418" y="70169"/>
                    <a:pt x="7613" y="70462"/>
                  </a:cubicBezTo>
                  <a:cubicBezTo>
                    <a:pt x="8003" y="71145"/>
                    <a:pt x="7418" y="71828"/>
                    <a:pt x="6930" y="72413"/>
                  </a:cubicBezTo>
                  <a:cubicBezTo>
                    <a:pt x="5856" y="73389"/>
                    <a:pt x="4783" y="74463"/>
                    <a:pt x="3807" y="75634"/>
                  </a:cubicBezTo>
                  <a:cubicBezTo>
                    <a:pt x="3221" y="76415"/>
                    <a:pt x="3221" y="77586"/>
                    <a:pt x="3904" y="78366"/>
                  </a:cubicBezTo>
                  <a:cubicBezTo>
                    <a:pt x="4685" y="79538"/>
                    <a:pt x="5563" y="80611"/>
                    <a:pt x="6637" y="81489"/>
                  </a:cubicBezTo>
                  <a:cubicBezTo>
                    <a:pt x="7710" y="82270"/>
                    <a:pt x="8686" y="83246"/>
                    <a:pt x="9565" y="84222"/>
                  </a:cubicBezTo>
                  <a:cubicBezTo>
                    <a:pt x="10248" y="84905"/>
                    <a:pt x="10443" y="85881"/>
                    <a:pt x="10150" y="86759"/>
                  </a:cubicBezTo>
                  <a:cubicBezTo>
                    <a:pt x="9272" y="88028"/>
                    <a:pt x="8296" y="89102"/>
                    <a:pt x="7222" y="90077"/>
                  </a:cubicBezTo>
                  <a:cubicBezTo>
                    <a:pt x="4978" y="92908"/>
                    <a:pt x="2636" y="95640"/>
                    <a:pt x="1" y="98080"/>
                  </a:cubicBezTo>
                  <a:lnTo>
                    <a:pt x="250032" y="98080"/>
                  </a:lnTo>
                  <a:lnTo>
                    <a:pt x="250032" y="97397"/>
                  </a:lnTo>
                  <a:cubicBezTo>
                    <a:pt x="249641" y="96421"/>
                    <a:pt x="249056" y="95347"/>
                    <a:pt x="248373" y="94469"/>
                  </a:cubicBezTo>
                  <a:cubicBezTo>
                    <a:pt x="247885" y="93688"/>
                    <a:pt x="247397" y="93005"/>
                    <a:pt x="246909" y="92420"/>
                  </a:cubicBezTo>
                  <a:cubicBezTo>
                    <a:pt x="245738" y="91053"/>
                    <a:pt x="244664" y="89687"/>
                    <a:pt x="243688" y="88223"/>
                  </a:cubicBezTo>
                  <a:cubicBezTo>
                    <a:pt x="243298" y="87735"/>
                    <a:pt x="243103" y="87150"/>
                    <a:pt x="243005" y="86564"/>
                  </a:cubicBezTo>
                  <a:cubicBezTo>
                    <a:pt x="243005" y="85979"/>
                    <a:pt x="243396" y="85393"/>
                    <a:pt x="243883" y="85198"/>
                  </a:cubicBezTo>
                  <a:cubicBezTo>
                    <a:pt x="244567" y="84808"/>
                    <a:pt x="245543" y="84612"/>
                    <a:pt x="246030" y="84027"/>
                  </a:cubicBezTo>
                  <a:cubicBezTo>
                    <a:pt x="246518" y="83441"/>
                    <a:pt x="246323" y="82368"/>
                    <a:pt x="245933" y="81587"/>
                  </a:cubicBezTo>
                  <a:cubicBezTo>
                    <a:pt x="244567" y="79440"/>
                    <a:pt x="243005" y="77391"/>
                    <a:pt x="241248" y="75536"/>
                  </a:cubicBezTo>
                  <a:cubicBezTo>
                    <a:pt x="240370" y="74756"/>
                    <a:pt x="239980" y="73584"/>
                    <a:pt x="240077" y="72413"/>
                  </a:cubicBezTo>
                  <a:cubicBezTo>
                    <a:pt x="240468" y="71047"/>
                    <a:pt x="241346" y="69876"/>
                    <a:pt x="242517" y="68998"/>
                  </a:cubicBezTo>
                  <a:cubicBezTo>
                    <a:pt x="243688" y="68119"/>
                    <a:pt x="244859" y="67046"/>
                    <a:pt x="245835" y="65777"/>
                  </a:cubicBezTo>
                  <a:cubicBezTo>
                    <a:pt x="246226" y="65484"/>
                    <a:pt x="246421" y="64996"/>
                    <a:pt x="246421" y="64411"/>
                  </a:cubicBezTo>
                  <a:cubicBezTo>
                    <a:pt x="246323" y="63825"/>
                    <a:pt x="246030" y="63240"/>
                    <a:pt x="245738" y="62654"/>
                  </a:cubicBezTo>
                  <a:cubicBezTo>
                    <a:pt x="244274" y="59531"/>
                    <a:pt x="241834" y="56799"/>
                    <a:pt x="240858" y="53578"/>
                  </a:cubicBezTo>
                  <a:cubicBezTo>
                    <a:pt x="240858" y="53578"/>
                    <a:pt x="240858" y="53481"/>
                    <a:pt x="240858" y="53481"/>
                  </a:cubicBezTo>
                  <a:cubicBezTo>
                    <a:pt x="242224" y="52407"/>
                    <a:pt x="243883" y="51724"/>
                    <a:pt x="245250" y="50748"/>
                  </a:cubicBezTo>
                  <a:cubicBezTo>
                    <a:pt x="245933" y="50358"/>
                    <a:pt x="246421" y="49675"/>
                    <a:pt x="246714" y="48991"/>
                  </a:cubicBezTo>
                  <a:cubicBezTo>
                    <a:pt x="246909" y="48211"/>
                    <a:pt x="246811" y="47430"/>
                    <a:pt x="246421" y="46747"/>
                  </a:cubicBezTo>
                  <a:cubicBezTo>
                    <a:pt x="245445" y="45283"/>
                    <a:pt x="244274" y="43917"/>
                    <a:pt x="242908" y="42843"/>
                  </a:cubicBezTo>
                  <a:cubicBezTo>
                    <a:pt x="242029" y="41867"/>
                    <a:pt x="240761" y="40696"/>
                    <a:pt x="240956" y="39330"/>
                  </a:cubicBezTo>
                  <a:cubicBezTo>
                    <a:pt x="241151" y="38549"/>
                    <a:pt x="241639" y="37964"/>
                    <a:pt x="242322" y="37573"/>
                  </a:cubicBezTo>
                  <a:cubicBezTo>
                    <a:pt x="243396" y="36890"/>
                    <a:pt x="244469" y="36304"/>
                    <a:pt x="245543" y="35621"/>
                  </a:cubicBezTo>
                  <a:cubicBezTo>
                    <a:pt x="245738" y="35426"/>
                    <a:pt x="246909" y="34743"/>
                    <a:pt x="246616" y="34548"/>
                  </a:cubicBezTo>
                  <a:cubicBezTo>
                    <a:pt x="246226" y="33962"/>
                    <a:pt x="245640" y="33377"/>
                    <a:pt x="245152" y="32889"/>
                  </a:cubicBezTo>
                  <a:cubicBezTo>
                    <a:pt x="243981" y="32010"/>
                    <a:pt x="242908" y="30937"/>
                    <a:pt x="241932" y="29863"/>
                  </a:cubicBezTo>
                  <a:cubicBezTo>
                    <a:pt x="241444" y="29083"/>
                    <a:pt x="240663" y="27912"/>
                    <a:pt x="240956" y="26936"/>
                  </a:cubicBezTo>
                  <a:cubicBezTo>
                    <a:pt x="241248" y="26448"/>
                    <a:pt x="241541" y="25960"/>
                    <a:pt x="241932" y="25569"/>
                  </a:cubicBezTo>
                  <a:cubicBezTo>
                    <a:pt x="242517" y="24984"/>
                    <a:pt x="243200" y="24301"/>
                    <a:pt x="243786" y="23618"/>
                  </a:cubicBezTo>
                  <a:cubicBezTo>
                    <a:pt x="244469" y="23032"/>
                    <a:pt x="245250" y="22251"/>
                    <a:pt x="245933" y="21666"/>
                  </a:cubicBezTo>
                  <a:cubicBezTo>
                    <a:pt x="246421" y="21373"/>
                    <a:pt x="246811" y="21080"/>
                    <a:pt x="247104" y="20690"/>
                  </a:cubicBezTo>
                  <a:cubicBezTo>
                    <a:pt x="247397" y="20104"/>
                    <a:pt x="247006" y="19226"/>
                    <a:pt x="246811" y="18836"/>
                  </a:cubicBezTo>
                  <a:cubicBezTo>
                    <a:pt x="246421" y="18152"/>
                    <a:pt x="245933" y="17567"/>
                    <a:pt x="245445" y="17079"/>
                  </a:cubicBezTo>
                  <a:cubicBezTo>
                    <a:pt x="244371" y="16103"/>
                    <a:pt x="243298" y="15029"/>
                    <a:pt x="242420" y="13858"/>
                  </a:cubicBezTo>
                  <a:cubicBezTo>
                    <a:pt x="241834" y="13273"/>
                    <a:pt x="241736" y="12882"/>
                    <a:pt x="242420" y="12297"/>
                  </a:cubicBezTo>
                  <a:cubicBezTo>
                    <a:pt x="242908" y="11809"/>
                    <a:pt x="243396" y="11419"/>
                    <a:pt x="243981" y="11028"/>
                  </a:cubicBezTo>
                  <a:cubicBezTo>
                    <a:pt x="244567" y="10735"/>
                    <a:pt x="245250" y="10443"/>
                    <a:pt x="245835" y="10150"/>
                  </a:cubicBezTo>
                  <a:cubicBezTo>
                    <a:pt x="246616" y="9955"/>
                    <a:pt x="247397" y="9662"/>
                    <a:pt x="248178" y="9369"/>
                  </a:cubicBezTo>
                  <a:cubicBezTo>
                    <a:pt x="248568" y="9272"/>
                    <a:pt x="249446" y="9174"/>
                    <a:pt x="249056" y="8686"/>
                  </a:cubicBezTo>
                  <a:cubicBezTo>
                    <a:pt x="248665" y="8296"/>
                    <a:pt x="248470" y="8100"/>
                    <a:pt x="248178" y="7710"/>
                  </a:cubicBezTo>
                  <a:cubicBezTo>
                    <a:pt x="247494" y="7027"/>
                    <a:pt x="246811" y="6441"/>
                    <a:pt x="246128" y="5661"/>
                  </a:cubicBezTo>
                  <a:cubicBezTo>
                    <a:pt x="245738" y="5270"/>
                    <a:pt x="245250" y="4880"/>
                    <a:pt x="244859" y="4392"/>
                  </a:cubicBezTo>
                  <a:cubicBezTo>
                    <a:pt x="244371" y="3904"/>
                    <a:pt x="245250" y="3416"/>
                    <a:pt x="245445" y="3026"/>
                  </a:cubicBezTo>
                  <a:cubicBezTo>
                    <a:pt x="246226" y="1952"/>
                    <a:pt x="247299" y="1074"/>
                    <a:pt x="248373" y="293"/>
                  </a:cubicBezTo>
                  <a:lnTo>
                    <a:pt x="248861" y="0"/>
                  </a:lnTo>
                  <a:close/>
                </a:path>
              </a:pathLst>
            </a:custGeom>
            <a:solidFill>
              <a:schemeClr val="accent3"/>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6" name="Google Shape;3706;p51"/>
            <p:cNvSpPr/>
            <p:nvPr/>
          </p:nvSpPr>
          <p:spPr>
            <a:xfrm>
              <a:off x="1126200" y="1317350"/>
              <a:ext cx="6173025" cy="3046925"/>
            </a:xfrm>
            <a:custGeom>
              <a:avLst/>
              <a:gdLst/>
              <a:ahLst/>
              <a:cxnLst/>
              <a:rect l="l" t="t" r="r" b="b"/>
              <a:pathLst>
                <a:path w="246921" h="121877" extrusionOk="0">
                  <a:moveTo>
                    <a:pt x="166297" y="15268"/>
                  </a:moveTo>
                  <a:cubicBezTo>
                    <a:pt x="166783" y="17517"/>
                    <a:pt x="166841" y="19875"/>
                    <a:pt x="166590" y="22130"/>
                  </a:cubicBezTo>
                  <a:cubicBezTo>
                    <a:pt x="166586" y="22174"/>
                    <a:pt x="166581" y="22218"/>
                    <a:pt x="166576" y="22262"/>
                  </a:cubicBezTo>
                  <a:lnTo>
                    <a:pt x="166576" y="22262"/>
                  </a:lnTo>
                  <a:cubicBezTo>
                    <a:pt x="166134" y="20956"/>
                    <a:pt x="165874" y="19587"/>
                    <a:pt x="165907" y="18128"/>
                  </a:cubicBezTo>
                  <a:cubicBezTo>
                    <a:pt x="165946" y="17156"/>
                    <a:pt x="166078" y="16198"/>
                    <a:pt x="166297" y="15268"/>
                  </a:cubicBezTo>
                  <a:close/>
                  <a:moveTo>
                    <a:pt x="139163" y="10754"/>
                  </a:moveTo>
                  <a:cubicBezTo>
                    <a:pt x="140843" y="13158"/>
                    <a:pt x="142165" y="15818"/>
                    <a:pt x="143071" y="18616"/>
                  </a:cubicBezTo>
                  <a:cubicBezTo>
                    <a:pt x="144339"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7" y="22813"/>
                    <a:pt x="126285" y="20080"/>
                  </a:cubicBezTo>
                  <a:cubicBezTo>
                    <a:pt x="129213" y="17152"/>
                    <a:pt x="132531" y="14615"/>
                    <a:pt x="136142" y="12566"/>
                  </a:cubicBezTo>
                  <a:cubicBezTo>
                    <a:pt x="137147" y="11981"/>
                    <a:pt x="138152" y="11369"/>
                    <a:pt x="139163"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2" y="19867"/>
                    <a:pt x="163493" y="23526"/>
                    <a:pt x="165367" y="27077"/>
                  </a:cubicBezTo>
                  <a:lnTo>
                    <a:pt x="165367" y="27077"/>
                  </a:lnTo>
                  <a:cubicBezTo>
                    <a:pt x="164363" y="29612"/>
                    <a:pt x="162821" y="31912"/>
                    <a:pt x="160833" y="33841"/>
                  </a:cubicBezTo>
                  <a:cubicBezTo>
                    <a:pt x="158912" y="35648"/>
                    <a:pt x="156795"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1" y="9168"/>
                  </a:cubicBezTo>
                  <a:lnTo>
                    <a:pt x="141811" y="9168"/>
                  </a:lnTo>
                  <a:cubicBezTo>
                    <a:pt x="144186"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3" y="48459"/>
                    <a:pt x="106814" y="48274"/>
                    <a:pt x="106474" y="48089"/>
                  </a:cubicBezTo>
                  <a:cubicBezTo>
                    <a:pt x="103936" y="46528"/>
                    <a:pt x="101496" y="44381"/>
                    <a:pt x="100716" y="41355"/>
                  </a:cubicBezTo>
                  <a:cubicBezTo>
                    <a:pt x="99642" y="37256"/>
                    <a:pt x="101984" y="33060"/>
                    <a:pt x="104327" y="29839"/>
                  </a:cubicBezTo>
                  <a:cubicBezTo>
                    <a:pt x="106391" y="27001"/>
                    <a:pt x="108839" y="24504"/>
                    <a:pt x="111361" y="22094"/>
                  </a:cubicBezTo>
                  <a:close/>
                  <a:moveTo>
                    <a:pt x="130643" y="4668"/>
                  </a:moveTo>
                  <a:cubicBezTo>
                    <a:pt x="130973" y="4668"/>
                    <a:pt x="131310" y="4697"/>
                    <a:pt x="131652"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0" y="35109"/>
                    <a:pt x="130579" y="36183"/>
                  </a:cubicBezTo>
                  <a:cubicBezTo>
                    <a:pt x="134580" y="37159"/>
                    <a:pt x="138582" y="37842"/>
                    <a:pt x="142583" y="38232"/>
                  </a:cubicBezTo>
                  <a:cubicBezTo>
                    <a:pt x="142816" y="38269"/>
                    <a:pt x="143049" y="38306"/>
                    <a:pt x="143283" y="38344"/>
                  </a:cubicBezTo>
                  <a:lnTo>
                    <a:pt x="143283" y="38344"/>
                  </a:lnTo>
                  <a:cubicBezTo>
                    <a:pt x="143246" y="38405"/>
                    <a:pt x="143207" y="38465"/>
                    <a:pt x="143168" y="38525"/>
                  </a:cubicBezTo>
                  <a:cubicBezTo>
                    <a:pt x="143168" y="38499"/>
                    <a:pt x="143168" y="38487"/>
                    <a:pt x="143165" y="38487"/>
                  </a:cubicBezTo>
                  <a:cubicBezTo>
                    <a:pt x="143154" y="38487"/>
                    <a:pt x="143116" y="38577"/>
                    <a:pt x="142973" y="38720"/>
                  </a:cubicBezTo>
                  <a:lnTo>
                    <a:pt x="142583" y="39111"/>
                  </a:lnTo>
                  <a:cubicBezTo>
                    <a:pt x="142192" y="39501"/>
                    <a:pt x="141802" y="39891"/>
                    <a:pt x="141509" y="40184"/>
                  </a:cubicBezTo>
                  <a:cubicBezTo>
                    <a:pt x="140533" y="40965"/>
                    <a:pt x="139655" y="41746"/>
                    <a:pt x="138679" y="42526"/>
                  </a:cubicBezTo>
                  <a:cubicBezTo>
                    <a:pt x="136239" y="44478"/>
                    <a:pt x="133799"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7" y="48681"/>
                    <a:pt x="111211"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7"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1" y="56439"/>
                    <a:pt x="154294" y="56189"/>
                  </a:cubicBezTo>
                  <a:cubicBezTo>
                    <a:pt x="151464" y="54140"/>
                    <a:pt x="150976" y="51017"/>
                    <a:pt x="152049" y="47699"/>
                  </a:cubicBezTo>
                  <a:cubicBezTo>
                    <a:pt x="152589" y="45963"/>
                    <a:pt x="153602" y="44471"/>
                    <a:pt x="154828" y="43127"/>
                  </a:cubicBezTo>
                  <a:close/>
                  <a:moveTo>
                    <a:pt x="80479" y="25154"/>
                  </a:moveTo>
                  <a:lnTo>
                    <a:pt x="80479" y="25154"/>
                  </a:lnTo>
                  <a:cubicBezTo>
                    <a:pt x="80907" y="26486"/>
                    <a:pt x="81245" y="27855"/>
                    <a:pt x="81490" y="29254"/>
                  </a:cubicBezTo>
                  <a:cubicBezTo>
                    <a:pt x="82368" y="35207"/>
                    <a:pt x="81880" y="41258"/>
                    <a:pt x="80026" y="46918"/>
                  </a:cubicBezTo>
                  <a:cubicBezTo>
                    <a:pt x="78767" y="50962"/>
                    <a:pt x="77102" y="54871"/>
                    <a:pt x="75123" y="58583"/>
                  </a:cubicBezTo>
                  <a:lnTo>
                    <a:pt x="75123" y="58583"/>
                  </a:lnTo>
                  <a:cubicBezTo>
                    <a:pt x="73686" y="55576"/>
                    <a:pt x="72629" y="52396"/>
                    <a:pt x="72024" y="49065"/>
                  </a:cubicBezTo>
                  <a:cubicBezTo>
                    <a:pt x="70853" y="43795"/>
                    <a:pt x="71536" y="38232"/>
                    <a:pt x="73975" y="33450"/>
                  </a:cubicBezTo>
                  <a:cubicBezTo>
                    <a:pt x="75537" y="30913"/>
                    <a:pt x="77294" y="28473"/>
                    <a:pt x="79343" y="26326"/>
                  </a:cubicBezTo>
                  <a:cubicBezTo>
                    <a:pt x="79728" y="25941"/>
                    <a:pt x="80106" y="25550"/>
                    <a:pt x="80479" y="25154"/>
                  </a:cubicBezTo>
                  <a:close/>
                  <a:moveTo>
                    <a:pt x="201060" y="33093"/>
                  </a:moveTo>
                  <a:cubicBezTo>
                    <a:pt x="200133" y="41080"/>
                    <a:pt x="197842" y="48817"/>
                    <a:pt x="195380" y="56384"/>
                  </a:cubicBezTo>
                  <a:cubicBezTo>
                    <a:pt x="194969" y="57617"/>
                    <a:pt x="194547" y="58861"/>
                    <a:pt x="194124" y="60113"/>
                  </a:cubicBezTo>
                  <a:lnTo>
                    <a:pt x="194124" y="60113"/>
                  </a:lnTo>
                  <a:cubicBezTo>
                    <a:pt x="188803" y="53818"/>
                    <a:pt x="186093" y="43042"/>
                    <a:pt x="192355" y="36866"/>
                  </a:cubicBezTo>
                  <a:cubicBezTo>
                    <a:pt x="194745" y="34539"/>
                    <a:pt x="197987" y="33995"/>
                    <a:pt x="201060" y="33093"/>
                  </a:cubicBezTo>
                  <a:close/>
                  <a:moveTo>
                    <a:pt x="167228" y="30106"/>
                  </a:moveTo>
                  <a:cubicBezTo>
                    <a:pt x="169190" y="33067"/>
                    <a:pt x="171314" y="36065"/>
                    <a:pt x="172251" y="39501"/>
                  </a:cubicBezTo>
                  <a:cubicBezTo>
                    <a:pt x="173617" y="44381"/>
                    <a:pt x="172153" y="49358"/>
                    <a:pt x="171177" y="54140"/>
                  </a:cubicBezTo>
                  <a:cubicBezTo>
                    <a:pt x="170752" y="56457"/>
                    <a:pt x="170418" y="58821"/>
                    <a:pt x="170464" y="61152"/>
                  </a:cubicBezTo>
                  <a:lnTo>
                    <a:pt x="170464" y="61152"/>
                  </a:lnTo>
                  <a:cubicBezTo>
                    <a:pt x="165977" y="60331"/>
                    <a:pt x="161515" y="59571"/>
                    <a:pt x="158000" y="58190"/>
                  </a:cubicBezTo>
                  <a:lnTo>
                    <a:pt x="158000" y="58190"/>
                  </a:lnTo>
                  <a:cubicBezTo>
                    <a:pt x="160116" y="52272"/>
                    <a:pt x="161385" y="45945"/>
                    <a:pt x="156982" y="41044"/>
                  </a:cubicBezTo>
                  <a:lnTo>
                    <a:pt x="156982" y="41044"/>
                  </a:lnTo>
                  <a:cubicBezTo>
                    <a:pt x="158343" y="39850"/>
                    <a:pt x="159774" y="38748"/>
                    <a:pt x="161028" y="37647"/>
                  </a:cubicBezTo>
                  <a:cubicBezTo>
                    <a:pt x="163644" y="35596"/>
                    <a:pt x="165748" y="33033"/>
                    <a:pt x="167228" y="30106"/>
                  </a:cubicBezTo>
                  <a:close/>
                  <a:moveTo>
                    <a:pt x="181887" y="3582"/>
                  </a:moveTo>
                  <a:cubicBezTo>
                    <a:pt x="187247" y="3582"/>
                    <a:pt x="192567" y="5942"/>
                    <a:pt x="196259" y="10126"/>
                  </a:cubicBezTo>
                  <a:cubicBezTo>
                    <a:pt x="200960" y="15461"/>
                    <a:pt x="201809" y="22890"/>
                    <a:pt x="201364" y="29775"/>
                  </a:cubicBezTo>
                  <a:lnTo>
                    <a:pt x="201364" y="29775"/>
                  </a:lnTo>
                  <a:cubicBezTo>
                    <a:pt x="198261" y="30960"/>
                    <a:pt x="194748" y="31313"/>
                    <a:pt x="191964" y="33255"/>
                  </a:cubicBezTo>
                  <a:cubicBezTo>
                    <a:pt x="183474" y="39111"/>
                    <a:pt x="185035" y="51798"/>
                    <a:pt x="189915" y="59507"/>
                  </a:cubicBezTo>
                  <a:cubicBezTo>
                    <a:pt x="190838" y="60963"/>
                    <a:pt x="191887" y="62245"/>
                    <a:pt x="193038" y="63378"/>
                  </a:cubicBezTo>
                  <a:lnTo>
                    <a:pt x="193038" y="63378"/>
                  </a:lnTo>
                  <a:cubicBezTo>
                    <a:pt x="192633" y="64622"/>
                    <a:pt x="192238" y="65871"/>
                    <a:pt x="191867" y="67119"/>
                  </a:cubicBezTo>
                  <a:cubicBezTo>
                    <a:pt x="191285" y="68865"/>
                    <a:pt x="190727" y="70659"/>
                    <a:pt x="190361" y="72477"/>
                  </a:cubicBezTo>
                  <a:lnTo>
                    <a:pt x="190361" y="72477"/>
                  </a:lnTo>
                  <a:cubicBezTo>
                    <a:pt x="188867" y="65597"/>
                    <a:pt x="181501" y="63317"/>
                    <a:pt x="173541" y="61734"/>
                  </a:cubicBezTo>
                  <a:lnTo>
                    <a:pt x="173541" y="61734"/>
                  </a:lnTo>
                  <a:cubicBezTo>
                    <a:pt x="173426" y="60060"/>
                    <a:pt x="173577" y="58311"/>
                    <a:pt x="173910" y="56482"/>
                  </a:cubicBezTo>
                  <a:cubicBezTo>
                    <a:pt x="174691" y="51602"/>
                    <a:pt x="176350" y="46820"/>
                    <a:pt x="175764" y="41843"/>
                  </a:cubicBezTo>
                  <a:cubicBezTo>
                    <a:pt x="175276" y="37159"/>
                    <a:pt x="172934" y="33255"/>
                    <a:pt x="170397" y="29351"/>
                  </a:cubicBezTo>
                  <a:cubicBezTo>
                    <a:pt x="169820" y="28434"/>
                    <a:pt x="169222" y="27509"/>
                    <a:pt x="168657" y="26564"/>
                  </a:cubicBezTo>
                  <a:lnTo>
                    <a:pt x="168657" y="26564"/>
                  </a:lnTo>
                  <a:cubicBezTo>
                    <a:pt x="170007" y="22285"/>
                    <a:pt x="170099" y="17622"/>
                    <a:pt x="168933" y="13249"/>
                  </a:cubicBezTo>
                  <a:cubicBezTo>
                    <a:pt x="168711" y="12432"/>
                    <a:pt x="168431" y="11642"/>
                    <a:pt x="168095" y="10884"/>
                  </a:cubicBezTo>
                  <a:lnTo>
                    <a:pt x="168095" y="10884"/>
                  </a:lnTo>
                  <a:cubicBezTo>
                    <a:pt x="169249" y="8992"/>
                    <a:pt x="170823" y="7356"/>
                    <a:pt x="172739" y="6125"/>
                  </a:cubicBezTo>
                  <a:cubicBezTo>
                    <a:pt x="175588" y="4393"/>
                    <a:pt x="178745" y="3582"/>
                    <a:pt x="181887" y="3582"/>
                  </a:cubicBezTo>
                  <a:close/>
                  <a:moveTo>
                    <a:pt x="34565" y="42919"/>
                  </a:moveTo>
                  <a:cubicBezTo>
                    <a:pt x="41748" y="44480"/>
                    <a:pt x="49632" y="45735"/>
                    <a:pt x="55628" y="50138"/>
                  </a:cubicBezTo>
                  <a:cubicBezTo>
                    <a:pt x="61191" y="54140"/>
                    <a:pt x="64216" y="61947"/>
                    <a:pt x="62362" y="68681"/>
                  </a:cubicBezTo>
                  <a:cubicBezTo>
                    <a:pt x="61960" y="70111"/>
                    <a:pt x="61327" y="71413"/>
                    <a:pt x="60529" y="72606"/>
                  </a:cubicBezTo>
                  <a:lnTo>
                    <a:pt x="60529" y="72606"/>
                  </a:lnTo>
                  <a:cubicBezTo>
                    <a:pt x="56681" y="70472"/>
                    <a:pt x="52564" y="68850"/>
                    <a:pt x="48894" y="66631"/>
                  </a:cubicBezTo>
                  <a:cubicBezTo>
                    <a:pt x="45186" y="64484"/>
                    <a:pt x="41965" y="61557"/>
                    <a:pt x="39428" y="58043"/>
                  </a:cubicBezTo>
                  <a:cubicBezTo>
                    <a:pt x="36206" y="53509"/>
                    <a:pt x="34808" y="48282"/>
                    <a:pt x="34565" y="42919"/>
                  </a:cubicBezTo>
                  <a:close/>
                  <a:moveTo>
                    <a:pt x="122526" y="60163"/>
                  </a:moveTo>
                  <a:cubicBezTo>
                    <a:pt x="123171" y="60733"/>
                    <a:pt x="123777" y="61356"/>
                    <a:pt x="124333" y="62045"/>
                  </a:cubicBezTo>
                  <a:cubicBezTo>
                    <a:pt x="126984" y="65178"/>
                    <a:pt x="127585" y="69105"/>
                    <a:pt x="127116" y="73064"/>
                  </a:cubicBezTo>
                  <a:lnTo>
                    <a:pt x="127116" y="73064"/>
                  </a:lnTo>
                  <a:cubicBezTo>
                    <a:pt x="127001" y="73035"/>
                    <a:pt x="126887" y="73006"/>
                    <a:pt x="126773" y="72975"/>
                  </a:cubicBezTo>
                  <a:cubicBezTo>
                    <a:pt x="124235" y="72194"/>
                    <a:pt x="120917"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1" y="54335"/>
                  </a:cubicBezTo>
                  <a:cubicBezTo>
                    <a:pt x="150081" y="56771"/>
                    <a:pt x="152045"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5" y="73516"/>
                    <a:pt x="132514" y="73594"/>
                    <a:pt x="131518" y="73594"/>
                  </a:cubicBezTo>
                  <a:cubicBezTo>
                    <a:pt x="131090" y="73594"/>
                    <a:pt x="130661"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499" y="57930"/>
                  </a:cubicBezTo>
                  <a:lnTo>
                    <a:pt x="124499" y="57930"/>
                  </a:lnTo>
                  <a:cubicBezTo>
                    <a:pt x="124950" y="57466"/>
                    <a:pt x="125415" y="57016"/>
                    <a:pt x="125895" y="56580"/>
                  </a:cubicBezTo>
                  <a:cubicBezTo>
                    <a:pt x="130677" y="52188"/>
                    <a:pt x="135947" y="48479"/>
                    <a:pt x="141021"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7" y="47406"/>
                    <a:pt x="102920"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6" y="61670"/>
                  </a:cubicBezTo>
                  <a:lnTo>
                    <a:pt x="76766" y="61670"/>
                  </a:lnTo>
                  <a:cubicBezTo>
                    <a:pt x="78821" y="57996"/>
                    <a:pt x="80569" y="54140"/>
                    <a:pt x="82076" y="50236"/>
                  </a:cubicBezTo>
                  <a:cubicBezTo>
                    <a:pt x="85285" y="41235"/>
                    <a:pt x="85920" y="31481"/>
                    <a:pt x="82673" y="22685"/>
                  </a:cubicBezTo>
                  <a:lnTo>
                    <a:pt x="82673" y="22685"/>
                  </a:lnTo>
                  <a:cubicBezTo>
                    <a:pt x="83574" y="21616"/>
                    <a:pt x="84445" y="20517"/>
                    <a:pt x="85296" y="19397"/>
                  </a:cubicBezTo>
                  <a:cubicBezTo>
                    <a:pt x="87638" y="15786"/>
                    <a:pt x="89200" y="9931"/>
                    <a:pt x="93787" y="8467"/>
                  </a:cubicBezTo>
                  <a:cubicBezTo>
                    <a:pt x="94742" y="8148"/>
                    <a:pt x="95714" y="8004"/>
                    <a:pt x="96682" y="8004"/>
                  </a:cubicBezTo>
                  <a:close/>
                  <a:moveTo>
                    <a:pt x="174182" y="65077"/>
                  </a:moveTo>
                  <a:cubicBezTo>
                    <a:pt x="175501" y="65359"/>
                    <a:pt x="176812" y="65674"/>
                    <a:pt x="178106" y="66046"/>
                  </a:cubicBezTo>
                  <a:cubicBezTo>
                    <a:pt x="181620" y="67022"/>
                    <a:pt x="185719" y="68681"/>
                    <a:pt x="187085" y="72292"/>
                  </a:cubicBezTo>
                  <a:cubicBezTo>
                    <a:pt x="187432" y="73211"/>
                    <a:pt x="187608" y="74151"/>
                    <a:pt x="187649" y="75097"/>
                  </a:cubicBezTo>
                  <a:lnTo>
                    <a:pt x="187649" y="75097"/>
                  </a:lnTo>
                  <a:cubicBezTo>
                    <a:pt x="184048"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4" y="19146"/>
                    <a:pt x="79203" y="21849"/>
                  </a:cubicBezTo>
                  <a:lnTo>
                    <a:pt x="79203" y="21849"/>
                  </a:lnTo>
                  <a:cubicBezTo>
                    <a:pt x="75799" y="25583"/>
                    <a:pt x="72220" y="29378"/>
                    <a:pt x="70267" y="34133"/>
                  </a:cubicBezTo>
                  <a:cubicBezTo>
                    <a:pt x="66560" y="42926"/>
                    <a:pt x="68716" y="53469"/>
                    <a:pt x="73305" y="61796"/>
                  </a:cubicBezTo>
                  <a:lnTo>
                    <a:pt x="73305" y="61796"/>
                  </a:lnTo>
                  <a:cubicBezTo>
                    <a:pt x="72919"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1" y="49065"/>
                  </a:cubicBezTo>
                  <a:cubicBezTo>
                    <a:pt x="53384" y="43795"/>
                    <a:pt x="45186" y="42038"/>
                    <a:pt x="37769" y="40574"/>
                  </a:cubicBezTo>
                  <a:cubicBezTo>
                    <a:pt x="36700" y="40344"/>
                    <a:pt x="35623" y="40116"/>
                    <a:pt x="34546" y="39880"/>
                  </a:cubicBezTo>
                  <a:lnTo>
                    <a:pt x="34546" y="39880"/>
                  </a:lnTo>
                  <a:cubicBezTo>
                    <a:pt x="34621" y="37466"/>
                    <a:pt x="34902" y="35046"/>
                    <a:pt x="35329" y="32670"/>
                  </a:cubicBezTo>
                  <a:cubicBezTo>
                    <a:pt x="36890"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3" y="75512"/>
                  </a:cubicBezTo>
                  <a:cubicBezTo>
                    <a:pt x="166493" y="77562"/>
                    <a:pt x="166883" y="80685"/>
                    <a:pt x="166883" y="83515"/>
                  </a:cubicBezTo>
                  <a:cubicBezTo>
                    <a:pt x="166836" y="85125"/>
                    <a:pt x="166605" y="86735"/>
                    <a:pt x="166167" y="88290"/>
                  </a:cubicBezTo>
                  <a:lnTo>
                    <a:pt x="166167" y="88290"/>
                  </a:lnTo>
                  <a:cubicBezTo>
                    <a:pt x="164989" y="87931"/>
                    <a:pt x="163824" y="87552"/>
                    <a:pt x="162687" y="87126"/>
                  </a:cubicBezTo>
                  <a:cubicBezTo>
                    <a:pt x="158978" y="85759"/>
                    <a:pt x="155758" y="83612"/>
                    <a:pt x="154099" y="79806"/>
                  </a:cubicBezTo>
                  <a:cubicBezTo>
                    <a:pt x="153200" y="77650"/>
                    <a:pt x="152984" y="75472"/>
                    <a:pt x="153175" y="73303"/>
                  </a:cubicBezTo>
                  <a:lnTo>
                    <a:pt x="153175" y="73303"/>
                  </a:lnTo>
                  <a:cubicBezTo>
                    <a:pt x="154304" y="73192"/>
                    <a:pt x="155432" y="73128"/>
                    <a:pt x="156556" y="73128"/>
                  </a:cubicBezTo>
                  <a:close/>
                  <a:moveTo>
                    <a:pt x="193432" y="78868"/>
                  </a:moveTo>
                  <a:cubicBezTo>
                    <a:pt x="196066" y="79246"/>
                    <a:pt x="198651" y="79807"/>
                    <a:pt x="201041" y="81075"/>
                  </a:cubicBezTo>
                  <a:cubicBezTo>
                    <a:pt x="204956" y="83176"/>
                    <a:pt x="207469" y="87146"/>
                    <a:pt x="207759" y="91613"/>
                  </a:cubicBezTo>
                  <a:lnTo>
                    <a:pt x="207759" y="91613"/>
                  </a:lnTo>
                  <a:cubicBezTo>
                    <a:pt x="206273" y="90942"/>
                    <a:pt x="204802" y="90239"/>
                    <a:pt x="203383" y="89468"/>
                  </a:cubicBezTo>
                  <a:cubicBezTo>
                    <a:pt x="200162" y="88004"/>
                    <a:pt x="197332" y="85759"/>
                    <a:pt x="195185" y="82929"/>
                  </a:cubicBezTo>
                  <a:cubicBezTo>
                    <a:pt x="194375" y="81674"/>
                    <a:pt x="193784" y="80302"/>
                    <a:pt x="193432" y="78868"/>
                  </a:cubicBezTo>
                  <a:close/>
                  <a:moveTo>
                    <a:pt x="156912" y="61062"/>
                  </a:moveTo>
                  <a:cubicBezTo>
                    <a:pt x="161379" y="62806"/>
                    <a:pt x="166115" y="63545"/>
                    <a:pt x="170813" y="64414"/>
                  </a:cubicBezTo>
                  <a:lnTo>
                    <a:pt x="170813" y="64414"/>
                  </a:lnTo>
                  <a:cubicBezTo>
                    <a:pt x="171090" y="65768"/>
                    <a:pt x="171550" y="67098"/>
                    <a:pt x="172251" y="68388"/>
                  </a:cubicBezTo>
                  <a:cubicBezTo>
                    <a:pt x="175081" y="73268"/>
                    <a:pt x="179961" y="76781"/>
                    <a:pt x="185523" y="77757"/>
                  </a:cubicBezTo>
                  <a:cubicBezTo>
                    <a:pt x="186134" y="77884"/>
                    <a:pt x="186750" y="77991"/>
                    <a:pt x="187370" y="78087"/>
                  </a:cubicBezTo>
                  <a:lnTo>
                    <a:pt x="187370" y="78087"/>
                  </a:lnTo>
                  <a:cubicBezTo>
                    <a:pt x="186814" y="80645"/>
                    <a:pt x="185534" y="83115"/>
                    <a:pt x="184255" y="85174"/>
                  </a:cubicBezTo>
                  <a:cubicBezTo>
                    <a:pt x="182558" y="87860"/>
                    <a:pt x="180605" y="90342"/>
                    <a:pt x="179176" y="93063"/>
                  </a:cubicBezTo>
                  <a:lnTo>
                    <a:pt x="179176" y="93063"/>
                  </a:lnTo>
                  <a:cubicBezTo>
                    <a:pt x="176108" y="91228"/>
                    <a:pt x="172576" y="90168"/>
                    <a:pt x="169030" y="89135"/>
                  </a:cubicBezTo>
                  <a:lnTo>
                    <a:pt x="169030" y="89135"/>
                  </a:lnTo>
                  <a:cubicBezTo>
                    <a:pt x="169331" y="88123"/>
                    <a:pt x="169560" y="87092"/>
                    <a:pt x="169713"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3" y="70253"/>
                  </a:cubicBezTo>
                  <a:lnTo>
                    <a:pt x="153683" y="70253"/>
                  </a:lnTo>
                  <a:cubicBezTo>
                    <a:pt x="154043" y="68740"/>
                    <a:pt x="154538" y="67236"/>
                    <a:pt x="155075" y="65753"/>
                  </a:cubicBezTo>
                  <a:cubicBezTo>
                    <a:pt x="155617" y="64276"/>
                    <a:pt x="156267" y="62698"/>
                    <a:pt x="156912"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5" y="65948"/>
                    <a:pt x="116526" y="68388"/>
                  </a:cubicBezTo>
                  <a:cubicBezTo>
                    <a:pt x="117306"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5" y="93935"/>
                    <a:pt x="115089" y="94067"/>
                    <a:pt x="112452" y="94116"/>
                  </a:cubicBezTo>
                  <a:lnTo>
                    <a:pt x="112452" y="94116"/>
                  </a:lnTo>
                  <a:cubicBezTo>
                    <a:pt x="112153" y="93399"/>
                    <a:pt x="111819" y="92694"/>
                    <a:pt x="111451" y="92005"/>
                  </a:cubicBezTo>
                  <a:cubicBezTo>
                    <a:pt x="107685" y="84713"/>
                    <a:pt x="100760" y="80448"/>
                    <a:pt x="93918" y="76345"/>
                  </a:cubicBezTo>
                  <a:lnTo>
                    <a:pt x="93918" y="76345"/>
                  </a:lnTo>
                  <a:cubicBezTo>
                    <a:pt x="94826" y="74358"/>
                    <a:pt x="96014" y="72470"/>
                    <a:pt x="97202" y="70730"/>
                  </a:cubicBezTo>
                  <a:cubicBezTo>
                    <a:pt x="99935" y="66729"/>
                    <a:pt x="103448" y="62923"/>
                    <a:pt x="106083" y="58629"/>
                  </a:cubicBezTo>
                  <a:cubicBezTo>
                    <a:pt x="107160" y="56789"/>
                    <a:pt x="108134" y="54887"/>
                    <a:pt x="109005" y="52932"/>
                  </a:cubicBezTo>
                  <a:close/>
                  <a:moveTo>
                    <a:pt x="92849" y="79228"/>
                  </a:moveTo>
                  <a:cubicBezTo>
                    <a:pt x="94781" y="80391"/>
                    <a:pt x="96708" y="81569"/>
                    <a:pt x="98569" y="82832"/>
                  </a:cubicBezTo>
                  <a:cubicBezTo>
                    <a:pt x="102668" y="85369"/>
                    <a:pt x="106083" y="88882"/>
                    <a:pt x="108523" y="93079"/>
                  </a:cubicBezTo>
                  <a:cubicBezTo>
                    <a:pt x="108701" y="93418"/>
                    <a:pt x="108874" y="93765"/>
                    <a:pt x="109041" y="94117"/>
                  </a:cubicBezTo>
                  <a:lnTo>
                    <a:pt x="109041" y="94117"/>
                  </a:lnTo>
                  <a:cubicBezTo>
                    <a:pt x="106264" y="94051"/>
                    <a:pt x="103511" y="93790"/>
                    <a:pt x="100813" y="93079"/>
                  </a:cubicBezTo>
                  <a:cubicBezTo>
                    <a:pt x="96422" y="91908"/>
                    <a:pt x="93006" y="89273"/>
                    <a:pt x="92420"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1"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49" y="97861"/>
                    <a:pt x="218998" y="96787"/>
                  </a:cubicBezTo>
                  <a:cubicBezTo>
                    <a:pt x="217436" y="95909"/>
                    <a:pt x="215777" y="95226"/>
                    <a:pt x="214020" y="94348"/>
                  </a:cubicBezTo>
                  <a:cubicBezTo>
                    <a:pt x="213020" y="93903"/>
                    <a:pt x="212004" y="93467"/>
                    <a:pt x="210984" y="93027"/>
                  </a:cubicBezTo>
                  <a:lnTo>
                    <a:pt x="210984" y="93027"/>
                  </a:lnTo>
                  <a:cubicBezTo>
                    <a:pt x="210841" y="88850"/>
                    <a:pt x="209296"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8" y="72585"/>
                  </a:cubicBezTo>
                  <a:cubicBezTo>
                    <a:pt x="194040" y="70206"/>
                    <a:pt x="194746" y="67828"/>
                    <a:pt x="195514" y="65483"/>
                  </a:cubicBezTo>
                  <a:close/>
                  <a:moveTo>
                    <a:pt x="180619" y="98031"/>
                  </a:moveTo>
                  <a:lnTo>
                    <a:pt x="180619" y="98031"/>
                  </a:lnTo>
                  <a:cubicBezTo>
                    <a:pt x="180969" y="98405"/>
                    <a:pt x="181303" y="98803"/>
                    <a:pt x="181620" y="99227"/>
                  </a:cubicBezTo>
                  <a:cubicBezTo>
                    <a:pt x="183891" y="102190"/>
                    <a:pt x="184339" y="105727"/>
                    <a:pt x="183430" y="108955"/>
                  </a:cubicBezTo>
                  <a:lnTo>
                    <a:pt x="183430" y="108955"/>
                  </a:lnTo>
                  <a:cubicBezTo>
                    <a:pt x="181855" y="106731"/>
                    <a:pt x="180794" y="104048"/>
                    <a:pt x="180449" y="101569"/>
                  </a:cubicBezTo>
                  <a:cubicBezTo>
                    <a:pt x="180280" y="100364"/>
                    <a:pt x="180362" y="99183"/>
                    <a:pt x="180619" y="98031"/>
                  </a:cubicBezTo>
                  <a:close/>
                  <a:moveTo>
                    <a:pt x="75016" y="64630"/>
                  </a:moveTo>
                  <a:cubicBezTo>
                    <a:pt x="75091"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7" y="96982"/>
                  </a:cubicBezTo>
                  <a:cubicBezTo>
                    <a:pt x="106830" y="97131"/>
                    <a:pt x="108552" y="97180"/>
                    <a:pt x="110275" y="97182"/>
                  </a:cubicBezTo>
                  <a:lnTo>
                    <a:pt x="110275" y="97182"/>
                  </a:lnTo>
                  <a:cubicBezTo>
                    <a:pt x="111301" y="100308"/>
                    <a:pt x="111674" y="103663"/>
                    <a:pt x="110670" y="106742"/>
                  </a:cubicBezTo>
                  <a:cubicBezTo>
                    <a:pt x="109889" y="109279"/>
                    <a:pt x="108035" y="111231"/>
                    <a:pt x="105693" y="112304"/>
                  </a:cubicBezTo>
                  <a:cubicBezTo>
                    <a:pt x="104609" y="112651"/>
                    <a:pt x="103505" y="112825"/>
                    <a:pt x="102408" y="112825"/>
                  </a:cubicBezTo>
                  <a:cubicBezTo>
                    <a:pt x="101036" y="112825"/>
                    <a:pt x="99675" y="112554"/>
                    <a:pt x="98374" y="112012"/>
                  </a:cubicBezTo>
                  <a:cubicBezTo>
                    <a:pt x="96031" y="111036"/>
                    <a:pt x="93884" y="109865"/>
                    <a:pt x="91737" y="108498"/>
                  </a:cubicBezTo>
                  <a:cubicBezTo>
                    <a:pt x="89395" y="107132"/>
                    <a:pt x="86955" y="106059"/>
                    <a:pt x="84613" y="104887"/>
                  </a:cubicBezTo>
                  <a:cubicBezTo>
                    <a:pt x="81948" y="103640"/>
                    <a:pt x="79150" y="102392"/>
                    <a:pt x="76566" y="100857"/>
                  </a:cubicBezTo>
                  <a:lnTo>
                    <a:pt x="76566" y="100857"/>
                  </a:lnTo>
                  <a:cubicBezTo>
                    <a:pt x="76869" y="99246"/>
                    <a:pt x="77018" y="97590"/>
                    <a:pt x="77001" y="95909"/>
                  </a:cubicBezTo>
                  <a:cubicBezTo>
                    <a:pt x="76927" y="88262"/>
                    <a:pt x="73198" y="82222"/>
                    <a:pt x="67857" y="77622"/>
                  </a:cubicBezTo>
                  <a:lnTo>
                    <a:pt x="67857" y="77622"/>
                  </a:lnTo>
                  <a:cubicBezTo>
                    <a:pt x="69408" y="73629"/>
                    <a:pt x="71748" y="69879"/>
                    <a:pt x="73975"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7" y="113525"/>
                    <a:pt x="135305" y="113452"/>
                    <a:pt x="134678" y="113378"/>
                  </a:cubicBezTo>
                  <a:cubicBezTo>
                    <a:pt x="132726" y="113280"/>
                    <a:pt x="130872" y="112792"/>
                    <a:pt x="129115" y="112012"/>
                  </a:cubicBezTo>
                  <a:cubicBezTo>
                    <a:pt x="124723" y="109767"/>
                    <a:pt x="123455" y="104692"/>
                    <a:pt x="123552" y="100008"/>
                  </a:cubicBezTo>
                  <a:cubicBezTo>
                    <a:pt x="123571"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79" y="110138"/>
                    <a:pt x="196844" y="113183"/>
                  </a:cubicBezTo>
                  <a:cubicBezTo>
                    <a:pt x="195502" y="113789"/>
                    <a:pt x="194064" y="114088"/>
                    <a:pt x="192623" y="114088"/>
                  </a:cubicBezTo>
                  <a:cubicBezTo>
                    <a:pt x="190817" y="114088"/>
                    <a:pt x="189006" y="113618"/>
                    <a:pt x="187378" y="112695"/>
                  </a:cubicBezTo>
                  <a:cubicBezTo>
                    <a:pt x="186842" y="112385"/>
                    <a:pt x="186329" y="112020"/>
                    <a:pt x="185841" y="111609"/>
                  </a:cubicBezTo>
                  <a:lnTo>
                    <a:pt x="185841" y="111609"/>
                  </a:lnTo>
                  <a:cubicBezTo>
                    <a:pt x="187604" y="107320"/>
                    <a:pt x="187399" y="102334"/>
                    <a:pt x="184743" y="98251"/>
                  </a:cubicBezTo>
                  <a:cubicBezTo>
                    <a:pt x="183855" y="96938"/>
                    <a:pt x="182843" y="95833"/>
                    <a:pt x="181735" y="94888"/>
                  </a:cubicBezTo>
                  <a:lnTo>
                    <a:pt x="181735" y="94888"/>
                  </a:lnTo>
                  <a:cubicBezTo>
                    <a:pt x="182540" y="93191"/>
                    <a:pt x="183602" y="91574"/>
                    <a:pt x="184645" y="90053"/>
                  </a:cubicBezTo>
                  <a:cubicBezTo>
                    <a:pt x="186939" y="86655"/>
                    <a:pt x="189233" y="83183"/>
                    <a:pt x="190175" y="79122"/>
                  </a:cubicBezTo>
                  <a:close/>
                  <a:moveTo>
                    <a:pt x="168036" y="91852"/>
                  </a:moveTo>
                  <a:lnTo>
                    <a:pt x="168036" y="91852"/>
                  </a:ln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4" y="117282"/>
                    <a:pt x="158002" y="116208"/>
                    <a:pt x="157319" y="112695"/>
                  </a:cubicBezTo>
                  <a:cubicBezTo>
                    <a:pt x="156734" y="109962"/>
                    <a:pt x="158588" y="107034"/>
                    <a:pt x="159954" y="104790"/>
                  </a:cubicBezTo>
                  <a:cubicBezTo>
                    <a:pt x="161808" y="101569"/>
                    <a:pt x="164053" y="98642"/>
                    <a:pt x="166103" y="95421"/>
                  </a:cubicBezTo>
                  <a:cubicBezTo>
                    <a:pt x="166845" y="94288"/>
                    <a:pt x="167494" y="93092"/>
                    <a:pt x="168036"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5" y="100593"/>
                    <a:pt x="32792" y="95909"/>
                    <a:pt x="37574" y="92493"/>
                  </a:cubicBezTo>
                  <a:cubicBezTo>
                    <a:pt x="42746" y="88687"/>
                    <a:pt x="48699" y="85955"/>
                    <a:pt x="54164" y="82344"/>
                  </a:cubicBezTo>
                  <a:cubicBezTo>
                    <a:pt x="56668" y="80692"/>
                    <a:pt x="59145" y="78808"/>
                    <a:pt x="61162" y="76575"/>
                  </a:cubicBezTo>
                  <a:close/>
                  <a:moveTo>
                    <a:pt x="217016" y="1"/>
                  </a:moveTo>
                  <a:cubicBezTo>
                    <a:pt x="215530" y="1"/>
                    <a:pt x="214075" y="271"/>
                    <a:pt x="212752" y="952"/>
                  </a:cubicBezTo>
                  <a:cubicBezTo>
                    <a:pt x="208750" y="2807"/>
                    <a:pt x="207970" y="7393"/>
                    <a:pt x="208067" y="11395"/>
                  </a:cubicBezTo>
                  <a:cubicBezTo>
                    <a:pt x="208165" y="16860"/>
                    <a:pt x="209629" y="22520"/>
                    <a:pt x="205627" y="27009"/>
                  </a:cubicBezTo>
                  <a:cubicBezTo>
                    <a:pt x="205304" y="27367"/>
                    <a:pt x="204964" y="27688"/>
                    <a:pt x="204607" y="27976"/>
                  </a:cubicBezTo>
                  <a:lnTo>
                    <a:pt x="204607" y="27976"/>
                  </a:lnTo>
                  <a:cubicBezTo>
                    <a:pt x="204858" y="19351"/>
                    <a:pt x="202854"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7" y="3951"/>
                    <a:pt x="160052" y="2807"/>
                  </a:cubicBezTo>
                  <a:cubicBezTo>
                    <a:pt x="158082" y="1983"/>
                    <a:pt x="156111" y="1619"/>
                    <a:pt x="154155" y="1619"/>
                  </a:cubicBezTo>
                  <a:cubicBezTo>
                    <a:pt x="150783" y="1619"/>
                    <a:pt x="147454" y="2700"/>
                    <a:pt x="144242" y="4368"/>
                  </a:cubicBezTo>
                  <a:cubicBezTo>
                    <a:pt x="142783" y="5115"/>
                    <a:pt x="141337" y="5902"/>
                    <a:pt x="139903" y="6722"/>
                  </a:cubicBezTo>
                  <a:lnTo>
                    <a:pt x="139903" y="6722"/>
                  </a:lnTo>
                  <a:cubicBezTo>
                    <a:pt x="137388" y="3888"/>
                    <a:pt x="134059"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6" y="8076"/>
                    <a:pt x="102375" y="6320"/>
                  </a:cubicBezTo>
                  <a:cubicBezTo>
                    <a:pt x="100471" y="5498"/>
                    <a:pt x="98357" y="5002"/>
                    <a:pt x="96278" y="5002"/>
                  </a:cubicBezTo>
                  <a:cubicBezTo>
                    <a:pt x="93668" y="5002"/>
                    <a:pt x="91113" y="5784"/>
                    <a:pt x="89102" y="7686"/>
                  </a:cubicBezTo>
                  <a:cubicBezTo>
                    <a:pt x="85709" y="10896"/>
                    <a:pt x="84212" y="15743"/>
                    <a:pt x="81290" y="19474"/>
                  </a:cubicBezTo>
                  <a:lnTo>
                    <a:pt x="81290" y="19474"/>
                  </a:lnTo>
                  <a:cubicBezTo>
                    <a:pt x="80769" y="18421"/>
                    <a:pt x="80185" y="17386"/>
                    <a:pt x="79538" y="16372"/>
                  </a:cubicBezTo>
                  <a:cubicBezTo>
                    <a:pt x="74869" y="9108"/>
                    <a:pt x="66675" y="1845"/>
                    <a:pt x="57605" y="1845"/>
                  </a:cubicBezTo>
                  <a:cubicBezTo>
                    <a:pt x="56438" y="1845"/>
                    <a:pt x="55257" y="1965"/>
                    <a:pt x="54067" y="2221"/>
                  </a:cubicBezTo>
                  <a:cubicBezTo>
                    <a:pt x="44600" y="4270"/>
                    <a:pt x="38647" y="13542"/>
                    <a:pt x="35231"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5" y="4077"/>
                    <a:pt x="6305" y="2993"/>
                    <a:pt x="5330" y="2993"/>
                  </a:cubicBezTo>
                  <a:cubicBezTo>
                    <a:pt x="4878" y="2993"/>
                    <a:pt x="4444" y="3226"/>
                    <a:pt x="4197" y="3782"/>
                  </a:cubicBezTo>
                  <a:lnTo>
                    <a:pt x="4197" y="3685"/>
                  </a:lnTo>
                  <a:lnTo>
                    <a:pt x="4197" y="3685"/>
                  </a:lnTo>
                  <a:cubicBezTo>
                    <a:pt x="1" y="13737"/>
                    <a:pt x="3514" y="24569"/>
                    <a:pt x="10931" y="31986"/>
                  </a:cubicBezTo>
                  <a:cubicBezTo>
                    <a:pt x="16505"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89"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0" y="97039"/>
                    <a:pt x="119496" y="97039"/>
                  </a:cubicBezTo>
                  <a:cubicBezTo>
                    <a:pt x="119900" y="97039"/>
                    <a:pt x="120304" y="97041"/>
                    <a:pt x="120708" y="97047"/>
                  </a:cubicBezTo>
                  <a:lnTo>
                    <a:pt x="120708" y="97047"/>
                  </a:lnTo>
                  <a:cubicBezTo>
                    <a:pt x="120404" y="99448"/>
                    <a:pt x="120386" y="101891"/>
                    <a:pt x="120820" y="104399"/>
                  </a:cubicBezTo>
                  <a:cubicBezTo>
                    <a:pt x="121308" y="108986"/>
                    <a:pt x="124235" y="112890"/>
                    <a:pt x="128334" y="114939"/>
                  </a:cubicBezTo>
                  <a:cubicBezTo>
                    <a:pt x="130538" y="115857"/>
                    <a:pt x="133394" y="116545"/>
                    <a:pt x="136084" y="116545"/>
                  </a:cubicBezTo>
                  <a:cubicBezTo>
                    <a:pt x="137683" y="116545"/>
                    <a:pt x="139224" y="116302"/>
                    <a:pt x="140533" y="115720"/>
                  </a:cubicBezTo>
                  <a:cubicBezTo>
                    <a:pt x="144925" y="113963"/>
                    <a:pt x="144827" y="108596"/>
                    <a:pt x="142973" y="105083"/>
                  </a:cubicBezTo>
                  <a:cubicBezTo>
                    <a:pt x="141021"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8" y="76529"/>
                    <a:pt x="143988" y="74685"/>
                    <a:pt x="150057" y="73713"/>
                  </a:cubicBezTo>
                  <a:lnTo>
                    <a:pt x="150057" y="73713"/>
                  </a:lnTo>
                  <a:cubicBezTo>
                    <a:pt x="149950" y="75948"/>
                    <a:pt x="150231" y="78192"/>
                    <a:pt x="151073" y="80392"/>
                  </a:cubicBezTo>
                  <a:cubicBezTo>
                    <a:pt x="152537" y="84198"/>
                    <a:pt x="155465" y="87321"/>
                    <a:pt x="159271" y="88980"/>
                  </a:cubicBezTo>
                  <a:cubicBezTo>
                    <a:pt x="161105" y="89836"/>
                    <a:pt x="163097" y="90471"/>
                    <a:pt x="165136" y="91051"/>
                  </a:cubicBezTo>
                  <a:lnTo>
                    <a:pt x="165136" y="91051"/>
                  </a:lnTo>
                  <a:cubicBezTo>
                    <a:pt x="164820" y="91715"/>
                    <a:pt x="164460" y="92360"/>
                    <a:pt x="164053" y="92981"/>
                  </a:cubicBezTo>
                  <a:cubicBezTo>
                    <a:pt x="162101" y="96202"/>
                    <a:pt x="159857" y="99227"/>
                    <a:pt x="157905" y="102448"/>
                  </a:cubicBezTo>
                  <a:cubicBezTo>
                    <a:pt x="156246" y="105083"/>
                    <a:pt x="154489" y="108108"/>
                    <a:pt x="154294" y="111328"/>
                  </a:cubicBezTo>
                  <a:cubicBezTo>
                    <a:pt x="154196" y="114354"/>
                    <a:pt x="155758" y="117184"/>
                    <a:pt x="158490" y="118648"/>
                  </a:cubicBezTo>
                  <a:cubicBezTo>
                    <a:pt x="161944" y="120633"/>
                    <a:pt x="165779" y="121626"/>
                    <a:pt x="169725"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2" y="96527"/>
                  </a:cubicBezTo>
                  <a:lnTo>
                    <a:pt x="210872" y="96527"/>
                  </a:lnTo>
                  <a:cubicBezTo>
                    <a:pt x="212088" y="97050"/>
                    <a:pt x="213304" y="97585"/>
                    <a:pt x="214508" y="98154"/>
                  </a:cubicBezTo>
                  <a:cubicBezTo>
                    <a:pt x="218314" y="100008"/>
                    <a:pt x="221828" y="102643"/>
                    <a:pt x="225634" y="104204"/>
                  </a:cubicBezTo>
                  <a:cubicBezTo>
                    <a:pt x="227849" y="105161"/>
                    <a:pt x="230220" y="105780"/>
                    <a:pt x="232545" y="105780"/>
                  </a:cubicBezTo>
                  <a:cubicBezTo>
                    <a:pt x="234728" y="105780"/>
                    <a:pt x="236871" y="105234"/>
                    <a:pt x="238809" y="103911"/>
                  </a:cubicBezTo>
                  <a:cubicBezTo>
                    <a:pt x="242908" y="100691"/>
                    <a:pt x="245250" y="95714"/>
                    <a:pt x="245152" y="90444"/>
                  </a:cubicBezTo>
                  <a:cubicBezTo>
                    <a:pt x="244957" y="85759"/>
                    <a:pt x="242908" y="81173"/>
                    <a:pt x="239492" y="77855"/>
                  </a:cubicBezTo>
                  <a:cubicBezTo>
                    <a:pt x="235686" y="74341"/>
                    <a:pt x="231001" y="71901"/>
                    <a:pt x="225927" y="70926"/>
                  </a:cubicBezTo>
                  <a:cubicBezTo>
                    <a:pt x="216100" y="68688"/>
                    <a:pt x="204721" y="69360"/>
                    <a:pt x="196529" y="62498"/>
                  </a:cubicBezTo>
                  <a:lnTo>
                    <a:pt x="196529" y="62498"/>
                  </a:lnTo>
                  <a:cubicBezTo>
                    <a:pt x="196536" y="62477"/>
                    <a:pt x="196544" y="62456"/>
                    <a:pt x="196551" y="62435"/>
                  </a:cubicBezTo>
                  <a:cubicBezTo>
                    <a:pt x="197918" y="58531"/>
                    <a:pt x="199186" y="54530"/>
                    <a:pt x="200357" y="50626"/>
                  </a:cubicBezTo>
                  <a:cubicBezTo>
                    <a:pt x="201957" y="45085"/>
                    <a:pt x="203698" y="38467"/>
                    <a:pt x="204356" y="31833"/>
                  </a:cubicBezTo>
                  <a:lnTo>
                    <a:pt x="204356" y="31833"/>
                  </a:lnTo>
                  <a:cubicBezTo>
                    <a:pt x="204864" y="31569"/>
                    <a:pt x="205355" y="31266"/>
                    <a:pt x="205823" y="30913"/>
                  </a:cubicBezTo>
                  <a:cubicBezTo>
                    <a:pt x="210409" y="27595"/>
                    <a:pt x="211678" y="22227"/>
                    <a:pt x="211385" y="16860"/>
                  </a:cubicBezTo>
                  <a:cubicBezTo>
                    <a:pt x="211093" y="13054"/>
                    <a:pt x="209726" y="6808"/>
                    <a:pt x="213337" y="4075"/>
                  </a:cubicBezTo>
                  <a:cubicBezTo>
                    <a:pt x="214337" y="3335"/>
                    <a:pt x="215547" y="3058"/>
                    <a:pt x="216819" y="3058"/>
                  </a:cubicBezTo>
                  <a:cubicBezTo>
                    <a:pt x="218899" y="3058"/>
                    <a:pt x="221145" y="3799"/>
                    <a:pt x="222901" y="4466"/>
                  </a:cubicBezTo>
                  <a:cubicBezTo>
                    <a:pt x="226512" y="5929"/>
                    <a:pt x="229830" y="8174"/>
                    <a:pt x="232465" y="11004"/>
                  </a:cubicBezTo>
                  <a:cubicBezTo>
                    <a:pt x="235003" y="13737"/>
                    <a:pt x="236174" y="17640"/>
                    <a:pt x="236954" y="21154"/>
                  </a:cubicBezTo>
                  <a:cubicBezTo>
                    <a:pt x="238321" y="28278"/>
                    <a:pt x="237247" y="39111"/>
                    <a:pt x="228074" y="39501"/>
                  </a:cubicBezTo>
                  <a:cubicBezTo>
                    <a:pt x="227782" y="39514"/>
                    <a:pt x="227480" y="39519"/>
                    <a:pt x="227170" y="39519"/>
                  </a:cubicBezTo>
                  <a:cubicBezTo>
                    <a:pt x="224304" y="39519"/>
                    <a:pt x="220702" y="39030"/>
                    <a:pt x="217236" y="39030"/>
                  </a:cubicBezTo>
                  <a:cubicBezTo>
                    <a:pt x="212424" y="39030"/>
                    <a:pt x="207874" y="39973"/>
                    <a:pt x="205920" y="44478"/>
                  </a:cubicBezTo>
                  <a:cubicBezTo>
                    <a:pt x="204163" y="48479"/>
                    <a:pt x="206408" y="52578"/>
                    <a:pt x="209433" y="55311"/>
                  </a:cubicBezTo>
                  <a:cubicBezTo>
                    <a:pt x="212947" y="58336"/>
                    <a:pt x="217338" y="60093"/>
                    <a:pt x="221925" y="60093"/>
                  </a:cubicBezTo>
                  <a:cubicBezTo>
                    <a:pt x="222332" y="60108"/>
                    <a:pt x="222746" y="60115"/>
                    <a:pt x="223167" y="60115"/>
                  </a:cubicBezTo>
                  <a:cubicBezTo>
                    <a:pt x="224823" y="60115"/>
                    <a:pt x="226572" y="60018"/>
                    <a:pt x="228318" y="60018"/>
                  </a:cubicBezTo>
                  <a:cubicBezTo>
                    <a:pt x="231656" y="60018"/>
                    <a:pt x="234985" y="60372"/>
                    <a:pt x="237638" y="62435"/>
                  </a:cubicBezTo>
                  <a:cubicBezTo>
                    <a:pt x="240761" y="64875"/>
                    <a:pt x="242127" y="69169"/>
                    <a:pt x="243688" y="72585"/>
                  </a:cubicBezTo>
                  <a:cubicBezTo>
                    <a:pt x="243969" y="73177"/>
                    <a:pt x="244429" y="73421"/>
                    <a:pt x="244897" y="73421"/>
                  </a:cubicBezTo>
                  <a:cubicBezTo>
                    <a:pt x="245892" y="73421"/>
                    <a:pt x="246921" y="72316"/>
                    <a:pt x="246323" y="71121"/>
                  </a:cubicBezTo>
                  <a:cubicBezTo>
                    <a:pt x="244567" y="67315"/>
                    <a:pt x="243200" y="63021"/>
                    <a:pt x="239882" y="60288"/>
                  </a:cubicBezTo>
                  <a:cubicBezTo>
                    <a:pt x="236474" y="57435"/>
                    <a:pt x="232036" y="57027"/>
                    <a:pt x="227717" y="57027"/>
                  </a:cubicBezTo>
                  <a:cubicBezTo>
                    <a:pt x="226719" y="57027"/>
                    <a:pt x="225727" y="57049"/>
                    <a:pt x="224755" y="57067"/>
                  </a:cubicBezTo>
                  <a:cubicBezTo>
                    <a:pt x="224200" y="57106"/>
                    <a:pt x="223641" y="57125"/>
                    <a:pt x="223081" y="57125"/>
                  </a:cubicBezTo>
                  <a:cubicBezTo>
                    <a:pt x="220784" y="57125"/>
                    <a:pt x="218462" y="56798"/>
                    <a:pt x="216265" y="56092"/>
                  </a:cubicBezTo>
                  <a:cubicBezTo>
                    <a:pt x="214215" y="55213"/>
                    <a:pt x="212459" y="54042"/>
                    <a:pt x="210897" y="52481"/>
                  </a:cubicBezTo>
                  <a:cubicBezTo>
                    <a:pt x="209433" y="51114"/>
                    <a:pt x="208067" y="49065"/>
                    <a:pt x="208360" y="46918"/>
                  </a:cubicBezTo>
                  <a:cubicBezTo>
                    <a:pt x="208555" y="45161"/>
                    <a:pt x="209726" y="43697"/>
                    <a:pt x="211385" y="43014"/>
                  </a:cubicBezTo>
                  <a:cubicBezTo>
                    <a:pt x="213094" y="42313"/>
                    <a:pt x="214981" y="42104"/>
                    <a:pt x="216885" y="42104"/>
                  </a:cubicBezTo>
                  <a:cubicBezTo>
                    <a:pt x="219221"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1" y="10321"/>
                    <a:pt x="233636" y="7686"/>
                  </a:cubicBezTo>
                  <a:cubicBezTo>
                    <a:pt x="230611" y="4856"/>
                    <a:pt x="227098" y="2709"/>
                    <a:pt x="223292" y="1245"/>
                  </a:cubicBezTo>
                  <a:cubicBezTo>
                    <a:pt x="221337" y="555"/>
                    <a:pt x="219145" y="1"/>
                    <a:pt x="2170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7" name="Google Shape;3707;p51"/>
            <p:cNvSpPr/>
            <p:nvPr/>
          </p:nvSpPr>
          <p:spPr>
            <a:xfrm>
              <a:off x="467450" y="1343100"/>
              <a:ext cx="1917725" cy="2959500"/>
            </a:xfrm>
            <a:custGeom>
              <a:avLst/>
              <a:gdLst/>
              <a:ahLst/>
              <a:cxnLst/>
              <a:rect l="l" t="t" r="r" b="b"/>
              <a:pathLst>
                <a:path w="76709" h="118380" extrusionOk="0">
                  <a:moveTo>
                    <a:pt x="11737" y="2985"/>
                  </a:moveTo>
                  <a:cubicBezTo>
                    <a:pt x="12087" y="2985"/>
                    <a:pt x="12437" y="3005"/>
                    <a:pt x="12785" y="3045"/>
                  </a:cubicBezTo>
                  <a:cubicBezTo>
                    <a:pt x="15420" y="3338"/>
                    <a:pt x="17665" y="4997"/>
                    <a:pt x="18738"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8" y="3774"/>
                    <a:pt x="9539" y="2985"/>
                    <a:pt x="11737" y="2985"/>
                  </a:cubicBezTo>
                  <a:close/>
                  <a:moveTo>
                    <a:pt x="15147" y="28681"/>
                  </a:moveTo>
                  <a:lnTo>
                    <a:pt x="15147" y="28681"/>
                  </a:lnTo>
                  <a:cubicBezTo>
                    <a:pt x="17249" y="30042"/>
                    <a:pt x="19275" y="31526"/>
                    <a:pt x="20885" y="33396"/>
                  </a:cubicBezTo>
                  <a:cubicBezTo>
                    <a:pt x="23799" y="36616"/>
                    <a:pt x="24966" y="41282"/>
                    <a:pt x="24764" y="45690"/>
                  </a:cubicBezTo>
                  <a:lnTo>
                    <a:pt x="24764" y="45690"/>
                  </a:lnTo>
                  <a:cubicBezTo>
                    <a:pt x="23668" y="45636"/>
                    <a:pt x="22598" y="45549"/>
                    <a:pt x="21569" y="45400"/>
                  </a:cubicBezTo>
                  <a:cubicBezTo>
                    <a:pt x="19617" y="45205"/>
                    <a:pt x="17762" y="44522"/>
                    <a:pt x="16103" y="43351"/>
                  </a:cubicBezTo>
                  <a:cubicBezTo>
                    <a:pt x="14347" y="41789"/>
                    <a:pt x="13371" y="39544"/>
                    <a:pt x="13273" y="37202"/>
                  </a:cubicBezTo>
                  <a:cubicBezTo>
                    <a:pt x="13055" y="34195"/>
                    <a:pt x="13908" y="31372"/>
                    <a:pt x="15147" y="28681"/>
                  </a:cubicBezTo>
                  <a:close/>
                  <a:moveTo>
                    <a:pt x="36882" y="49413"/>
                  </a:moveTo>
                  <a:lnTo>
                    <a:pt x="36882" y="49413"/>
                  </a:lnTo>
                  <a:cubicBezTo>
                    <a:pt x="38229" y="49688"/>
                    <a:pt x="39542" y="50088"/>
                    <a:pt x="40794" y="50670"/>
                  </a:cubicBezTo>
                  <a:cubicBezTo>
                    <a:pt x="47023" y="53611"/>
                    <a:pt x="46657" y="60311"/>
                    <a:pt x="44997" y="66009"/>
                  </a:cubicBezTo>
                  <a:lnTo>
                    <a:pt x="44997"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8" y="57404"/>
                  </a:cubicBezTo>
                  <a:cubicBezTo>
                    <a:pt x="36200" y="62214"/>
                    <a:pt x="39911" y="65863"/>
                    <a:pt x="44011" y="68932"/>
                  </a:cubicBezTo>
                  <a:lnTo>
                    <a:pt x="44011" y="68932"/>
                  </a:lnTo>
                  <a:cubicBezTo>
                    <a:pt x="42597" y="72644"/>
                    <a:pt x="40847" y="76192"/>
                    <a:pt x="38842"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4" y="69798"/>
                    <a:pt x="12102" y="66870"/>
                  </a:cubicBezTo>
                  <a:cubicBezTo>
                    <a:pt x="14737" y="64040"/>
                    <a:pt x="18250" y="62088"/>
                    <a:pt x="21178" y="59551"/>
                  </a:cubicBezTo>
                  <a:cubicBezTo>
                    <a:pt x="24542" y="56860"/>
                    <a:pt x="26676" y="53033"/>
                    <a:pt x="27392" y="48816"/>
                  </a:cubicBezTo>
                  <a:lnTo>
                    <a:pt x="27392" y="48816"/>
                  </a:lnTo>
                  <a:cubicBezTo>
                    <a:pt x="27723" y="48815"/>
                    <a:pt x="28055" y="48815"/>
                    <a:pt x="28389" y="48815"/>
                  </a:cubicBezTo>
                  <a:close/>
                  <a:moveTo>
                    <a:pt x="36077" y="90022"/>
                  </a:moveTo>
                  <a:cubicBezTo>
                    <a:pt x="38838" y="91452"/>
                    <a:pt x="41153" y="93653"/>
                    <a:pt x="42746" y="96440"/>
                  </a:cubicBezTo>
                  <a:cubicBezTo>
                    <a:pt x="44991" y="100344"/>
                    <a:pt x="44112" y="105126"/>
                    <a:pt x="39818" y="107273"/>
                  </a:cubicBezTo>
                  <a:cubicBezTo>
                    <a:pt x="37502"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7" y="89609"/>
                    <a:pt x="71438" y="92732"/>
                  </a:cubicBezTo>
                  <a:cubicBezTo>
                    <a:pt x="72219" y="96831"/>
                    <a:pt x="70853" y="101027"/>
                    <a:pt x="67827" y="103857"/>
                  </a:cubicBezTo>
                  <a:cubicBezTo>
                    <a:pt x="61679" y="110298"/>
                    <a:pt x="52700" y="112055"/>
                    <a:pt x="44210" y="112445"/>
                  </a:cubicBezTo>
                  <a:cubicBezTo>
                    <a:pt x="43621" y="112471"/>
                    <a:pt x="43010" y="112488"/>
                    <a:pt x="42389" y="112488"/>
                  </a:cubicBezTo>
                  <a:cubicBezTo>
                    <a:pt x="40008" y="112488"/>
                    <a:pt x="37466" y="112236"/>
                    <a:pt x="35368" y="111237"/>
                  </a:cubicBezTo>
                  <a:lnTo>
                    <a:pt x="35368" y="111237"/>
                  </a:lnTo>
                  <a:cubicBezTo>
                    <a:pt x="38228" y="110973"/>
                    <a:pt x="40993"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0" y="4704"/>
                  </a:cubicBezTo>
                  <a:cubicBezTo>
                    <a:pt x="489" y="7827"/>
                    <a:pt x="1" y="11828"/>
                    <a:pt x="1172" y="15439"/>
                  </a:cubicBezTo>
                  <a:cubicBezTo>
                    <a:pt x="2538" y="19733"/>
                    <a:pt x="6051" y="22759"/>
                    <a:pt x="9662" y="25199"/>
                  </a:cubicBezTo>
                  <a:cubicBezTo>
                    <a:pt x="10557" y="25810"/>
                    <a:pt x="11496" y="26400"/>
                    <a:pt x="12450" y="26991"/>
                  </a:cubicBezTo>
                  <a:lnTo>
                    <a:pt x="12450" y="26991"/>
                  </a:lnTo>
                  <a:cubicBezTo>
                    <a:pt x="11516" y="28953"/>
                    <a:pt x="10748" y="30970"/>
                    <a:pt x="10345"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3" y="88536"/>
                  </a:cubicBezTo>
                  <a:cubicBezTo>
                    <a:pt x="32318" y="88622"/>
                    <a:pt x="32717" y="88722"/>
                    <a:pt x="33110" y="88836"/>
                  </a:cubicBezTo>
                  <a:lnTo>
                    <a:pt x="33110" y="88836"/>
                  </a:lnTo>
                  <a:cubicBezTo>
                    <a:pt x="32665" y="89574"/>
                    <a:pt x="32231" y="90318"/>
                    <a:pt x="31816" y="91073"/>
                  </a:cubicBezTo>
                  <a:cubicBezTo>
                    <a:pt x="29571" y="95172"/>
                    <a:pt x="27424" y="100051"/>
                    <a:pt x="27814"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0" y="118058"/>
                    <a:pt x="14835" y="117325"/>
                  </a:cubicBezTo>
                  <a:cubicBezTo>
                    <a:pt x="15615" y="113909"/>
                    <a:pt x="18641" y="112641"/>
                    <a:pt x="21764" y="112055"/>
                  </a:cubicBezTo>
                  <a:cubicBezTo>
                    <a:pt x="24724"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8" y="113421"/>
                    <a:pt x="62362" y="111372"/>
                  </a:cubicBezTo>
                  <a:cubicBezTo>
                    <a:pt x="70072" y="107566"/>
                    <a:pt x="76708" y="99954"/>
                    <a:pt x="73976" y="90878"/>
                  </a:cubicBezTo>
                  <a:cubicBezTo>
                    <a:pt x="71926" y="84046"/>
                    <a:pt x="65583" y="79459"/>
                    <a:pt x="60020"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9" y="45884"/>
                    <a:pt x="38197" y="45394"/>
                    <a:pt x="38452" y="44912"/>
                  </a:cubicBezTo>
                  <a:cubicBezTo>
                    <a:pt x="40892" y="40228"/>
                    <a:pt x="45381" y="36812"/>
                    <a:pt x="48406" y="32420"/>
                  </a:cubicBezTo>
                  <a:cubicBezTo>
                    <a:pt x="51529" y="27638"/>
                    <a:pt x="52896" y="21783"/>
                    <a:pt x="52213" y="16122"/>
                  </a:cubicBezTo>
                  <a:cubicBezTo>
                    <a:pt x="51529" y="10560"/>
                    <a:pt x="49187" y="5290"/>
                    <a:pt x="45381" y="1093"/>
                  </a:cubicBezTo>
                  <a:cubicBezTo>
                    <a:pt x="45074" y="787"/>
                    <a:pt x="44728" y="657"/>
                    <a:pt x="44391" y="657"/>
                  </a:cubicBezTo>
                  <a:cubicBezTo>
                    <a:pt x="43228" y="657"/>
                    <a:pt x="42175" y="2203"/>
                    <a:pt x="43234" y="3338"/>
                  </a:cubicBezTo>
                  <a:lnTo>
                    <a:pt x="43429" y="3338"/>
                  </a:lnTo>
                  <a:cubicBezTo>
                    <a:pt x="47430"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0" y="1"/>
                    <a:pt x="1177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8" name="Google Shape;3708;p51"/>
            <p:cNvSpPr/>
            <p:nvPr/>
          </p:nvSpPr>
          <p:spPr>
            <a:xfrm>
              <a:off x="1916950" y="1186625"/>
              <a:ext cx="1327025" cy="817800"/>
            </a:xfrm>
            <a:custGeom>
              <a:avLst/>
              <a:gdLst/>
              <a:ahLst/>
              <a:cxnLst/>
              <a:rect l="l" t="t" r="r" b="b"/>
              <a:pathLst>
                <a:path w="53081" h="32712" extrusionOk="0">
                  <a:moveTo>
                    <a:pt x="50177" y="0"/>
                  </a:moveTo>
                  <a:cubicBezTo>
                    <a:pt x="39516" y="0"/>
                    <a:pt x="36170"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4" y="6582"/>
                    <a:pt x="2080" y="6582"/>
                  </a:cubicBezTo>
                  <a:cubicBezTo>
                    <a:pt x="1046" y="6582"/>
                    <a:pt x="0" y="7702"/>
                    <a:pt x="674" y="8914"/>
                  </a:cubicBezTo>
                  <a:lnTo>
                    <a:pt x="576" y="8914"/>
                  </a:lnTo>
                  <a:cubicBezTo>
                    <a:pt x="3113" y="13501"/>
                    <a:pt x="4772" y="18575"/>
                    <a:pt x="7212" y="23162"/>
                  </a:cubicBezTo>
                  <a:cubicBezTo>
                    <a:pt x="9262" y="27261"/>
                    <a:pt x="12385" y="31750"/>
                    <a:pt x="17264" y="32531"/>
                  </a:cubicBezTo>
                  <a:cubicBezTo>
                    <a:pt x="17925" y="32653"/>
                    <a:pt x="18594" y="32711"/>
                    <a:pt x="19264" y="32711"/>
                  </a:cubicBezTo>
                  <a:cubicBezTo>
                    <a:pt x="23940" y="32711"/>
                    <a:pt x="28708" y="29894"/>
                    <a:pt x="31610" y="26480"/>
                  </a:cubicBezTo>
                  <a:cubicBezTo>
                    <a:pt x="35026" y="22284"/>
                    <a:pt x="36880" y="17112"/>
                    <a:pt x="39320" y="12330"/>
                  </a:cubicBezTo>
                  <a:cubicBezTo>
                    <a:pt x="41646"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9" name="Google Shape;3709;p51"/>
            <p:cNvSpPr/>
            <p:nvPr/>
          </p:nvSpPr>
          <p:spPr>
            <a:xfrm>
              <a:off x="5588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6"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0" y="29745"/>
                  </a:cubicBezTo>
                  <a:cubicBezTo>
                    <a:pt x="26068" y="29745"/>
                    <a:pt x="24648" y="29636"/>
                    <a:pt x="23242" y="29385"/>
                  </a:cubicBezTo>
                  <a:cubicBezTo>
                    <a:pt x="19533" y="28702"/>
                    <a:pt x="16117" y="26750"/>
                    <a:pt x="13775" y="23822"/>
                  </a:cubicBezTo>
                  <a:cubicBezTo>
                    <a:pt x="11531" y="20895"/>
                    <a:pt x="9774" y="17577"/>
                    <a:pt x="8505" y="14063"/>
                  </a:cubicBezTo>
                  <a:cubicBezTo>
                    <a:pt x="6846" y="9672"/>
                    <a:pt x="5285" y="5085"/>
                    <a:pt x="3138" y="791"/>
                  </a:cubicBezTo>
                  <a:cubicBezTo>
                    <a:pt x="2890" y="234"/>
                    <a:pt x="2457" y="1"/>
                    <a:pt x="200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0" name="Google Shape;3710;p51"/>
            <p:cNvSpPr/>
            <p:nvPr/>
          </p:nvSpPr>
          <p:spPr>
            <a:xfrm>
              <a:off x="4323350" y="3637525"/>
              <a:ext cx="1304325" cy="789725"/>
            </a:xfrm>
            <a:custGeom>
              <a:avLst/>
              <a:gdLst/>
              <a:ahLst/>
              <a:cxnLst/>
              <a:rect l="l" t="t" r="r" b="b"/>
              <a:pathLst>
                <a:path w="52173" h="31589" extrusionOk="0">
                  <a:moveTo>
                    <a:pt x="21564" y="0"/>
                  </a:moveTo>
                  <a:cubicBezTo>
                    <a:pt x="18221" y="0"/>
                    <a:pt x="14911" y="713"/>
                    <a:pt x="12159" y="2419"/>
                  </a:cubicBezTo>
                  <a:cubicBezTo>
                    <a:pt x="8158" y="4859"/>
                    <a:pt x="6401" y="9153"/>
                    <a:pt x="5328" y="13447"/>
                  </a:cubicBezTo>
                  <a:cubicBezTo>
                    <a:pt x="3962" y="18717"/>
                    <a:pt x="3474" y="24377"/>
                    <a:pt x="741" y="29257"/>
                  </a:cubicBezTo>
                  <a:cubicBezTo>
                    <a:pt x="0" y="30469"/>
                    <a:pt x="1026" y="31588"/>
                    <a:pt x="2085" y="31588"/>
                  </a:cubicBezTo>
                  <a:cubicBezTo>
                    <a:pt x="2561" y="31588"/>
                    <a:pt x="3043" y="31362"/>
                    <a:pt x="3376" y="30818"/>
                  </a:cubicBezTo>
                  <a:cubicBezTo>
                    <a:pt x="5621" y="26817"/>
                    <a:pt x="6597" y="22328"/>
                    <a:pt x="7475" y="17741"/>
                  </a:cubicBezTo>
                  <a:cubicBezTo>
                    <a:pt x="8256" y="13935"/>
                    <a:pt x="9036"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0" y="31574"/>
                    <a:pt x="50367" y="31574"/>
                  </a:cubicBezTo>
                  <a:cubicBezTo>
                    <a:pt x="51123" y="31574"/>
                    <a:pt x="51879" y="31062"/>
                    <a:pt x="51879" y="30037"/>
                  </a:cubicBezTo>
                  <a:lnTo>
                    <a:pt x="51977" y="30037"/>
                  </a:lnTo>
                  <a:cubicBezTo>
                    <a:pt x="52172" y="16862"/>
                    <a:pt x="41339" y="4859"/>
                    <a:pt x="29140" y="1150"/>
                  </a:cubicBezTo>
                  <a:cubicBezTo>
                    <a:pt x="26757" y="427"/>
                    <a:pt x="24151" y="0"/>
                    <a:pt x="215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1" name="Google Shape;3711;p51"/>
            <p:cNvSpPr/>
            <p:nvPr/>
          </p:nvSpPr>
          <p:spPr>
            <a:xfrm>
              <a:off x="1065200" y="1317350"/>
              <a:ext cx="6173050" cy="3046925"/>
            </a:xfrm>
            <a:custGeom>
              <a:avLst/>
              <a:gdLst/>
              <a:ahLst/>
              <a:cxnLst/>
              <a:rect l="l" t="t" r="r" b="b"/>
              <a:pathLst>
                <a:path w="246922" h="121877" extrusionOk="0">
                  <a:moveTo>
                    <a:pt x="166297" y="15268"/>
                  </a:moveTo>
                  <a:cubicBezTo>
                    <a:pt x="166783" y="17517"/>
                    <a:pt x="166841" y="19875"/>
                    <a:pt x="166591" y="22130"/>
                  </a:cubicBezTo>
                  <a:cubicBezTo>
                    <a:pt x="166586" y="22174"/>
                    <a:pt x="166581" y="22218"/>
                    <a:pt x="166576" y="22262"/>
                  </a:cubicBezTo>
                  <a:lnTo>
                    <a:pt x="166576" y="22262"/>
                  </a:lnTo>
                  <a:cubicBezTo>
                    <a:pt x="166134" y="20956"/>
                    <a:pt x="165874" y="19587"/>
                    <a:pt x="165908" y="18128"/>
                  </a:cubicBezTo>
                  <a:cubicBezTo>
                    <a:pt x="165946" y="17156"/>
                    <a:pt x="166078" y="16198"/>
                    <a:pt x="166297" y="15268"/>
                  </a:cubicBezTo>
                  <a:close/>
                  <a:moveTo>
                    <a:pt x="139164" y="10754"/>
                  </a:moveTo>
                  <a:cubicBezTo>
                    <a:pt x="140844" y="13158"/>
                    <a:pt x="142166" y="15818"/>
                    <a:pt x="143071" y="18616"/>
                  </a:cubicBezTo>
                  <a:cubicBezTo>
                    <a:pt x="144340"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3" y="19867"/>
                    <a:pt x="163493" y="23526"/>
                    <a:pt x="165367" y="27077"/>
                  </a:cubicBezTo>
                  <a:lnTo>
                    <a:pt x="165367" y="27077"/>
                  </a:lnTo>
                  <a:cubicBezTo>
                    <a:pt x="164364" y="29612"/>
                    <a:pt x="162821" y="31912"/>
                    <a:pt x="160833" y="33841"/>
                  </a:cubicBezTo>
                  <a:cubicBezTo>
                    <a:pt x="158912" y="35648"/>
                    <a:pt x="156796"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4" y="48459"/>
                    <a:pt x="106814" y="48274"/>
                    <a:pt x="106474" y="48089"/>
                  </a:cubicBezTo>
                  <a:cubicBezTo>
                    <a:pt x="103936" y="46528"/>
                    <a:pt x="101497" y="44381"/>
                    <a:pt x="100716" y="41355"/>
                  </a:cubicBezTo>
                  <a:cubicBezTo>
                    <a:pt x="99642" y="37256"/>
                    <a:pt x="101985" y="33060"/>
                    <a:pt x="104327" y="29839"/>
                  </a:cubicBezTo>
                  <a:cubicBezTo>
                    <a:pt x="106391" y="27001"/>
                    <a:pt x="108839" y="24504"/>
                    <a:pt x="111361" y="22094"/>
                  </a:cubicBezTo>
                  <a:close/>
                  <a:moveTo>
                    <a:pt x="130643" y="4668"/>
                  </a:moveTo>
                  <a:cubicBezTo>
                    <a:pt x="130973" y="4668"/>
                    <a:pt x="131310" y="4697"/>
                    <a:pt x="131653"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1" y="35109"/>
                    <a:pt x="130579" y="36183"/>
                  </a:cubicBezTo>
                  <a:cubicBezTo>
                    <a:pt x="134580" y="37159"/>
                    <a:pt x="138582" y="37842"/>
                    <a:pt x="142583" y="38232"/>
                  </a:cubicBezTo>
                  <a:cubicBezTo>
                    <a:pt x="142816" y="38269"/>
                    <a:pt x="143049"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3" y="38720"/>
                  </a:cubicBezTo>
                  <a:lnTo>
                    <a:pt x="142583" y="39111"/>
                  </a:lnTo>
                  <a:cubicBezTo>
                    <a:pt x="142193" y="39501"/>
                    <a:pt x="141802" y="39891"/>
                    <a:pt x="141509" y="40184"/>
                  </a:cubicBezTo>
                  <a:cubicBezTo>
                    <a:pt x="140534" y="40965"/>
                    <a:pt x="139655" y="41746"/>
                    <a:pt x="138679" y="42526"/>
                  </a:cubicBezTo>
                  <a:cubicBezTo>
                    <a:pt x="136239" y="44478"/>
                    <a:pt x="133800"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2" y="56439"/>
                    <a:pt x="154294" y="56189"/>
                  </a:cubicBezTo>
                  <a:cubicBezTo>
                    <a:pt x="151464" y="54140"/>
                    <a:pt x="150976" y="51017"/>
                    <a:pt x="152049" y="47699"/>
                  </a:cubicBezTo>
                  <a:cubicBezTo>
                    <a:pt x="152589" y="45963"/>
                    <a:pt x="153602" y="44471"/>
                    <a:pt x="154828" y="43127"/>
                  </a:cubicBezTo>
                  <a:close/>
                  <a:moveTo>
                    <a:pt x="80479" y="25154"/>
                  </a:moveTo>
                  <a:cubicBezTo>
                    <a:pt x="80907" y="26486"/>
                    <a:pt x="81245" y="27855"/>
                    <a:pt x="81490" y="29254"/>
                  </a:cubicBezTo>
                  <a:cubicBezTo>
                    <a:pt x="82369" y="35207"/>
                    <a:pt x="81881" y="41258"/>
                    <a:pt x="80026" y="46918"/>
                  </a:cubicBezTo>
                  <a:cubicBezTo>
                    <a:pt x="78767" y="50962"/>
                    <a:pt x="77102" y="54871"/>
                    <a:pt x="75124" y="58583"/>
                  </a:cubicBezTo>
                  <a:lnTo>
                    <a:pt x="75124" y="58583"/>
                  </a:lnTo>
                  <a:cubicBezTo>
                    <a:pt x="73686" y="55576"/>
                    <a:pt x="72629" y="52396"/>
                    <a:pt x="72024" y="49065"/>
                  </a:cubicBezTo>
                  <a:cubicBezTo>
                    <a:pt x="70853" y="43795"/>
                    <a:pt x="71536" y="38232"/>
                    <a:pt x="73976" y="33450"/>
                  </a:cubicBezTo>
                  <a:cubicBezTo>
                    <a:pt x="75537" y="30913"/>
                    <a:pt x="77294" y="28473"/>
                    <a:pt x="79343" y="26326"/>
                  </a:cubicBezTo>
                  <a:cubicBezTo>
                    <a:pt x="79728" y="25941"/>
                    <a:pt x="80106" y="25550"/>
                    <a:pt x="80479" y="25154"/>
                  </a:cubicBezTo>
                  <a:close/>
                  <a:moveTo>
                    <a:pt x="201061" y="33093"/>
                  </a:moveTo>
                  <a:lnTo>
                    <a:pt x="201061" y="33093"/>
                  </a:lnTo>
                  <a:cubicBezTo>
                    <a:pt x="200133" y="41080"/>
                    <a:pt x="197842" y="48817"/>
                    <a:pt x="195380"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7" y="44381"/>
                    <a:pt x="172153" y="49358"/>
                    <a:pt x="171178" y="54140"/>
                  </a:cubicBezTo>
                  <a:cubicBezTo>
                    <a:pt x="170752" y="56457"/>
                    <a:pt x="170418" y="58821"/>
                    <a:pt x="170464" y="61152"/>
                  </a:cubicBezTo>
                  <a:lnTo>
                    <a:pt x="170464" y="61152"/>
                  </a:lnTo>
                  <a:cubicBezTo>
                    <a:pt x="165977" y="60331"/>
                    <a:pt x="161515" y="59571"/>
                    <a:pt x="158001" y="58190"/>
                  </a:cubicBezTo>
                  <a:lnTo>
                    <a:pt x="158001" y="58190"/>
                  </a:lnTo>
                  <a:cubicBezTo>
                    <a:pt x="160116" y="52272"/>
                    <a:pt x="161385" y="45945"/>
                    <a:pt x="156982" y="41044"/>
                  </a:cubicBezTo>
                  <a:lnTo>
                    <a:pt x="156982" y="41044"/>
                  </a:lnTo>
                  <a:cubicBezTo>
                    <a:pt x="158343" y="39850"/>
                    <a:pt x="159774" y="38748"/>
                    <a:pt x="161028" y="37647"/>
                  </a:cubicBezTo>
                  <a:cubicBezTo>
                    <a:pt x="163644" y="35596"/>
                    <a:pt x="165748" y="33033"/>
                    <a:pt x="167229" y="30106"/>
                  </a:cubicBezTo>
                  <a:close/>
                  <a:moveTo>
                    <a:pt x="181887" y="3582"/>
                  </a:moveTo>
                  <a:cubicBezTo>
                    <a:pt x="187247" y="3582"/>
                    <a:pt x="192567"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7" y="70659"/>
                    <a:pt x="190361" y="72477"/>
                  </a:cubicBezTo>
                  <a:lnTo>
                    <a:pt x="190361" y="72477"/>
                  </a:lnTo>
                  <a:cubicBezTo>
                    <a:pt x="188868" y="65597"/>
                    <a:pt x="181502" y="63317"/>
                    <a:pt x="173541" y="61734"/>
                  </a:cubicBezTo>
                  <a:lnTo>
                    <a:pt x="173541" y="61734"/>
                  </a:lnTo>
                  <a:cubicBezTo>
                    <a:pt x="173426" y="60060"/>
                    <a:pt x="173578" y="58311"/>
                    <a:pt x="173910" y="56482"/>
                  </a:cubicBezTo>
                  <a:cubicBezTo>
                    <a:pt x="174691" y="51602"/>
                    <a:pt x="176350" y="46820"/>
                    <a:pt x="175764" y="41843"/>
                  </a:cubicBezTo>
                  <a:cubicBezTo>
                    <a:pt x="175276"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5" y="10884"/>
                  </a:cubicBezTo>
                  <a:lnTo>
                    <a:pt x="168095" y="10884"/>
                  </a:lnTo>
                  <a:cubicBezTo>
                    <a:pt x="169249" y="8992"/>
                    <a:pt x="170824" y="7356"/>
                    <a:pt x="172739" y="6125"/>
                  </a:cubicBezTo>
                  <a:cubicBezTo>
                    <a:pt x="175589" y="4393"/>
                    <a:pt x="178745" y="3582"/>
                    <a:pt x="181887" y="3582"/>
                  </a:cubicBezTo>
                  <a:close/>
                  <a:moveTo>
                    <a:pt x="34565" y="42919"/>
                  </a:moveTo>
                  <a:cubicBezTo>
                    <a:pt x="41748" y="44480"/>
                    <a:pt x="49632" y="45735"/>
                    <a:pt x="55628" y="50138"/>
                  </a:cubicBezTo>
                  <a:cubicBezTo>
                    <a:pt x="61191" y="54140"/>
                    <a:pt x="64216" y="61947"/>
                    <a:pt x="62362" y="68681"/>
                  </a:cubicBezTo>
                  <a:cubicBezTo>
                    <a:pt x="61961" y="70111"/>
                    <a:pt x="61327" y="71413"/>
                    <a:pt x="60529" y="72606"/>
                  </a:cubicBezTo>
                  <a:lnTo>
                    <a:pt x="60529" y="72606"/>
                  </a:lnTo>
                  <a:cubicBezTo>
                    <a:pt x="56682" y="70472"/>
                    <a:pt x="52564" y="68850"/>
                    <a:pt x="48894" y="66631"/>
                  </a:cubicBezTo>
                  <a:cubicBezTo>
                    <a:pt x="45186" y="64484"/>
                    <a:pt x="41965" y="61557"/>
                    <a:pt x="39428" y="58043"/>
                  </a:cubicBezTo>
                  <a:cubicBezTo>
                    <a:pt x="36206" y="53509"/>
                    <a:pt x="34808" y="48282"/>
                    <a:pt x="34565" y="42919"/>
                  </a:cubicBezTo>
                  <a:close/>
                  <a:moveTo>
                    <a:pt x="122526" y="60163"/>
                  </a:moveTo>
                  <a:cubicBezTo>
                    <a:pt x="123172" y="60733"/>
                    <a:pt x="123778" y="61356"/>
                    <a:pt x="124333" y="62045"/>
                  </a:cubicBezTo>
                  <a:cubicBezTo>
                    <a:pt x="126985" y="65178"/>
                    <a:pt x="127585"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2" y="54335"/>
                  </a:cubicBezTo>
                  <a:cubicBezTo>
                    <a:pt x="150081" y="56771"/>
                    <a:pt x="152046"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6" y="73516"/>
                    <a:pt x="132514" y="73594"/>
                    <a:pt x="131519" y="73594"/>
                  </a:cubicBezTo>
                  <a:cubicBezTo>
                    <a:pt x="131090" y="73594"/>
                    <a:pt x="130662"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6" y="19397"/>
                  </a:cubicBezTo>
                  <a:cubicBezTo>
                    <a:pt x="87639" y="15786"/>
                    <a:pt x="89200" y="9931"/>
                    <a:pt x="93787" y="8467"/>
                  </a:cubicBezTo>
                  <a:cubicBezTo>
                    <a:pt x="94742" y="8148"/>
                    <a:pt x="95714" y="8004"/>
                    <a:pt x="96682" y="8004"/>
                  </a:cubicBezTo>
                  <a:close/>
                  <a:moveTo>
                    <a:pt x="174182" y="65077"/>
                  </a:moveTo>
                  <a:cubicBezTo>
                    <a:pt x="175502" y="65359"/>
                    <a:pt x="176812" y="65674"/>
                    <a:pt x="178107" y="66046"/>
                  </a:cubicBezTo>
                  <a:cubicBezTo>
                    <a:pt x="181620" y="67022"/>
                    <a:pt x="185719" y="68681"/>
                    <a:pt x="187085" y="72292"/>
                  </a:cubicBezTo>
                  <a:cubicBezTo>
                    <a:pt x="187432" y="73211"/>
                    <a:pt x="187608"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6" y="53469"/>
                    <a:pt x="73305" y="61796"/>
                  </a:cubicBezTo>
                  <a:lnTo>
                    <a:pt x="73305" y="61796"/>
                  </a:lnTo>
                  <a:cubicBezTo>
                    <a:pt x="72920"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4" y="75512"/>
                  </a:cubicBezTo>
                  <a:cubicBezTo>
                    <a:pt x="166493" y="77562"/>
                    <a:pt x="166883" y="80685"/>
                    <a:pt x="166883" y="83515"/>
                  </a:cubicBezTo>
                  <a:cubicBezTo>
                    <a:pt x="166836" y="85125"/>
                    <a:pt x="166605" y="86735"/>
                    <a:pt x="166167" y="88290"/>
                  </a:cubicBezTo>
                  <a:lnTo>
                    <a:pt x="166167" y="88290"/>
                  </a:lnTo>
                  <a:cubicBezTo>
                    <a:pt x="164990" y="87931"/>
                    <a:pt x="163824" y="87552"/>
                    <a:pt x="162687" y="87126"/>
                  </a:cubicBezTo>
                  <a:cubicBezTo>
                    <a:pt x="158978"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2" y="88004"/>
                    <a:pt x="197332" y="85759"/>
                    <a:pt x="195185" y="82929"/>
                  </a:cubicBezTo>
                  <a:cubicBezTo>
                    <a:pt x="194376" y="81674"/>
                    <a:pt x="193784" y="80302"/>
                    <a:pt x="193432" y="78868"/>
                  </a:cubicBezTo>
                  <a:close/>
                  <a:moveTo>
                    <a:pt x="156913" y="61062"/>
                  </a:moveTo>
                  <a:cubicBezTo>
                    <a:pt x="161379" y="62806"/>
                    <a:pt x="166115" y="63545"/>
                    <a:pt x="170813" y="64414"/>
                  </a:cubicBezTo>
                  <a:lnTo>
                    <a:pt x="170813" y="64414"/>
                  </a:lnTo>
                  <a:cubicBezTo>
                    <a:pt x="171091" y="65768"/>
                    <a:pt x="171550" y="67098"/>
                    <a:pt x="172251" y="68388"/>
                  </a:cubicBezTo>
                  <a:cubicBezTo>
                    <a:pt x="175081" y="73268"/>
                    <a:pt x="179961" y="76781"/>
                    <a:pt x="185524" y="77757"/>
                  </a:cubicBezTo>
                  <a:cubicBezTo>
                    <a:pt x="186134" y="77884"/>
                    <a:pt x="186751" y="77991"/>
                    <a:pt x="187370" y="78087"/>
                  </a:cubicBezTo>
                  <a:lnTo>
                    <a:pt x="187370" y="78087"/>
                  </a:lnTo>
                  <a:cubicBezTo>
                    <a:pt x="186814" y="80645"/>
                    <a:pt x="185534"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4" y="70253"/>
                  </a:cubicBezTo>
                  <a:lnTo>
                    <a:pt x="153684" y="70253"/>
                  </a:lnTo>
                  <a:cubicBezTo>
                    <a:pt x="154043" y="68740"/>
                    <a:pt x="154538" y="67236"/>
                    <a:pt x="155075" y="65753"/>
                  </a:cubicBezTo>
                  <a:cubicBezTo>
                    <a:pt x="155617" y="64276"/>
                    <a:pt x="156267" y="62698"/>
                    <a:pt x="156913"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6" y="65948"/>
                    <a:pt x="116526" y="68388"/>
                  </a:cubicBezTo>
                  <a:cubicBezTo>
                    <a:pt x="117307"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6" y="93935"/>
                    <a:pt x="115089" y="94067"/>
                    <a:pt x="112452" y="94116"/>
                  </a:cubicBezTo>
                  <a:lnTo>
                    <a:pt x="112452" y="94116"/>
                  </a:lnTo>
                  <a:cubicBezTo>
                    <a:pt x="112154" y="93399"/>
                    <a:pt x="111819" y="92694"/>
                    <a:pt x="111451" y="92005"/>
                  </a:cubicBezTo>
                  <a:cubicBezTo>
                    <a:pt x="107685" y="84713"/>
                    <a:pt x="100760" y="80448"/>
                    <a:pt x="93918" y="76345"/>
                  </a:cubicBezTo>
                  <a:lnTo>
                    <a:pt x="93918"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lnTo>
                    <a:pt x="92849" y="79228"/>
                  </a:lnTo>
                  <a:cubicBezTo>
                    <a:pt x="94781" y="80391"/>
                    <a:pt x="96708" y="81569"/>
                    <a:pt x="98569" y="82832"/>
                  </a:cubicBezTo>
                  <a:cubicBezTo>
                    <a:pt x="102668" y="85369"/>
                    <a:pt x="106084" y="88882"/>
                    <a:pt x="108523" y="93079"/>
                  </a:cubicBezTo>
                  <a:cubicBezTo>
                    <a:pt x="108701" y="93418"/>
                    <a:pt x="108874"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50" y="97861"/>
                    <a:pt x="218998" y="96787"/>
                  </a:cubicBezTo>
                  <a:cubicBezTo>
                    <a:pt x="217436" y="95909"/>
                    <a:pt x="215777" y="95226"/>
                    <a:pt x="214020" y="94348"/>
                  </a:cubicBezTo>
                  <a:cubicBezTo>
                    <a:pt x="213020" y="93903"/>
                    <a:pt x="212005" y="93467"/>
                    <a:pt x="210984" y="93027"/>
                  </a:cubicBezTo>
                  <a:lnTo>
                    <a:pt x="210984" y="93027"/>
                  </a:lnTo>
                  <a:cubicBezTo>
                    <a:pt x="210841" y="88850"/>
                    <a:pt x="209297"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cubicBezTo>
                    <a:pt x="180969" y="98405"/>
                    <a:pt x="181303" y="98803"/>
                    <a:pt x="181620" y="99227"/>
                  </a:cubicBezTo>
                  <a:cubicBezTo>
                    <a:pt x="183891" y="102190"/>
                    <a:pt x="184339" y="105727"/>
                    <a:pt x="183430" y="108955"/>
                  </a:cubicBezTo>
                  <a:lnTo>
                    <a:pt x="183430" y="108955"/>
                  </a:lnTo>
                  <a:cubicBezTo>
                    <a:pt x="181855" y="106731"/>
                    <a:pt x="180795" y="104048"/>
                    <a:pt x="180449" y="101569"/>
                  </a:cubicBezTo>
                  <a:cubicBezTo>
                    <a:pt x="180281" y="100364"/>
                    <a:pt x="180362" y="99183"/>
                    <a:pt x="180619" y="98031"/>
                  </a:cubicBezTo>
                  <a:close/>
                  <a:moveTo>
                    <a:pt x="75016" y="64630"/>
                  </a:moveTo>
                  <a:cubicBezTo>
                    <a:pt x="75092"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8" y="96982"/>
                  </a:cubicBezTo>
                  <a:cubicBezTo>
                    <a:pt x="106830" y="97131"/>
                    <a:pt x="108552" y="97180"/>
                    <a:pt x="110275" y="97182"/>
                  </a:cubicBezTo>
                  <a:lnTo>
                    <a:pt x="110275" y="97182"/>
                  </a:lnTo>
                  <a:cubicBezTo>
                    <a:pt x="111301" y="100308"/>
                    <a:pt x="111674" y="103663"/>
                    <a:pt x="110670" y="106742"/>
                  </a:cubicBezTo>
                  <a:cubicBezTo>
                    <a:pt x="109890" y="109279"/>
                    <a:pt x="108035" y="111231"/>
                    <a:pt x="105693" y="112304"/>
                  </a:cubicBezTo>
                  <a:cubicBezTo>
                    <a:pt x="104609" y="112651"/>
                    <a:pt x="103505" y="112825"/>
                    <a:pt x="102408" y="112825"/>
                  </a:cubicBezTo>
                  <a:cubicBezTo>
                    <a:pt x="101036" y="112825"/>
                    <a:pt x="99675" y="112554"/>
                    <a:pt x="98374" y="112012"/>
                  </a:cubicBezTo>
                  <a:cubicBezTo>
                    <a:pt x="96032" y="111036"/>
                    <a:pt x="93884" y="109865"/>
                    <a:pt x="91737" y="108498"/>
                  </a:cubicBezTo>
                  <a:cubicBezTo>
                    <a:pt x="89395" y="107132"/>
                    <a:pt x="86955" y="106059"/>
                    <a:pt x="84613" y="104887"/>
                  </a:cubicBezTo>
                  <a:cubicBezTo>
                    <a:pt x="81948" y="103640"/>
                    <a:pt x="79150" y="102392"/>
                    <a:pt x="76566" y="100857"/>
                  </a:cubicBezTo>
                  <a:lnTo>
                    <a:pt x="76566" y="100857"/>
                  </a:lnTo>
                  <a:cubicBezTo>
                    <a:pt x="76870" y="99246"/>
                    <a:pt x="77018" y="97590"/>
                    <a:pt x="77001" y="95909"/>
                  </a:cubicBezTo>
                  <a:cubicBezTo>
                    <a:pt x="76927" y="88262"/>
                    <a:pt x="73198" y="82222"/>
                    <a:pt x="67858" y="77622"/>
                  </a:cubicBezTo>
                  <a:lnTo>
                    <a:pt x="67858" y="77622"/>
                  </a:lnTo>
                  <a:cubicBezTo>
                    <a:pt x="69408"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19" y="112695"/>
                  </a:cubicBezTo>
                  <a:cubicBezTo>
                    <a:pt x="156734" y="109962"/>
                    <a:pt x="158588" y="107034"/>
                    <a:pt x="159954" y="104790"/>
                  </a:cubicBezTo>
                  <a:cubicBezTo>
                    <a:pt x="161809" y="101569"/>
                    <a:pt x="164053" y="98642"/>
                    <a:pt x="166103" y="95421"/>
                  </a:cubicBezTo>
                  <a:cubicBezTo>
                    <a:pt x="166845" y="94288"/>
                    <a:pt x="167494" y="93092"/>
                    <a:pt x="168036" y="91852"/>
                  </a:cubicBezTo>
                  <a:close/>
                  <a:moveTo>
                    <a:pt x="61163" y="76575"/>
                  </a:moveTo>
                  <a:cubicBezTo>
                    <a:pt x="62269" y="77213"/>
                    <a:pt x="63336" y="77923"/>
                    <a:pt x="64355" y="78699"/>
                  </a:cubicBezTo>
                  <a:lnTo>
                    <a:pt x="64355"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6" y="100593"/>
                    <a:pt x="32792" y="95909"/>
                    <a:pt x="37574" y="92493"/>
                  </a:cubicBezTo>
                  <a:cubicBezTo>
                    <a:pt x="42746" y="88687"/>
                    <a:pt x="48699" y="85955"/>
                    <a:pt x="54164" y="82344"/>
                  </a:cubicBezTo>
                  <a:cubicBezTo>
                    <a:pt x="56668" y="80692"/>
                    <a:pt x="59146" y="78808"/>
                    <a:pt x="61163" y="76575"/>
                  </a:cubicBezTo>
                  <a:close/>
                  <a:moveTo>
                    <a:pt x="217016" y="1"/>
                  </a:moveTo>
                  <a:cubicBezTo>
                    <a:pt x="215530" y="1"/>
                    <a:pt x="214075" y="271"/>
                    <a:pt x="212752" y="952"/>
                  </a:cubicBezTo>
                  <a:cubicBezTo>
                    <a:pt x="208751" y="2807"/>
                    <a:pt x="207970" y="7393"/>
                    <a:pt x="208067" y="11395"/>
                  </a:cubicBezTo>
                  <a:cubicBezTo>
                    <a:pt x="208165" y="16860"/>
                    <a:pt x="209629" y="22520"/>
                    <a:pt x="205628" y="27009"/>
                  </a:cubicBezTo>
                  <a:cubicBezTo>
                    <a:pt x="205305" y="27367"/>
                    <a:pt x="204964" y="27688"/>
                    <a:pt x="204608" y="27976"/>
                  </a:cubicBezTo>
                  <a:lnTo>
                    <a:pt x="204608" y="27976"/>
                  </a:lnTo>
                  <a:cubicBezTo>
                    <a:pt x="204858" y="19351"/>
                    <a:pt x="202855"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8" y="3951"/>
                    <a:pt x="160052" y="2807"/>
                  </a:cubicBezTo>
                  <a:cubicBezTo>
                    <a:pt x="158082" y="1983"/>
                    <a:pt x="156111" y="1619"/>
                    <a:pt x="154156" y="1619"/>
                  </a:cubicBezTo>
                  <a:cubicBezTo>
                    <a:pt x="150783" y="1619"/>
                    <a:pt x="147454" y="2700"/>
                    <a:pt x="144242" y="4368"/>
                  </a:cubicBezTo>
                  <a:cubicBezTo>
                    <a:pt x="142783" y="5115"/>
                    <a:pt x="141337" y="5902"/>
                    <a:pt x="139904" y="6722"/>
                  </a:cubicBezTo>
                  <a:lnTo>
                    <a:pt x="139904" y="6722"/>
                  </a:lnTo>
                  <a:cubicBezTo>
                    <a:pt x="137388" y="3888"/>
                    <a:pt x="134060"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7" y="8076"/>
                    <a:pt x="102375" y="6320"/>
                  </a:cubicBezTo>
                  <a:cubicBezTo>
                    <a:pt x="100472" y="5498"/>
                    <a:pt x="98357" y="5002"/>
                    <a:pt x="96279" y="5002"/>
                  </a:cubicBezTo>
                  <a:cubicBezTo>
                    <a:pt x="93668" y="5002"/>
                    <a:pt x="91113" y="5784"/>
                    <a:pt x="89102" y="7686"/>
                  </a:cubicBezTo>
                  <a:cubicBezTo>
                    <a:pt x="85709" y="10896"/>
                    <a:pt x="84212" y="15743"/>
                    <a:pt x="81290" y="19474"/>
                  </a:cubicBezTo>
                  <a:lnTo>
                    <a:pt x="81290" y="19474"/>
                  </a:lnTo>
                  <a:cubicBezTo>
                    <a:pt x="80769" y="18421"/>
                    <a:pt x="80186" y="17386"/>
                    <a:pt x="79538" y="16372"/>
                  </a:cubicBezTo>
                  <a:cubicBezTo>
                    <a:pt x="74869" y="9108"/>
                    <a:pt x="66675" y="1845"/>
                    <a:pt x="57605" y="1845"/>
                  </a:cubicBezTo>
                  <a:cubicBezTo>
                    <a:pt x="56438" y="1845"/>
                    <a:pt x="55257" y="1965"/>
                    <a:pt x="54067" y="2221"/>
                  </a:cubicBezTo>
                  <a:cubicBezTo>
                    <a:pt x="44600" y="4270"/>
                    <a:pt x="38647" y="13542"/>
                    <a:pt x="35232"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90"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1" y="97039"/>
                    <a:pt x="119496" y="97039"/>
                  </a:cubicBezTo>
                  <a:cubicBezTo>
                    <a:pt x="119900" y="97039"/>
                    <a:pt x="120304"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3" y="105083"/>
                  </a:cubicBezTo>
                  <a:cubicBezTo>
                    <a:pt x="141022"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7" y="84198"/>
                    <a:pt x="155465" y="87321"/>
                    <a:pt x="159271" y="88980"/>
                  </a:cubicBezTo>
                  <a:cubicBezTo>
                    <a:pt x="161105" y="89836"/>
                    <a:pt x="163097" y="90471"/>
                    <a:pt x="165136" y="91051"/>
                  </a:cubicBezTo>
                  <a:lnTo>
                    <a:pt x="165136" y="91051"/>
                  </a:lnTo>
                  <a:cubicBezTo>
                    <a:pt x="164821" y="91715"/>
                    <a:pt x="164461" y="92360"/>
                    <a:pt x="164053" y="92981"/>
                  </a:cubicBezTo>
                  <a:cubicBezTo>
                    <a:pt x="162101" y="96202"/>
                    <a:pt x="159857" y="99227"/>
                    <a:pt x="157905" y="102448"/>
                  </a:cubicBezTo>
                  <a:cubicBezTo>
                    <a:pt x="156246" y="105083"/>
                    <a:pt x="154489" y="108108"/>
                    <a:pt x="154294" y="111328"/>
                  </a:cubicBezTo>
                  <a:cubicBezTo>
                    <a:pt x="154196" y="114354"/>
                    <a:pt x="155758" y="117184"/>
                    <a:pt x="158491" y="118648"/>
                  </a:cubicBezTo>
                  <a:cubicBezTo>
                    <a:pt x="161944" y="120633"/>
                    <a:pt x="165779" y="121626"/>
                    <a:pt x="169726"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4" y="115492"/>
                    <a:pt x="187497" y="116324"/>
                    <a:pt x="189330" y="116794"/>
                  </a:cubicBezTo>
                  <a:cubicBezTo>
                    <a:pt x="190326"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8"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2" y="90444"/>
                  </a:cubicBezTo>
                  <a:cubicBezTo>
                    <a:pt x="244957" y="85759"/>
                    <a:pt x="242908" y="81173"/>
                    <a:pt x="239492" y="77855"/>
                  </a:cubicBezTo>
                  <a:cubicBezTo>
                    <a:pt x="235686" y="74341"/>
                    <a:pt x="231002" y="71901"/>
                    <a:pt x="225927" y="70926"/>
                  </a:cubicBezTo>
                  <a:cubicBezTo>
                    <a:pt x="216100" y="68688"/>
                    <a:pt x="204721" y="69360"/>
                    <a:pt x="196529" y="62498"/>
                  </a:cubicBezTo>
                  <a:lnTo>
                    <a:pt x="196529" y="62498"/>
                  </a:lnTo>
                  <a:cubicBezTo>
                    <a:pt x="196537" y="62477"/>
                    <a:pt x="196544" y="62456"/>
                    <a:pt x="196551" y="62435"/>
                  </a:cubicBezTo>
                  <a:cubicBezTo>
                    <a:pt x="197918" y="58531"/>
                    <a:pt x="199186"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6" y="6808"/>
                    <a:pt x="213337" y="4075"/>
                  </a:cubicBezTo>
                  <a:cubicBezTo>
                    <a:pt x="214337" y="3335"/>
                    <a:pt x="215547" y="3058"/>
                    <a:pt x="216819" y="3058"/>
                  </a:cubicBezTo>
                  <a:cubicBezTo>
                    <a:pt x="218900" y="3058"/>
                    <a:pt x="221145" y="3799"/>
                    <a:pt x="222901" y="4466"/>
                  </a:cubicBezTo>
                  <a:cubicBezTo>
                    <a:pt x="226512" y="5929"/>
                    <a:pt x="229830" y="8174"/>
                    <a:pt x="232465" y="11004"/>
                  </a:cubicBezTo>
                  <a:cubicBezTo>
                    <a:pt x="235003" y="13737"/>
                    <a:pt x="236174" y="17640"/>
                    <a:pt x="236955" y="21154"/>
                  </a:cubicBezTo>
                  <a:cubicBezTo>
                    <a:pt x="238321" y="28278"/>
                    <a:pt x="237247" y="39111"/>
                    <a:pt x="228074" y="39501"/>
                  </a:cubicBezTo>
                  <a:cubicBezTo>
                    <a:pt x="227782" y="39514"/>
                    <a:pt x="227481" y="39519"/>
                    <a:pt x="227170" y="39519"/>
                  </a:cubicBezTo>
                  <a:cubicBezTo>
                    <a:pt x="224304" y="39519"/>
                    <a:pt x="220702" y="39030"/>
                    <a:pt x="217236" y="39030"/>
                  </a:cubicBezTo>
                  <a:cubicBezTo>
                    <a:pt x="212424" y="39030"/>
                    <a:pt x="207874" y="39973"/>
                    <a:pt x="205920" y="44478"/>
                  </a:cubicBezTo>
                  <a:cubicBezTo>
                    <a:pt x="204164" y="48479"/>
                    <a:pt x="206408" y="52578"/>
                    <a:pt x="209434" y="55311"/>
                  </a:cubicBezTo>
                  <a:cubicBezTo>
                    <a:pt x="212947" y="58336"/>
                    <a:pt x="217339" y="60093"/>
                    <a:pt x="221925" y="60093"/>
                  </a:cubicBezTo>
                  <a:cubicBezTo>
                    <a:pt x="222332" y="60108"/>
                    <a:pt x="222747" y="60115"/>
                    <a:pt x="223167" y="60115"/>
                  </a:cubicBezTo>
                  <a:cubicBezTo>
                    <a:pt x="224823" y="60115"/>
                    <a:pt x="226572" y="60018"/>
                    <a:pt x="228318" y="60018"/>
                  </a:cubicBezTo>
                  <a:cubicBezTo>
                    <a:pt x="231657" y="60018"/>
                    <a:pt x="234985" y="60372"/>
                    <a:pt x="237638" y="62435"/>
                  </a:cubicBezTo>
                  <a:cubicBezTo>
                    <a:pt x="240761" y="64875"/>
                    <a:pt x="242127" y="69169"/>
                    <a:pt x="243689" y="72585"/>
                  </a:cubicBezTo>
                  <a:cubicBezTo>
                    <a:pt x="243969" y="73177"/>
                    <a:pt x="244429" y="73421"/>
                    <a:pt x="244897" y="73421"/>
                  </a:cubicBezTo>
                  <a:cubicBezTo>
                    <a:pt x="245892" y="73421"/>
                    <a:pt x="246921" y="72316"/>
                    <a:pt x="246324" y="71121"/>
                  </a:cubicBezTo>
                  <a:cubicBezTo>
                    <a:pt x="244567" y="67315"/>
                    <a:pt x="243201" y="63021"/>
                    <a:pt x="239882" y="60288"/>
                  </a:cubicBezTo>
                  <a:cubicBezTo>
                    <a:pt x="236474" y="57435"/>
                    <a:pt x="232036" y="57027"/>
                    <a:pt x="227718" y="57027"/>
                  </a:cubicBezTo>
                  <a:cubicBezTo>
                    <a:pt x="226719" y="57027"/>
                    <a:pt x="225727" y="57049"/>
                    <a:pt x="224756" y="57067"/>
                  </a:cubicBezTo>
                  <a:cubicBezTo>
                    <a:pt x="224200" y="57106"/>
                    <a:pt x="223642" y="57125"/>
                    <a:pt x="223081" y="57125"/>
                  </a:cubicBezTo>
                  <a:cubicBezTo>
                    <a:pt x="220784" y="57125"/>
                    <a:pt x="218462" y="56798"/>
                    <a:pt x="216265" y="56092"/>
                  </a:cubicBezTo>
                  <a:cubicBezTo>
                    <a:pt x="214216" y="55213"/>
                    <a:pt x="212459" y="54042"/>
                    <a:pt x="210898" y="52481"/>
                  </a:cubicBezTo>
                  <a:cubicBezTo>
                    <a:pt x="209434" y="51114"/>
                    <a:pt x="208067" y="49065"/>
                    <a:pt x="208360" y="46918"/>
                  </a:cubicBezTo>
                  <a:cubicBezTo>
                    <a:pt x="208555" y="45161"/>
                    <a:pt x="209726" y="43697"/>
                    <a:pt x="211386" y="43014"/>
                  </a:cubicBezTo>
                  <a:cubicBezTo>
                    <a:pt x="213095" y="42313"/>
                    <a:pt x="214981" y="42104"/>
                    <a:pt x="216885" y="42104"/>
                  </a:cubicBezTo>
                  <a:cubicBezTo>
                    <a:pt x="219222"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5" y="1"/>
                    <a:pt x="2170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2" name="Google Shape;3712;p51"/>
            <p:cNvSpPr/>
            <p:nvPr/>
          </p:nvSpPr>
          <p:spPr>
            <a:xfrm>
              <a:off x="406450" y="1343100"/>
              <a:ext cx="1917725" cy="2959500"/>
            </a:xfrm>
            <a:custGeom>
              <a:avLst/>
              <a:gdLst/>
              <a:ahLst/>
              <a:cxnLst/>
              <a:rect l="l" t="t" r="r" b="b"/>
              <a:pathLst>
                <a:path w="76709" h="118380" extrusionOk="0">
                  <a:moveTo>
                    <a:pt x="11738" y="2985"/>
                  </a:moveTo>
                  <a:cubicBezTo>
                    <a:pt x="12087" y="2985"/>
                    <a:pt x="12437" y="3005"/>
                    <a:pt x="12785" y="3045"/>
                  </a:cubicBezTo>
                  <a:cubicBezTo>
                    <a:pt x="15420" y="3338"/>
                    <a:pt x="17665" y="4997"/>
                    <a:pt x="18739"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9" y="3774"/>
                    <a:pt x="9540" y="2985"/>
                    <a:pt x="11738" y="2985"/>
                  </a:cubicBezTo>
                  <a:close/>
                  <a:moveTo>
                    <a:pt x="15147" y="28681"/>
                  </a:moveTo>
                  <a:cubicBezTo>
                    <a:pt x="17249" y="30042"/>
                    <a:pt x="19275" y="31526"/>
                    <a:pt x="20886" y="33396"/>
                  </a:cubicBezTo>
                  <a:cubicBezTo>
                    <a:pt x="23799" y="36616"/>
                    <a:pt x="24966" y="41282"/>
                    <a:pt x="24764" y="45690"/>
                  </a:cubicBezTo>
                  <a:lnTo>
                    <a:pt x="24764" y="45690"/>
                  </a:lnTo>
                  <a:cubicBezTo>
                    <a:pt x="23668" y="45636"/>
                    <a:pt x="22598" y="45549"/>
                    <a:pt x="21569" y="45400"/>
                  </a:cubicBezTo>
                  <a:cubicBezTo>
                    <a:pt x="19617" y="45205"/>
                    <a:pt x="17763" y="44522"/>
                    <a:pt x="16104" y="43351"/>
                  </a:cubicBezTo>
                  <a:cubicBezTo>
                    <a:pt x="14347" y="41789"/>
                    <a:pt x="13371" y="39544"/>
                    <a:pt x="13273" y="37202"/>
                  </a:cubicBezTo>
                  <a:cubicBezTo>
                    <a:pt x="13055" y="34195"/>
                    <a:pt x="13908" y="31372"/>
                    <a:pt x="15147" y="28681"/>
                  </a:cubicBezTo>
                  <a:close/>
                  <a:moveTo>
                    <a:pt x="36882" y="49413"/>
                  </a:moveTo>
                  <a:lnTo>
                    <a:pt x="36882" y="49413"/>
                  </a:lnTo>
                  <a:cubicBezTo>
                    <a:pt x="38230" y="49688"/>
                    <a:pt x="39542" y="50088"/>
                    <a:pt x="40794" y="50670"/>
                  </a:cubicBezTo>
                  <a:cubicBezTo>
                    <a:pt x="47023" y="53611"/>
                    <a:pt x="46657" y="60311"/>
                    <a:pt x="44998" y="66009"/>
                  </a:cubicBezTo>
                  <a:lnTo>
                    <a:pt x="44998"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9" y="57404"/>
                  </a:cubicBezTo>
                  <a:cubicBezTo>
                    <a:pt x="36200" y="62214"/>
                    <a:pt x="39911" y="65863"/>
                    <a:pt x="44012" y="68932"/>
                  </a:cubicBezTo>
                  <a:lnTo>
                    <a:pt x="44012" y="68932"/>
                  </a:lnTo>
                  <a:cubicBezTo>
                    <a:pt x="42597" y="72644"/>
                    <a:pt x="40847" y="76192"/>
                    <a:pt x="38843"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5" y="69798"/>
                    <a:pt x="12102" y="66870"/>
                  </a:cubicBezTo>
                  <a:cubicBezTo>
                    <a:pt x="14737" y="64040"/>
                    <a:pt x="18251" y="62088"/>
                    <a:pt x="21178" y="59551"/>
                  </a:cubicBezTo>
                  <a:cubicBezTo>
                    <a:pt x="24542" y="56860"/>
                    <a:pt x="26676" y="53033"/>
                    <a:pt x="27392" y="48816"/>
                  </a:cubicBezTo>
                  <a:lnTo>
                    <a:pt x="27392" y="48816"/>
                  </a:lnTo>
                  <a:cubicBezTo>
                    <a:pt x="27723" y="48815"/>
                    <a:pt x="28056" y="48815"/>
                    <a:pt x="28389" y="48815"/>
                  </a:cubicBezTo>
                  <a:close/>
                  <a:moveTo>
                    <a:pt x="36077" y="90022"/>
                  </a:moveTo>
                  <a:cubicBezTo>
                    <a:pt x="38838" y="91452"/>
                    <a:pt x="41153" y="93653"/>
                    <a:pt x="42746" y="96440"/>
                  </a:cubicBezTo>
                  <a:cubicBezTo>
                    <a:pt x="44991" y="100344"/>
                    <a:pt x="44113" y="105126"/>
                    <a:pt x="39818" y="107273"/>
                  </a:cubicBezTo>
                  <a:cubicBezTo>
                    <a:pt x="37503"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8" y="89609"/>
                    <a:pt x="71438" y="92732"/>
                  </a:cubicBezTo>
                  <a:cubicBezTo>
                    <a:pt x="72219" y="96831"/>
                    <a:pt x="70853" y="101027"/>
                    <a:pt x="67827" y="103857"/>
                  </a:cubicBezTo>
                  <a:cubicBezTo>
                    <a:pt x="61679" y="110298"/>
                    <a:pt x="52701" y="112055"/>
                    <a:pt x="44210" y="112445"/>
                  </a:cubicBezTo>
                  <a:cubicBezTo>
                    <a:pt x="43621" y="112471"/>
                    <a:pt x="43011" y="112488"/>
                    <a:pt x="42389" y="112488"/>
                  </a:cubicBezTo>
                  <a:cubicBezTo>
                    <a:pt x="40009" y="112488"/>
                    <a:pt x="37467" y="112236"/>
                    <a:pt x="35368" y="111237"/>
                  </a:cubicBezTo>
                  <a:lnTo>
                    <a:pt x="35368" y="111237"/>
                  </a:lnTo>
                  <a:cubicBezTo>
                    <a:pt x="38228" y="110973"/>
                    <a:pt x="40994"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1" y="4704"/>
                  </a:cubicBezTo>
                  <a:cubicBezTo>
                    <a:pt x="489" y="7827"/>
                    <a:pt x="1" y="11828"/>
                    <a:pt x="1172" y="15439"/>
                  </a:cubicBezTo>
                  <a:cubicBezTo>
                    <a:pt x="2538" y="19733"/>
                    <a:pt x="6052" y="22759"/>
                    <a:pt x="9662" y="25199"/>
                  </a:cubicBezTo>
                  <a:cubicBezTo>
                    <a:pt x="10557" y="25810"/>
                    <a:pt x="11497" y="26400"/>
                    <a:pt x="12450" y="26991"/>
                  </a:cubicBezTo>
                  <a:lnTo>
                    <a:pt x="12450" y="26991"/>
                  </a:lnTo>
                  <a:cubicBezTo>
                    <a:pt x="11516" y="28953"/>
                    <a:pt x="10748" y="30970"/>
                    <a:pt x="10346"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4" y="88536"/>
                  </a:cubicBezTo>
                  <a:cubicBezTo>
                    <a:pt x="32318" y="88622"/>
                    <a:pt x="32717" y="88722"/>
                    <a:pt x="33110" y="88836"/>
                  </a:cubicBezTo>
                  <a:lnTo>
                    <a:pt x="33110" y="88836"/>
                  </a:lnTo>
                  <a:cubicBezTo>
                    <a:pt x="32665" y="89574"/>
                    <a:pt x="32231" y="90318"/>
                    <a:pt x="31816" y="91073"/>
                  </a:cubicBezTo>
                  <a:cubicBezTo>
                    <a:pt x="29571" y="95172"/>
                    <a:pt x="27424" y="100051"/>
                    <a:pt x="27815"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1" y="118058"/>
                    <a:pt x="14835" y="117325"/>
                  </a:cubicBezTo>
                  <a:cubicBezTo>
                    <a:pt x="15616" y="113909"/>
                    <a:pt x="18641" y="112641"/>
                    <a:pt x="21764" y="112055"/>
                  </a:cubicBezTo>
                  <a:cubicBezTo>
                    <a:pt x="24725"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9" y="113421"/>
                    <a:pt x="62362" y="111372"/>
                  </a:cubicBezTo>
                  <a:cubicBezTo>
                    <a:pt x="70072" y="107566"/>
                    <a:pt x="76708" y="99954"/>
                    <a:pt x="73976" y="90878"/>
                  </a:cubicBezTo>
                  <a:cubicBezTo>
                    <a:pt x="71926" y="84046"/>
                    <a:pt x="65583" y="79459"/>
                    <a:pt x="60020" y="75751"/>
                  </a:cubicBezTo>
                  <a:cubicBezTo>
                    <a:pt x="55957" y="73107"/>
                    <a:pt x="51638" y="70761"/>
                    <a:pt x="47656" y="67981"/>
                  </a:cubicBezTo>
                  <a:lnTo>
                    <a:pt x="47656" y="67981"/>
                  </a:lnTo>
                  <a:cubicBezTo>
                    <a:pt x="49563" y="62338"/>
                    <a:pt x="50518" y="55695"/>
                    <a:pt x="46357" y="50963"/>
                  </a:cubicBezTo>
                  <a:cubicBezTo>
                    <a:pt x="44035" y="48266"/>
                    <a:pt x="41038" y="46993"/>
                    <a:pt x="37767" y="46381"/>
                  </a:cubicBezTo>
                  <a:lnTo>
                    <a:pt x="37767" y="46381"/>
                  </a:lnTo>
                  <a:cubicBezTo>
                    <a:pt x="37969" y="45884"/>
                    <a:pt x="38197" y="45394"/>
                    <a:pt x="38452" y="44912"/>
                  </a:cubicBezTo>
                  <a:cubicBezTo>
                    <a:pt x="40892" y="40228"/>
                    <a:pt x="45381" y="36812"/>
                    <a:pt x="48407" y="32420"/>
                  </a:cubicBezTo>
                  <a:cubicBezTo>
                    <a:pt x="51530" y="27638"/>
                    <a:pt x="52896" y="21783"/>
                    <a:pt x="52213" y="16122"/>
                  </a:cubicBezTo>
                  <a:cubicBezTo>
                    <a:pt x="51530" y="10560"/>
                    <a:pt x="49187" y="5290"/>
                    <a:pt x="45381" y="1093"/>
                  </a:cubicBezTo>
                  <a:cubicBezTo>
                    <a:pt x="45074" y="787"/>
                    <a:pt x="44728" y="657"/>
                    <a:pt x="44391" y="657"/>
                  </a:cubicBezTo>
                  <a:cubicBezTo>
                    <a:pt x="43228" y="657"/>
                    <a:pt x="42175" y="2203"/>
                    <a:pt x="43234" y="3338"/>
                  </a:cubicBezTo>
                  <a:lnTo>
                    <a:pt x="43429" y="3338"/>
                  </a:lnTo>
                  <a:cubicBezTo>
                    <a:pt x="47431"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1" y="1"/>
                    <a:pt x="1177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3" name="Google Shape;3713;p51"/>
            <p:cNvSpPr/>
            <p:nvPr/>
          </p:nvSpPr>
          <p:spPr>
            <a:xfrm>
              <a:off x="1855950" y="1186625"/>
              <a:ext cx="1327025" cy="817800"/>
            </a:xfrm>
            <a:custGeom>
              <a:avLst/>
              <a:gdLst/>
              <a:ahLst/>
              <a:cxnLst/>
              <a:rect l="l" t="t" r="r" b="b"/>
              <a:pathLst>
                <a:path w="53081" h="32712" extrusionOk="0">
                  <a:moveTo>
                    <a:pt x="50178" y="0"/>
                  </a:moveTo>
                  <a:cubicBezTo>
                    <a:pt x="39516" y="0"/>
                    <a:pt x="36171"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5" y="6582"/>
                    <a:pt x="2080" y="6582"/>
                  </a:cubicBezTo>
                  <a:cubicBezTo>
                    <a:pt x="1046" y="6582"/>
                    <a:pt x="0" y="7702"/>
                    <a:pt x="674" y="8914"/>
                  </a:cubicBezTo>
                  <a:lnTo>
                    <a:pt x="576" y="8914"/>
                  </a:lnTo>
                  <a:cubicBezTo>
                    <a:pt x="3114" y="13501"/>
                    <a:pt x="4773" y="18575"/>
                    <a:pt x="7212" y="23162"/>
                  </a:cubicBezTo>
                  <a:cubicBezTo>
                    <a:pt x="9262" y="27261"/>
                    <a:pt x="12385" y="31750"/>
                    <a:pt x="17264" y="32531"/>
                  </a:cubicBezTo>
                  <a:cubicBezTo>
                    <a:pt x="17925" y="32653"/>
                    <a:pt x="18594" y="32711"/>
                    <a:pt x="19264" y="32711"/>
                  </a:cubicBezTo>
                  <a:cubicBezTo>
                    <a:pt x="23940" y="32711"/>
                    <a:pt x="28709" y="29894"/>
                    <a:pt x="31611" y="26480"/>
                  </a:cubicBezTo>
                  <a:cubicBezTo>
                    <a:pt x="35026" y="22284"/>
                    <a:pt x="36880" y="17112"/>
                    <a:pt x="39320" y="12330"/>
                  </a:cubicBezTo>
                  <a:cubicBezTo>
                    <a:pt x="41647"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4" name="Google Shape;3714;p51"/>
            <p:cNvSpPr/>
            <p:nvPr/>
          </p:nvSpPr>
          <p:spPr>
            <a:xfrm>
              <a:off x="5527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7"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1" y="29745"/>
                  </a:cubicBezTo>
                  <a:cubicBezTo>
                    <a:pt x="26068" y="29745"/>
                    <a:pt x="24649" y="29636"/>
                    <a:pt x="23242" y="29385"/>
                  </a:cubicBezTo>
                  <a:cubicBezTo>
                    <a:pt x="19533" y="28702"/>
                    <a:pt x="16118" y="26750"/>
                    <a:pt x="13775" y="23822"/>
                  </a:cubicBezTo>
                  <a:cubicBezTo>
                    <a:pt x="11531" y="20895"/>
                    <a:pt x="9774" y="17577"/>
                    <a:pt x="8505" y="14063"/>
                  </a:cubicBezTo>
                  <a:cubicBezTo>
                    <a:pt x="6846" y="9672"/>
                    <a:pt x="5285" y="5085"/>
                    <a:pt x="3138" y="791"/>
                  </a:cubicBezTo>
                  <a:cubicBezTo>
                    <a:pt x="2891" y="234"/>
                    <a:pt x="2457" y="1"/>
                    <a:pt x="200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5" name="Google Shape;3715;p51"/>
            <p:cNvSpPr/>
            <p:nvPr/>
          </p:nvSpPr>
          <p:spPr>
            <a:xfrm>
              <a:off x="4262350" y="3637525"/>
              <a:ext cx="1304325" cy="789725"/>
            </a:xfrm>
            <a:custGeom>
              <a:avLst/>
              <a:gdLst/>
              <a:ahLst/>
              <a:cxnLst/>
              <a:rect l="l" t="t" r="r" b="b"/>
              <a:pathLst>
                <a:path w="52173" h="31589" extrusionOk="0">
                  <a:moveTo>
                    <a:pt x="21564" y="0"/>
                  </a:moveTo>
                  <a:cubicBezTo>
                    <a:pt x="18221" y="0"/>
                    <a:pt x="14911" y="713"/>
                    <a:pt x="12160" y="2419"/>
                  </a:cubicBezTo>
                  <a:cubicBezTo>
                    <a:pt x="8158" y="4859"/>
                    <a:pt x="6402" y="9153"/>
                    <a:pt x="5328" y="13447"/>
                  </a:cubicBezTo>
                  <a:cubicBezTo>
                    <a:pt x="3962" y="18717"/>
                    <a:pt x="3474" y="24377"/>
                    <a:pt x="741" y="29257"/>
                  </a:cubicBezTo>
                  <a:cubicBezTo>
                    <a:pt x="0"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2" y="16862"/>
                    <a:pt x="41340" y="4859"/>
                    <a:pt x="29141" y="1150"/>
                  </a:cubicBezTo>
                  <a:cubicBezTo>
                    <a:pt x="26757" y="427"/>
                    <a:pt x="24151" y="0"/>
                    <a:pt x="215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6" name="Google Shape;3716;p51"/>
            <p:cNvSpPr/>
            <p:nvPr/>
          </p:nvSpPr>
          <p:spPr>
            <a:xfrm>
              <a:off x="1004200" y="1317350"/>
              <a:ext cx="6173050" cy="3046925"/>
            </a:xfrm>
            <a:custGeom>
              <a:avLst/>
              <a:gdLst/>
              <a:ahLst/>
              <a:cxnLst/>
              <a:rect l="l" t="t" r="r" b="b"/>
              <a:pathLst>
                <a:path w="246922" h="121877" extrusionOk="0">
                  <a:moveTo>
                    <a:pt x="166298" y="15268"/>
                  </a:moveTo>
                  <a:cubicBezTo>
                    <a:pt x="166783" y="17517"/>
                    <a:pt x="166841" y="19875"/>
                    <a:pt x="166591" y="22130"/>
                  </a:cubicBezTo>
                  <a:cubicBezTo>
                    <a:pt x="166586" y="22174"/>
                    <a:pt x="166581" y="22218"/>
                    <a:pt x="166576" y="22262"/>
                  </a:cubicBezTo>
                  <a:lnTo>
                    <a:pt x="166576" y="22262"/>
                  </a:lnTo>
                  <a:cubicBezTo>
                    <a:pt x="166134" y="20956"/>
                    <a:pt x="165875" y="19587"/>
                    <a:pt x="165908" y="18128"/>
                  </a:cubicBezTo>
                  <a:cubicBezTo>
                    <a:pt x="165947" y="17156"/>
                    <a:pt x="166079" y="16198"/>
                    <a:pt x="166298" y="15268"/>
                  </a:cubicBezTo>
                  <a:close/>
                  <a:moveTo>
                    <a:pt x="139164" y="10754"/>
                  </a:moveTo>
                  <a:cubicBezTo>
                    <a:pt x="140844" y="13158"/>
                    <a:pt x="142166" y="15818"/>
                    <a:pt x="143071" y="18616"/>
                  </a:cubicBezTo>
                  <a:cubicBezTo>
                    <a:pt x="144340" y="22130"/>
                    <a:pt x="145023" y="25741"/>
                    <a:pt x="145121" y="29449"/>
                  </a:cubicBezTo>
                  <a:cubicBezTo>
                    <a:pt x="145121" y="31365"/>
                    <a:pt x="145003" y="33478"/>
                    <a:pt x="144495" y="35413"/>
                  </a:cubicBezTo>
                  <a:lnTo>
                    <a:pt x="144495" y="35413"/>
                  </a:lnTo>
                  <a:cubicBezTo>
                    <a:pt x="141073" y="34873"/>
                    <a:pt x="137576" y="34629"/>
                    <a:pt x="134483" y="34036"/>
                  </a:cubicBezTo>
                  <a:cubicBezTo>
                    <a:pt x="131067" y="33353"/>
                    <a:pt x="127164"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7" y="4771"/>
                    <a:pt x="161234" y="6242"/>
                    <a:pt x="163663" y="9345"/>
                  </a:cubicBezTo>
                  <a:cubicBezTo>
                    <a:pt x="164028" y="9828"/>
                    <a:pt x="164357" y="10331"/>
                    <a:pt x="164651" y="10851"/>
                  </a:cubicBezTo>
                  <a:lnTo>
                    <a:pt x="164651" y="10851"/>
                  </a:lnTo>
                  <a:cubicBezTo>
                    <a:pt x="163894" y="12402"/>
                    <a:pt x="163359" y="14063"/>
                    <a:pt x="163078" y="15786"/>
                  </a:cubicBezTo>
                  <a:cubicBezTo>
                    <a:pt x="162443" y="19867"/>
                    <a:pt x="163493" y="23526"/>
                    <a:pt x="165367" y="27077"/>
                  </a:cubicBezTo>
                  <a:lnTo>
                    <a:pt x="165367" y="27077"/>
                  </a:lnTo>
                  <a:cubicBezTo>
                    <a:pt x="164364" y="29612"/>
                    <a:pt x="162822" y="31912"/>
                    <a:pt x="160833" y="33841"/>
                  </a:cubicBezTo>
                  <a:cubicBezTo>
                    <a:pt x="158912" y="35648"/>
                    <a:pt x="156796" y="37292"/>
                    <a:pt x="154824" y="39094"/>
                  </a:cubicBezTo>
                  <a:lnTo>
                    <a:pt x="154824" y="39094"/>
                  </a:lnTo>
                  <a:cubicBezTo>
                    <a:pt x="152662" y="37517"/>
                    <a:pt x="150114" y="36588"/>
                    <a:pt x="147429" y="35972"/>
                  </a:cubicBezTo>
                  <a:lnTo>
                    <a:pt x="147429" y="35972"/>
                  </a:lnTo>
                  <a:cubicBezTo>
                    <a:pt x="147891" y="34203"/>
                    <a:pt x="148092" y="32338"/>
                    <a:pt x="148146" y="30620"/>
                  </a:cubicBezTo>
                  <a:cubicBezTo>
                    <a:pt x="148341" y="23106"/>
                    <a:pt x="146097" y="15689"/>
                    <a:pt x="141998" y="9443"/>
                  </a:cubicBezTo>
                  <a:cubicBezTo>
                    <a:pt x="141937" y="9351"/>
                    <a:pt x="141875"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40" y="28404"/>
                    <a:pt x="111496" y="35539"/>
                    <a:pt x="109987" y="41258"/>
                  </a:cubicBezTo>
                  <a:cubicBezTo>
                    <a:pt x="109265" y="43733"/>
                    <a:pt x="108434" y="46209"/>
                    <a:pt x="107494" y="48642"/>
                  </a:cubicBezTo>
                  <a:lnTo>
                    <a:pt x="107494" y="48642"/>
                  </a:lnTo>
                  <a:cubicBezTo>
                    <a:pt x="107154" y="48459"/>
                    <a:pt x="106814" y="48274"/>
                    <a:pt x="106474" y="48089"/>
                  </a:cubicBezTo>
                  <a:cubicBezTo>
                    <a:pt x="103937" y="46528"/>
                    <a:pt x="101497" y="44381"/>
                    <a:pt x="100716" y="41355"/>
                  </a:cubicBezTo>
                  <a:cubicBezTo>
                    <a:pt x="99643" y="37256"/>
                    <a:pt x="101985" y="33060"/>
                    <a:pt x="104327" y="29839"/>
                  </a:cubicBezTo>
                  <a:cubicBezTo>
                    <a:pt x="106391" y="27001"/>
                    <a:pt x="108839" y="24504"/>
                    <a:pt x="111361" y="22094"/>
                  </a:cubicBezTo>
                  <a:close/>
                  <a:moveTo>
                    <a:pt x="130644" y="4668"/>
                  </a:moveTo>
                  <a:cubicBezTo>
                    <a:pt x="130974" y="4668"/>
                    <a:pt x="131310" y="4697"/>
                    <a:pt x="131653" y="4758"/>
                  </a:cubicBezTo>
                  <a:cubicBezTo>
                    <a:pt x="133880" y="5156"/>
                    <a:pt x="135718" y="6656"/>
                    <a:pt x="137220" y="8307"/>
                  </a:cubicBezTo>
                  <a:lnTo>
                    <a:pt x="137220" y="8307"/>
                  </a:lnTo>
                  <a:cubicBezTo>
                    <a:pt x="135641" y="9267"/>
                    <a:pt x="134078" y="10266"/>
                    <a:pt x="132531" y="11297"/>
                  </a:cubicBezTo>
                  <a:cubicBezTo>
                    <a:pt x="128823" y="13346"/>
                    <a:pt x="125505" y="16177"/>
                    <a:pt x="122772" y="19495"/>
                  </a:cubicBezTo>
                  <a:cubicBezTo>
                    <a:pt x="120527" y="22520"/>
                    <a:pt x="119649" y="26229"/>
                    <a:pt x="121503" y="29742"/>
                  </a:cubicBezTo>
                  <a:cubicBezTo>
                    <a:pt x="123358" y="33158"/>
                    <a:pt x="126871" y="35109"/>
                    <a:pt x="130579" y="36183"/>
                  </a:cubicBezTo>
                  <a:cubicBezTo>
                    <a:pt x="134581" y="37159"/>
                    <a:pt x="138582" y="37842"/>
                    <a:pt x="142583" y="38232"/>
                  </a:cubicBezTo>
                  <a:cubicBezTo>
                    <a:pt x="142816" y="38269"/>
                    <a:pt x="143050"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4" y="38720"/>
                  </a:cubicBezTo>
                  <a:lnTo>
                    <a:pt x="142583" y="39111"/>
                  </a:lnTo>
                  <a:cubicBezTo>
                    <a:pt x="142193" y="39501"/>
                    <a:pt x="141802" y="39891"/>
                    <a:pt x="141510" y="40184"/>
                  </a:cubicBezTo>
                  <a:cubicBezTo>
                    <a:pt x="140534" y="40965"/>
                    <a:pt x="139655" y="41746"/>
                    <a:pt x="138679" y="42526"/>
                  </a:cubicBezTo>
                  <a:cubicBezTo>
                    <a:pt x="136240" y="44478"/>
                    <a:pt x="133800" y="46332"/>
                    <a:pt x="131360" y="48187"/>
                  </a:cubicBezTo>
                  <a:cubicBezTo>
                    <a:pt x="128243" y="50618"/>
                    <a:pt x="124928" y="53168"/>
                    <a:pt x="122099" y="56118"/>
                  </a:cubicBezTo>
                  <a:lnTo>
                    <a:pt x="122099" y="56118"/>
                  </a:lnTo>
                  <a:cubicBezTo>
                    <a:pt x="120258" y="54862"/>
                    <a:pt x="118303" y="53821"/>
                    <a:pt x="116233" y="52969"/>
                  </a:cubicBezTo>
                  <a:cubicBezTo>
                    <a:pt x="114191" y="52068"/>
                    <a:pt x="112186"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4" y="4668"/>
                  </a:cubicBezTo>
                  <a:close/>
                  <a:moveTo>
                    <a:pt x="154828" y="43127"/>
                  </a:moveTo>
                  <a:cubicBezTo>
                    <a:pt x="157969" y="46796"/>
                    <a:pt x="157064" y="51952"/>
                    <a:pt x="155338" y="56897"/>
                  </a:cubicBezTo>
                  <a:lnTo>
                    <a:pt x="155338" y="56897"/>
                  </a:lnTo>
                  <a:cubicBezTo>
                    <a:pt x="154970" y="56675"/>
                    <a:pt x="154622" y="56439"/>
                    <a:pt x="154294" y="56189"/>
                  </a:cubicBezTo>
                  <a:cubicBezTo>
                    <a:pt x="151464" y="54140"/>
                    <a:pt x="150976" y="51017"/>
                    <a:pt x="152050" y="47699"/>
                  </a:cubicBezTo>
                  <a:cubicBezTo>
                    <a:pt x="152590" y="45963"/>
                    <a:pt x="153602" y="44471"/>
                    <a:pt x="154828" y="43127"/>
                  </a:cubicBezTo>
                  <a:close/>
                  <a:moveTo>
                    <a:pt x="80479" y="25154"/>
                  </a:moveTo>
                  <a:lnTo>
                    <a:pt x="80479" y="25154"/>
                  </a:lnTo>
                  <a:cubicBezTo>
                    <a:pt x="80907" y="26486"/>
                    <a:pt x="81245" y="27855"/>
                    <a:pt x="81490" y="29254"/>
                  </a:cubicBezTo>
                  <a:cubicBezTo>
                    <a:pt x="82369" y="35207"/>
                    <a:pt x="81881" y="41258"/>
                    <a:pt x="80027" y="46918"/>
                  </a:cubicBezTo>
                  <a:cubicBezTo>
                    <a:pt x="78767" y="50962"/>
                    <a:pt x="77102" y="54871"/>
                    <a:pt x="75124" y="58583"/>
                  </a:cubicBezTo>
                  <a:lnTo>
                    <a:pt x="75124" y="58583"/>
                  </a:lnTo>
                  <a:cubicBezTo>
                    <a:pt x="73686" y="55576"/>
                    <a:pt x="72630" y="52396"/>
                    <a:pt x="72024" y="49065"/>
                  </a:cubicBezTo>
                  <a:cubicBezTo>
                    <a:pt x="70853" y="43795"/>
                    <a:pt x="71536" y="38232"/>
                    <a:pt x="73976" y="33450"/>
                  </a:cubicBezTo>
                  <a:cubicBezTo>
                    <a:pt x="75537" y="30913"/>
                    <a:pt x="77294" y="28473"/>
                    <a:pt x="79343" y="26326"/>
                  </a:cubicBezTo>
                  <a:cubicBezTo>
                    <a:pt x="79728" y="25941"/>
                    <a:pt x="80107" y="25550"/>
                    <a:pt x="80479" y="25154"/>
                  </a:cubicBezTo>
                  <a:close/>
                  <a:moveTo>
                    <a:pt x="201061" y="33093"/>
                  </a:moveTo>
                  <a:lnTo>
                    <a:pt x="201061" y="33093"/>
                  </a:lnTo>
                  <a:cubicBezTo>
                    <a:pt x="200133" y="41080"/>
                    <a:pt x="197842" y="48817"/>
                    <a:pt x="195381"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8" y="44381"/>
                    <a:pt x="172154" y="49358"/>
                    <a:pt x="171178" y="54140"/>
                  </a:cubicBezTo>
                  <a:cubicBezTo>
                    <a:pt x="170752" y="56457"/>
                    <a:pt x="170418" y="58821"/>
                    <a:pt x="170465" y="61152"/>
                  </a:cubicBezTo>
                  <a:lnTo>
                    <a:pt x="170465" y="61152"/>
                  </a:lnTo>
                  <a:cubicBezTo>
                    <a:pt x="165977" y="60331"/>
                    <a:pt x="161515" y="59571"/>
                    <a:pt x="158001" y="58190"/>
                  </a:cubicBezTo>
                  <a:lnTo>
                    <a:pt x="158001" y="58190"/>
                  </a:lnTo>
                  <a:cubicBezTo>
                    <a:pt x="160116" y="52272"/>
                    <a:pt x="161385" y="45945"/>
                    <a:pt x="156983" y="41044"/>
                  </a:cubicBezTo>
                  <a:lnTo>
                    <a:pt x="156983" y="41044"/>
                  </a:lnTo>
                  <a:cubicBezTo>
                    <a:pt x="158344" y="39850"/>
                    <a:pt x="159775" y="38748"/>
                    <a:pt x="161028" y="37647"/>
                  </a:cubicBezTo>
                  <a:cubicBezTo>
                    <a:pt x="163645" y="35596"/>
                    <a:pt x="165749" y="33033"/>
                    <a:pt x="167229" y="30106"/>
                  </a:cubicBezTo>
                  <a:close/>
                  <a:moveTo>
                    <a:pt x="181887" y="3582"/>
                  </a:moveTo>
                  <a:cubicBezTo>
                    <a:pt x="187247" y="3582"/>
                    <a:pt x="192568"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8" y="70659"/>
                    <a:pt x="190361" y="72477"/>
                  </a:cubicBezTo>
                  <a:lnTo>
                    <a:pt x="190361" y="72477"/>
                  </a:lnTo>
                  <a:cubicBezTo>
                    <a:pt x="188868" y="65597"/>
                    <a:pt x="181502" y="63317"/>
                    <a:pt x="173541" y="61734"/>
                  </a:cubicBezTo>
                  <a:lnTo>
                    <a:pt x="173541" y="61734"/>
                  </a:lnTo>
                  <a:cubicBezTo>
                    <a:pt x="173427" y="60060"/>
                    <a:pt x="173578" y="58311"/>
                    <a:pt x="173910" y="56482"/>
                  </a:cubicBezTo>
                  <a:cubicBezTo>
                    <a:pt x="174691" y="51602"/>
                    <a:pt x="176350" y="46820"/>
                    <a:pt x="175765" y="41843"/>
                  </a:cubicBezTo>
                  <a:cubicBezTo>
                    <a:pt x="175277"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6" y="10884"/>
                  </a:cubicBezTo>
                  <a:lnTo>
                    <a:pt x="168096" y="10884"/>
                  </a:lnTo>
                  <a:cubicBezTo>
                    <a:pt x="169249" y="8992"/>
                    <a:pt x="170824" y="7356"/>
                    <a:pt x="172739" y="6125"/>
                  </a:cubicBezTo>
                  <a:cubicBezTo>
                    <a:pt x="175589" y="4393"/>
                    <a:pt x="178745" y="3582"/>
                    <a:pt x="181887" y="3582"/>
                  </a:cubicBezTo>
                  <a:close/>
                  <a:moveTo>
                    <a:pt x="34565" y="42919"/>
                  </a:moveTo>
                  <a:cubicBezTo>
                    <a:pt x="41748" y="44480"/>
                    <a:pt x="49633" y="45735"/>
                    <a:pt x="55629" y="50138"/>
                  </a:cubicBezTo>
                  <a:cubicBezTo>
                    <a:pt x="61191" y="54140"/>
                    <a:pt x="64217" y="61947"/>
                    <a:pt x="62362" y="68681"/>
                  </a:cubicBezTo>
                  <a:cubicBezTo>
                    <a:pt x="61961" y="70111"/>
                    <a:pt x="61327" y="71413"/>
                    <a:pt x="60529" y="72606"/>
                  </a:cubicBezTo>
                  <a:lnTo>
                    <a:pt x="60529" y="72606"/>
                  </a:lnTo>
                  <a:cubicBezTo>
                    <a:pt x="56682" y="70472"/>
                    <a:pt x="52564" y="68850"/>
                    <a:pt x="48895" y="66631"/>
                  </a:cubicBezTo>
                  <a:cubicBezTo>
                    <a:pt x="45186" y="64484"/>
                    <a:pt x="41966" y="61557"/>
                    <a:pt x="39428" y="58043"/>
                  </a:cubicBezTo>
                  <a:cubicBezTo>
                    <a:pt x="36206" y="53509"/>
                    <a:pt x="34808" y="48282"/>
                    <a:pt x="34565" y="42919"/>
                  </a:cubicBezTo>
                  <a:close/>
                  <a:moveTo>
                    <a:pt x="122526" y="60163"/>
                  </a:moveTo>
                  <a:lnTo>
                    <a:pt x="122526" y="60163"/>
                  </a:lnTo>
                  <a:cubicBezTo>
                    <a:pt x="123172" y="60733"/>
                    <a:pt x="123778" y="61356"/>
                    <a:pt x="124333" y="62045"/>
                  </a:cubicBezTo>
                  <a:cubicBezTo>
                    <a:pt x="126985" y="65178"/>
                    <a:pt x="127586"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9" y="62159"/>
                    <a:pt x="121740" y="61138"/>
                    <a:pt x="122526" y="60163"/>
                  </a:cubicBezTo>
                  <a:close/>
                  <a:moveTo>
                    <a:pt x="146338" y="38906"/>
                  </a:moveTo>
                  <a:cubicBezTo>
                    <a:pt x="148575" y="39389"/>
                    <a:pt x="150752" y="40074"/>
                    <a:pt x="152636" y="41258"/>
                  </a:cubicBezTo>
                  <a:lnTo>
                    <a:pt x="152636" y="41258"/>
                  </a:lnTo>
                  <a:cubicBezTo>
                    <a:pt x="152013" y="41936"/>
                    <a:pt x="151423" y="42647"/>
                    <a:pt x="150879" y="43405"/>
                  </a:cubicBezTo>
                  <a:cubicBezTo>
                    <a:pt x="148731" y="46430"/>
                    <a:pt x="147658" y="50724"/>
                    <a:pt x="149122" y="54335"/>
                  </a:cubicBezTo>
                  <a:cubicBezTo>
                    <a:pt x="150081" y="56771"/>
                    <a:pt x="152046" y="58481"/>
                    <a:pt x="154255" y="59761"/>
                  </a:cubicBezTo>
                  <a:lnTo>
                    <a:pt x="154255" y="59761"/>
                  </a:lnTo>
                  <a:cubicBezTo>
                    <a:pt x="153260" y="62241"/>
                    <a:pt x="152214" y="64577"/>
                    <a:pt x="151562" y="66534"/>
                  </a:cubicBezTo>
                  <a:cubicBezTo>
                    <a:pt x="151092" y="67883"/>
                    <a:pt x="150703" y="69258"/>
                    <a:pt x="150434" y="70647"/>
                  </a:cubicBezTo>
                  <a:lnTo>
                    <a:pt x="150434" y="70647"/>
                  </a:lnTo>
                  <a:cubicBezTo>
                    <a:pt x="145074" y="71433"/>
                    <a:pt x="139812" y="72800"/>
                    <a:pt x="134483" y="73365"/>
                  </a:cubicBezTo>
                  <a:cubicBezTo>
                    <a:pt x="133506" y="73516"/>
                    <a:pt x="132514" y="73594"/>
                    <a:pt x="131519" y="73594"/>
                  </a:cubicBezTo>
                  <a:cubicBezTo>
                    <a:pt x="131091" y="73594"/>
                    <a:pt x="130662" y="73579"/>
                    <a:pt x="130233" y="73550"/>
                  </a:cubicBezTo>
                  <a:lnTo>
                    <a:pt x="130233" y="73550"/>
                  </a:lnTo>
                  <a:cubicBezTo>
                    <a:pt x="130307" y="72907"/>
                    <a:pt x="130358" y="72261"/>
                    <a:pt x="130384" y="71609"/>
                  </a:cubicBezTo>
                  <a:cubicBezTo>
                    <a:pt x="130677" y="66729"/>
                    <a:pt x="128823"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7" y="39281"/>
                    <a:pt x="146338" y="38906"/>
                  </a:cubicBezTo>
                  <a:close/>
                  <a:moveTo>
                    <a:pt x="96682" y="8004"/>
                  </a:moveTo>
                  <a:cubicBezTo>
                    <a:pt x="100460" y="8004"/>
                    <a:pt x="104183" y="10197"/>
                    <a:pt x="106669" y="12761"/>
                  </a:cubicBezTo>
                  <a:cubicBezTo>
                    <a:pt x="108355" y="14492"/>
                    <a:pt x="109559" y="16502"/>
                    <a:pt x="110385" y="18680"/>
                  </a:cubicBezTo>
                  <a:lnTo>
                    <a:pt x="110385" y="18680"/>
                  </a:lnTo>
                  <a:cubicBezTo>
                    <a:pt x="109592" y="19432"/>
                    <a:pt x="108805" y="20189"/>
                    <a:pt x="108036"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20"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7" y="19397"/>
                  </a:cubicBezTo>
                  <a:cubicBezTo>
                    <a:pt x="87639" y="15786"/>
                    <a:pt x="89200" y="9931"/>
                    <a:pt x="93787" y="8467"/>
                  </a:cubicBezTo>
                  <a:cubicBezTo>
                    <a:pt x="94742" y="8148"/>
                    <a:pt x="95714" y="8004"/>
                    <a:pt x="96682" y="8004"/>
                  </a:cubicBezTo>
                  <a:close/>
                  <a:moveTo>
                    <a:pt x="174182" y="65077"/>
                  </a:moveTo>
                  <a:lnTo>
                    <a:pt x="174182" y="65077"/>
                  </a:lnTo>
                  <a:cubicBezTo>
                    <a:pt x="175502" y="65359"/>
                    <a:pt x="176812" y="65674"/>
                    <a:pt x="178107" y="66046"/>
                  </a:cubicBezTo>
                  <a:cubicBezTo>
                    <a:pt x="181620" y="67022"/>
                    <a:pt x="185719" y="68681"/>
                    <a:pt x="187085" y="72292"/>
                  </a:cubicBezTo>
                  <a:cubicBezTo>
                    <a:pt x="187432" y="73211"/>
                    <a:pt x="187609"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6"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7" y="53469"/>
                    <a:pt x="73305" y="61796"/>
                  </a:cubicBezTo>
                  <a:lnTo>
                    <a:pt x="73305" y="61796"/>
                  </a:lnTo>
                  <a:cubicBezTo>
                    <a:pt x="72920" y="62439"/>
                    <a:pt x="72525" y="63075"/>
                    <a:pt x="72122" y="63704"/>
                  </a:cubicBezTo>
                  <a:cubicBezTo>
                    <a:pt x="69714" y="67555"/>
                    <a:pt x="67241" y="71472"/>
                    <a:pt x="65462" y="75727"/>
                  </a:cubicBezTo>
                  <a:lnTo>
                    <a:pt x="65462" y="75727"/>
                  </a:lnTo>
                  <a:cubicBezTo>
                    <a:pt x="64689" y="75165"/>
                    <a:pt x="63894"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2" y="8369"/>
                  </a:cubicBezTo>
                  <a:cubicBezTo>
                    <a:pt x="50924" y="6157"/>
                    <a:pt x="54314" y="4936"/>
                    <a:pt x="57811" y="4936"/>
                  </a:cubicBezTo>
                  <a:close/>
                  <a:moveTo>
                    <a:pt x="156556" y="73128"/>
                  </a:moveTo>
                  <a:cubicBezTo>
                    <a:pt x="157072" y="73128"/>
                    <a:pt x="157586" y="73141"/>
                    <a:pt x="158100" y="73170"/>
                  </a:cubicBezTo>
                  <a:cubicBezTo>
                    <a:pt x="160443" y="73170"/>
                    <a:pt x="162687" y="73951"/>
                    <a:pt x="164444" y="75512"/>
                  </a:cubicBezTo>
                  <a:cubicBezTo>
                    <a:pt x="166493" y="77562"/>
                    <a:pt x="166884" y="80685"/>
                    <a:pt x="166884" y="83515"/>
                  </a:cubicBezTo>
                  <a:cubicBezTo>
                    <a:pt x="166836" y="85125"/>
                    <a:pt x="166605" y="86735"/>
                    <a:pt x="166168" y="88290"/>
                  </a:cubicBezTo>
                  <a:lnTo>
                    <a:pt x="166168" y="88290"/>
                  </a:lnTo>
                  <a:cubicBezTo>
                    <a:pt x="164990" y="87931"/>
                    <a:pt x="163824" y="87552"/>
                    <a:pt x="162687" y="87126"/>
                  </a:cubicBezTo>
                  <a:cubicBezTo>
                    <a:pt x="158979"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3" y="88004"/>
                    <a:pt x="197332" y="85759"/>
                    <a:pt x="195185" y="82929"/>
                  </a:cubicBezTo>
                  <a:cubicBezTo>
                    <a:pt x="194376" y="81674"/>
                    <a:pt x="193784" y="80302"/>
                    <a:pt x="193432" y="78868"/>
                  </a:cubicBezTo>
                  <a:close/>
                  <a:moveTo>
                    <a:pt x="156913" y="61062"/>
                  </a:moveTo>
                  <a:cubicBezTo>
                    <a:pt x="161379" y="62806"/>
                    <a:pt x="166116" y="63545"/>
                    <a:pt x="170813" y="64414"/>
                  </a:cubicBezTo>
                  <a:lnTo>
                    <a:pt x="170813" y="64414"/>
                  </a:lnTo>
                  <a:cubicBezTo>
                    <a:pt x="171091" y="65768"/>
                    <a:pt x="171550" y="67098"/>
                    <a:pt x="172251" y="68388"/>
                  </a:cubicBezTo>
                  <a:cubicBezTo>
                    <a:pt x="175081" y="73268"/>
                    <a:pt x="179961" y="76781"/>
                    <a:pt x="185524" y="77757"/>
                  </a:cubicBezTo>
                  <a:cubicBezTo>
                    <a:pt x="186135" y="77884"/>
                    <a:pt x="186751" y="77991"/>
                    <a:pt x="187371" y="78087"/>
                  </a:cubicBezTo>
                  <a:lnTo>
                    <a:pt x="187371" y="78087"/>
                  </a:lnTo>
                  <a:cubicBezTo>
                    <a:pt x="186814" y="80645"/>
                    <a:pt x="185535"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7" y="82539"/>
                    <a:pt x="169909" y="78733"/>
                    <a:pt x="168250" y="75610"/>
                  </a:cubicBezTo>
                  <a:cubicBezTo>
                    <a:pt x="165916" y="71265"/>
                    <a:pt x="161194" y="70104"/>
                    <a:pt x="156655" y="70104"/>
                  </a:cubicBezTo>
                  <a:cubicBezTo>
                    <a:pt x="155689" y="70104"/>
                    <a:pt x="154731" y="70157"/>
                    <a:pt x="153806" y="70242"/>
                  </a:cubicBezTo>
                  <a:cubicBezTo>
                    <a:pt x="153765" y="70246"/>
                    <a:pt x="153725" y="70250"/>
                    <a:pt x="153684" y="70253"/>
                  </a:cubicBezTo>
                  <a:lnTo>
                    <a:pt x="153684" y="70253"/>
                  </a:lnTo>
                  <a:cubicBezTo>
                    <a:pt x="154043" y="68740"/>
                    <a:pt x="154539" y="67236"/>
                    <a:pt x="155075" y="65753"/>
                  </a:cubicBezTo>
                  <a:cubicBezTo>
                    <a:pt x="155617" y="64276"/>
                    <a:pt x="156267" y="62698"/>
                    <a:pt x="156913" y="61062"/>
                  </a:cubicBezTo>
                  <a:close/>
                  <a:moveTo>
                    <a:pt x="109005" y="52932"/>
                  </a:moveTo>
                  <a:cubicBezTo>
                    <a:pt x="111084" y="53915"/>
                    <a:pt x="113184" y="54793"/>
                    <a:pt x="115062" y="55701"/>
                  </a:cubicBezTo>
                  <a:cubicBezTo>
                    <a:pt x="116790" y="56491"/>
                    <a:pt x="118518" y="57331"/>
                    <a:pt x="120120" y="58360"/>
                  </a:cubicBezTo>
                  <a:lnTo>
                    <a:pt x="120120" y="58360"/>
                  </a:lnTo>
                  <a:cubicBezTo>
                    <a:pt x="119302" y="59374"/>
                    <a:pt x="118552" y="60437"/>
                    <a:pt x="117892" y="61557"/>
                  </a:cubicBezTo>
                  <a:cubicBezTo>
                    <a:pt x="116624" y="63509"/>
                    <a:pt x="116136" y="65948"/>
                    <a:pt x="116526" y="68388"/>
                  </a:cubicBezTo>
                  <a:cubicBezTo>
                    <a:pt x="117307" y="70926"/>
                    <a:pt x="119063" y="72975"/>
                    <a:pt x="121503" y="74048"/>
                  </a:cubicBezTo>
                  <a:cubicBezTo>
                    <a:pt x="123184" y="74959"/>
                    <a:pt x="124885" y="75576"/>
                    <a:pt x="126601" y="75967"/>
                  </a:cubicBezTo>
                  <a:lnTo>
                    <a:pt x="126601" y="75967"/>
                  </a:lnTo>
                  <a:cubicBezTo>
                    <a:pt x="125308" y="82014"/>
                    <a:pt x="122584" y="87873"/>
                    <a:pt x="121253" y="93941"/>
                  </a:cubicBezTo>
                  <a:lnTo>
                    <a:pt x="121253" y="93941"/>
                  </a:lnTo>
                  <a:cubicBezTo>
                    <a:pt x="120958" y="93937"/>
                    <a:pt x="120663" y="93935"/>
                    <a:pt x="120367" y="93935"/>
                  </a:cubicBezTo>
                  <a:cubicBezTo>
                    <a:pt x="117736" y="93935"/>
                    <a:pt x="115089" y="94067"/>
                    <a:pt x="112453" y="94116"/>
                  </a:cubicBezTo>
                  <a:lnTo>
                    <a:pt x="112453" y="94116"/>
                  </a:lnTo>
                  <a:cubicBezTo>
                    <a:pt x="112154" y="93399"/>
                    <a:pt x="111820" y="92694"/>
                    <a:pt x="111451" y="92005"/>
                  </a:cubicBezTo>
                  <a:cubicBezTo>
                    <a:pt x="107685" y="84713"/>
                    <a:pt x="100760" y="80448"/>
                    <a:pt x="93919" y="76345"/>
                  </a:cubicBezTo>
                  <a:lnTo>
                    <a:pt x="93919"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cubicBezTo>
                    <a:pt x="94782" y="80391"/>
                    <a:pt x="96708" y="81569"/>
                    <a:pt x="98569" y="82832"/>
                  </a:cubicBezTo>
                  <a:cubicBezTo>
                    <a:pt x="102668" y="85369"/>
                    <a:pt x="106084" y="88882"/>
                    <a:pt x="108524" y="93079"/>
                  </a:cubicBezTo>
                  <a:cubicBezTo>
                    <a:pt x="108701" y="93418"/>
                    <a:pt x="108875"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2"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4" y="81018"/>
                    <a:pt x="66822"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2" y="102705"/>
                    <a:pt x="232647" y="102705"/>
                  </a:cubicBezTo>
                  <a:cubicBezTo>
                    <a:pt x="229912" y="102705"/>
                    <a:pt x="227042" y="101540"/>
                    <a:pt x="224658" y="100203"/>
                  </a:cubicBezTo>
                  <a:cubicBezTo>
                    <a:pt x="222706" y="99227"/>
                    <a:pt x="220950" y="97861"/>
                    <a:pt x="218998" y="96787"/>
                  </a:cubicBezTo>
                  <a:cubicBezTo>
                    <a:pt x="217436" y="95909"/>
                    <a:pt x="215777" y="95226"/>
                    <a:pt x="214021" y="94348"/>
                  </a:cubicBezTo>
                  <a:cubicBezTo>
                    <a:pt x="213021" y="93903"/>
                    <a:pt x="212005" y="93467"/>
                    <a:pt x="210984" y="93027"/>
                  </a:cubicBezTo>
                  <a:lnTo>
                    <a:pt x="210984" y="93027"/>
                  </a:lnTo>
                  <a:cubicBezTo>
                    <a:pt x="210841" y="88850"/>
                    <a:pt x="209297" y="84716"/>
                    <a:pt x="206604" y="81465"/>
                  </a:cubicBezTo>
                  <a:cubicBezTo>
                    <a:pt x="203090" y="77757"/>
                    <a:pt x="198016"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lnTo>
                    <a:pt x="180619" y="98031"/>
                  </a:lnTo>
                  <a:cubicBezTo>
                    <a:pt x="180969" y="98405"/>
                    <a:pt x="181303" y="98803"/>
                    <a:pt x="181620" y="99227"/>
                  </a:cubicBezTo>
                  <a:cubicBezTo>
                    <a:pt x="183892" y="102190"/>
                    <a:pt x="184339" y="105727"/>
                    <a:pt x="183430" y="108955"/>
                  </a:cubicBezTo>
                  <a:lnTo>
                    <a:pt x="183430" y="108955"/>
                  </a:lnTo>
                  <a:cubicBezTo>
                    <a:pt x="181856" y="106731"/>
                    <a:pt x="180795" y="104048"/>
                    <a:pt x="180449" y="101569"/>
                  </a:cubicBezTo>
                  <a:cubicBezTo>
                    <a:pt x="180281" y="100364"/>
                    <a:pt x="180362" y="99183"/>
                    <a:pt x="180619" y="98031"/>
                  </a:cubicBezTo>
                  <a:close/>
                  <a:moveTo>
                    <a:pt x="75016" y="64630"/>
                  </a:moveTo>
                  <a:cubicBezTo>
                    <a:pt x="75092" y="64745"/>
                    <a:pt x="75168" y="64859"/>
                    <a:pt x="75245" y="64972"/>
                  </a:cubicBezTo>
                  <a:cubicBezTo>
                    <a:pt x="79026" y="70580"/>
                    <a:pt x="84507" y="74183"/>
                    <a:pt x="90173" y="77617"/>
                  </a:cubicBezTo>
                  <a:lnTo>
                    <a:pt x="90173" y="77617"/>
                  </a:lnTo>
                  <a:cubicBezTo>
                    <a:pt x="89936" y="78337"/>
                    <a:pt x="89738" y="79067"/>
                    <a:pt x="89591" y="79806"/>
                  </a:cubicBezTo>
                  <a:cubicBezTo>
                    <a:pt x="88712" y="84296"/>
                    <a:pt x="89591" y="89468"/>
                    <a:pt x="93202" y="92591"/>
                  </a:cubicBezTo>
                  <a:cubicBezTo>
                    <a:pt x="96422" y="95519"/>
                    <a:pt x="100911" y="96495"/>
                    <a:pt x="105108" y="96982"/>
                  </a:cubicBezTo>
                  <a:cubicBezTo>
                    <a:pt x="106830" y="97131"/>
                    <a:pt x="108553" y="97180"/>
                    <a:pt x="110275" y="97182"/>
                  </a:cubicBezTo>
                  <a:lnTo>
                    <a:pt x="110275" y="97182"/>
                  </a:lnTo>
                  <a:cubicBezTo>
                    <a:pt x="111301" y="100308"/>
                    <a:pt x="111675" y="103663"/>
                    <a:pt x="110671" y="106742"/>
                  </a:cubicBezTo>
                  <a:cubicBezTo>
                    <a:pt x="109890" y="109279"/>
                    <a:pt x="108036" y="111231"/>
                    <a:pt x="105693" y="112304"/>
                  </a:cubicBezTo>
                  <a:cubicBezTo>
                    <a:pt x="104609" y="112651"/>
                    <a:pt x="103505" y="112825"/>
                    <a:pt x="102408" y="112825"/>
                  </a:cubicBezTo>
                  <a:cubicBezTo>
                    <a:pt x="101037" y="112825"/>
                    <a:pt x="99675" y="112554"/>
                    <a:pt x="98374" y="112012"/>
                  </a:cubicBezTo>
                  <a:cubicBezTo>
                    <a:pt x="96032" y="111036"/>
                    <a:pt x="93885" y="109865"/>
                    <a:pt x="91738" y="108498"/>
                  </a:cubicBezTo>
                  <a:cubicBezTo>
                    <a:pt x="89395" y="107132"/>
                    <a:pt x="86956" y="106059"/>
                    <a:pt x="84613" y="104887"/>
                  </a:cubicBezTo>
                  <a:cubicBezTo>
                    <a:pt x="81948" y="103640"/>
                    <a:pt x="79151" y="102392"/>
                    <a:pt x="76566" y="100857"/>
                  </a:cubicBezTo>
                  <a:lnTo>
                    <a:pt x="76566" y="100857"/>
                  </a:lnTo>
                  <a:cubicBezTo>
                    <a:pt x="76870" y="99246"/>
                    <a:pt x="77019" y="97590"/>
                    <a:pt x="77001" y="95909"/>
                  </a:cubicBezTo>
                  <a:cubicBezTo>
                    <a:pt x="76928" y="88262"/>
                    <a:pt x="73198" y="82222"/>
                    <a:pt x="67858" y="77622"/>
                  </a:cubicBezTo>
                  <a:lnTo>
                    <a:pt x="67858" y="77622"/>
                  </a:lnTo>
                  <a:cubicBezTo>
                    <a:pt x="69409"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2"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10" y="86181"/>
                    <a:pt x="197739" y="90401"/>
                    <a:pt x="203969"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8"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1"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20" y="112695"/>
                  </a:cubicBezTo>
                  <a:cubicBezTo>
                    <a:pt x="156734" y="109962"/>
                    <a:pt x="158588" y="107034"/>
                    <a:pt x="159955" y="104790"/>
                  </a:cubicBezTo>
                  <a:cubicBezTo>
                    <a:pt x="161809" y="101569"/>
                    <a:pt x="164053" y="98642"/>
                    <a:pt x="166103" y="95421"/>
                  </a:cubicBezTo>
                  <a:cubicBezTo>
                    <a:pt x="166845" y="94288"/>
                    <a:pt x="167494" y="93092"/>
                    <a:pt x="168036" y="91852"/>
                  </a:cubicBezTo>
                  <a:close/>
                  <a:moveTo>
                    <a:pt x="61163" y="76575"/>
                  </a:moveTo>
                  <a:lnTo>
                    <a:pt x="61163" y="76575"/>
                  </a:lnTo>
                  <a:cubicBezTo>
                    <a:pt x="62270" y="77213"/>
                    <a:pt x="63336" y="77923"/>
                    <a:pt x="64356" y="78699"/>
                  </a:cubicBezTo>
                  <a:lnTo>
                    <a:pt x="64356"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6" y="117244"/>
                    <a:pt x="54200" y="118813"/>
                    <a:pt x="46481" y="118813"/>
                  </a:cubicBezTo>
                  <a:cubicBezTo>
                    <a:pt x="45525" y="118813"/>
                    <a:pt x="44571" y="118788"/>
                    <a:pt x="43625" y="118745"/>
                  </a:cubicBezTo>
                  <a:cubicBezTo>
                    <a:pt x="39916" y="118648"/>
                    <a:pt x="35915" y="118062"/>
                    <a:pt x="32792" y="116013"/>
                  </a:cubicBezTo>
                  <a:cubicBezTo>
                    <a:pt x="29669" y="113963"/>
                    <a:pt x="28693" y="110353"/>
                    <a:pt x="28791" y="106644"/>
                  </a:cubicBezTo>
                  <a:cubicBezTo>
                    <a:pt x="28986" y="100593"/>
                    <a:pt x="32792" y="95909"/>
                    <a:pt x="37574" y="92493"/>
                  </a:cubicBezTo>
                  <a:cubicBezTo>
                    <a:pt x="42746" y="88687"/>
                    <a:pt x="48699" y="85955"/>
                    <a:pt x="54165" y="82344"/>
                  </a:cubicBezTo>
                  <a:cubicBezTo>
                    <a:pt x="56668" y="80692"/>
                    <a:pt x="59146" y="78808"/>
                    <a:pt x="61163" y="76575"/>
                  </a:cubicBezTo>
                  <a:close/>
                  <a:moveTo>
                    <a:pt x="217016" y="1"/>
                  </a:moveTo>
                  <a:cubicBezTo>
                    <a:pt x="215531" y="1"/>
                    <a:pt x="214075" y="271"/>
                    <a:pt x="212752" y="952"/>
                  </a:cubicBezTo>
                  <a:cubicBezTo>
                    <a:pt x="208751" y="2807"/>
                    <a:pt x="207970" y="7393"/>
                    <a:pt x="208068" y="11395"/>
                  </a:cubicBezTo>
                  <a:cubicBezTo>
                    <a:pt x="208165" y="16860"/>
                    <a:pt x="209629" y="22520"/>
                    <a:pt x="205628" y="27009"/>
                  </a:cubicBezTo>
                  <a:cubicBezTo>
                    <a:pt x="205305" y="27367"/>
                    <a:pt x="204964" y="27688"/>
                    <a:pt x="204608" y="27976"/>
                  </a:cubicBezTo>
                  <a:lnTo>
                    <a:pt x="204608" y="27976"/>
                  </a:lnTo>
                  <a:cubicBezTo>
                    <a:pt x="204858" y="19351"/>
                    <a:pt x="202855" y="11051"/>
                    <a:pt x="195869" y="5441"/>
                  </a:cubicBezTo>
                  <a:cubicBezTo>
                    <a:pt x="191877" y="2270"/>
                    <a:pt x="186844" y="539"/>
                    <a:pt x="181834" y="539"/>
                  </a:cubicBezTo>
                  <a:cubicBezTo>
                    <a:pt x="177901" y="539"/>
                    <a:pt x="173982" y="1606"/>
                    <a:pt x="170592" y="3880"/>
                  </a:cubicBezTo>
                  <a:cubicBezTo>
                    <a:pt x="168978" y="5022"/>
                    <a:pt x="167570" y="6402"/>
                    <a:pt x="166413" y="7957"/>
                  </a:cubicBezTo>
                  <a:lnTo>
                    <a:pt x="166413" y="7957"/>
                  </a:lnTo>
                  <a:cubicBezTo>
                    <a:pt x="164801" y="5734"/>
                    <a:pt x="162628" y="3951"/>
                    <a:pt x="160052" y="2807"/>
                  </a:cubicBezTo>
                  <a:cubicBezTo>
                    <a:pt x="158082" y="1983"/>
                    <a:pt x="156112" y="1619"/>
                    <a:pt x="154156" y="1619"/>
                  </a:cubicBezTo>
                  <a:cubicBezTo>
                    <a:pt x="150784" y="1619"/>
                    <a:pt x="147454" y="2700"/>
                    <a:pt x="144242" y="4368"/>
                  </a:cubicBezTo>
                  <a:cubicBezTo>
                    <a:pt x="142783" y="5115"/>
                    <a:pt x="141337" y="5902"/>
                    <a:pt x="139904" y="6722"/>
                  </a:cubicBezTo>
                  <a:lnTo>
                    <a:pt x="139904" y="6722"/>
                  </a:lnTo>
                  <a:cubicBezTo>
                    <a:pt x="137389" y="3888"/>
                    <a:pt x="134060" y="1525"/>
                    <a:pt x="130402" y="1525"/>
                  </a:cubicBezTo>
                  <a:cubicBezTo>
                    <a:pt x="129378" y="1525"/>
                    <a:pt x="128327" y="1711"/>
                    <a:pt x="127261" y="2123"/>
                  </a:cubicBezTo>
                  <a:cubicBezTo>
                    <a:pt x="123650" y="3587"/>
                    <a:pt x="121698" y="6905"/>
                    <a:pt x="119259" y="9833"/>
                  </a:cubicBezTo>
                  <a:cubicBezTo>
                    <a:pt x="117217" y="12225"/>
                    <a:pt x="114931" y="14407"/>
                    <a:pt x="112631" y="16568"/>
                  </a:cubicBezTo>
                  <a:lnTo>
                    <a:pt x="112631" y="16568"/>
                  </a:lnTo>
                  <a:cubicBezTo>
                    <a:pt x="112534" y="16339"/>
                    <a:pt x="112434" y="16111"/>
                    <a:pt x="112330" y="15884"/>
                  </a:cubicBezTo>
                  <a:cubicBezTo>
                    <a:pt x="110280" y="11492"/>
                    <a:pt x="106767" y="8076"/>
                    <a:pt x="102375" y="6320"/>
                  </a:cubicBezTo>
                  <a:cubicBezTo>
                    <a:pt x="100472" y="5498"/>
                    <a:pt x="98358" y="5002"/>
                    <a:pt x="96279" y="5002"/>
                  </a:cubicBezTo>
                  <a:cubicBezTo>
                    <a:pt x="93668" y="5002"/>
                    <a:pt x="91113" y="5784"/>
                    <a:pt x="89103" y="7686"/>
                  </a:cubicBezTo>
                  <a:cubicBezTo>
                    <a:pt x="85709" y="10896"/>
                    <a:pt x="84212" y="15743"/>
                    <a:pt x="81290" y="19474"/>
                  </a:cubicBezTo>
                  <a:lnTo>
                    <a:pt x="81290" y="19474"/>
                  </a:lnTo>
                  <a:cubicBezTo>
                    <a:pt x="80769" y="18421"/>
                    <a:pt x="80186" y="17386"/>
                    <a:pt x="79539" y="16372"/>
                  </a:cubicBezTo>
                  <a:cubicBezTo>
                    <a:pt x="74869" y="9108"/>
                    <a:pt x="66676" y="1845"/>
                    <a:pt x="57605" y="1845"/>
                  </a:cubicBezTo>
                  <a:cubicBezTo>
                    <a:pt x="56438" y="1845"/>
                    <a:pt x="55257" y="1965"/>
                    <a:pt x="54067" y="2221"/>
                  </a:cubicBezTo>
                  <a:cubicBezTo>
                    <a:pt x="44601" y="4270"/>
                    <a:pt x="38647" y="13542"/>
                    <a:pt x="35232" y="21934"/>
                  </a:cubicBezTo>
                  <a:cubicBezTo>
                    <a:pt x="33064" y="27198"/>
                    <a:pt x="31604" y="33169"/>
                    <a:pt x="31350" y="39149"/>
                  </a:cubicBezTo>
                  <a:lnTo>
                    <a:pt x="31350" y="39149"/>
                  </a:lnTo>
                  <a:cubicBezTo>
                    <a:pt x="25734" y="37787"/>
                    <a:pt x="20237" y="35955"/>
                    <a:pt x="15713" y="32279"/>
                  </a:cubicBezTo>
                  <a:cubicBezTo>
                    <a:pt x="7808" y="25936"/>
                    <a:pt x="2734"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6" y="44608"/>
                    <a:pt x="31677" y="47015"/>
                    <a:pt x="32206" y="49358"/>
                  </a:cubicBezTo>
                  <a:cubicBezTo>
                    <a:pt x="34061" y="57848"/>
                    <a:pt x="39721" y="64680"/>
                    <a:pt x="47040" y="69169"/>
                  </a:cubicBezTo>
                  <a:cubicBezTo>
                    <a:pt x="50712" y="71389"/>
                    <a:pt x="54757" y="73011"/>
                    <a:pt x="58522" y="75082"/>
                  </a:cubicBezTo>
                  <a:lnTo>
                    <a:pt x="58522" y="75082"/>
                  </a:lnTo>
                  <a:cubicBezTo>
                    <a:pt x="56363" y="77334"/>
                    <a:pt x="53677" y="79163"/>
                    <a:pt x="51139" y="80782"/>
                  </a:cubicBezTo>
                  <a:cubicBezTo>
                    <a:pt x="45577" y="84100"/>
                    <a:pt x="39721" y="86931"/>
                    <a:pt x="34646" y="90932"/>
                  </a:cubicBezTo>
                  <a:cubicBezTo>
                    <a:pt x="29767" y="94738"/>
                    <a:pt x="26253" y="99813"/>
                    <a:pt x="25863" y="106059"/>
                  </a:cubicBezTo>
                  <a:cubicBezTo>
                    <a:pt x="25473" y="109865"/>
                    <a:pt x="26644"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1" y="121478"/>
                    <a:pt x="59532" y="120404"/>
                    <a:pt x="63533" y="118355"/>
                  </a:cubicBezTo>
                  <a:cubicBezTo>
                    <a:pt x="69475" y="115315"/>
                    <a:pt x="73803" y="110074"/>
                    <a:pt x="75789" y="103913"/>
                  </a:cubicBezTo>
                  <a:lnTo>
                    <a:pt x="75789" y="103913"/>
                  </a:lnTo>
                  <a:cubicBezTo>
                    <a:pt x="76190" y="104147"/>
                    <a:pt x="76594" y="104374"/>
                    <a:pt x="77001" y="104595"/>
                  </a:cubicBezTo>
                  <a:cubicBezTo>
                    <a:pt x="81686" y="107132"/>
                    <a:pt x="86468" y="108889"/>
                    <a:pt x="91054" y="111524"/>
                  </a:cubicBezTo>
                  <a:cubicBezTo>
                    <a:pt x="94736" y="113616"/>
                    <a:pt x="98490" y="115923"/>
                    <a:pt x="102746" y="115923"/>
                  </a:cubicBezTo>
                  <a:cubicBezTo>
                    <a:pt x="103454" y="115923"/>
                    <a:pt x="104175" y="115859"/>
                    <a:pt x="104913" y="115720"/>
                  </a:cubicBezTo>
                  <a:cubicBezTo>
                    <a:pt x="109695" y="114647"/>
                    <a:pt x="113403" y="110645"/>
                    <a:pt x="114086" y="105766"/>
                  </a:cubicBezTo>
                  <a:cubicBezTo>
                    <a:pt x="114444" y="102847"/>
                    <a:pt x="114219" y="99929"/>
                    <a:pt x="113480" y="97144"/>
                  </a:cubicBezTo>
                  <a:lnTo>
                    <a:pt x="113480" y="97144"/>
                  </a:lnTo>
                  <a:cubicBezTo>
                    <a:pt x="115485" y="97101"/>
                    <a:pt x="117491" y="97039"/>
                    <a:pt x="119496" y="97039"/>
                  </a:cubicBezTo>
                  <a:cubicBezTo>
                    <a:pt x="119900" y="97039"/>
                    <a:pt x="120305"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4" y="105083"/>
                  </a:cubicBezTo>
                  <a:cubicBezTo>
                    <a:pt x="141022" y="101081"/>
                    <a:pt x="137704" y="97958"/>
                    <a:pt x="133702" y="96202"/>
                  </a:cubicBezTo>
                  <a:cubicBezTo>
                    <a:pt x="130654" y="94875"/>
                    <a:pt x="127516" y="94291"/>
                    <a:pt x="124335" y="94063"/>
                  </a:cubicBezTo>
                  <a:lnTo>
                    <a:pt x="124335" y="94063"/>
                  </a:lnTo>
                  <a:cubicBezTo>
                    <a:pt x="125704" y="88112"/>
                    <a:pt x="128495"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8" y="84198"/>
                    <a:pt x="155465" y="87321"/>
                    <a:pt x="159271" y="88980"/>
                  </a:cubicBezTo>
                  <a:cubicBezTo>
                    <a:pt x="161105" y="89836"/>
                    <a:pt x="163098" y="90471"/>
                    <a:pt x="165136" y="91051"/>
                  </a:cubicBezTo>
                  <a:lnTo>
                    <a:pt x="165136" y="91051"/>
                  </a:lnTo>
                  <a:cubicBezTo>
                    <a:pt x="164821" y="91715"/>
                    <a:pt x="164461" y="92360"/>
                    <a:pt x="164053" y="92981"/>
                  </a:cubicBezTo>
                  <a:cubicBezTo>
                    <a:pt x="162102" y="96202"/>
                    <a:pt x="159857" y="99227"/>
                    <a:pt x="157905" y="102448"/>
                  </a:cubicBezTo>
                  <a:cubicBezTo>
                    <a:pt x="156246" y="105083"/>
                    <a:pt x="154489" y="108108"/>
                    <a:pt x="154294" y="111328"/>
                  </a:cubicBezTo>
                  <a:cubicBezTo>
                    <a:pt x="154197" y="114354"/>
                    <a:pt x="155758" y="117184"/>
                    <a:pt x="158491" y="118648"/>
                  </a:cubicBezTo>
                  <a:cubicBezTo>
                    <a:pt x="161944" y="120633"/>
                    <a:pt x="165779" y="121626"/>
                    <a:pt x="169726" y="121626"/>
                  </a:cubicBezTo>
                  <a:cubicBezTo>
                    <a:pt x="170241" y="121626"/>
                    <a:pt x="170757" y="121609"/>
                    <a:pt x="171275" y="121576"/>
                  </a:cubicBezTo>
                  <a:cubicBezTo>
                    <a:pt x="175179" y="121380"/>
                    <a:pt x="178790" y="119917"/>
                    <a:pt x="181718" y="117379"/>
                  </a:cubicBezTo>
                  <a:cubicBezTo>
                    <a:pt x="182739" y="116485"/>
                    <a:pt x="183625" y="115472"/>
                    <a:pt x="184363" y="114375"/>
                  </a:cubicBezTo>
                  <a:lnTo>
                    <a:pt x="184363" y="114375"/>
                  </a:lnTo>
                  <a:cubicBezTo>
                    <a:pt x="185824" y="115492"/>
                    <a:pt x="187498" y="116324"/>
                    <a:pt x="189330" y="116794"/>
                  </a:cubicBezTo>
                  <a:cubicBezTo>
                    <a:pt x="190327"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9"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3" y="90444"/>
                  </a:cubicBezTo>
                  <a:cubicBezTo>
                    <a:pt x="244957" y="85759"/>
                    <a:pt x="242908" y="81173"/>
                    <a:pt x="239492" y="77855"/>
                  </a:cubicBezTo>
                  <a:cubicBezTo>
                    <a:pt x="235686" y="74341"/>
                    <a:pt x="231002" y="71901"/>
                    <a:pt x="225927" y="70926"/>
                  </a:cubicBezTo>
                  <a:cubicBezTo>
                    <a:pt x="216100" y="68688"/>
                    <a:pt x="204722" y="69360"/>
                    <a:pt x="196529" y="62498"/>
                  </a:cubicBezTo>
                  <a:lnTo>
                    <a:pt x="196529" y="62498"/>
                  </a:lnTo>
                  <a:cubicBezTo>
                    <a:pt x="196537" y="62477"/>
                    <a:pt x="196544" y="62456"/>
                    <a:pt x="196552" y="62435"/>
                  </a:cubicBezTo>
                  <a:cubicBezTo>
                    <a:pt x="197918" y="58531"/>
                    <a:pt x="199187"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7" y="6808"/>
                    <a:pt x="213338" y="4075"/>
                  </a:cubicBezTo>
                  <a:cubicBezTo>
                    <a:pt x="214337" y="3335"/>
                    <a:pt x="215547" y="3058"/>
                    <a:pt x="216819" y="3058"/>
                  </a:cubicBezTo>
                  <a:cubicBezTo>
                    <a:pt x="218900" y="3058"/>
                    <a:pt x="221145" y="3799"/>
                    <a:pt x="222902" y="4466"/>
                  </a:cubicBezTo>
                  <a:cubicBezTo>
                    <a:pt x="226512" y="5929"/>
                    <a:pt x="229831" y="8174"/>
                    <a:pt x="232466" y="11004"/>
                  </a:cubicBezTo>
                  <a:cubicBezTo>
                    <a:pt x="235003" y="13737"/>
                    <a:pt x="236174" y="17640"/>
                    <a:pt x="236955" y="21154"/>
                  </a:cubicBezTo>
                  <a:cubicBezTo>
                    <a:pt x="238321" y="28278"/>
                    <a:pt x="237248" y="39111"/>
                    <a:pt x="228074" y="39501"/>
                  </a:cubicBezTo>
                  <a:cubicBezTo>
                    <a:pt x="227782" y="39514"/>
                    <a:pt x="227481" y="39519"/>
                    <a:pt x="227171" y="39519"/>
                  </a:cubicBezTo>
                  <a:cubicBezTo>
                    <a:pt x="224304" y="39519"/>
                    <a:pt x="220702" y="39030"/>
                    <a:pt x="217237" y="39030"/>
                  </a:cubicBezTo>
                  <a:cubicBezTo>
                    <a:pt x="212424" y="39030"/>
                    <a:pt x="207874" y="39973"/>
                    <a:pt x="205921" y="44478"/>
                  </a:cubicBezTo>
                  <a:cubicBezTo>
                    <a:pt x="204164" y="48479"/>
                    <a:pt x="206408" y="52578"/>
                    <a:pt x="209434" y="55311"/>
                  </a:cubicBezTo>
                  <a:cubicBezTo>
                    <a:pt x="212947" y="58336"/>
                    <a:pt x="217339" y="60093"/>
                    <a:pt x="221926" y="60093"/>
                  </a:cubicBezTo>
                  <a:cubicBezTo>
                    <a:pt x="222332" y="60108"/>
                    <a:pt x="222747" y="60115"/>
                    <a:pt x="223167" y="60115"/>
                  </a:cubicBezTo>
                  <a:cubicBezTo>
                    <a:pt x="224823" y="60115"/>
                    <a:pt x="226572" y="60018"/>
                    <a:pt x="228318" y="60018"/>
                  </a:cubicBezTo>
                  <a:cubicBezTo>
                    <a:pt x="231657" y="60018"/>
                    <a:pt x="234986" y="60372"/>
                    <a:pt x="237638" y="62435"/>
                  </a:cubicBezTo>
                  <a:cubicBezTo>
                    <a:pt x="240761" y="64875"/>
                    <a:pt x="242127" y="69169"/>
                    <a:pt x="243689" y="72585"/>
                  </a:cubicBezTo>
                  <a:cubicBezTo>
                    <a:pt x="243969" y="73177"/>
                    <a:pt x="244430" y="73421"/>
                    <a:pt x="244897" y="73421"/>
                  </a:cubicBezTo>
                  <a:cubicBezTo>
                    <a:pt x="245892" y="73421"/>
                    <a:pt x="246921" y="72316"/>
                    <a:pt x="246324" y="71121"/>
                  </a:cubicBezTo>
                  <a:cubicBezTo>
                    <a:pt x="244567" y="67315"/>
                    <a:pt x="243201" y="63021"/>
                    <a:pt x="239883" y="60288"/>
                  </a:cubicBezTo>
                  <a:cubicBezTo>
                    <a:pt x="236474" y="57435"/>
                    <a:pt x="232036" y="57027"/>
                    <a:pt x="227718" y="57027"/>
                  </a:cubicBezTo>
                  <a:cubicBezTo>
                    <a:pt x="226719" y="57027"/>
                    <a:pt x="225727" y="57049"/>
                    <a:pt x="224756" y="57067"/>
                  </a:cubicBezTo>
                  <a:cubicBezTo>
                    <a:pt x="224201" y="57106"/>
                    <a:pt x="223642" y="57125"/>
                    <a:pt x="223081" y="57125"/>
                  </a:cubicBezTo>
                  <a:cubicBezTo>
                    <a:pt x="220785" y="57125"/>
                    <a:pt x="218462" y="56798"/>
                    <a:pt x="216265" y="56092"/>
                  </a:cubicBezTo>
                  <a:cubicBezTo>
                    <a:pt x="214216" y="55213"/>
                    <a:pt x="212459" y="54042"/>
                    <a:pt x="210898" y="52481"/>
                  </a:cubicBezTo>
                  <a:cubicBezTo>
                    <a:pt x="209434" y="51114"/>
                    <a:pt x="208068" y="49065"/>
                    <a:pt x="208360" y="46918"/>
                  </a:cubicBezTo>
                  <a:cubicBezTo>
                    <a:pt x="208556" y="45161"/>
                    <a:pt x="209727" y="43697"/>
                    <a:pt x="211386" y="43014"/>
                  </a:cubicBezTo>
                  <a:cubicBezTo>
                    <a:pt x="213095" y="42313"/>
                    <a:pt x="214981" y="42104"/>
                    <a:pt x="216885" y="42104"/>
                  </a:cubicBezTo>
                  <a:cubicBezTo>
                    <a:pt x="219222" y="42104"/>
                    <a:pt x="221585" y="42419"/>
                    <a:pt x="223682" y="42526"/>
                  </a:cubicBezTo>
                  <a:cubicBezTo>
                    <a:pt x="224676" y="42576"/>
                    <a:pt x="225670" y="42619"/>
                    <a:pt x="226653" y="42619"/>
                  </a:cubicBezTo>
                  <a:cubicBezTo>
                    <a:pt x="229529" y="42619"/>
                    <a:pt x="232310"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6" y="1"/>
                    <a:pt x="21701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7" name="Google Shape;3717;p51"/>
            <p:cNvSpPr/>
            <p:nvPr/>
          </p:nvSpPr>
          <p:spPr>
            <a:xfrm>
              <a:off x="345475" y="1343100"/>
              <a:ext cx="1917700" cy="2959500"/>
            </a:xfrm>
            <a:custGeom>
              <a:avLst/>
              <a:gdLst/>
              <a:ahLst/>
              <a:cxnLst/>
              <a:rect l="l" t="t" r="r" b="b"/>
              <a:pathLst>
                <a:path w="76708" h="118380" extrusionOk="0">
                  <a:moveTo>
                    <a:pt x="11737" y="2985"/>
                  </a:moveTo>
                  <a:cubicBezTo>
                    <a:pt x="12086" y="2985"/>
                    <a:pt x="12436"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7" y="23832"/>
                  </a:cubicBezTo>
                  <a:cubicBezTo>
                    <a:pt x="9369" y="21588"/>
                    <a:pt x="5368" y="18953"/>
                    <a:pt x="4001" y="14561"/>
                  </a:cubicBezTo>
                  <a:cubicBezTo>
                    <a:pt x="3025"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3" y="45690"/>
                  </a:cubicBezTo>
                  <a:lnTo>
                    <a:pt x="24763"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0" y="65147"/>
                    <a:pt x="42863" y="64236"/>
                    <a:pt x="41867" y="63259"/>
                  </a:cubicBezTo>
                  <a:cubicBezTo>
                    <a:pt x="39622" y="61210"/>
                    <a:pt x="37963"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0"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7" y="73897"/>
                    <a:pt x="9174" y="69798"/>
                    <a:pt x="12101" y="66870"/>
                  </a:cubicBezTo>
                  <a:cubicBezTo>
                    <a:pt x="14736" y="64040"/>
                    <a:pt x="18250" y="62088"/>
                    <a:pt x="21178" y="59551"/>
                  </a:cubicBezTo>
                  <a:cubicBezTo>
                    <a:pt x="24541" y="56860"/>
                    <a:pt x="26675" y="53033"/>
                    <a:pt x="27391" y="48816"/>
                  </a:cubicBezTo>
                  <a:lnTo>
                    <a:pt x="27391" y="48816"/>
                  </a:lnTo>
                  <a:cubicBezTo>
                    <a:pt x="27722" y="48815"/>
                    <a:pt x="28055" y="48815"/>
                    <a:pt x="28388" y="48815"/>
                  </a:cubicBezTo>
                  <a:close/>
                  <a:moveTo>
                    <a:pt x="36076" y="90022"/>
                  </a:moveTo>
                  <a:cubicBezTo>
                    <a:pt x="38837" y="91452"/>
                    <a:pt x="41153" y="93653"/>
                    <a:pt x="42745" y="96440"/>
                  </a:cubicBezTo>
                  <a:cubicBezTo>
                    <a:pt x="44990" y="100344"/>
                    <a:pt x="44112" y="105126"/>
                    <a:pt x="39818" y="107273"/>
                  </a:cubicBezTo>
                  <a:cubicBezTo>
                    <a:pt x="37502" y="108319"/>
                    <a:pt x="34729" y="108450"/>
                    <a:pt x="32154" y="108454"/>
                  </a:cubicBezTo>
                  <a:lnTo>
                    <a:pt x="32154" y="108454"/>
                  </a:lnTo>
                  <a:cubicBezTo>
                    <a:pt x="31997" y="108205"/>
                    <a:pt x="31851" y="107942"/>
                    <a:pt x="31718" y="107663"/>
                  </a:cubicBezTo>
                  <a:cubicBezTo>
                    <a:pt x="29766" y="103467"/>
                    <a:pt x="31718" y="98197"/>
                    <a:pt x="33669" y="94293"/>
                  </a:cubicBezTo>
                  <a:cubicBezTo>
                    <a:pt x="34401" y="92830"/>
                    <a:pt x="35220" y="91417"/>
                    <a:pt x="36076" y="90022"/>
                  </a:cubicBezTo>
                  <a:close/>
                  <a:moveTo>
                    <a:pt x="46611" y="70781"/>
                  </a:moveTo>
                  <a:cubicBezTo>
                    <a:pt x="47243" y="71211"/>
                    <a:pt x="47875" y="71631"/>
                    <a:pt x="48503" y="72043"/>
                  </a:cubicBezTo>
                  <a:cubicBezTo>
                    <a:pt x="54554" y="75946"/>
                    <a:pt x="61288" y="79362"/>
                    <a:pt x="66460" y="84534"/>
                  </a:cubicBezTo>
                  <a:cubicBezTo>
                    <a:pt x="68900" y="86681"/>
                    <a:pt x="70657" y="89609"/>
                    <a:pt x="71438" y="92732"/>
                  </a:cubicBezTo>
                  <a:cubicBezTo>
                    <a:pt x="72218" y="96831"/>
                    <a:pt x="70852" y="101027"/>
                    <a:pt x="67827" y="103857"/>
                  </a:cubicBezTo>
                  <a:cubicBezTo>
                    <a:pt x="61678" y="110298"/>
                    <a:pt x="52700" y="112055"/>
                    <a:pt x="44209" y="112445"/>
                  </a:cubicBezTo>
                  <a:cubicBezTo>
                    <a:pt x="43620" y="112471"/>
                    <a:pt x="43010" y="112488"/>
                    <a:pt x="42388" y="112488"/>
                  </a:cubicBezTo>
                  <a:cubicBezTo>
                    <a:pt x="40008" y="112488"/>
                    <a:pt x="37466" y="112236"/>
                    <a:pt x="35368" y="111237"/>
                  </a:cubicBezTo>
                  <a:lnTo>
                    <a:pt x="35368" y="111237"/>
                  </a:lnTo>
                  <a:cubicBezTo>
                    <a:pt x="38227" y="110973"/>
                    <a:pt x="40993" y="110365"/>
                    <a:pt x="43233" y="108444"/>
                  </a:cubicBezTo>
                  <a:cubicBezTo>
                    <a:pt x="46942" y="105516"/>
                    <a:pt x="48113" y="100344"/>
                    <a:pt x="46064" y="96148"/>
                  </a:cubicBezTo>
                  <a:cubicBezTo>
                    <a:pt x="44231" y="92399"/>
                    <a:pt x="41332" y="89362"/>
                    <a:pt x="37730" y="87399"/>
                  </a:cubicBezTo>
                  <a:lnTo>
                    <a:pt x="37730" y="87399"/>
                  </a:lnTo>
                  <a:cubicBezTo>
                    <a:pt x="38767" y="85779"/>
                    <a:pt x="39814" y="84157"/>
                    <a:pt x="40794" y="82485"/>
                  </a:cubicBezTo>
                  <a:cubicBezTo>
                    <a:pt x="42941" y="78874"/>
                    <a:pt x="44892"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7" y="19733"/>
                    <a:pt x="6051" y="22759"/>
                    <a:pt x="9662" y="25199"/>
                  </a:cubicBezTo>
                  <a:cubicBezTo>
                    <a:pt x="10556" y="25810"/>
                    <a:pt x="11496" y="26400"/>
                    <a:pt x="12449" y="26991"/>
                  </a:cubicBezTo>
                  <a:lnTo>
                    <a:pt x="12449" y="26991"/>
                  </a:lnTo>
                  <a:cubicBezTo>
                    <a:pt x="11515" y="28953"/>
                    <a:pt x="10747" y="30970"/>
                    <a:pt x="10345" y="33103"/>
                  </a:cubicBezTo>
                  <a:cubicBezTo>
                    <a:pt x="9564" y="37788"/>
                    <a:pt x="10540" y="43155"/>
                    <a:pt x="14541" y="46083"/>
                  </a:cubicBezTo>
                  <a:cubicBezTo>
                    <a:pt x="17313" y="48085"/>
                    <a:pt x="20934" y="48568"/>
                    <a:pt x="24400" y="48731"/>
                  </a:cubicBezTo>
                  <a:lnTo>
                    <a:pt x="24400" y="48731"/>
                  </a:lnTo>
                  <a:cubicBezTo>
                    <a:pt x="24369" y="48890"/>
                    <a:pt x="24335" y="49049"/>
                    <a:pt x="24301" y="49206"/>
                  </a:cubicBezTo>
                  <a:cubicBezTo>
                    <a:pt x="22349" y="57794"/>
                    <a:pt x="13273" y="60234"/>
                    <a:pt x="8393" y="66577"/>
                  </a:cubicBezTo>
                  <a:cubicBezTo>
                    <a:pt x="4001" y="72433"/>
                    <a:pt x="3611" y="81997"/>
                    <a:pt x="11028" y="85315"/>
                  </a:cubicBezTo>
                  <a:cubicBezTo>
                    <a:pt x="17567" y="88340"/>
                    <a:pt x="25081" y="87169"/>
                    <a:pt x="31913" y="88536"/>
                  </a:cubicBezTo>
                  <a:cubicBezTo>
                    <a:pt x="32317" y="88622"/>
                    <a:pt x="32716" y="88722"/>
                    <a:pt x="33109" y="88836"/>
                  </a:cubicBezTo>
                  <a:lnTo>
                    <a:pt x="33109" y="88836"/>
                  </a:lnTo>
                  <a:cubicBezTo>
                    <a:pt x="32664" y="89574"/>
                    <a:pt x="32230" y="90318"/>
                    <a:pt x="31815" y="91073"/>
                  </a:cubicBezTo>
                  <a:cubicBezTo>
                    <a:pt x="29570" y="95172"/>
                    <a:pt x="27423" y="100051"/>
                    <a:pt x="27814" y="104833"/>
                  </a:cubicBezTo>
                  <a:cubicBezTo>
                    <a:pt x="27918" y="106115"/>
                    <a:pt x="28234" y="107341"/>
                    <a:pt x="28727" y="108472"/>
                  </a:cubicBezTo>
                  <a:lnTo>
                    <a:pt x="28727" y="108472"/>
                  </a:lnTo>
                  <a:cubicBezTo>
                    <a:pt x="25268" y="108554"/>
                    <a:pt x="21698" y="108667"/>
                    <a:pt x="18445" y="109811"/>
                  </a:cubicBezTo>
                  <a:cubicBezTo>
                    <a:pt x="15224" y="110591"/>
                    <a:pt x="12687" y="113226"/>
                    <a:pt x="11906"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4" y="111524"/>
                    <a:pt x="30645" y="111463"/>
                  </a:cubicBezTo>
                  <a:lnTo>
                    <a:pt x="30645" y="111463"/>
                  </a:lnTo>
                  <a:cubicBezTo>
                    <a:pt x="32069" y="113056"/>
                    <a:pt x="33949" y="114236"/>
                    <a:pt x="36109" y="114788"/>
                  </a:cubicBezTo>
                  <a:cubicBezTo>
                    <a:pt x="38172" y="115338"/>
                    <a:pt x="40343" y="115522"/>
                    <a:pt x="42530" y="115522"/>
                  </a:cubicBezTo>
                  <a:cubicBezTo>
                    <a:pt x="44999" y="115522"/>
                    <a:pt x="47489" y="115287"/>
                    <a:pt x="49870" y="115080"/>
                  </a:cubicBezTo>
                  <a:cubicBezTo>
                    <a:pt x="54261" y="114592"/>
                    <a:pt x="58458" y="113421"/>
                    <a:pt x="62361" y="111372"/>
                  </a:cubicBezTo>
                  <a:cubicBezTo>
                    <a:pt x="70071" y="107566"/>
                    <a:pt x="76708" y="99954"/>
                    <a:pt x="73975" y="90878"/>
                  </a:cubicBezTo>
                  <a:cubicBezTo>
                    <a:pt x="71926" y="84046"/>
                    <a:pt x="65582" y="79459"/>
                    <a:pt x="60019" y="75751"/>
                  </a:cubicBezTo>
                  <a:cubicBezTo>
                    <a:pt x="55956" y="73107"/>
                    <a:pt x="51638" y="70761"/>
                    <a:pt x="47655" y="67981"/>
                  </a:cubicBezTo>
                  <a:lnTo>
                    <a:pt x="47655" y="67981"/>
                  </a:lnTo>
                  <a:cubicBezTo>
                    <a:pt x="49563" y="62338"/>
                    <a:pt x="50518" y="55695"/>
                    <a:pt x="46356" y="50963"/>
                  </a:cubicBezTo>
                  <a:cubicBezTo>
                    <a:pt x="44034" y="48266"/>
                    <a:pt x="41037" y="46993"/>
                    <a:pt x="37766" y="46381"/>
                  </a:cubicBezTo>
                  <a:lnTo>
                    <a:pt x="37766" y="46381"/>
                  </a:lnTo>
                  <a:cubicBezTo>
                    <a:pt x="37968" y="45884"/>
                    <a:pt x="38196" y="45394"/>
                    <a:pt x="38451" y="44912"/>
                  </a:cubicBezTo>
                  <a:cubicBezTo>
                    <a:pt x="40891" y="40228"/>
                    <a:pt x="45380" y="36812"/>
                    <a:pt x="48406" y="32420"/>
                  </a:cubicBezTo>
                  <a:cubicBezTo>
                    <a:pt x="51529" y="27638"/>
                    <a:pt x="52895" y="21783"/>
                    <a:pt x="52212" y="16122"/>
                  </a:cubicBezTo>
                  <a:cubicBezTo>
                    <a:pt x="51529" y="10560"/>
                    <a:pt x="49187" y="5290"/>
                    <a:pt x="45380" y="1093"/>
                  </a:cubicBezTo>
                  <a:cubicBezTo>
                    <a:pt x="45074" y="787"/>
                    <a:pt x="44727" y="657"/>
                    <a:pt x="44391" y="657"/>
                  </a:cubicBezTo>
                  <a:cubicBezTo>
                    <a:pt x="43227" y="657"/>
                    <a:pt x="42174" y="2203"/>
                    <a:pt x="43233" y="3338"/>
                  </a:cubicBezTo>
                  <a:lnTo>
                    <a:pt x="43429" y="3338"/>
                  </a:lnTo>
                  <a:cubicBezTo>
                    <a:pt x="47430" y="7730"/>
                    <a:pt x="49674" y="13488"/>
                    <a:pt x="49479" y="19441"/>
                  </a:cubicBezTo>
                  <a:cubicBezTo>
                    <a:pt x="49479" y="22368"/>
                    <a:pt x="48796" y="25394"/>
                    <a:pt x="47625" y="28126"/>
                  </a:cubicBezTo>
                  <a:cubicBezTo>
                    <a:pt x="46454" y="30566"/>
                    <a:pt x="44892" y="32713"/>
                    <a:pt x="42941" y="34665"/>
                  </a:cubicBezTo>
                  <a:cubicBezTo>
                    <a:pt x="39811" y="38152"/>
                    <a:pt x="36600" y="41557"/>
                    <a:pt x="34958" y="46005"/>
                  </a:cubicBezTo>
                  <a:lnTo>
                    <a:pt x="34958" y="46005"/>
                  </a:lnTo>
                  <a:cubicBezTo>
                    <a:pt x="32565" y="45793"/>
                    <a:pt x="30093" y="45804"/>
                    <a:pt x="27682" y="45771"/>
                  </a:cubicBezTo>
                  <a:lnTo>
                    <a:pt x="27682" y="45771"/>
                  </a:lnTo>
                  <a:cubicBezTo>
                    <a:pt x="27862" y="41128"/>
                    <a:pt x="26855" y="36336"/>
                    <a:pt x="24105" y="32615"/>
                  </a:cubicBezTo>
                  <a:cubicBezTo>
                    <a:pt x="22086" y="29830"/>
                    <a:pt x="19370" y="27789"/>
                    <a:pt x="16526" y="25963"/>
                  </a:cubicBezTo>
                  <a:lnTo>
                    <a:pt x="16526"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8" name="Google Shape;3718;p51"/>
            <p:cNvSpPr/>
            <p:nvPr/>
          </p:nvSpPr>
          <p:spPr>
            <a:xfrm>
              <a:off x="1794950" y="1186625"/>
              <a:ext cx="1327025" cy="817800"/>
            </a:xfrm>
            <a:custGeom>
              <a:avLst/>
              <a:gdLst/>
              <a:ahLst/>
              <a:cxnLst/>
              <a:rect l="l" t="t" r="r" b="b"/>
              <a:pathLst>
                <a:path w="53081" h="32712" extrusionOk="0">
                  <a:moveTo>
                    <a:pt x="50178" y="0"/>
                  </a:moveTo>
                  <a:cubicBezTo>
                    <a:pt x="39517" y="0"/>
                    <a:pt x="36171" y="12749"/>
                    <a:pt x="31903" y="20430"/>
                  </a:cubicBezTo>
                  <a:cubicBezTo>
                    <a:pt x="29464" y="25016"/>
                    <a:pt x="25755" y="28823"/>
                    <a:pt x="20388" y="29603"/>
                  </a:cubicBezTo>
                  <a:cubicBezTo>
                    <a:pt x="19999" y="29660"/>
                    <a:pt x="19622" y="29687"/>
                    <a:pt x="19256" y="29687"/>
                  </a:cubicBezTo>
                  <a:cubicBezTo>
                    <a:pt x="15208" y="29687"/>
                    <a:pt x="12508" y="26368"/>
                    <a:pt x="10628" y="22967"/>
                  </a:cubicBezTo>
                  <a:cubicBezTo>
                    <a:pt x="7701" y="17990"/>
                    <a:pt x="6042" y="12427"/>
                    <a:pt x="3309" y="7352"/>
                  </a:cubicBezTo>
                  <a:cubicBezTo>
                    <a:pt x="3007" y="6808"/>
                    <a:pt x="2545" y="6582"/>
                    <a:pt x="2081" y="6582"/>
                  </a:cubicBezTo>
                  <a:cubicBezTo>
                    <a:pt x="1047" y="6582"/>
                    <a:pt x="0" y="7702"/>
                    <a:pt x="674" y="8914"/>
                  </a:cubicBezTo>
                  <a:lnTo>
                    <a:pt x="576"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6" y="22284"/>
                    <a:pt x="36881" y="17112"/>
                    <a:pt x="39320" y="12330"/>
                  </a:cubicBezTo>
                  <a:cubicBezTo>
                    <a:pt x="41647" y="7770"/>
                    <a:pt x="44771" y="3122"/>
                    <a:pt x="50302" y="3122"/>
                  </a:cubicBezTo>
                  <a:cubicBezTo>
                    <a:pt x="50572" y="3122"/>
                    <a:pt x="50847"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9" name="Google Shape;3719;p51"/>
            <p:cNvSpPr/>
            <p:nvPr/>
          </p:nvSpPr>
          <p:spPr>
            <a:xfrm>
              <a:off x="5466250" y="1228675"/>
              <a:ext cx="1478900" cy="818850"/>
            </a:xfrm>
            <a:custGeom>
              <a:avLst/>
              <a:gdLst/>
              <a:ahLst/>
              <a:cxnLst/>
              <a:rect l="l" t="t" r="r" b="b"/>
              <a:pathLst>
                <a:path w="59156" h="32754" extrusionOk="0">
                  <a:moveTo>
                    <a:pt x="2008" y="1"/>
                  </a:moveTo>
                  <a:cubicBezTo>
                    <a:pt x="1040" y="1"/>
                    <a:pt x="1" y="1086"/>
                    <a:pt x="601" y="2352"/>
                  </a:cubicBezTo>
                  <a:cubicBezTo>
                    <a:pt x="4212" y="9769"/>
                    <a:pt x="5773" y="18552"/>
                    <a:pt x="10945" y="25286"/>
                  </a:cubicBezTo>
                  <a:cubicBezTo>
                    <a:pt x="15189" y="30810"/>
                    <a:pt x="21433" y="32754"/>
                    <a:pt x="27910" y="32754"/>
                  </a:cubicBezTo>
                  <a:cubicBezTo>
                    <a:pt x="30817" y="32754"/>
                    <a:pt x="33771" y="32362"/>
                    <a:pt x="36612" y="31727"/>
                  </a:cubicBezTo>
                  <a:cubicBezTo>
                    <a:pt x="43444" y="30166"/>
                    <a:pt x="49982" y="27531"/>
                    <a:pt x="57204" y="27433"/>
                  </a:cubicBezTo>
                  <a:cubicBezTo>
                    <a:pt x="59156" y="27433"/>
                    <a:pt x="59156" y="24408"/>
                    <a:pt x="57204" y="24408"/>
                  </a:cubicBezTo>
                  <a:cubicBezTo>
                    <a:pt x="51153"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4" y="17577"/>
                    <a:pt x="8506" y="14063"/>
                  </a:cubicBezTo>
                  <a:cubicBezTo>
                    <a:pt x="6847" y="9672"/>
                    <a:pt x="5285" y="5085"/>
                    <a:pt x="3138" y="791"/>
                  </a:cubicBezTo>
                  <a:cubicBezTo>
                    <a:pt x="2891" y="234"/>
                    <a:pt x="2457" y="1"/>
                    <a:pt x="200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0" name="Google Shape;3720;p51"/>
            <p:cNvSpPr/>
            <p:nvPr/>
          </p:nvSpPr>
          <p:spPr>
            <a:xfrm>
              <a:off x="4201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8" y="13447"/>
                  </a:cubicBezTo>
                  <a:cubicBezTo>
                    <a:pt x="3962" y="18717"/>
                    <a:pt x="3474" y="24377"/>
                    <a:pt x="741" y="29257"/>
                  </a:cubicBezTo>
                  <a:cubicBezTo>
                    <a:pt x="1"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2" y="3200"/>
                    <a:pt x="25140"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3" y="16862"/>
                    <a:pt x="41340" y="4859"/>
                    <a:pt x="29141" y="1150"/>
                  </a:cubicBezTo>
                  <a:cubicBezTo>
                    <a:pt x="26757" y="427"/>
                    <a:pt x="24151" y="0"/>
                    <a:pt x="2156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1" name="Google Shape;3721;p51"/>
            <p:cNvSpPr/>
            <p:nvPr/>
          </p:nvSpPr>
          <p:spPr>
            <a:xfrm>
              <a:off x="943225" y="1317350"/>
              <a:ext cx="6173025" cy="3046925"/>
            </a:xfrm>
            <a:custGeom>
              <a:avLst/>
              <a:gdLst/>
              <a:ahLst/>
              <a:cxnLst/>
              <a:rect l="l" t="t" r="r" b="b"/>
              <a:pathLst>
                <a:path w="246921" h="121877" extrusionOk="0">
                  <a:moveTo>
                    <a:pt x="166297" y="15268"/>
                  </a:moveTo>
                  <a:cubicBezTo>
                    <a:pt x="166782" y="17517"/>
                    <a:pt x="166841" y="19875"/>
                    <a:pt x="166590" y="22130"/>
                  </a:cubicBezTo>
                  <a:cubicBezTo>
                    <a:pt x="166585" y="22174"/>
                    <a:pt x="166580" y="22218"/>
                    <a:pt x="166575" y="22262"/>
                  </a:cubicBezTo>
                  <a:lnTo>
                    <a:pt x="166575" y="22262"/>
                  </a:lnTo>
                  <a:cubicBezTo>
                    <a:pt x="166134" y="20956"/>
                    <a:pt x="165874" y="19587"/>
                    <a:pt x="165907" y="18128"/>
                  </a:cubicBezTo>
                  <a:cubicBezTo>
                    <a:pt x="165946" y="17156"/>
                    <a:pt x="166078" y="16198"/>
                    <a:pt x="166297" y="15268"/>
                  </a:cubicBezTo>
                  <a:close/>
                  <a:moveTo>
                    <a:pt x="139163" y="10754"/>
                  </a:moveTo>
                  <a:cubicBezTo>
                    <a:pt x="140843" y="13158"/>
                    <a:pt x="142165" y="15818"/>
                    <a:pt x="143070" y="18616"/>
                  </a:cubicBezTo>
                  <a:cubicBezTo>
                    <a:pt x="144339" y="22130"/>
                    <a:pt x="145022" y="25741"/>
                    <a:pt x="145120" y="29449"/>
                  </a:cubicBezTo>
                  <a:cubicBezTo>
                    <a:pt x="145120" y="31365"/>
                    <a:pt x="145002" y="33478"/>
                    <a:pt x="144494" y="35413"/>
                  </a:cubicBezTo>
                  <a:lnTo>
                    <a:pt x="144494" y="35413"/>
                  </a:lnTo>
                  <a:cubicBezTo>
                    <a:pt x="141072" y="34873"/>
                    <a:pt x="137575" y="34629"/>
                    <a:pt x="134482" y="34036"/>
                  </a:cubicBezTo>
                  <a:cubicBezTo>
                    <a:pt x="131066" y="33353"/>
                    <a:pt x="127163" y="32377"/>
                    <a:pt x="124918" y="29449"/>
                  </a:cubicBezTo>
                  <a:cubicBezTo>
                    <a:pt x="122478" y="26229"/>
                    <a:pt x="123747" y="22813"/>
                    <a:pt x="126284" y="20080"/>
                  </a:cubicBezTo>
                  <a:cubicBezTo>
                    <a:pt x="129212" y="17152"/>
                    <a:pt x="132530" y="14615"/>
                    <a:pt x="136141" y="12566"/>
                  </a:cubicBezTo>
                  <a:cubicBezTo>
                    <a:pt x="137146" y="11981"/>
                    <a:pt x="138151" y="11369"/>
                    <a:pt x="139163" y="10754"/>
                  </a:cubicBezTo>
                  <a:close/>
                  <a:moveTo>
                    <a:pt x="154050" y="4771"/>
                  </a:moveTo>
                  <a:cubicBezTo>
                    <a:pt x="157686" y="4771"/>
                    <a:pt x="161234" y="6242"/>
                    <a:pt x="163662" y="9345"/>
                  </a:cubicBezTo>
                  <a:cubicBezTo>
                    <a:pt x="164027" y="9828"/>
                    <a:pt x="164356" y="10331"/>
                    <a:pt x="164650" y="10851"/>
                  </a:cubicBezTo>
                  <a:lnTo>
                    <a:pt x="164650" y="10851"/>
                  </a:lnTo>
                  <a:cubicBezTo>
                    <a:pt x="163893" y="12402"/>
                    <a:pt x="163358" y="14063"/>
                    <a:pt x="163077" y="15786"/>
                  </a:cubicBezTo>
                  <a:cubicBezTo>
                    <a:pt x="162442" y="19867"/>
                    <a:pt x="163492" y="23526"/>
                    <a:pt x="165367" y="27077"/>
                  </a:cubicBezTo>
                  <a:lnTo>
                    <a:pt x="165367" y="27077"/>
                  </a:lnTo>
                  <a:cubicBezTo>
                    <a:pt x="164363" y="29612"/>
                    <a:pt x="162821" y="31912"/>
                    <a:pt x="160832" y="33841"/>
                  </a:cubicBezTo>
                  <a:cubicBezTo>
                    <a:pt x="158912" y="35648"/>
                    <a:pt x="156795" y="37292"/>
                    <a:pt x="154823" y="39094"/>
                  </a:cubicBezTo>
                  <a:lnTo>
                    <a:pt x="154823" y="39094"/>
                  </a:lnTo>
                  <a:cubicBezTo>
                    <a:pt x="152661" y="37517"/>
                    <a:pt x="150113" y="36588"/>
                    <a:pt x="147428" y="35972"/>
                  </a:cubicBezTo>
                  <a:lnTo>
                    <a:pt x="147428" y="35972"/>
                  </a:lnTo>
                  <a:cubicBezTo>
                    <a:pt x="147890" y="34203"/>
                    <a:pt x="148091" y="32338"/>
                    <a:pt x="148145" y="30620"/>
                  </a:cubicBezTo>
                  <a:cubicBezTo>
                    <a:pt x="148340" y="23106"/>
                    <a:pt x="146096" y="15689"/>
                    <a:pt x="141997" y="9443"/>
                  </a:cubicBezTo>
                  <a:cubicBezTo>
                    <a:pt x="141936" y="9351"/>
                    <a:pt x="141874" y="9260"/>
                    <a:pt x="141811" y="9168"/>
                  </a:cubicBezTo>
                  <a:lnTo>
                    <a:pt x="141811" y="9168"/>
                  </a:lnTo>
                  <a:cubicBezTo>
                    <a:pt x="144186" y="7782"/>
                    <a:pt x="146628" y="6500"/>
                    <a:pt x="149219" y="5637"/>
                  </a:cubicBezTo>
                  <a:cubicBezTo>
                    <a:pt x="150785" y="5064"/>
                    <a:pt x="152426" y="4771"/>
                    <a:pt x="154050" y="4771"/>
                  </a:cubicBezTo>
                  <a:close/>
                  <a:moveTo>
                    <a:pt x="111360" y="22094"/>
                  </a:moveTo>
                  <a:cubicBezTo>
                    <a:pt x="112639" y="28404"/>
                    <a:pt x="111495" y="35539"/>
                    <a:pt x="109987" y="41258"/>
                  </a:cubicBezTo>
                  <a:cubicBezTo>
                    <a:pt x="109264" y="43733"/>
                    <a:pt x="108433" y="46209"/>
                    <a:pt x="107493" y="48642"/>
                  </a:cubicBezTo>
                  <a:lnTo>
                    <a:pt x="107493" y="48642"/>
                  </a:lnTo>
                  <a:cubicBezTo>
                    <a:pt x="107153" y="48459"/>
                    <a:pt x="106813" y="48274"/>
                    <a:pt x="106473" y="48089"/>
                  </a:cubicBezTo>
                  <a:cubicBezTo>
                    <a:pt x="103936" y="46528"/>
                    <a:pt x="101496" y="44381"/>
                    <a:pt x="100715" y="41355"/>
                  </a:cubicBezTo>
                  <a:cubicBezTo>
                    <a:pt x="99642" y="37256"/>
                    <a:pt x="101984" y="33060"/>
                    <a:pt x="104326" y="29839"/>
                  </a:cubicBezTo>
                  <a:cubicBezTo>
                    <a:pt x="106390" y="27001"/>
                    <a:pt x="108838" y="24504"/>
                    <a:pt x="111360" y="22094"/>
                  </a:cubicBezTo>
                  <a:close/>
                  <a:moveTo>
                    <a:pt x="130643" y="4668"/>
                  </a:moveTo>
                  <a:cubicBezTo>
                    <a:pt x="130973" y="4668"/>
                    <a:pt x="131309" y="4697"/>
                    <a:pt x="131652" y="4758"/>
                  </a:cubicBezTo>
                  <a:cubicBezTo>
                    <a:pt x="133879" y="5156"/>
                    <a:pt x="135717" y="6656"/>
                    <a:pt x="137219" y="8307"/>
                  </a:cubicBezTo>
                  <a:lnTo>
                    <a:pt x="137219" y="8307"/>
                  </a:lnTo>
                  <a:cubicBezTo>
                    <a:pt x="135640" y="9267"/>
                    <a:pt x="134077" y="10266"/>
                    <a:pt x="132530" y="11297"/>
                  </a:cubicBezTo>
                  <a:cubicBezTo>
                    <a:pt x="128822" y="13346"/>
                    <a:pt x="125504" y="16177"/>
                    <a:pt x="122771" y="19495"/>
                  </a:cubicBezTo>
                  <a:cubicBezTo>
                    <a:pt x="120527" y="22520"/>
                    <a:pt x="119648" y="26229"/>
                    <a:pt x="121502" y="29742"/>
                  </a:cubicBezTo>
                  <a:cubicBezTo>
                    <a:pt x="123357" y="33158"/>
                    <a:pt x="126870" y="35109"/>
                    <a:pt x="130579" y="36183"/>
                  </a:cubicBezTo>
                  <a:cubicBezTo>
                    <a:pt x="134580" y="37159"/>
                    <a:pt x="138581" y="37842"/>
                    <a:pt x="142582" y="38232"/>
                  </a:cubicBezTo>
                  <a:cubicBezTo>
                    <a:pt x="142815" y="38269"/>
                    <a:pt x="143049" y="38306"/>
                    <a:pt x="143283" y="38344"/>
                  </a:cubicBezTo>
                  <a:lnTo>
                    <a:pt x="143283" y="38344"/>
                  </a:lnTo>
                  <a:cubicBezTo>
                    <a:pt x="143245" y="38405"/>
                    <a:pt x="143207" y="38465"/>
                    <a:pt x="143168" y="38525"/>
                  </a:cubicBezTo>
                  <a:cubicBezTo>
                    <a:pt x="143168" y="38499"/>
                    <a:pt x="143168" y="38487"/>
                    <a:pt x="143164" y="38487"/>
                  </a:cubicBezTo>
                  <a:cubicBezTo>
                    <a:pt x="143154" y="38487"/>
                    <a:pt x="143116" y="38577"/>
                    <a:pt x="142973" y="38720"/>
                  </a:cubicBezTo>
                  <a:lnTo>
                    <a:pt x="142582" y="39111"/>
                  </a:lnTo>
                  <a:cubicBezTo>
                    <a:pt x="142192" y="39501"/>
                    <a:pt x="141802" y="39891"/>
                    <a:pt x="141509" y="40184"/>
                  </a:cubicBezTo>
                  <a:cubicBezTo>
                    <a:pt x="140533" y="40965"/>
                    <a:pt x="139655" y="41746"/>
                    <a:pt x="138679" y="42526"/>
                  </a:cubicBezTo>
                  <a:cubicBezTo>
                    <a:pt x="136239" y="44478"/>
                    <a:pt x="133799" y="46332"/>
                    <a:pt x="131359" y="48187"/>
                  </a:cubicBezTo>
                  <a:cubicBezTo>
                    <a:pt x="128243" y="50618"/>
                    <a:pt x="124927" y="53168"/>
                    <a:pt x="122099" y="56118"/>
                  </a:cubicBezTo>
                  <a:lnTo>
                    <a:pt x="122099" y="56118"/>
                  </a:lnTo>
                  <a:cubicBezTo>
                    <a:pt x="120257" y="54862"/>
                    <a:pt x="118302" y="53821"/>
                    <a:pt x="116232" y="52969"/>
                  </a:cubicBezTo>
                  <a:cubicBezTo>
                    <a:pt x="114190" y="52068"/>
                    <a:pt x="112185" y="51093"/>
                    <a:pt x="110194" y="50066"/>
                  </a:cubicBezTo>
                  <a:lnTo>
                    <a:pt x="110194" y="50066"/>
                  </a:lnTo>
                  <a:cubicBezTo>
                    <a:pt x="110727" y="48681"/>
                    <a:pt x="111211" y="47273"/>
                    <a:pt x="111646" y="45844"/>
                  </a:cubicBezTo>
                  <a:cubicBezTo>
                    <a:pt x="114340" y="37677"/>
                    <a:pt x="116090" y="28274"/>
                    <a:pt x="113761" y="19829"/>
                  </a:cubicBezTo>
                  <a:lnTo>
                    <a:pt x="113761" y="19829"/>
                  </a:lnTo>
                  <a:cubicBezTo>
                    <a:pt x="114262" y="19360"/>
                    <a:pt x="114761" y="18892"/>
                    <a:pt x="115257" y="18421"/>
                  </a:cubicBezTo>
                  <a:cubicBezTo>
                    <a:pt x="117013" y="16665"/>
                    <a:pt x="118867" y="15005"/>
                    <a:pt x="120527" y="13151"/>
                  </a:cubicBezTo>
                  <a:cubicBezTo>
                    <a:pt x="122186" y="11297"/>
                    <a:pt x="123259" y="9443"/>
                    <a:pt x="124821" y="7784"/>
                  </a:cubicBezTo>
                  <a:cubicBezTo>
                    <a:pt x="126357" y="6077"/>
                    <a:pt x="128341" y="4668"/>
                    <a:pt x="130643" y="4668"/>
                  </a:cubicBezTo>
                  <a:close/>
                  <a:moveTo>
                    <a:pt x="154827" y="43127"/>
                  </a:moveTo>
                  <a:cubicBezTo>
                    <a:pt x="157968" y="46796"/>
                    <a:pt x="157064" y="51952"/>
                    <a:pt x="155337" y="56897"/>
                  </a:cubicBezTo>
                  <a:lnTo>
                    <a:pt x="155337" y="56897"/>
                  </a:lnTo>
                  <a:cubicBezTo>
                    <a:pt x="154969" y="56675"/>
                    <a:pt x="154621" y="56439"/>
                    <a:pt x="154293" y="56189"/>
                  </a:cubicBezTo>
                  <a:cubicBezTo>
                    <a:pt x="151561" y="54140"/>
                    <a:pt x="150975" y="51017"/>
                    <a:pt x="152049" y="47699"/>
                  </a:cubicBezTo>
                  <a:cubicBezTo>
                    <a:pt x="152589" y="45963"/>
                    <a:pt x="153601" y="44471"/>
                    <a:pt x="154827" y="43127"/>
                  </a:cubicBezTo>
                  <a:close/>
                  <a:moveTo>
                    <a:pt x="80479" y="25154"/>
                  </a:moveTo>
                  <a:cubicBezTo>
                    <a:pt x="80906" y="26486"/>
                    <a:pt x="81244" y="27855"/>
                    <a:pt x="81490" y="29254"/>
                  </a:cubicBezTo>
                  <a:cubicBezTo>
                    <a:pt x="82368" y="35207"/>
                    <a:pt x="81880" y="41258"/>
                    <a:pt x="80026" y="46918"/>
                  </a:cubicBezTo>
                  <a:cubicBezTo>
                    <a:pt x="78766" y="50962"/>
                    <a:pt x="77101" y="54871"/>
                    <a:pt x="75123" y="58583"/>
                  </a:cubicBezTo>
                  <a:lnTo>
                    <a:pt x="75123" y="58583"/>
                  </a:lnTo>
                  <a:cubicBezTo>
                    <a:pt x="73685" y="55576"/>
                    <a:pt x="72629" y="52396"/>
                    <a:pt x="72023" y="49065"/>
                  </a:cubicBezTo>
                  <a:cubicBezTo>
                    <a:pt x="70852" y="43795"/>
                    <a:pt x="71535" y="38232"/>
                    <a:pt x="73975" y="33450"/>
                  </a:cubicBezTo>
                  <a:cubicBezTo>
                    <a:pt x="75537" y="30913"/>
                    <a:pt x="77293" y="28473"/>
                    <a:pt x="79343" y="26326"/>
                  </a:cubicBezTo>
                  <a:cubicBezTo>
                    <a:pt x="79727" y="25941"/>
                    <a:pt x="80106" y="25550"/>
                    <a:pt x="80479" y="25154"/>
                  </a:cubicBezTo>
                  <a:close/>
                  <a:moveTo>
                    <a:pt x="201060" y="33093"/>
                  </a:moveTo>
                  <a:lnTo>
                    <a:pt x="201060" y="33093"/>
                  </a:lnTo>
                  <a:cubicBezTo>
                    <a:pt x="200133" y="41080"/>
                    <a:pt x="197841" y="48817"/>
                    <a:pt x="195380" y="56384"/>
                  </a:cubicBezTo>
                  <a:cubicBezTo>
                    <a:pt x="194969" y="57617"/>
                    <a:pt x="194546" y="58861"/>
                    <a:pt x="194124" y="60113"/>
                  </a:cubicBezTo>
                  <a:lnTo>
                    <a:pt x="194124" y="60113"/>
                  </a:lnTo>
                  <a:cubicBezTo>
                    <a:pt x="188803" y="53818"/>
                    <a:pt x="186092" y="43042"/>
                    <a:pt x="192354" y="36866"/>
                  </a:cubicBezTo>
                  <a:cubicBezTo>
                    <a:pt x="194745" y="34539"/>
                    <a:pt x="197986" y="33995"/>
                    <a:pt x="201060" y="33093"/>
                  </a:cubicBezTo>
                  <a:close/>
                  <a:moveTo>
                    <a:pt x="167228" y="30106"/>
                  </a:moveTo>
                  <a:lnTo>
                    <a:pt x="167228" y="30106"/>
                  </a:lnTo>
                  <a:cubicBezTo>
                    <a:pt x="169189" y="33067"/>
                    <a:pt x="171313" y="36065"/>
                    <a:pt x="172250" y="39501"/>
                  </a:cubicBezTo>
                  <a:cubicBezTo>
                    <a:pt x="173617" y="44381"/>
                    <a:pt x="172153" y="49358"/>
                    <a:pt x="171177" y="54140"/>
                  </a:cubicBezTo>
                  <a:cubicBezTo>
                    <a:pt x="170751" y="56457"/>
                    <a:pt x="170417" y="58821"/>
                    <a:pt x="170464" y="61152"/>
                  </a:cubicBezTo>
                  <a:lnTo>
                    <a:pt x="170464" y="61152"/>
                  </a:lnTo>
                  <a:cubicBezTo>
                    <a:pt x="165976" y="60331"/>
                    <a:pt x="161514" y="59571"/>
                    <a:pt x="158000" y="58190"/>
                  </a:cubicBezTo>
                  <a:lnTo>
                    <a:pt x="158000" y="58190"/>
                  </a:lnTo>
                  <a:cubicBezTo>
                    <a:pt x="160115" y="52272"/>
                    <a:pt x="161385" y="45945"/>
                    <a:pt x="156982" y="41044"/>
                  </a:cubicBezTo>
                  <a:lnTo>
                    <a:pt x="156982" y="41044"/>
                  </a:lnTo>
                  <a:cubicBezTo>
                    <a:pt x="158343" y="39850"/>
                    <a:pt x="159774" y="38748"/>
                    <a:pt x="161027" y="37647"/>
                  </a:cubicBezTo>
                  <a:cubicBezTo>
                    <a:pt x="163644" y="35596"/>
                    <a:pt x="165748" y="33033"/>
                    <a:pt x="167228" y="30106"/>
                  </a:cubicBezTo>
                  <a:close/>
                  <a:moveTo>
                    <a:pt x="181887" y="3582"/>
                  </a:moveTo>
                  <a:cubicBezTo>
                    <a:pt x="187247" y="3582"/>
                    <a:pt x="192567" y="5942"/>
                    <a:pt x="196258" y="10126"/>
                  </a:cubicBezTo>
                  <a:cubicBezTo>
                    <a:pt x="200962" y="15463"/>
                    <a:pt x="201809" y="22896"/>
                    <a:pt x="201363" y="29783"/>
                  </a:cubicBezTo>
                  <a:lnTo>
                    <a:pt x="201363" y="29783"/>
                  </a:lnTo>
                  <a:cubicBezTo>
                    <a:pt x="198287" y="30962"/>
                    <a:pt x="194805" y="31318"/>
                    <a:pt x="191964" y="33255"/>
                  </a:cubicBezTo>
                  <a:cubicBezTo>
                    <a:pt x="183474" y="39111"/>
                    <a:pt x="185035" y="51798"/>
                    <a:pt x="189915" y="59507"/>
                  </a:cubicBezTo>
                  <a:cubicBezTo>
                    <a:pt x="190838" y="60963"/>
                    <a:pt x="191887" y="62245"/>
                    <a:pt x="193038" y="63378"/>
                  </a:cubicBezTo>
                  <a:lnTo>
                    <a:pt x="193038" y="63378"/>
                  </a:lnTo>
                  <a:cubicBezTo>
                    <a:pt x="192632" y="64622"/>
                    <a:pt x="192238" y="65871"/>
                    <a:pt x="191866" y="67119"/>
                  </a:cubicBezTo>
                  <a:cubicBezTo>
                    <a:pt x="191324" y="68893"/>
                    <a:pt x="190758" y="70717"/>
                    <a:pt x="190379" y="72565"/>
                  </a:cubicBezTo>
                  <a:lnTo>
                    <a:pt x="190379" y="72565"/>
                  </a:lnTo>
                  <a:cubicBezTo>
                    <a:pt x="188929" y="65616"/>
                    <a:pt x="181535" y="63324"/>
                    <a:pt x="173541" y="61734"/>
                  </a:cubicBezTo>
                  <a:lnTo>
                    <a:pt x="173541" y="61734"/>
                  </a:lnTo>
                  <a:cubicBezTo>
                    <a:pt x="173426" y="60060"/>
                    <a:pt x="173577" y="58311"/>
                    <a:pt x="173909" y="56482"/>
                  </a:cubicBezTo>
                  <a:cubicBezTo>
                    <a:pt x="174690" y="51602"/>
                    <a:pt x="176349" y="46820"/>
                    <a:pt x="175764" y="41843"/>
                  </a:cubicBezTo>
                  <a:cubicBezTo>
                    <a:pt x="175276" y="37159"/>
                    <a:pt x="172934" y="33255"/>
                    <a:pt x="170396" y="29351"/>
                  </a:cubicBezTo>
                  <a:cubicBezTo>
                    <a:pt x="169819" y="28434"/>
                    <a:pt x="169221" y="27509"/>
                    <a:pt x="168657" y="26564"/>
                  </a:cubicBezTo>
                  <a:lnTo>
                    <a:pt x="168657" y="26564"/>
                  </a:lnTo>
                  <a:cubicBezTo>
                    <a:pt x="170007" y="22285"/>
                    <a:pt x="170098" y="17622"/>
                    <a:pt x="168932" y="13249"/>
                  </a:cubicBezTo>
                  <a:cubicBezTo>
                    <a:pt x="168711" y="12432"/>
                    <a:pt x="168431" y="11642"/>
                    <a:pt x="168095" y="10884"/>
                  </a:cubicBezTo>
                  <a:lnTo>
                    <a:pt x="168095" y="10884"/>
                  </a:lnTo>
                  <a:cubicBezTo>
                    <a:pt x="169249" y="8992"/>
                    <a:pt x="170823" y="7356"/>
                    <a:pt x="172738" y="6125"/>
                  </a:cubicBezTo>
                  <a:cubicBezTo>
                    <a:pt x="175588" y="4393"/>
                    <a:pt x="178744" y="3582"/>
                    <a:pt x="181887" y="3582"/>
                  </a:cubicBezTo>
                  <a:close/>
                  <a:moveTo>
                    <a:pt x="34564" y="42919"/>
                  </a:moveTo>
                  <a:cubicBezTo>
                    <a:pt x="41747" y="44480"/>
                    <a:pt x="49632" y="45735"/>
                    <a:pt x="55628" y="50138"/>
                  </a:cubicBezTo>
                  <a:cubicBezTo>
                    <a:pt x="61190" y="54140"/>
                    <a:pt x="64216" y="61947"/>
                    <a:pt x="62362" y="68681"/>
                  </a:cubicBezTo>
                  <a:cubicBezTo>
                    <a:pt x="61960" y="70111"/>
                    <a:pt x="61326" y="71413"/>
                    <a:pt x="60528" y="72606"/>
                  </a:cubicBezTo>
                  <a:lnTo>
                    <a:pt x="60528" y="72606"/>
                  </a:lnTo>
                  <a:cubicBezTo>
                    <a:pt x="56681" y="70472"/>
                    <a:pt x="52563" y="68850"/>
                    <a:pt x="48894" y="66631"/>
                  </a:cubicBezTo>
                  <a:cubicBezTo>
                    <a:pt x="45185" y="64484"/>
                    <a:pt x="41965" y="61557"/>
                    <a:pt x="39427" y="58043"/>
                  </a:cubicBezTo>
                  <a:cubicBezTo>
                    <a:pt x="36206" y="53509"/>
                    <a:pt x="34808" y="48282"/>
                    <a:pt x="34564" y="42919"/>
                  </a:cubicBezTo>
                  <a:close/>
                  <a:moveTo>
                    <a:pt x="122526" y="60163"/>
                  </a:moveTo>
                  <a:lnTo>
                    <a:pt x="122526" y="60163"/>
                  </a:lnTo>
                  <a:cubicBezTo>
                    <a:pt x="123171" y="60733"/>
                    <a:pt x="123777" y="61356"/>
                    <a:pt x="124333" y="62045"/>
                  </a:cubicBezTo>
                  <a:cubicBezTo>
                    <a:pt x="126984" y="65178"/>
                    <a:pt x="127585" y="69105"/>
                    <a:pt x="127115" y="73064"/>
                  </a:cubicBezTo>
                  <a:lnTo>
                    <a:pt x="127115" y="73064"/>
                  </a:lnTo>
                  <a:cubicBezTo>
                    <a:pt x="127001" y="73035"/>
                    <a:pt x="126887" y="73006"/>
                    <a:pt x="126772" y="72975"/>
                  </a:cubicBezTo>
                  <a:cubicBezTo>
                    <a:pt x="124235" y="72194"/>
                    <a:pt x="120917" y="71023"/>
                    <a:pt x="119648" y="68486"/>
                  </a:cubicBezTo>
                  <a:cubicBezTo>
                    <a:pt x="118867" y="66827"/>
                    <a:pt x="119355" y="64972"/>
                    <a:pt x="120331" y="63216"/>
                  </a:cubicBezTo>
                  <a:cubicBezTo>
                    <a:pt x="121008" y="62159"/>
                    <a:pt x="121739" y="61138"/>
                    <a:pt x="122526" y="60163"/>
                  </a:cubicBezTo>
                  <a:close/>
                  <a:moveTo>
                    <a:pt x="146337" y="38906"/>
                  </a:moveTo>
                  <a:lnTo>
                    <a:pt x="146337" y="38906"/>
                  </a:lnTo>
                  <a:cubicBezTo>
                    <a:pt x="148574" y="39389"/>
                    <a:pt x="150751" y="40074"/>
                    <a:pt x="152635" y="41258"/>
                  </a:cubicBezTo>
                  <a:lnTo>
                    <a:pt x="152635" y="41258"/>
                  </a:lnTo>
                  <a:cubicBezTo>
                    <a:pt x="152012" y="41936"/>
                    <a:pt x="151422" y="42647"/>
                    <a:pt x="150878" y="43405"/>
                  </a:cubicBezTo>
                  <a:cubicBezTo>
                    <a:pt x="148731" y="46430"/>
                    <a:pt x="147657" y="50724"/>
                    <a:pt x="149121" y="54335"/>
                  </a:cubicBezTo>
                  <a:cubicBezTo>
                    <a:pt x="150081" y="56771"/>
                    <a:pt x="152045" y="58481"/>
                    <a:pt x="154254" y="59761"/>
                  </a:cubicBezTo>
                  <a:lnTo>
                    <a:pt x="154254" y="59761"/>
                  </a:lnTo>
                  <a:cubicBezTo>
                    <a:pt x="153259" y="62241"/>
                    <a:pt x="152213" y="64577"/>
                    <a:pt x="151561" y="66534"/>
                  </a:cubicBezTo>
                  <a:cubicBezTo>
                    <a:pt x="151092" y="67883"/>
                    <a:pt x="150702" y="69258"/>
                    <a:pt x="150434" y="70647"/>
                  </a:cubicBezTo>
                  <a:lnTo>
                    <a:pt x="150434" y="70647"/>
                  </a:lnTo>
                  <a:cubicBezTo>
                    <a:pt x="145073" y="71433"/>
                    <a:pt x="139811" y="72800"/>
                    <a:pt x="134482" y="73365"/>
                  </a:cubicBezTo>
                  <a:cubicBezTo>
                    <a:pt x="133505" y="73516"/>
                    <a:pt x="132513" y="73594"/>
                    <a:pt x="131518" y="73594"/>
                  </a:cubicBezTo>
                  <a:cubicBezTo>
                    <a:pt x="131090" y="73594"/>
                    <a:pt x="130661" y="73579"/>
                    <a:pt x="130232" y="73550"/>
                  </a:cubicBezTo>
                  <a:lnTo>
                    <a:pt x="130232" y="73550"/>
                  </a:lnTo>
                  <a:cubicBezTo>
                    <a:pt x="130306" y="72907"/>
                    <a:pt x="130358" y="72261"/>
                    <a:pt x="130383" y="71609"/>
                  </a:cubicBezTo>
                  <a:cubicBezTo>
                    <a:pt x="130676" y="66729"/>
                    <a:pt x="128822" y="61947"/>
                    <a:pt x="125309" y="58629"/>
                  </a:cubicBezTo>
                  <a:cubicBezTo>
                    <a:pt x="125042" y="58391"/>
                    <a:pt x="124772" y="58158"/>
                    <a:pt x="124499" y="57930"/>
                  </a:cubicBezTo>
                  <a:lnTo>
                    <a:pt x="124499" y="57930"/>
                  </a:lnTo>
                  <a:cubicBezTo>
                    <a:pt x="124949" y="57466"/>
                    <a:pt x="125414" y="57016"/>
                    <a:pt x="125894" y="56580"/>
                  </a:cubicBezTo>
                  <a:cubicBezTo>
                    <a:pt x="130676" y="52188"/>
                    <a:pt x="135946" y="48479"/>
                    <a:pt x="141021" y="44381"/>
                  </a:cubicBezTo>
                  <a:cubicBezTo>
                    <a:pt x="142778" y="43209"/>
                    <a:pt x="144437" y="41648"/>
                    <a:pt x="145705" y="39989"/>
                  </a:cubicBezTo>
                  <a:cubicBezTo>
                    <a:pt x="145936" y="39643"/>
                    <a:pt x="146146" y="39281"/>
                    <a:pt x="146337" y="38906"/>
                  </a:cubicBezTo>
                  <a:close/>
                  <a:moveTo>
                    <a:pt x="96681" y="8004"/>
                  </a:moveTo>
                  <a:cubicBezTo>
                    <a:pt x="100459" y="8004"/>
                    <a:pt x="104182" y="10197"/>
                    <a:pt x="106668" y="12761"/>
                  </a:cubicBezTo>
                  <a:cubicBezTo>
                    <a:pt x="108354" y="14492"/>
                    <a:pt x="109558" y="16502"/>
                    <a:pt x="110385" y="18680"/>
                  </a:cubicBezTo>
                  <a:lnTo>
                    <a:pt x="110385" y="18680"/>
                  </a:lnTo>
                  <a:cubicBezTo>
                    <a:pt x="109591" y="19432"/>
                    <a:pt x="108804" y="20189"/>
                    <a:pt x="108035" y="20959"/>
                  </a:cubicBezTo>
                  <a:cubicBezTo>
                    <a:pt x="102374" y="26521"/>
                    <a:pt x="94469" y="35402"/>
                    <a:pt x="98373" y="43990"/>
                  </a:cubicBezTo>
                  <a:cubicBezTo>
                    <a:pt x="99897" y="47406"/>
                    <a:pt x="102920" y="49718"/>
                    <a:pt x="106300" y="51566"/>
                  </a:cubicBezTo>
                  <a:lnTo>
                    <a:pt x="106300" y="51566"/>
                  </a:lnTo>
                  <a:cubicBezTo>
                    <a:pt x="105798" y="52733"/>
                    <a:pt x="105270" y="53885"/>
                    <a:pt x="104717" y="55018"/>
                  </a:cubicBezTo>
                  <a:cubicBezTo>
                    <a:pt x="102570" y="59215"/>
                    <a:pt x="99447" y="62825"/>
                    <a:pt x="96519" y="66631"/>
                  </a:cubicBezTo>
                  <a:cubicBezTo>
                    <a:pt x="94690" y="69091"/>
                    <a:pt x="92739" y="71835"/>
                    <a:pt x="91324" y="74786"/>
                  </a:cubicBezTo>
                  <a:lnTo>
                    <a:pt x="91324" y="74786"/>
                  </a:lnTo>
                  <a:cubicBezTo>
                    <a:pt x="90709" y="74412"/>
                    <a:pt x="90097" y="74037"/>
                    <a:pt x="89492" y="73658"/>
                  </a:cubicBezTo>
                  <a:cubicBezTo>
                    <a:pt x="85198" y="71023"/>
                    <a:pt x="81099" y="68095"/>
                    <a:pt x="78172" y="63899"/>
                  </a:cubicBezTo>
                  <a:cubicBezTo>
                    <a:pt x="77679" y="63169"/>
                    <a:pt x="77210" y="62425"/>
                    <a:pt x="76766" y="61670"/>
                  </a:cubicBezTo>
                  <a:lnTo>
                    <a:pt x="76766" y="61670"/>
                  </a:lnTo>
                  <a:cubicBezTo>
                    <a:pt x="78821" y="57996"/>
                    <a:pt x="80568" y="54140"/>
                    <a:pt x="82075" y="50236"/>
                  </a:cubicBezTo>
                  <a:cubicBezTo>
                    <a:pt x="85284" y="41235"/>
                    <a:pt x="85920" y="31481"/>
                    <a:pt x="82672" y="22685"/>
                  </a:cubicBezTo>
                  <a:lnTo>
                    <a:pt x="82672" y="22685"/>
                  </a:lnTo>
                  <a:cubicBezTo>
                    <a:pt x="83574" y="21616"/>
                    <a:pt x="84445" y="20517"/>
                    <a:pt x="85296" y="19397"/>
                  </a:cubicBezTo>
                  <a:cubicBezTo>
                    <a:pt x="87638" y="15786"/>
                    <a:pt x="89199" y="9931"/>
                    <a:pt x="93786" y="8467"/>
                  </a:cubicBezTo>
                  <a:cubicBezTo>
                    <a:pt x="94742" y="8148"/>
                    <a:pt x="95713" y="8004"/>
                    <a:pt x="96681" y="8004"/>
                  </a:cubicBezTo>
                  <a:close/>
                  <a:moveTo>
                    <a:pt x="174181" y="65077"/>
                  </a:moveTo>
                  <a:lnTo>
                    <a:pt x="174181" y="65077"/>
                  </a:lnTo>
                  <a:cubicBezTo>
                    <a:pt x="175501" y="65359"/>
                    <a:pt x="176812" y="65674"/>
                    <a:pt x="178106" y="66046"/>
                  </a:cubicBezTo>
                  <a:cubicBezTo>
                    <a:pt x="181619" y="67022"/>
                    <a:pt x="185718" y="68681"/>
                    <a:pt x="187084" y="72292"/>
                  </a:cubicBezTo>
                  <a:cubicBezTo>
                    <a:pt x="187432" y="73211"/>
                    <a:pt x="187608" y="74151"/>
                    <a:pt x="187649" y="75097"/>
                  </a:cubicBezTo>
                  <a:lnTo>
                    <a:pt x="187649" y="75097"/>
                  </a:lnTo>
                  <a:cubicBezTo>
                    <a:pt x="184048" y="74446"/>
                    <a:pt x="180606" y="73361"/>
                    <a:pt x="177813" y="70633"/>
                  </a:cubicBezTo>
                  <a:cubicBezTo>
                    <a:pt x="175987" y="68889"/>
                    <a:pt x="174831" y="67040"/>
                    <a:pt x="174181" y="65077"/>
                  </a:cubicBezTo>
                  <a:close/>
                  <a:moveTo>
                    <a:pt x="57810" y="4936"/>
                  </a:moveTo>
                  <a:cubicBezTo>
                    <a:pt x="59095" y="4936"/>
                    <a:pt x="60394" y="5101"/>
                    <a:pt x="61678" y="5441"/>
                  </a:cubicBezTo>
                  <a:cubicBezTo>
                    <a:pt x="66753" y="6808"/>
                    <a:pt x="71047" y="10321"/>
                    <a:pt x="74365" y="14322"/>
                  </a:cubicBezTo>
                  <a:cubicBezTo>
                    <a:pt x="76352" y="16622"/>
                    <a:pt x="77974" y="19146"/>
                    <a:pt x="79202" y="21849"/>
                  </a:cubicBezTo>
                  <a:lnTo>
                    <a:pt x="79202" y="21849"/>
                  </a:lnTo>
                  <a:cubicBezTo>
                    <a:pt x="75798" y="25583"/>
                    <a:pt x="72220" y="29378"/>
                    <a:pt x="70267" y="34133"/>
                  </a:cubicBezTo>
                  <a:cubicBezTo>
                    <a:pt x="66560" y="42926"/>
                    <a:pt x="68716" y="53469"/>
                    <a:pt x="73305" y="61796"/>
                  </a:cubicBezTo>
                  <a:lnTo>
                    <a:pt x="73305" y="61796"/>
                  </a:lnTo>
                  <a:cubicBezTo>
                    <a:pt x="72919" y="62439"/>
                    <a:pt x="72524" y="63075"/>
                    <a:pt x="72121" y="63704"/>
                  </a:cubicBezTo>
                  <a:cubicBezTo>
                    <a:pt x="69714" y="67555"/>
                    <a:pt x="67241" y="71472"/>
                    <a:pt x="65461" y="75727"/>
                  </a:cubicBezTo>
                  <a:lnTo>
                    <a:pt x="65461" y="75727"/>
                  </a:lnTo>
                  <a:cubicBezTo>
                    <a:pt x="64689" y="75165"/>
                    <a:pt x="63893" y="74629"/>
                    <a:pt x="63078" y="74118"/>
                  </a:cubicBezTo>
                  <a:lnTo>
                    <a:pt x="63078" y="74118"/>
                  </a:lnTo>
                  <a:cubicBezTo>
                    <a:pt x="64069" y="72618"/>
                    <a:pt x="64837" y="70977"/>
                    <a:pt x="65289" y="69169"/>
                  </a:cubicBezTo>
                  <a:cubicBezTo>
                    <a:pt x="66948" y="61849"/>
                    <a:pt x="64606" y="54237"/>
                    <a:pt x="59141" y="49065"/>
                  </a:cubicBezTo>
                  <a:cubicBezTo>
                    <a:pt x="53383" y="43795"/>
                    <a:pt x="45185" y="42038"/>
                    <a:pt x="37768" y="40574"/>
                  </a:cubicBezTo>
                  <a:cubicBezTo>
                    <a:pt x="36699" y="40344"/>
                    <a:pt x="35623" y="40116"/>
                    <a:pt x="34545" y="39880"/>
                  </a:cubicBezTo>
                  <a:lnTo>
                    <a:pt x="34545" y="39880"/>
                  </a:lnTo>
                  <a:cubicBezTo>
                    <a:pt x="34620" y="37466"/>
                    <a:pt x="34901" y="35046"/>
                    <a:pt x="35329" y="32670"/>
                  </a:cubicBezTo>
                  <a:cubicBezTo>
                    <a:pt x="36890" y="23984"/>
                    <a:pt x="41086" y="14030"/>
                    <a:pt x="48211" y="8369"/>
                  </a:cubicBezTo>
                  <a:cubicBezTo>
                    <a:pt x="50923" y="6157"/>
                    <a:pt x="54314" y="4936"/>
                    <a:pt x="57810" y="4936"/>
                  </a:cubicBezTo>
                  <a:close/>
                  <a:moveTo>
                    <a:pt x="156555" y="73128"/>
                  </a:moveTo>
                  <a:cubicBezTo>
                    <a:pt x="157071" y="73128"/>
                    <a:pt x="157586" y="73141"/>
                    <a:pt x="158100" y="73170"/>
                  </a:cubicBezTo>
                  <a:cubicBezTo>
                    <a:pt x="160442" y="73170"/>
                    <a:pt x="162686" y="73951"/>
                    <a:pt x="164443" y="75512"/>
                  </a:cubicBezTo>
                  <a:cubicBezTo>
                    <a:pt x="166492" y="77562"/>
                    <a:pt x="166883" y="80685"/>
                    <a:pt x="166883" y="83515"/>
                  </a:cubicBezTo>
                  <a:cubicBezTo>
                    <a:pt x="166835" y="85125"/>
                    <a:pt x="166604" y="86735"/>
                    <a:pt x="166167" y="88290"/>
                  </a:cubicBezTo>
                  <a:lnTo>
                    <a:pt x="166167" y="88290"/>
                  </a:lnTo>
                  <a:cubicBezTo>
                    <a:pt x="164989" y="87931"/>
                    <a:pt x="163823" y="87552"/>
                    <a:pt x="162686" y="87126"/>
                  </a:cubicBezTo>
                  <a:cubicBezTo>
                    <a:pt x="158978" y="85759"/>
                    <a:pt x="155757" y="83612"/>
                    <a:pt x="154098" y="79806"/>
                  </a:cubicBezTo>
                  <a:cubicBezTo>
                    <a:pt x="153200" y="77650"/>
                    <a:pt x="152984" y="75472"/>
                    <a:pt x="153174" y="73303"/>
                  </a:cubicBezTo>
                  <a:lnTo>
                    <a:pt x="153174" y="73303"/>
                  </a:lnTo>
                  <a:cubicBezTo>
                    <a:pt x="154304" y="73192"/>
                    <a:pt x="155431" y="73128"/>
                    <a:pt x="156555" y="73128"/>
                  </a:cubicBezTo>
                  <a:close/>
                  <a:moveTo>
                    <a:pt x="193431" y="78868"/>
                  </a:moveTo>
                  <a:cubicBezTo>
                    <a:pt x="196065" y="79246"/>
                    <a:pt x="198650" y="79807"/>
                    <a:pt x="201040" y="81075"/>
                  </a:cubicBezTo>
                  <a:cubicBezTo>
                    <a:pt x="204950" y="83173"/>
                    <a:pt x="207462" y="87134"/>
                    <a:pt x="207757" y="91593"/>
                  </a:cubicBezTo>
                  <a:lnTo>
                    <a:pt x="207757" y="91593"/>
                  </a:lnTo>
                  <a:cubicBezTo>
                    <a:pt x="206291" y="90928"/>
                    <a:pt x="204829" y="90231"/>
                    <a:pt x="203382" y="89468"/>
                  </a:cubicBezTo>
                  <a:cubicBezTo>
                    <a:pt x="200162" y="88004"/>
                    <a:pt x="197332" y="85759"/>
                    <a:pt x="195185" y="82929"/>
                  </a:cubicBezTo>
                  <a:cubicBezTo>
                    <a:pt x="194375" y="81674"/>
                    <a:pt x="193784" y="80302"/>
                    <a:pt x="193431" y="78868"/>
                  </a:cubicBezTo>
                  <a:close/>
                  <a:moveTo>
                    <a:pt x="156912" y="61062"/>
                  </a:moveTo>
                  <a:cubicBezTo>
                    <a:pt x="161378" y="62806"/>
                    <a:pt x="166115" y="63545"/>
                    <a:pt x="170812" y="64414"/>
                  </a:cubicBezTo>
                  <a:lnTo>
                    <a:pt x="170812" y="64414"/>
                  </a:lnTo>
                  <a:cubicBezTo>
                    <a:pt x="171090" y="65768"/>
                    <a:pt x="171549" y="67098"/>
                    <a:pt x="172250" y="68388"/>
                  </a:cubicBezTo>
                  <a:cubicBezTo>
                    <a:pt x="175081" y="73268"/>
                    <a:pt x="179960" y="76781"/>
                    <a:pt x="185523" y="77757"/>
                  </a:cubicBezTo>
                  <a:cubicBezTo>
                    <a:pt x="186134" y="77884"/>
                    <a:pt x="186750" y="77991"/>
                    <a:pt x="187370" y="78087"/>
                  </a:cubicBezTo>
                  <a:lnTo>
                    <a:pt x="187370" y="78087"/>
                  </a:lnTo>
                  <a:cubicBezTo>
                    <a:pt x="186813" y="80645"/>
                    <a:pt x="185534" y="83115"/>
                    <a:pt x="184254" y="85174"/>
                  </a:cubicBezTo>
                  <a:cubicBezTo>
                    <a:pt x="182558" y="87860"/>
                    <a:pt x="180605" y="90342"/>
                    <a:pt x="179175" y="93063"/>
                  </a:cubicBezTo>
                  <a:lnTo>
                    <a:pt x="179175" y="93063"/>
                  </a:lnTo>
                  <a:cubicBezTo>
                    <a:pt x="176107" y="91228"/>
                    <a:pt x="172575" y="90168"/>
                    <a:pt x="169030" y="89135"/>
                  </a:cubicBezTo>
                  <a:lnTo>
                    <a:pt x="169030" y="89135"/>
                  </a:lnTo>
                  <a:cubicBezTo>
                    <a:pt x="169330" y="88123"/>
                    <a:pt x="169560" y="87092"/>
                    <a:pt x="169713" y="86052"/>
                  </a:cubicBezTo>
                  <a:cubicBezTo>
                    <a:pt x="170006" y="82539"/>
                    <a:pt x="169908" y="78733"/>
                    <a:pt x="168249" y="75610"/>
                  </a:cubicBezTo>
                  <a:cubicBezTo>
                    <a:pt x="165916" y="71265"/>
                    <a:pt x="161194" y="70104"/>
                    <a:pt x="156654" y="70104"/>
                  </a:cubicBezTo>
                  <a:cubicBezTo>
                    <a:pt x="155688" y="70104"/>
                    <a:pt x="154730" y="70157"/>
                    <a:pt x="153805" y="70242"/>
                  </a:cubicBezTo>
                  <a:cubicBezTo>
                    <a:pt x="153765" y="70246"/>
                    <a:pt x="153724" y="70250"/>
                    <a:pt x="153683" y="70253"/>
                  </a:cubicBezTo>
                  <a:lnTo>
                    <a:pt x="153683" y="70253"/>
                  </a:lnTo>
                  <a:cubicBezTo>
                    <a:pt x="154042" y="68740"/>
                    <a:pt x="154538" y="67236"/>
                    <a:pt x="155074" y="65753"/>
                  </a:cubicBezTo>
                  <a:cubicBezTo>
                    <a:pt x="155617" y="64276"/>
                    <a:pt x="156267" y="62698"/>
                    <a:pt x="156912" y="61062"/>
                  </a:cubicBezTo>
                  <a:close/>
                  <a:moveTo>
                    <a:pt x="109005" y="52932"/>
                  </a:moveTo>
                  <a:cubicBezTo>
                    <a:pt x="111083" y="53915"/>
                    <a:pt x="113183" y="54793"/>
                    <a:pt x="115061" y="55701"/>
                  </a:cubicBezTo>
                  <a:cubicBezTo>
                    <a:pt x="116789" y="56491"/>
                    <a:pt x="118517" y="57331"/>
                    <a:pt x="120119" y="58360"/>
                  </a:cubicBezTo>
                  <a:lnTo>
                    <a:pt x="120119" y="58360"/>
                  </a:lnTo>
                  <a:cubicBezTo>
                    <a:pt x="119302" y="59374"/>
                    <a:pt x="118551" y="60437"/>
                    <a:pt x="117892" y="61557"/>
                  </a:cubicBezTo>
                  <a:cubicBezTo>
                    <a:pt x="116623" y="63509"/>
                    <a:pt x="116135" y="65948"/>
                    <a:pt x="116525" y="68388"/>
                  </a:cubicBezTo>
                  <a:cubicBezTo>
                    <a:pt x="117306" y="70926"/>
                    <a:pt x="119063" y="72975"/>
                    <a:pt x="121502" y="74048"/>
                  </a:cubicBezTo>
                  <a:cubicBezTo>
                    <a:pt x="123183" y="74959"/>
                    <a:pt x="124884" y="75576"/>
                    <a:pt x="126600" y="75967"/>
                  </a:cubicBezTo>
                  <a:lnTo>
                    <a:pt x="126600" y="75967"/>
                  </a:lnTo>
                  <a:cubicBezTo>
                    <a:pt x="125307" y="82014"/>
                    <a:pt x="122584" y="87873"/>
                    <a:pt x="121252" y="93941"/>
                  </a:cubicBezTo>
                  <a:lnTo>
                    <a:pt x="121252" y="93941"/>
                  </a:lnTo>
                  <a:cubicBezTo>
                    <a:pt x="120957" y="93937"/>
                    <a:pt x="120662" y="93935"/>
                    <a:pt x="120366" y="93935"/>
                  </a:cubicBezTo>
                  <a:cubicBezTo>
                    <a:pt x="117735" y="93935"/>
                    <a:pt x="115088" y="94067"/>
                    <a:pt x="112452" y="94116"/>
                  </a:cubicBezTo>
                  <a:lnTo>
                    <a:pt x="112452" y="94116"/>
                  </a:lnTo>
                  <a:cubicBezTo>
                    <a:pt x="112153" y="93399"/>
                    <a:pt x="111819" y="92694"/>
                    <a:pt x="111450" y="92005"/>
                  </a:cubicBezTo>
                  <a:cubicBezTo>
                    <a:pt x="107684" y="84713"/>
                    <a:pt x="100759" y="80448"/>
                    <a:pt x="93918" y="76345"/>
                  </a:cubicBezTo>
                  <a:lnTo>
                    <a:pt x="93918" y="76345"/>
                  </a:lnTo>
                  <a:cubicBezTo>
                    <a:pt x="94825" y="74358"/>
                    <a:pt x="96014" y="72470"/>
                    <a:pt x="97202" y="70730"/>
                  </a:cubicBezTo>
                  <a:cubicBezTo>
                    <a:pt x="99935" y="66729"/>
                    <a:pt x="103448" y="62923"/>
                    <a:pt x="106083" y="58629"/>
                  </a:cubicBezTo>
                  <a:cubicBezTo>
                    <a:pt x="107160" y="56789"/>
                    <a:pt x="108134" y="54887"/>
                    <a:pt x="109005" y="52932"/>
                  </a:cubicBezTo>
                  <a:close/>
                  <a:moveTo>
                    <a:pt x="92848" y="79228"/>
                  </a:moveTo>
                  <a:cubicBezTo>
                    <a:pt x="94781" y="80391"/>
                    <a:pt x="96707" y="81569"/>
                    <a:pt x="98568" y="82832"/>
                  </a:cubicBezTo>
                  <a:cubicBezTo>
                    <a:pt x="102667" y="85369"/>
                    <a:pt x="106083" y="88882"/>
                    <a:pt x="108523" y="93079"/>
                  </a:cubicBezTo>
                  <a:cubicBezTo>
                    <a:pt x="108701" y="93418"/>
                    <a:pt x="108874" y="93765"/>
                    <a:pt x="109041" y="94117"/>
                  </a:cubicBezTo>
                  <a:lnTo>
                    <a:pt x="109041" y="94117"/>
                  </a:lnTo>
                  <a:cubicBezTo>
                    <a:pt x="106263" y="94051"/>
                    <a:pt x="103510" y="93790"/>
                    <a:pt x="100813" y="93079"/>
                  </a:cubicBezTo>
                  <a:cubicBezTo>
                    <a:pt x="96421" y="91908"/>
                    <a:pt x="93006" y="89273"/>
                    <a:pt x="92420" y="84491"/>
                  </a:cubicBezTo>
                  <a:cubicBezTo>
                    <a:pt x="92174" y="82702"/>
                    <a:pt x="92370" y="80939"/>
                    <a:pt x="92848" y="79228"/>
                  </a:cubicBezTo>
                  <a:close/>
                  <a:moveTo>
                    <a:pt x="66821" y="80796"/>
                  </a:moveTo>
                  <a:cubicBezTo>
                    <a:pt x="68194" y="82097"/>
                    <a:pt x="69449" y="83530"/>
                    <a:pt x="70559" y="85076"/>
                  </a:cubicBezTo>
                  <a:cubicBezTo>
                    <a:pt x="73279" y="89180"/>
                    <a:pt x="74245" y="94135"/>
                    <a:pt x="73660" y="98914"/>
                  </a:cubicBezTo>
                  <a:lnTo>
                    <a:pt x="73660" y="98914"/>
                  </a:lnTo>
                  <a:cubicBezTo>
                    <a:pt x="72877" y="98317"/>
                    <a:pt x="72132" y="97677"/>
                    <a:pt x="71438" y="96982"/>
                  </a:cubicBezTo>
                  <a:cubicBezTo>
                    <a:pt x="67241" y="92688"/>
                    <a:pt x="65289" y="87321"/>
                    <a:pt x="66656" y="81465"/>
                  </a:cubicBezTo>
                  <a:cubicBezTo>
                    <a:pt x="66708" y="81241"/>
                    <a:pt x="66763" y="81018"/>
                    <a:pt x="66821" y="80796"/>
                  </a:cubicBezTo>
                  <a:close/>
                  <a:moveTo>
                    <a:pt x="195513" y="65483"/>
                  </a:moveTo>
                  <a:cubicBezTo>
                    <a:pt x="201347" y="69773"/>
                    <a:pt x="208988" y="71293"/>
                    <a:pt x="216265" y="72292"/>
                  </a:cubicBezTo>
                  <a:cubicBezTo>
                    <a:pt x="225926" y="73658"/>
                    <a:pt x="238125" y="75708"/>
                    <a:pt x="241541" y="86540"/>
                  </a:cubicBezTo>
                  <a:cubicBezTo>
                    <a:pt x="243102" y="91517"/>
                    <a:pt x="241638" y="97080"/>
                    <a:pt x="237832" y="100789"/>
                  </a:cubicBezTo>
                  <a:cubicBezTo>
                    <a:pt x="236294" y="102169"/>
                    <a:pt x="234501" y="102705"/>
                    <a:pt x="232646" y="102705"/>
                  </a:cubicBezTo>
                  <a:cubicBezTo>
                    <a:pt x="229911" y="102705"/>
                    <a:pt x="227042" y="101540"/>
                    <a:pt x="224657" y="100203"/>
                  </a:cubicBezTo>
                  <a:cubicBezTo>
                    <a:pt x="222706" y="99227"/>
                    <a:pt x="221047" y="97861"/>
                    <a:pt x="218997" y="96787"/>
                  </a:cubicBezTo>
                  <a:cubicBezTo>
                    <a:pt x="217436" y="95909"/>
                    <a:pt x="215777" y="95226"/>
                    <a:pt x="214020" y="94348"/>
                  </a:cubicBezTo>
                  <a:cubicBezTo>
                    <a:pt x="213014" y="93901"/>
                    <a:pt x="212000" y="93462"/>
                    <a:pt x="210983" y="93019"/>
                  </a:cubicBezTo>
                  <a:lnTo>
                    <a:pt x="210983" y="93019"/>
                  </a:lnTo>
                  <a:cubicBezTo>
                    <a:pt x="210838" y="88845"/>
                    <a:pt x="209294" y="84714"/>
                    <a:pt x="206603" y="81465"/>
                  </a:cubicBezTo>
                  <a:cubicBezTo>
                    <a:pt x="203090" y="77757"/>
                    <a:pt x="198015" y="76488"/>
                    <a:pt x="193135" y="75903"/>
                  </a:cubicBezTo>
                  <a:cubicBezTo>
                    <a:pt x="193107" y="75899"/>
                    <a:pt x="193080" y="75895"/>
                    <a:pt x="193052" y="75891"/>
                  </a:cubicBezTo>
                  <a:lnTo>
                    <a:pt x="193052" y="75891"/>
                  </a:lnTo>
                  <a:cubicBezTo>
                    <a:pt x="193038" y="74794"/>
                    <a:pt x="193160" y="73685"/>
                    <a:pt x="193428" y="72585"/>
                  </a:cubicBezTo>
                  <a:cubicBezTo>
                    <a:pt x="194039" y="70206"/>
                    <a:pt x="194746" y="67828"/>
                    <a:pt x="195513" y="65483"/>
                  </a:cubicBezTo>
                  <a:close/>
                  <a:moveTo>
                    <a:pt x="180618" y="98031"/>
                  </a:moveTo>
                  <a:cubicBezTo>
                    <a:pt x="180968" y="98405"/>
                    <a:pt x="181303" y="98803"/>
                    <a:pt x="181619" y="99227"/>
                  </a:cubicBezTo>
                  <a:cubicBezTo>
                    <a:pt x="183891" y="102190"/>
                    <a:pt x="184338" y="105727"/>
                    <a:pt x="183430" y="108955"/>
                  </a:cubicBezTo>
                  <a:lnTo>
                    <a:pt x="183430" y="108955"/>
                  </a:lnTo>
                  <a:cubicBezTo>
                    <a:pt x="181855" y="106731"/>
                    <a:pt x="180794" y="104048"/>
                    <a:pt x="180448" y="101569"/>
                  </a:cubicBezTo>
                  <a:cubicBezTo>
                    <a:pt x="180280" y="100364"/>
                    <a:pt x="180361" y="99183"/>
                    <a:pt x="180618" y="98031"/>
                  </a:cubicBezTo>
                  <a:close/>
                  <a:moveTo>
                    <a:pt x="75015" y="64630"/>
                  </a:moveTo>
                  <a:cubicBezTo>
                    <a:pt x="75091" y="64745"/>
                    <a:pt x="75167" y="64859"/>
                    <a:pt x="75244" y="64972"/>
                  </a:cubicBezTo>
                  <a:cubicBezTo>
                    <a:pt x="79026" y="70580"/>
                    <a:pt x="84506" y="74183"/>
                    <a:pt x="90173" y="77617"/>
                  </a:cubicBezTo>
                  <a:lnTo>
                    <a:pt x="90173" y="77617"/>
                  </a:lnTo>
                  <a:cubicBezTo>
                    <a:pt x="89935" y="78337"/>
                    <a:pt x="89738" y="79067"/>
                    <a:pt x="89590" y="79806"/>
                  </a:cubicBezTo>
                  <a:cubicBezTo>
                    <a:pt x="88711" y="84296"/>
                    <a:pt x="89590" y="89468"/>
                    <a:pt x="93201" y="92591"/>
                  </a:cubicBezTo>
                  <a:cubicBezTo>
                    <a:pt x="96421" y="95519"/>
                    <a:pt x="100911" y="96495"/>
                    <a:pt x="105107" y="96982"/>
                  </a:cubicBezTo>
                  <a:cubicBezTo>
                    <a:pt x="106829" y="97131"/>
                    <a:pt x="108552" y="97180"/>
                    <a:pt x="110274" y="97182"/>
                  </a:cubicBezTo>
                  <a:lnTo>
                    <a:pt x="110274" y="97182"/>
                  </a:lnTo>
                  <a:cubicBezTo>
                    <a:pt x="111301" y="100308"/>
                    <a:pt x="111674" y="103663"/>
                    <a:pt x="110670" y="106742"/>
                  </a:cubicBezTo>
                  <a:cubicBezTo>
                    <a:pt x="109889" y="109279"/>
                    <a:pt x="108035" y="111231"/>
                    <a:pt x="105693" y="112304"/>
                  </a:cubicBezTo>
                  <a:cubicBezTo>
                    <a:pt x="104608" y="112651"/>
                    <a:pt x="103505" y="112825"/>
                    <a:pt x="102407" y="112825"/>
                  </a:cubicBezTo>
                  <a:cubicBezTo>
                    <a:pt x="101036" y="112825"/>
                    <a:pt x="99674" y="112554"/>
                    <a:pt x="98373" y="112012"/>
                  </a:cubicBezTo>
                  <a:cubicBezTo>
                    <a:pt x="96031" y="111036"/>
                    <a:pt x="93884" y="109865"/>
                    <a:pt x="91737" y="108498"/>
                  </a:cubicBezTo>
                  <a:cubicBezTo>
                    <a:pt x="89395" y="107132"/>
                    <a:pt x="86955" y="106059"/>
                    <a:pt x="84613" y="104887"/>
                  </a:cubicBezTo>
                  <a:cubicBezTo>
                    <a:pt x="81947" y="103640"/>
                    <a:pt x="79150" y="102392"/>
                    <a:pt x="76565" y="100857"/>
                  </a:cubicBezTo>
                  <a:lnTo>
                    <a:pt x="76565" y="100857"/>
                  </a:lnTo>
                  <a:cubicBezTo>
                    <a:pt x="76869" y="99246"/>
                    <a:pt x="77018" y="97590"/>
                    <a:pt x="77000" y="95909"/>
                  </a:cubicBezTo>
                  <a:cubicBezTo>
                    <a:pt x="76927" y="88262"/>
                    <a:pt x="73197" y="82222"/>
                    <a:pt x="67857" y="77622"/>
                  </a:cubicBezTo>
                  <a:lnTo>
                    <a:pt x="67857" y="77622"/>
                  </a:lnTo>
                  <a:cubicBezTo>
                    <a:pt x="69408" y="73629"/>
                    <a:pt x="71748" y="69879"/>
                    <a:pt x="73975" y="66241"/>
                  </a:cubicBezTo>
                  <a:cubicBezTo>
                    <a:pt x="74330" y="65709"/>
                    <a:pt x="74676" y="65172"/>
                    <a:pt x="75015" y="64630"/>
                  </a:cubicBezTo>
                  <a:close/>
                  <a:moveTo>
                    <a:pt x="123772" y="97143"/>
                  </a:moveTo>
                  <a:cubicBezTo>
                    <a:pt x="128503" y="97417"/>
                    <a:pt x="133248" y="98558"/>
                    <a:pt x="136824" y="101960"/>
                  </a:cubicBezTo>
                  <a:cubicBezTo>
                    <a:pt x="139167" y="104107"/>
                    <a:pt x="143461" y="109377"/>
                    <a:pt x="140143" y="112597"/>
                  </a:cubicBezTo>
                  <a:cubicBezTo>
                    <a:pt x="139353" y="113326"/>
                    <a:pt x="138073" y="113525"/>
                    <a:pt x="136819" y="113525"/>
                  </a:cubicBezTo>
                  <a:cubicBezTo>
                    <a:pt x="136057" y="113525"/>
                    <a:pt x="135304" y="113452"/>
                    <a:pt x="134677" y="113378"/>
                  </a:cubicBezTo>
                  <a:cubicBezTo>
                    <a:pt x="132726" y="113280"/>
                    <a:pt x="130871" y="112792"/>
                    <a:pt x="129115" y="112012"/>
                  </a:cubicBezTo>
                  <a:cubicBezTo>
                    <a:pt x="124723" y="109767"/>
                    <a:pt x="123454" y="104692"/>
                    <a:pt x="123552" y="100008"/>
                  </a:cubicBezTo>
                  <a:cubicBezTo>
                    <a:pt x="123571" y="99042"/>
                    <a:pt x="123648" y="98088"/>
                    <a:pt x="123772" y="97143"/>
                  </a:cubicBezTo>
                  <a:close/>
                  <a:moveTo>
                    <a:pt x="190174" y="79120"/>
                  </a:moveTo>
                  <a:cubicBezTo>
                    <a:pt x="191517" y="86180"/>
                    <a:pt x="197831" y="90401"/>
                    <a:pt x="203968" y="93469"/>
                  </a:cubicBezTo>
                  <a:cubicBezTo>
                    <a:pt x="205248" y="94091"/>
                    <a:pt x="206557" y="94672"/>
                    <a:pt x="207877" y="95243"/>
                  </a:cubicBezTo>
                  <a:lnTo>
                    <a:pt x="207877" y="95243"/>
                  </a:lnTo>
                  <a:cubicBezTo>
                    <a:pt x="207563" y="102549"/>
                    <a:pt x="203779" y="110138"/>
                    <a:pt x="196844" y="113183"/>
                  </a:cubicBezTo>
                  <a:cubicBezTo>
                    <a:pt x="195501" y="113789"/>
                    <a:pt x="194063" y="114088"/>
                    <a:pt x="192623" y="114088"/>
                  </a:cubicBezTo>
                  <a:cubicBezTo>
                    <a:pt x="190816" y="114088"/>
                    <a:pt x="189006" y="113618"/>
                    <a:pt x="187377" y="112695"/>
                  </a:cubicBezTo>
                  <a:cubicBezTo>
                    <a:pt x="186842" y="112385"/>
                    <a:pt x="186328" y="112020"/>
                    <a:pt x="185841" y="111609"/>
                  </a:cubicBezTo>
                  <a:lnTo>
                    <a:pt x="185841" y="111609"/>
                  </a:lnTo>
                  <a:cubicBezTo>
                    <a:pt x="187603" y="107320"/>
                    <a:pt x="187399" y="102334"/>
                    <a:pt x="184742" y="98251"/>
                  </a:cubicBezTo>
                  <a:cubicBezTo>
                    <a:pt x="183855" y="96938"/>
                    <a:pt x="182843" y="95833"/>
                    <a:pt x="181734" y="94888"/>
                  </a:cubicBezTo>
                  <a:lnTo>
                    <a:pt x="181734" y="94888"/>
                  </a:lnTo>
                  <a:cubicBezTo>
                    <a:pt x="182540" y="93191"/>
                    <a:pt x="183602" y="91574"/>
                    <a:pt x="184645" y="90053"/>
                  </a:cubicBezTo>
                  <a:cubicBezTo>
                    <a:pt x="186939" y="86655"/>
                    <a:pt x="189233" y="83182"/>
                    <a:pt x="190174" y="79120"/>
                  </a:cubicBezTo>
                  <a:close/>
                  <a:moveTo>
                    <a:pt x="168035" y="91852"/>
                  </a:moveTo>
                  <a:lnTo>
                    <a:pt x="168035" y="91852"/>
                  </a:lnTo>
                  <a:cubicBezTo>
                    <a:pt x="171562" y="92822"/>
                    <a:pt x="175067" y="93861"/>
                    <a:pt x="177975" y="95804"/>
                  </a:cubicBezTo>
                  <a:lnTo>
                    <a:pt x="177975" y="95804"/>
                  </a:lnTo>
                  <a:cubicBezTo>
                    <a:pt x="177919" y="95968"/>
                    <a:pt x="177865" y="96133"/>
                    <a:pt x="177813" y="96299"/>
                  </a:cubicBezTo>
                  <a:cubicBezTo>
                    <a:pt x="176544" y="100984"/>
                    <a:pt x="178008" y="105863"/>
                    <a:pt x="180448" y="109865"/>
                  </a:cubicBezTo>
                  <a:cubicBezTo>
                    <a:pt x="180911" y="110675"/>
                    <a:pt x="181441" y="111436"/>
                    <a:pt x="182029" y="112139"/>
                  </a:cubicBezTo>
                  <a:lnTo>
                    <a:pt x="182029" y="112139"/>
                  </a:lnTo>
                  <a:cubicBezTo>
                    <a:pt x="180900" y="113978"/>
                    <a:pt x="179292" y="115572"/>
                    <a:pt x="177325" y="116696"/>
                  </a:cubicBezTo>
                  <a:cubicBezTo>
                    <a:pt x="174983" y="117899"/>
                    <a:pt x="172395" y="118526"/>
                    <a:pt x="169801" y="118526"/>
                  </a:cubicBezTo>
                  <a:cubicBezTo>
                    <a:pt x="168394" y="118526"/>
                    <a:pt x="166986" y="118342"/>
                    <a:pt x="165614" y="117965"/>
                  </a:cubicBezTo>
                  <a:cubicBezTo>
                    <a:pt x="162784" y="117282"/>
                    <a:pt x="158002" y="116208"/>
                    <a:pt x="157319" y="112695"/>
                  </a:cubicBezTo>
                  <a:cubicBezTo>
                    <a:pt x="156733" y="109962"/>
                    <a:pt x="158588" y="107034"/>
                    <a:pt x="159954" y="104790"/>
                  </a:cubicBezTo>
                  <a:cubicBezTo>
                    <a:pt x="161808" y="101569"/>
                    <a:pt x="164053" y="98642"/>
                    <a:pt x="166102" y="95421"/>
                  </a:cubicBezTo>
                  <a:cubicBezTo>
                    <a:pt x="166845" y="94288"/>
                    <a:pt x="167493" y="93092"/>
                    <a:pt x="168035"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7" y="99944"/>
                    <a:pt x="73024" y="102132"/>
                  </a:cubicBezTo>
                  <a:lnTo>
                    <a:pt x="73024" y="102132"/>
                  </a:lnTo>
                  <a:cubicBezTo>
                    <a:pt x="72070" y="105601"/>
                    <a:pt x="70276" y="108842"/>
                    <a:pt x="67729" y="111426"/>
                  </a:cubicBezTo>
                  <a:cubicBezTo>
                    <a:pt x="62085" y="117244"/>
                    <a:pt x="54199" y="118813"/>
                    <a:pt x="46480" y="118813"/>
                  </a:cubicBezTo>
                  <a:cubicBezTo>
                    <a:pt x="45524" y="118813"/>
                    <a:pt x="44570" y="118788"/>
                    <a:pt x="43624" y="118745"/>
                  </a:cubicBezTo>
                  <a:cubicBezTo>
                    <a:pt x="39915" y="118648"/>
                    <a:pt x="35914" y="118062"/>
                    <a:pt x="32791" y="116013"/>
                  </a:cubicBezTo>
                  <a:cubicBezTo>
                    <a:pt x="29668" y="113963"/>
                    <a:pt x="28692" y="110353"/>
                    <a:pt x="28790" y="106644"/>
                  </a:cubicBezTo>
                  <a:cubicBezTo>
                    <a:pt x="28985" y="100593"/>
                    <a:pt x="32791" y="95909"/>
                    <a:pt x="37573" y="92493"/>
                  </a:cubicBezTo>
                  <a:cubicBezTo>
                    <a:pt x="42746" y="88687"/>
                    <a:pt x="48699" y="85955"/>
                    <a:pt x="54164" y="82344"/>
                  </a:cubicBezTo>
                  <a:cubicBezTo>
                    <a:pt x="56667" y="80692"/>
                    <a:pt x="59145" y="78808"/>
                    <a:pt x="61162" y="76575"/>
                  </a:cubicBezTo>
                  <a:close/>
                  <a:moveTo>
                    <a:pt x="217015" y="1"/>
                  </a:moveTo>
                  <a:cubicBezTo>
                    <a:pt x="215530" y="1"/>
                    <a:pt x="214075" y="271"/>
                    <a:pt x="212751" y="952"/>
                  </a:cubicBezTo>
                  <a:cubicBezTo>
                    <a:pt x="208750" y="2807"/>
                    <a:pt x="207969" y="7393"/>
                    <a:pt x="208067" y="11395"/>
                  </a:cubicBezTo>
                  <a:cubicBezTo>
                    <a:pt x="208164" y="16860"/>
                    <a:pt x="209628" y="22520"/>
                    <a:pt x="205627" y="27009"/>
                  </a:cubicBezTo>
                  <a:cubicBezTo>
                    <a:pt x="205303" y="27368"/>
                    <a:pt x="204962" y="27689"/>
                    <a:pt x="204607" y="27978"/>
                  </a:cubicBezTo>
                  <a:lnTo>
                    <a:pt x="204607" y="27978"/>
                  </a:lnTo>
                  <a:cubicBezTo>
                    <a:pt x="204858" y="19353"/>
                    <a:pt x="202854" y="11051"/>
                    <a:pt x="195868" y="5441"/>
                  </a:cubicBezTo>
                  <a:cubicBezTo>
                    <a:pt x="191876" y="2270"/>
                    <a:pt x="186843" y="539"/>
                    <a:pt x="181833" y="539"/>
                  </a:cubicBezTo>
                  <a:cubicBezTo>
                    <a:pt x="177900" y="539"/>
                    <a:pt x="173982" y="1606"/>
                    <a:pt x="170591" y="3880"/>
                  </a:cubicBezTo>
                  <a:cubicBezTo>
                    <a:pt x="168977" y="5022"/>
                    <a:pt x="167569" y="6402"/>
                    <a:pt x="166412" y="7957"/>
                  </a:cubicBezTo>
                  <a:lnTo>
                    <a:pt x="166412" y="7957"/>
                  </a:lnTo>
                  <a:cubicBezTo>
                    <a:pt x="164800" y="5734"/>
                    <a:pt x="162627" y="3951"/>
                    <a:pt x="160051" y="2807"/>
                  </a:cubicBezTo>
                  <a:cubicBezTo>
                    <a:pt x="158081" y="1983"/>
                    <a:pt x="156111" y="1619"/>
                    <a:pt x="154155" y="1619"/>
                  </a:cubicBezTo>
                  <a:cubicBezTo>
                    <a:pt x="150783" y="1619"/>
                    <a:pt x="147453" y="2700"/>
                    <a:pt x="144241" y="4368"/>
                  </a:cubicBezTo>
                  <a:cubicBezTo>
                    <a:pt x="142782" y="5115"/>
                    <a:pt x="141336" y="5902"/>
                    <a:pt x="139903" y="6722"/>
                  </a:cubicBezTo>
                  <a:lnTo>
                    <a:pt x="139903" y="6722"/>
                  </a:lnTo>
                  <a:cubicBezTo>
                    <a:pt x="137388" y="3888"/>
                    <a:pt x="134059" y="1525"/>
                    <a:pt x="130401" y="1525"/>
                  </a:cubicBezTo>
                  <a:cubicBezTo>
                    <a:pt x="129377" y="1525"/>
                    <a:pt x="128326" y="1711"/>
                    <a:pt x="127260" y="2123"/>
                  </a:cubicBezTo>
                  <a:cubicBezTo>
                    <a:pt x="123649" y="3587"/>
                    <a:pt x="121698" y="6905"/>
                    <a:pt x="119258" y="9833"/>
                  </a:cubicBezTo>
                  <a:cubicBezTo>
                    <a:pt x="117216" y="12225"/>
                    <a:pt x="114931" y="14407"/>
                    <a:pt x="112630" y="16568"/>
                  </a:cubicBezTo>
                  <a:lnTo>
                    <a:pt x="112630" y="16568"/>
                  </a:lnTo>
                  <a:cubicBezTo>
                    <a:pt x="112533" y="16339"/>
                    <a:pt x="112433" y="16111"/>
                    <a:pt x="112329" y="15884"/>
                  </a:cubicBezTo>
                  <a:cubicBezTo>
                    <a:pt x="110279" y="11492"/>
                    <a:pt x="106766" y="8076"/>
                    <a:pt x="102374" y="6320"/>
                  </a:cubicBezTo>
                  <a:cubicBezTo>
                    <a:pt x="100471" y="5498"/>
                    <a:pt x="98357" y="5002"/>
                    <a:pt x="96278" y="5002"/>
                  </a:cubicBezTo>
                  <a:cubicBezTo>
                    <a:pt x="93667" y="5002"/>
                    <a:pt x="91112" y="5784"/>
                    <a:pt x="89102" y="7686"/>
                  </a:cubicBezTo>
                  <a:cubicBezTo>
                    <a:pt x="85709" y="10896"/>
                    <a:pt x="84211" y="15743"/>
                    <a:pt x="81290" y="19474"/>
                  </a:cubicBezTo>
                  <a:lnTo>
                    <a:pt x="81290" y="19474"/>
                  </a:lnTo>
                  <a:cubicBezTo>
                    <a:pt x="80768" y="18421"/>
                    <a:pt x="80185" y="17386"/>
                    <a:pt x="79538" y="16372"/>
                  </a:cubicBezTo>
                  <a:cubicBezTo>
                    <a:pt x="74868" y="9108"/>
                    <a:pt x="66675" y="1845"/>
                    <a:pt x="57604" y="1845"/>
                  </a:cubicBezTo>
                  <a:cubicBezTo>
                    <a:pt x="56438" y="1845"/>
                    <a:pt x="55256" y="1965"/>
                    <a:pt x="54066" y="2221"/>
                  </a:cubicBezTo>
                  <a:cubicBezTo>
                    <a:pt x="44600" y="4270"/>
                    <a:pt x="38647" y="13542"/>
                    <a:pt x="35231" y="21934"/>
                  </a:cubicBezTo>
                  <a:cubicBezTo>
                    <a:pt x="33064" y="27198"/>
                    <a:pt x="31603" y="33169"/>
                    <a:pt x="31349" y="39149"/>
                  </a:cubicBezTo>
                  <a:lnTo>
                    <a:pt x="31349" y="39149"/>
                  </a:lnTo>
                  <a:cubicBezTo>
                    <a:pt x="25733" y="37787"/>
                    <a:pt x="20236" y="35955"/>
                    <a:pt x="15712" y="32279"/>
                  </a:cubicBezTo>
                  <a:cubicBezTo>
                    <a:pt x="7808" y="25936"/>
                    <a:pt x="2733" y="15201"/>
                    <a:pt x="6832" y="5344"/>
                  </a:cubicBezTo>
                  <a:cubicBezTo>
                    <a:pt x="7365" y="4077"/>
                    <a:pt x="6304" y="2993"/>
                    <a:pt x="5330" y="2993"/>
                  </a:cubicBezTo>
                  <a:cubicBezTo>
                    <a:pt x="4877" y="2993"/>
                    <a:pt x="4444" y="3226"/>
                    <a:pt x="4197" y="3782"/>
                  </a:cubicBezTo>
                  <a:lnTo>
                    <a:pt x="4197" y="3685"/>
                  </a:lnTo>
                  <a:lnTo>
                    <a:pt x="4197" y="3685"/>
                  </a:lnTo>
                  <a:cubicBezTo>
                    <a:pt x="0" y="13737"/>
                    <a:pt x="3513" y="24569"/>
                    <a:pt x="10930" y="31986"/>
                  </a:cubicBezTo>
                  <a:cubicBezTo>
                    <a:pt x="16505" y="37738"/>
                    <a:pt x="23764" y="40361"/>
                    <a:pt x="31326" y="42182"/>
                  </a:cubicBezTo>
                  <a:lnTo>
                    <a:pt x="31326" y="42182"/>
                  </a:lnTo>
                  <a:cubicBezTo>
                    <a:pt x="31395" y="44608"/>
                    <a:pt x="31677" y="47015"/>
                    <a:pt x="32206" y="49358"/>
                  </a:cubicBezTo>
                  <a:cubicBezTo>
                    <a:pt x="34060" y="57848"/>
                    <a:pt x="39720" y="64680"/>
                    <a:pt x="47040" y="69169"/>
                  </a:cubicBezTo>
                  <a:cubicBezTo>
                    <a:pt x="50711" y="71389"/>
                    <a:pt x="54756" y="73011"/>
                    <a:pt x="58521" y="75082"/>
                  </a:cubicBezTo>
                  <a:lnTo>
                    <a:pt x="58521" y="75082"/>
                  </a:lnTo>
                  <a:cubicBezTo>
                    <a:pt x="56362" y="77334"/>
                    <a:pt x="53676" y="79163"/>
                    <a:pt x="51138" y="80782"/>
                  </a:cubicBezTo>
                  <a:cubicBezTo>
                    <a:pt x="45576" y="84100"/>
                    <a:pt x="39720" y="86931"/>
                    <a:pt x="34645" y="90932"/>
                  </a:cubicBezTo>
                  <a:cubicBezTo>
                    <a:pt x="29766" y="94738"/>
                    <a:pt x="26252" y="99813"/>
                    <a:pt x="25862" y="106059"/>
                  </a:cubicBezTo>
                  <a:cubicBezTo>
                    <a:pt x="25472" y="109865"/>
                    <a:pt x="26643" y="113671"/>
                    <a:pt x="29083" y="116598"/>
                  </a:cubicBezTo>
                  <a:cubicBezTo>
                    <a:pt x="31522" y="119429"/>
                    <a:pt x="35329" y="120697"/>
                    <a:pt x="38939" y="121283"/>
                  </a:cubicBezTo>
                  <a:cubicBezTo>
                    <a:pt x="41397" y="121661"/>
                    <a:pt x="43936" y="121876"/>
                    <a:pt x="46478" y="121876"/>
                  </a:cubicBezTo>
                  <a:cubicBezTo>
                    <a:pt x="47873" y="121876"/>
                    <a:pt x="49268" y="121811"/>
                    <a:pt x="50651" y="121673"/>
                  </a:cubicBezTo>
                  <a:cubicBezTo>
                    <a:pt x="55140" y="121478"/>
                    <a:pt x="59531" y="120404"/>
                    <a:pt x="63533" y="118355"/>
                  </a:cubicBezTo>
                  <a:cubicBezTo>
                    <a:pt x="69475" y="115315"/>
                    <a:pt x="73802" y="110074"/>
                    <a:pt x="75789" y="103913"/>
                  </a:cubicBezTo>
                  <a:lnTo>
                    <a:pt x="75789" y="103913"/>
                  </a:lnTo>
                  <a:cubicBezTo>
                    <a:pt x="76189" y="104147"/>
                    <a:pt x="76593" y="104374"/>
                    <a:pt x="77000" y="104595"/>
                  </a:cubicBezTo>
                  <a:cubicBezTo>
                    <a:pt x="81685" y="107132"/>
                    <a:pt x="86467" y="108889"/>
                    <a:pt x="91054" y="111524"/>
                  </a:cubicBezTo>
                  <a:cubicBezTo>
                    <a:pt x="94736" y="113616"/>
                    <a:pt x="98489" y="115923"/>
                    <a:pt x="102746" y="115923"/>
                  </a:cubicBezTo>
                  <a:cubicBezTo>
                    <a:pt x="103453" y="115923"/>
                    <a:pt x="104175" y="115859"/>
                    <a:pt x="104912" y="115720"/>
                  </a:cubicBezTo>
                  <a:cubicBezTo>
                    <a:pt x="109694" y="114647"/>
                    <a:pt x="113402" y="110645"/>
                    <a:pt x="114085" y="105766"/>
                  </a:cubicBezTo>
                  <a:cubicBezTo>
                    <a:pt x="114443" y="102847"/>
                    <a:pt x="114219" y="99929"/>
                    <a:pt x="113479" y="97144"/>
                  </a:cubicBezTo>
                  <a:lnTo>
                    <a:pt x="113479" y="97144"/>
                  </a:lnTo>
                  <a:cubicBezTo>
                    <a:pt x="115485" y="97101"/>
                    <a:pt x="117490" y="97039"/>
                    <a:pt x="119495" y="97039"/>
                  </a:cubicBezTo>
                  <a:cubicBezTo>
                    <a:pt x="119900" y="97039"/>
                    <a:pt x="120304" y="97041"/>
                    <a:pt x="120708" y="97047"/>
                  </a:cubicBezTo>
                  <a:lnTo>
                    <a:pt x="120708" y="97047"/>
                  </a:lnTo>
                  <a:cubicBezTo>
                    <a:pt x="120404" y="99448"/>
                    <a:pt x="120385" y="101891"/>
                    <a:pt x="120819" y="104399"/>
                  </a:cubicBezTo>
                  <a:cubicBezTo>
                    <a:pt x="121307" y="108986"/>
                    <a:pt x="124235" y="112890"/>
                    <a:pt x="128334" y="114939"/>
                  </a:cubicBezTo>
                  <a:cubicBezTo>
                    <a:pt x="130537" y="115857"/>
                    <a:pt x="133394" y="116545"/>
                    <a:pt x="136084" y="116545"/>
                  </a:cubicBezTo>
                  <a:cubicBezTo>
                    <a:pt x="137683" y="116545"/>
                    <a:pt x="139223" y="116302"/>
                    <a:pt x="140533" y="115720"/>
                  </a:cubicBezTo>
                  <a:cubicBezTo>
                    <a:pt x="144925" y="113963"/>
                    <a:pt x="144827" y="108596"/>
                    <a:pt x="142973" y="105083"/>
                  </a:cubicBezTo>
                  <a:cubicBezTo>
                    <a:pt x="141021" y="101081"/>
                    <a:pt x="137703" y="97958"/>
                    <a:pt x="133701" y="96202"/>
                  </a:cubicBezTo>
                  <a:cubicBezTo>
                    <a:pt x="130653" y="94875"/>
                    <a:pt x="127515" y="94291"/>
                    <a:pt x="124335" y="94063"/>
                  </a:cubicBezTo>
                  <a:lnTo>
                    <a:pt x="124335" y="94063"/>
                  </a:lnTo>
                  <a:cubicBezTo>
                    <a:pt x="125703" y="88112"/>
                    <a:pt x="128494" y="82433"/>
                    <a:pt x="129756" y="76445"/>
                  </a:cubicBezTo>
                  <a:lnTo>
                    <a:pt x="129756" y="76445"/>
                  </a:lnTo>
                  <a:cubicBezTo>
                    <a:pt x="130469" y="76503"/>
                    <a:pt x="131184" y="76529"/>
                    <a:pt x="131901" y="76529"/>
                  </a:cubicBezTo>
                  <a:cubicBezTo>
                    <a:pt x="137878" y="76529"/>
                    <a:pt x="143988" y="74685"/>
                    <a:pt x="150057" y="73713"/>
                  </a:cubicBezTo>
                  <a:lnTo>
                    <a:pt x="150057" y="73713"/>
                  </a:lnTo>
                  <a:cubicBezTo>
                    <a:pt x="149949" y="75948"/>
                    <a:pt x="150231" y="78192"/>
                    <a:pt x="151073" y="80392"/>
                  </a:cubicBezTo>
                  <a:cubicBezTo>
                    <a:pt x="152537" y="84198"/>
                    <a:pt x="155465" y="87321"/>
                    <a:pt x="159271" y="88980"/>
                  </a:cubicBezTo>
                  <a:cubicBezTo>
                    <a:pt x="161104" y="89836"/>
                    <a:pt x="163097" y="90471"/>
                    <a:pt x="165135" y="91051"/>
                  </a:cubicBezTo>
                  <a:lnTo>
                    <a:pt x="165135" y="91051"/>
                  </a:lnTo>
                  <a:cubicBezTo>
                    <a:pt x="164820" y="91715"/>
                    <a:pt x="164460" y="92360"/>
                    <a:pt x="164053" y="92981"/>
                  </a:cubicBezTo>
                  <a:cubicBezTo>
                    <a:pt x="162101" y="96202"/>
                    <a:pt x="159856" y="99227"/>
                    <a:pt x="157904" y="102448"/>
                  </a:cubicBezTo>
                  <a:cubicBezTo>
                    <a:pt x="156245" y="105083"/>
                    <a:pt x="154489" y="108108"/>
                    <a:pt x="154293" y="111328"/>
                  </a:cubicBezTo>
                  <a:cubicBezTo>
                    <a:pt x="154196" y="114354"/>
                    <a:pt x="155757" y="117184"/>
                    <a:pt x="158490" y="118648"/>
                  </a:cubicBezTo>
                  <a:cubicBezTo>
                    <a:pt x="161943" y="120633"/>
                    <a:pt x="165778" y="121626"/>
                    <a:pt x="169725" y="121626"/>
                  </a:cubicBezTo>
                  <a:cubicBezTo>
                    <a:pt x="170240" y="121626"/>
                    <a:pt x="170757" y="121609"/>
                    <a:pt x="171274" y="121576"/>
                  </a:cubicBezTo>
                  <a:cubicBezTo>
                    <a:pt x="175178" y="121380"/>
                    <a:pt x="178789"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1" y="96527"/>
                  </a:cubicBezTo>
                  <a:lnTo>
                    <a:pt x="210871" y="96527"/>
                  </a:lnTo>
                  <a:cubicBezTo>
                    <a:pt x="212087" y="97050"/>
                    <a:pt x="213303" y="97585"/>
                    <a:pt x="214508" y="98154"/>
                  </a:cubicBezTo>
                  <a:cubicBezTo>
                    <a:pt x="218314" y="100008"/>
                    <a:pt x="221827" y="102643"/>
                    <a:pt x="225633" y="104204"/>
                  </a:cubicBezTo>
                  <a:cubicBezTo>
                    <a:pt x="227848" y="105161"/>
                    <a:pt x="230219" y="105780"/>
                    <a:pt x="232545" y="105780"/>
                  </a:cubicBezTo>
                  <a:cubicBezTo>
                    <a:pt x="234728" y="105780"/>
                    <a:pt x="236871" y="105234"/>
                    <a:pt x="238808" y="103911"/>
                  </a:cubicBezTo>
                  <a:cubicBezTo>
                    <a:pt x="242907" y="100691"/>
                    <a:pt x="245249" y="95714"/>
                    <a:pt x="245152" y="90444"/>
                  </a:cubicBezTo>
                  <a:cubicBezTo>
                    <a:pt x="244957" y="85759"/>
                    <a:pt x="242907" y="81173"/>
                    <a:pt x="239491" y="77855"/>
                  </a:cubicBezTo>
                  <a:cubicBezTo>
                    <a:pt x="235685" y="74341"/>
                    <a:pt x="231001" y="71901"/>
                    <a:pt x="225926" y="70926"/>
                  </a:cubicBezTo>
                  <a:cubicBezTo>
                    <a:pt x="216099" y="68688"/>
                    <a:pt x="204721" y="69360"/>
                    <a:pt x="196529" y="62498"/>
                  </a:cubicBezTo>
                  <a:lnTo>
                    <a:pt x="196529" y="62498"/>
                  </a:lnTo>
                  <a:cubicBezTo>
                    <a:pt x="196536" y="62477"/>
                    <a:pt x="196543" y="62456"/>
                    <a:pt x="196551" y="62435"/>
                  </a:cubicBezTo>
                  <a:cubicBezTo>
                    <a:pt x="197917" y="58531"/>
                    <a:pt x="199186" y="54530"/>
                    <a:pt x="200357" y="50626"/>
                  </a:cubicBezTo>
                  <a:cubicBezTo>
                    <a:pt x="201957" y="45085"/>
                    <a:pt x="203697" y="38467"/>
                    <a:pt x="204355" y="31833"/>
                  </a:cubicBezTo>
                  <a:lnTo>
                    <a:pt x="204355" y="31833"/>
                  </a:lnTo>
                  <a:cubicBezTo>
                    <a:pt x="204864" y="31569"/>
                    <a:pt x="205355" y="31266"/>
                    <a:pt x="205822" y="30913"/>
                  </a:cubicBezTo>
                  <a:cubicBezTo>
                    <a:pt x="210409" y="27595"/>
                    <a:pt x="211678" y="22227"/>
                    <a:pt x="211385" y="16860"/>
                  </a:cubicBezTo>
                  <a:cubicBezTo>
                    <a:pt x="211190" y="13054"/>
                    <a:pt x="209726" y="6808"/>
                    <a:pt x="213337" y="4075"/>
                  </a:cubicBezTo>
                  <a:cubicBezTo>
                    <a:pt x="214336" y="3335"/>
                    <a:pt x="215561" y="3058"/>
                    <a:pt x="216844" y="3058"/>
                  </a:cubicBezTo>
                  <a:cubicBezTo>
                    <a:pt x="218945" y="3058"/>
                    <a:pt x="221205" y="3799"/>
                    <a:pt x="222901" y="4466"/>
                  </a:cubicBezTo>
                  <a:cubicBezTo>
                    <a:pt x="226512" y="5929"/>
                    <a:pt x="229830" y="8174"/>
                    <a:pt x="232465" y="11004"/>
                  </a:cubicBezTo>
                  <a:cubicBezTo>
                    <a:pt x="235002" y="13737"/>
                    <a:pt x="236173" y="17640"/>
                    <a:pt x="236954" y="21154"/>
                  </a:cubicBezTo>
                  <a:cubicBezTo>
                    <a:pt x="238418" y="28278"/>
                    <a:pt x="237344" y="39111"/>
                    <a:pt x="228073" y="39501"/>
                  </a:cubicBezTo>
                  <a:cubicBezTo>
                    <a:pt x="227781" y="39514"/>
                    <a:pt x="227480" y="39519"/>
                    <a:pt x="227170" y="39519"/>
                  </a:cubicBezTo>
                  <a:cubicBezTo>
                    <a:pt x="224303" y="39519"/>
                    <a:pt x="220702" y="39030"/>
                    <a:pt x="217236" y="39030"/>
                  </a:cubicBezTo>
                  <a:cubicBezTo>
                    <a:pt x="212424" y="39030"/>
                    <a:pt x="207874" y="39973"/>
                    <a:pt x="205920" y="44478"/>
                  </a:cubicBezTo>
                  <a:cubicBezTo>
                    <a:pt x="204163" y="48479"/>
                    <a:pt x="206408" y="52578"/>
                    <a:pt x="209433" y="55311"/>
                  </a:cubicBezTo>
                  <a:cubicBezTo>
                    <a:pt x="212946" y="58336"/>
                    <a:pt x="217338" y="60093"/>
                    <a:pt x="221925" y="60093"/>
                  </a:cubicBezTo>
                  <a:cubicBezTo>
                    <a:pt x="222332" y="60108"/>
                    <a:pt x="222746" y="60115"/>
                    <a:pt x="223166" y="60115"/>
                  </a:cubicBezTo>
                  <a:cubicBezTo>
                    <a:pt x="224822" y="60115"/>
                    <a:pt x="226571" y="60018"/>
                    <a:pt x="228317" y="60018"/>
                  </a:cubicBezTo>
                  <a:cubicBezTo>
                    <a:pt x="231656" y="60018"/>
                    <a:pt x="234985" y="60372"/>
                    <a:pt x="237637" y="62435"/>
                  </a:cubicBezTo>
                  <a:cubicBezTo>
                    <a:pt x="240760" y="64875"/>
                    <a:pt x="242126" y="69169"/>
                    <a:pt x="243688" y="72585"/>
                  </a:cubicBezTo>
                  <a:cubicBezTo>
                    <a:pt x="243969" y="73177"/>
                    <a:pt x="244429" y="73421"/>
                    <a:pt x="244896" y="73421"/>
                  </a:cubicBezTo>
                  <a:cubicBezTo>
                    <a:pt x="245892" y="73421"/>
                    <a:pt x="246921" y="72316"/>
                    <a:pt x="246323" y="71121"/>
                  </a:cubicBezTo>
                  <a:cubicBezTo>
                    <a:pt x="244566" y="67315"/>
                    <a:pt x="243200" y="63021"/>
                    <a:pt x="239882" y="60288"/>
                  </a:cubicBezTo>
                  <a:cubicBezTo>
                    <a:pt x="236473" y="57435"/>
                    <a:pt x="232035" y="57027"/>
                    <a:pt x="227717" y="57027"/>
                  </a:cubicBezTo>
                  <a:cubicBezTo>
                    <a:pt x="226719" y="57027"/>
                    <a:pt x="225726" y="57049"/>
                    <a:pt x="224755" y="57067"/>
                  </a:cubicBezTo>
                  <a:cubicBezTo>
                    <a:pt x="224200" y="57106"/>
                    <a:pt x="223641" y="57125"/>
                    <a:pt x="223081" y="57125"/>
                  </a:cubicBezTo>
                  <a:cubicBezTo>
                    <a:pt x="220784" y="57125"/>
                    <a:pt x="218461" y="56798"/>
                    <a:pt x="216265" y="56092"/>
                  </a:cubicBezTo>
                  <a:cubicBezTo>
                    <a:pt x="214215" y="55213"/>
                    <a:pt x="212458" y="54042"/>
                    <a:pt x="210897" y="52481"/>
                  </a:cubicBezTo>
                  <a:cubicBezTo>
                    <a:pt x="209531" y="51114"/>
                    <a:pt x="208067" y="49065"/>
                    <a:pt x="208360" y="46918"/>
                  </a:cubicBezTo>
                  <a:cubicBezTo>
                    <a:pt x="208555" y="45161"/>
                    <a:pt x="209726" y="43697"/>
                    <a:pt x="211482" y="43014"/>
                  </a:cubicBezTo>
                  <a:cubicBezTo>
                    <a:pt x="213148" y="42313"/>
                    <a:pt x="215010" y="42104"/>
                    <a:pt x="216910" y="42104"/>
                  </a:cubicBezTo>
                  <a:cubicBezTo>
                    <a:pt x="219241" y="42104"/>
                    <a:pt x="221628" y="42419"/>
                    <a:pt x="223779" y="42526"/>
                  </a:cubicBezTo>
                  <a:cubicBezTo>
                    <a:pt x="224773" y="42576"/>
                    <a:pt x="225760" y="42619"/>
                    <a:pt x="226734" y="42619"/>
                  </a:cubicBezTo>
                  <a:cubicBezTo>
                    <a:pt x="229583" y="42619"/>
                    <a:pt x="232309" y="42248"/>
                    <a:pt x="234709" y="40574"/>
                  </a:cubicBezTo>
                  <a:cubicBezTo>
                    <a:pt x="241834" y="35305"/>
                    <a:pt x="241443" y="24667"/>
                    <a:pt x="239101" y="17152"/>
                  </a:cubicBezTo>
                  <a:cubicBezTo>
                    <a:pt x="238125" y="13542"/>
                    <a:pt x="236271" y="10321"/>
                    <a:pt x="233636" y="7686"/>
                  </a:cubicBezTo>
                  <a:cubicBezTo>
                    <a:pt x="230611" y="4856"/>
                    <a:pt x="227097" y="2709"/>
                    <a:pt x="223291" y="1245"/>
                  </a:cubicBezTo>
                  <a:cubicBezTo>
                    <a:pt x="221336" y="555"/>
                    <a:pt x="219145" y="1"/>
                    <a:pt x="2170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2" name="Google Shape;3722;p51"/>
            <p:cNvSpPr/>
            <p:nvPr/>
          </p:nvSpPr>
          <p:spPr>
            <a:xfrm>
              <a:off x="284475" y="1343100"/>
              <a:ext cx="1917700" cy="2959500"/>
            </a:xfrm>
            <a:custGeom>
              <a:avLst/>
              <a:gdLst/>
              <a:ahLst/>
              <a:cxnLst/>
              <a:rect l="l" t="t" r="r" b="b"/>
              <a:pathLst>
                <a:path w="76708" h="118380" extrusionOk="0">
                  <a:moveTo>
                    <a:pt x="11737" y="2985"/>
                  </a:moveTo>
                  <a:cubicBezTo>
                    <a:pt x="12087" y="2985"/>
                    <a:pt x="12437"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8" y="23832"/>
                  </a:cubicBezTo>
                  <a:cubicBezTo>
                    <a:pt x="9369" y="21588"/>
                    <a:pt x="5368" y="18953"/>
                    <a:pt x="4002" y="14561"/>
                  </a:cubicBezTo>
                  <a:cubicBezTo>
                    <a:pt x="3026"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4" y="45690"/>
                  </a:cubicBezTo>
                  <a:lnTo>
                    <a:pt x="24764"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1" y="65147"/>
                    <a:pt x="42863" y="64236"/>
                    <a:pt x="41867" y="63259"/>
                  </a:cubicBezTo>
                  <a:cubicBezTo>
                    <a:pt x="39623" y="61210"/>
                    <a:pt x="37964"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1"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8" y="73897"/>
                    <a:pt x="9174" y="69798"/>
                    <a:pt x="12102" y="66870"/>
                  </a:cubicBezTo>
                  <a:cubicBezTo>
                    <a:pt x="14737" y="64040"/>
                    <a:pt x="18250" y="62088"/>
                    <a:pt x="21178" y="59551"/>
                  </a:cubicBezTo>
                  <a:cubicBezTo>
                    <a:pt x="24542" y="56860"/>
                    <a:pt x="26675" y="53033"/>
                    <a:pt x="27392" y="48816"/>
                  </a:cubicBezTo>
                  <a:lnTo>
                    <a:pt x="27392" y="48816"/>
                  </a:lnTo>
                  <a:cubicBezTo>
                    <a:pt x="27723" y="48815"/>
                    <a:pt x="28055" y="48815"/>
                    <a:pt x="28388" y="48815"/>
                  </a:cubicBezTo>
                  <a:close/>
                  <a:moveTo>
                    <a:pt x="36077" y="90022"/>
                  </a:moveTo>
                  <a:cubicBezTo>
                    <a:pt x="38838" y="91452"/>
                    <a:pt x="41153" y="93653"/>
                    <a:pt x="42746" y="96440"/>
                  </a:cubicBezTo>
                  <a:cubicBezTo>
                    <a:pt x="44990" y="100344"/>
                    <a:pt x="44112" y="105126"/>
                    <a:pt x="39818" y="107273"/>
                  </a:cubicBezTo>
                  <a:cubicBezTo>
                    <a:pt x="37502" y="108319"/>
                    <a:pt x="34729" y="108450"/>
                    <a:pt x="32155" y="108454"/>
                  </a:cubicBezTo>
                  <a:lnTo>
                    <a:pt x="32155" y="108454"/>
                  </a:lnTo>
                  <a:cubicBezTo>
                    <a:pt x="31997" y="108205"/>
                    <a:pt x="31851" y="107942"/>
                    <a:pt x="31718" y="107663"/>
                  </a:cubicBezTo>
                  <a:cubicBezTo>
                    <a:pt x="29766" y="103467"/>
                    <a:pt x="31718" y="98197"/>
                    <a:pt x="33670" y="94293"/>
                  </a:cubicBezTo>
                  <a:cubicBezTo>
                    <a:pt x="34401" y="92830"/>
                    <a:pt x="35220" y="91417"/>
                    <a:pt x="36077" y="90022"/>
                  </a:cubicBezTo>
                  <a:close/>
                  <a:moveTo>
                    <a:pt x="46611" y="70781"/>
                  </a:moveTo>
                  <a:lnTo>
                    <a:pt x="46611" y="70781"/>
                  </a:lnTo>
                  <a:cubicBezTo>
                    <a:pt x="47243" y="71211"/>
                    <a:pt x="47876" y="71631"/>
                    <a:pt x="48504" y="72043"/>
                  </a:cubicBezTo>
                  <a:cubicBezTo>
                    <a:pt x="54554" y="75946"/>
                    <a:pt x="61288" y="79362"/>
                    <a:pt x="66461" y="84534"/>
                  </a:cubicBezTo>
                  <a:cubicBezTo>
                    <a:pt x="68900" y="86681"/>
                    <a:pt x="70657" y="89609"/>
                    <a:pt x="71438" y="92732"/>
                  </a:cubicBezTo>
                  <a:cubicBezTo>
                    <a:pt x="72218" y="96831"/>
                    <a:pt x="70852" y="101027"/>
                    <a:pt x="67827" y="103857"/>
                  </a:cubicBezTo>
                  <a:cubicBezTo>
                    <a:pt x="61679" y="110298"/>
                    <a:pt x="52700" y="112055"/>
                    <a:pt x="44210" y="112445"/>
                  </a:cubicBezTo>
                  <a:cubicBezTo>
                    <a:pt x="43621" y="112471"/>
                    <a:pt x="43010" y="112488"/>
                    <a:pt x="42388" y="112488"/>
                  </a:cubicBezTo>
                  <a:cubicBezTo>
                    <a:pt x="40008" y="112488"/>
                    <a:pt x="37466" y="112236"/>
                    <a:pt x="35368" y="111237"/>
                  </a:cubicBezTo>
                  <a:lnTo>
                    <a:pt x="35368" y="111237"/>
                  </a:lnTo>
                  <a:cubicBezTo>
                    <a:pt x="38228" y="110973"/>
                    <a:pt x="40993" y="110365"/>
                    <a:pt x="43234" y="108444"/>
                  </a:cubicBezTo>
                  <a:cubicBezTo>
                    <a:pt x="46942" y="105516"/>
                    <a:pt x="48113" y="100344"/>
                    <a:pt x="46064" y="96148"/>
                  </a:cubicBezTo>
                  <a:cubicBezTo>
                    <a:pt x="44231" y="92399"/>
                    <a:pt x="41332" y="89362"/>
                    <a:pt x="37730" y="87399"/>
                  </a:cubicBezTo>
                  <a:lnTo>
                    <a:pt x="37730" y="87399"/>
                  </a:lnTo>
                  <a:cubicBezTo>
                    <a:pt x="38767" y="85779"/>
                    <a:pt x="39815" y="84157"/>
                    <a:pt x="40794" y="82485"/>
                  </a:cubicBezTo>
                  <a:cubicBezTo>
                    <a:pt x="42941" y="78874"/>
                    <a:pt x="44893"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8" y="19733"/>
                    <a:pt x="6051" y="22759"/>
                    <a:pt x="9662" y="25199"/>
                  </a:cubicBezTo>
                  <a:cubicBezTo>
                    <a:pt x="10556" y="25810"/>
                    <a:pt x="11496" y="26400"/>
                    <a:pt x="12450" y="26991"/>
                  </a:cubicBezTo>
                  <a:lnTo>
                    <a:pt x="12450" y="26991"/>
                  </a:lnTo>
                  <a:cubicBezTo>
                    <a:pt x="11515" y="28953"/>
                    <a:pt x="10748" y="30970"/>
                    <a:pt x="10345" y="33103"/>
                  </a:cubicBezTo>
                  <a:cubicBezTo>
                    <a:pt x="9564" y="37788"/>
                    <a:pt x="10540" y="43155"/>
                    <a:pt x="14541" y="46083"/>
                  </a:cubicBezTo>
                  <a:cubicBezTo>
                    <a:pt x="17313" y="48085"/>
                    <a:pt x="20934" y="48568"/>
                    <a:pt x="24400" y="48731"/>
                  </a:cubicBezTo>
                  <a:lnTo>
                    <a:pt x="24400" y="48731"/>
                  </a:lnTo>
                  <a:cubicBezTo>
                    <a:pt x="24369" y="48890"/>
                    <a:pt x="24336" y="49049"/>
                    <a:pt x="24301" y="49206"/>
                  </a:cubicBezTo>
                  <a:cubicBezTo>
                    <a:pt x="22349" y="57794"/>
                    <a:pt x="13273" y="60234"/>
                    <a:pt x="8393" y="66577"/>
                  </a:cubicBezTo>
                  <a:cubicBezTo>
                    <a:pt x="4002" y="72433"/>
                    <a:pt x="3611" y="81997"/>
                    <a:pt x="11028" y="85315"/>
                  </a:cubicBezTo>
                  <a:cubicBezTo>
                    <a:pt x="17567" y="88340"/>
                    <a:pt x="25081" y="87169"/>
                    <a:pt x="31913" y="88536"/>
                  </a:cubicBezTo>
                  <a:cubicBezTo>
                    <a:pt x="32317" y="88622"/>
                    <a:pt x="32716" y="88722"/>
                    <a:pt x="33110" y="88836"/>
                  </a:cubicBezTo>
                  <a:lnTo>
                    <a:pt x="33110" y="88836"/>
                  </a:lnTo>
                  <a:cubicBezTo>
                    <a:pt x="32664" y="89574"/>
                    <a:pt x="32231" y="90318"/>
                    <a:pt x="31815" y="91073"/>
                  </a:cubicBezTo>
                  <a:cubicBezTo>
                    <a:pt x="29571" y="95172"/>
                    <a:pt x="27424" y="100051"/>
                    <a:pt x="27814" y="104833"/>
                  </a:cubicBezTo>
                  <a:cubicBezTo>
                    <a:pt x="27919" y="106115"/>
                    <a:pt x="28234" y="107341"/>
                    <a:pt x="28727" y="108472"/>
                  </a:cubicBezTo>
                  <a:lnTo>
                    <a:pt x="28727" y="108472"/>
                  </a:lnTo>
                  <a:cubicBezTo>
                    <a:pt x="25269" y="108554"/>
                    <a:pt x="21698" y="108667"/>
                    <a:pt x="18445" y="109811"/>
                  </a:cubicBezTo>
                  <a:cubicBezTo>
                    <a:pt x="15225" y="110591"/>
                    <a:pt x="12687" y="113226"/>
                    <a:pt x="11907"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5" y="111524"/>
                    <a:pt x="30645" y="111463"/>
                  </a:cubicBezTo>
                  <a:lnTo>
                    <a:pt x="30645" y="111463"/>
                  </a:lnTo>
                  <a:cubicBezTo>
                    <a:pt x="32070" y="113056"/>
                    <a:pt x="33949" y="114236"/>
                    <a:pt x="36109" y="114788"/>
                  </a:cubicBezTo>
                  <a:cubicBezTo>
                    <a:pt x="38172" y="115338"/>
                    <a:pt x="40343" y="115522"/>
                    <a:pt x="42531" y="115522"/>
                  </a:cubicBezTo>
                  <a:cubicBezTo>
                    <a:pt x="45000" y="115522"/>
                    <a:pt x="47490" y="115287"/>
                    <a:pt x="49870" y="115080"/>
                  </a:cubicBezTo>
                  <a:cubicBezTo>
                    <a:pt x="54262" y="114592"/>
                    <a:pt x="58458" y="113421"/>
                    <a:pt x="62362" y="111372"/>
                  </a:cubicBezTo>
                  <a:cubicBezTo>
                    <a:pt x="70071" y="107566"/>
                    <a:pt x="76708" y="99954"/>
                    <a:pt x="73975" y="90878"/>
                  </a:cubicBezTo>
                  <a:cubicBezTo>
                    <a:pt x="71926" y="84046"/>
                    <a:pt x="65582" y="79459"/>
                    <a:pt x="60019"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8" y="45884"/>
                    <a:pt x="38197" y="45394"/>
                    <a:pt x="38452" y="44912"/>
                  </a:cubicBezTo>
                  <a:cubicBezTo>
                    <a:pt x="40891" y="40228"/>
                    <a:pt x="45381" y="36812"/>
                    <a:pt x="48406" y="32420"/>
                  </a:cubicBezTo>
                  <a:cubicBezTo>
                    <a:pt x="51529" y="27638"/>
                    <a:pt x="52895" y="21783"/>
                    <a:pt x="52212" y="16122"/>
                  </a:cubicBezTo>
                  <a:cubicBezTo>
                    <a:pt x="51529" y="10560"/>
                    <a:pt x="49187" y="5290"/>
                    <a:pt x="45381" y="1093"/>
                  </a:cubicBezTo>
                  <a:cubicBezTo>
                    <a:pt x="45074" y="787"/>
                    <a:pt x="44728" y="657"/>
                    <a:pt x="44391" y="657"/>
                  </a:cubicBezTo>
                  <a:cubicBezTo>
                    <a:pt x="43227" y="657"/>
                    <a:pt x="42174" y="2203"/>
                    <a:pt x="43234" y="3338"/>
                  </a:cubicBezTo>
                  <a:lnTo>
                    <a:pt x="43429" y="3338"/>
                  </a:lnTo>
                  <a:cubicBezTo>
                    <a:pt x="47430" y="7730"/>
                    <a:pt x="49675" y="13488"/>
                    <a:pt x="49480" y="19441"/>
                  </a:cubicBezTo>
                  <a:cubicBezTo>
                    <a:pt x="49480" y="22368"/>
                    <a:pt x="48796" y="25394"/>
                    <a:pt x="47625" y="28126"/>
                  </a:cubicBezTo>
                  <a:cubicBezTo>
                    <a:pt x="46454" y="30566"/>
                    <a:pt x="44893" y="32713"/>
                    <a:pt x="42941" y="34665"/>
                  </a:cubicBezTo>
                  <a:cubicBezTo>
                    <a:pt x="39812" y="38152"/>
                    <a:pt x="36601" y="41557"/>
                    <a:pt x="34958" y="46005"/>
                  </a:cubicBezTo>
                  <a:lnTo>
                    <a:pt x="34958" y="46005"/>
                  </a:lnTo>
                  <a:cubicBezTo>
                    <a:pt x="32566" y="45793"/>
                    <a:pt x="30093" y="45804"/>
                    <a:pt x="27683" y="45771"/>
                  </a:cubicBezTo>
                  <a:lnTo>
                    <a:pt x="27683" y="45771"/>
                  </a:lnTo>
                  <a:cubicBezTo>
                    <a:pt x="27862" y="41128"/>
                    <a:pt x="26855" y="36336"/>
                    <a:pt x="24106" y="32615"/>
                  </a:cubicBezTo>
                  <a:cubicBezTo>
                    <a:pt x="22086" y="29830"/>
                    <a:pt x="19370" y="27789"/>
                    <a:pt x="16527" y="25963"/>
                  </a:cubicBezTo>
                  <a:lnTo>
                    <a:pt x="16527"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3" name="Google Shape;3723;p51"/>
            <p:cNvSpPr/>
            <p:nvPr/>
          </p:nvSpPr>
          <p:spPr>
            <a:xfrm>
              <a:off x="1733950" y="1186625"/>
              <a:ext cx="1327025" cy="817800"/>
            </a:xfrm>
            <a:custGeom>
              <a:avLst/>
              <a:gdLst/>
              <a:ahLst/>
              <a:cxnLst/>
              <a:rect l="l" t="t" r="r" b="b"/>
              <a:pathLst>
                <a:path w="53081" h="32712" extrusionOk="0">
                  <a:moveTo>
                    <a:pt x="50178" y="0"/>
                  </a:moveTo>
                  <a:cubicBezTo>
                    <a:pt x="39517" y="0"/>
                    <a:pt x="36171" y="12749"/>
                    <a:pt x="31904" y="20430"/>
                  </a:cubicBezTo>
                  <a:cubicBezTo>
                    <a:pt x="29464" y="25016"/>
                    <a:pt x="25755" y="28823"/>
                    <a:pt x="20388" y="29603"/>
                  </a:cubicBezTo>
                  <a:cubicBezTo>
                    <a:pt x="19999" y="29660"/>
                    <a:pt x="19622" y="29687"/>
                    <a:pt x="19257" y="29687"/>
                  </a:cubicBezTo>
                  <a:cubicBezTo>
                    <a:pt x="15208" y="29687"/>
                    <a:pt x="12508" y="26368"/>
                    <a:pt x="10629" y="22967"/>
                  </a:cubicBezTo>
                  <a:cubicBezTo>
                    <a:pt x="7701" y="17990"/>
                    <a:pt x="6042" y="12427"/>
                    <a:pt x="3309" y="7352"/>
                  </a:cubicBezTo>
                  <a:cubicBezTo>
                    <a:pt x="3007" y="6808"/>
                    <a:pt x="2545" y="6582"/>
                    <a:pt x="2081" y="6582"/>
                  </a:cubicBezTo>
                  <a:cubicBezTo>
                    <a:pt x="1047" y="6582"/>
                    <a:pt x="1" y="7702"/>
                    <a:pt x="674" y="8914"/>
                  </a:cubicBezTo>
                  <a:lnTo>
                    <a:pt x="577"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7" y="22284"/>
                    <a:pt x="36881" y="17112"/>
                    <a:pt x="39321" y="12330"/>
                  </a:cubicBezTo>
                  <a:cubicBezTo>
                    <a:pt x="41647" y="7770"/>
                    <a:pt x="44772" y="3122"/>
                    <a:pt x="50302" y="3122"/>
                  </a:cubicBezTo>
                  <a:cubicBezTo>
                    <a:pt x="50572" y="3122"/>
                    <a:pt x="50848"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4" name="Google Shape;3724;p51"/>
            <p:cNvSpPr/>
            <p:nvPr/>
          </p:nvSpPr>
          <p:spPr>
            <a:xfrm>
              <a:off x="5405250" y="1228675"/>
              <a:ext cx="1478925" cy="818850"/>
            </a:xfrm>
            <a:custGeom>
              <a:avLst/>
              <a:gdLst/>
              <a:ahLst/>
              <a:cxnLst/>
              <a:rect l="l" t="t" r="r" b="b"/>
              <a:pathLst>
                <a:path w="59157" h="32754" extrusionOk="0">
                  <a:moveTo>
                    <a:pt x="2008" y="1"/>
                  </a:moveTo>
                  <a:cubicBezTo>
                    <a:pt x="1040" y="1"/>
                    <a:pt x="1" y="1086"/>
                    <a:pt x="601" y="2352"/>
                  </a:cubicBezTo>
                  <a:cubicBezTo>
                    <a:pt x="4212" y="9769"/>
                    <a:pt x="5773" y="18552"/>
                    <a:pt x="10946" y="25286"/>
                  </a:cubicBezTo>
                  <a:cubicBezTo>
                    <a:pt x="15190" y="30810"/>
                    <a:pt x="21433" y="32754"/>
                    <a:pt x="27910" y="32754"/>
                  </a:cubicBezTo>
                  <a:cubicBezTo>
                    <a:pt x="30817" y="32754"/>
                    <a:pt x="33771" y="32362"/>
                    <a:pt x="36612" y="31727"/>
                  </a:cubicBezTo>
                  <a:cubicBezTo>
                    <a:pt x="43444" y="30166"/>
                    <a:pt x="49983" y="27531"/>
                    <a:pt x="57204" y="27433"/>
                  </a:cubicBezTo>
                  <a:cubicBezTo>
                    <a:pt x="59156" y="27433"/>
                    <a:pt x="59156" y="24408"/>
                    <a:pt x="57204" y="24408"/>
                  </a:cubicBezTo>
                  <a:cubicBezTo>
                    <a:pt x="51154"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5" y="17577"/>
                    <a:pt x="8506" y="14063"/>
                  </a:cubicBezTo>
                  <a:cubicBezTo>
                    <a:pt x="6847" y="9672"/>
                    <a:pt x="5285" y="5085"/>
                    <a:pt x="3138" y="791"/>
                  </a:cubicBezTo>
                  <a:cubicBezTo>
                    <a:pt x="2891" y="234"/>
                    <a:pt x="2457" y="1"/>
                    <a:pt x="20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5" name="Google Shape;3725;p51"/>
            <p:cNvSpPr/>
            <p:nvPr/>
          </p:nvSpPr>
          <p:spPr>
            <a:xfrm>
              <a:off x="4140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9" y="13447"/>
                  </a:cubicBezTo>
                  <a:cubicBezTo>
                    <a:pt x="3962" y="18717"/>
                    <a:pt x="3474" y="24377"/>
                    <a:pt x="742" y="29257"/>
                  </a:cubicBezTo>
                  <a:cubicBezTo>
                    <a:pt x="1" y="30469"/>
                    <a:pt x="1026" y="31588"/>
                    <a:pt x="2086" y="31588"/>
                  </a:cubicBezTo>
                  <a:cubicBezTo>
                    <a:pt x="2561" y="31588"/>
                    <a:pt x="3044" y="31362"/>
                    <a:pt x="3377" y="30818"/>
                  </a:cubicBezTo>
                  <a:cubicBezTo>
                    <a:pt x="5621" y="26817"/>
                    <a:pt x="6597" y="22328"/>
                    <a:pt x="7476" y="17741"/>
                  </a:cubicBezTo>
                  <a:cubicBezTo>
                    <a:pt x="8256" y="13935"/>
                    <a:pt x="9037" y="9641"/>
                    <a:pt x="11770" y="6713"/>
                  </a:cubicBezTo>
                  <a:cubicBezTo>
                    <a:pt x="14258" y="4078"/>
                    <a:pt x="18064" y="3090"/>
                    <a:pt x="21665" y="3090"/>
                  </a:cubicBezTo>
                  <a:cubicBezTo>
                    <a:pt x="22865" y="3090"/>
                    <a:pt x="24042" y="3200"/>
                    <a:pt x="25140" y="3395"/>
                  </a:cubicBezTo>
                  <a:cubicBezTo>
                    <a:pt x="31190" y="4566"/>
                    <a:pt x="36753" y="7591"/>
                    <a:pt x="40950" y="12080"/>
                  </a:cubicBezTo>
                  <a:cubicBezTo>
                    <a:pt x="45634" y="16862"/>
                    <a:pt x="48952" y="23206"/>
                    <a:pt x="48855" y="30037"/>
                  </a:cubicBezTo>
                  <a:cubicBezTo>
                    <a:pt x="48855" y="31062"/>
                    <a:pt x="49611" y="31574"/>
                    <a:pt x="50367" y="31574"/>
                  </a:cubicBezTo>
                  <a:cubicBezTo>
                    <a:pt x="51124" y="31574"/>
                    <a:pt x="51880" y="31062"/>
                    <a:pt x="51880" y="30037"/>
                  </a:cubicBezTo>
                  <a:lnTo>
                    <a:pt x="51978" y="30037"/>
                  </a:lnTo>
                  <a:cubicBezTo>
                    <a:pt x="52173" y="16862"/>
                    <a:pt x="41340" y="4859"/>
                    <a:pt x="29141" y="1150"/>
                  </a:cubicBezTo>
                  <a:cubicBezTo>
                    <a:pt x="26757" y="427"/>
                    <a:pt x="24151" y="0"/>
                    <a:pt x="215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78" y="398235"/>
            <a:ext cx="6005751" cy="430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983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73"/>
        <p:cNvGrpSpPr/>
        <p:nvPr/>
      </p:nvGrpSpPr>
      <p:grpSpPr>
        <a:xfrm>
          <a:off x="0" y="0"/>
          <a:ext cx="0" cy="0"/>
          <a:chOff x="0" y="0"/>
          <a:chExt cx="0" cy="0"/>
        </a:xfrm>
      </p:grpSpPr>
      <p:sp>
        <p:nvSpPr>
          <p:cNvPr id="3574" name="Google Shape;3574;p51"/>
          <p:cNvSpPr/>
          <p:nvPr/>
        </p:nvSpPr>
        <p:spPr>
          <a:xfrm>
            <a:off x="261256" y="277328"/>
            <a:ext cx="6353529"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581" name="Google Shape;3581;p51"/>
          <p:cNvGrpSpPr/>
          <p:nvPr/>
        </p:nvGrpSpPr>
        <p:grpSpPr>
          <a:xfrm rot="8868846">
            <a:off x="5965447" y="4504978"/>
            <a:ext cx="904092" cy="339526"/>
            <a:chOff x="202075" y="1493875"/>
            <a:chExt cx="7071675" cy="2655725"/>
          </a:xfrm>
        </p:grpSpPr>
        <p:sp>
          <p:nvSpPr>
            <p:cNvPr id="3582" name="Google Shape;3582;p51"/>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3" name="Google Shape;3583;p51"/>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4" name="Google Shape;3584;p51"/>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5" name="Google Shape;3585;p51"/>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6" name="Google Shape;3586;p51"/>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7" name="Google Shape;3587;p51"/>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33" name="Picture 2" descr="C:\Users\MyPC\Desktop\ttxvn_20140921_danto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412" y="414797"/>
            <a:ext cx="5679924" cy="42599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363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88"/>
        <p:cNvGrpSpPr/>
        <p:nvPr/>
      </p:nvGrpSpPr>
      <p:grpSpPr>
        <a:xfrm>
          <a:off x="0" y="0"/>
          <a:ext cx="0" cy="0"/>
          <a:chOff x="0" y="0"/>
          <a:chExt cx="0" cy="0"/>
        </a:xfrm>
      </p:grpSpPr>
      <p:sp>
        <p:nvSpPr>
          <p:cNvPr id="3789" name="Google Shape;3789;p53"/>
          <p:cNvSpPr/>
          <p:nvPr/>
        </p:nvSpPr>
        <p:spPr>
          <a:xfrm>
            <a:off x="128268" y="1161825"/>
            <a:ext cx="6530669" cy="28197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3790" name="Google Shape;3790;p53"/>
          <p:cNvSpPr txBox="1">
            <a:spLocks noGrp="1"/>
          </p:cNvSpPr>
          <p:nvPr>
            <p:ph type="title"/>
          </p:nvPr>
        </p:nvSpPr>
        <p:spPr>
          <a:xfrm>
            <a:off x="368126" y="1515107"/>
            <a:ext cx="5955794" cy="1651661"/>
          </a:xfrm>
          <a:prstGeom prst="rect">
            <a:avLst/>
          </a:prstGeom>
        </p:spPr>
        <p:txBody>
          <a:bodyPr spcFirstLastPara="1" wrap="square" lIns="91425" tIns="91425" rIns="91425" bIns="91425" anchor="ctr" anchorCtr="0">
            <a:noAutofit/>
          </a:bodyPr>
          <a:lstStyle/>
          <a:p>
            <a:pPr algn="just"/>
            <a:r>
              <a:rPr lang="en-US" sz="2400" b="1" dirty="0">
                <a:solidFill>
                  <a:srgbClr val="0000CC"/>
                </a:solidFill>
                <a:latin typeface="Times New Roman" panose="02020603050405020304" pitchFamily="18" charset="0"/>
                <a:ea typeface="Times New Roman" panose="02020603050405020304" pitchFamily="18" charset="0"/>
              </a:rPr>
              <a:t>      </a:t>
            </a:r>
            <a:r>
              <a:rPr lang="en-US" sz="2400" b="1" dirty="0" err="1">
                <a:solidFill>
                  <a:srgbClr val="0000CC"/>
                </a:solidFill>
                <a:latin typeface="Times New Roman" panose="02020603050405020304" pitchFamily="18" charset="0"/>
                <a:ea typeface="Times New Roman" panose="02020603050405020304" pitchFamily="18" charset="0"/>
              </a:rPr>
              <a:t>Nội</a:t>
            </a:r>
            <a:r>
              <a:rPr lang="en-US" sz="2400" b="1" dirty="0">
                <a:solidFill>
                  <a:srgbClr val="0000CC"/>
                </a:solidFill>
                <a:latin typeface="Times New Roman" panose="02020603050405020304" pitchFamily="18" charset="0"/>
                <a:ea typeface="Times New Roman" panose="02020603050405020304" pitchFamily="18" charset="0"/>
              </a:rPr>
              <a:t> dung: </a:t>
            </a:r>
            <a:r>
              <a:rPr lang="en-US" sz="2400" b="1" dirty="0" err="1">
                <a:solidFill>
                  <a:srgbClr val="0000CC"/>
                </a:solidFill>
                <a:latin typeface="Times New Roman" panose="02020603050405020304" pitchFamily="18" charset="0"/>
                <a:ea typeface="Times New Roman" panose="02020603050405020304" pitchFamily="18" charset="0"/>
              </a:rPr>
              <a:t>Tình</a:t>
            </a:r>
            <a:r>
              <a:rPr lang="en-US" sz="2400" b="1" dirty="0">
                <a:solidFill>
                  <a:srgbClr val="0000CC"/>
                </a:solidFill>
                <a:latin typeface="Times New Roman" panose="02020603050405020304" pitchFamily="18" charset="0"/>
                <a:ea typeface="Times New Roman" panose="02020603050405020304" pitchFamily="18" charset="0"/>
              </a:rPr>
              <a:t> </a:t>
            </a:r>
            <a:r>
              <a:rPr lang="en-US" sz="2400" b="1" dirty="0" err="1">
                <a:solidFill>
                  <a:srgbClr val="0000CC"/>
                </a:solidFill>
                <a:latin typeface="Times New Roman" panose="02020603050405020304" pitchFamily="18" charset="0"/>
                <a:ea typeface="Times New Roman" panose="02020603050405020304" pitchFamily="18" charset="0"/>
              </a:rPr>
              <a:t>cảm</a:t>
            </a:r>
            <a:r>
              <a:rPr lang="en-US" sz="2400" b="1" dirty="0">
                <a:solidFill>
                  <a:srgbClr val="0000CC"/>
                </a:solidFill>
                <a:latin typeface="Times New Roman" panose="02020603050405020304" pitchFamily="18" charset="0"/>
                <a:ea typeface="Times New Roman" panose="02020603050405020304" pitchFamily="18" charset="0"/>
              </a:rPr>
              <a:t> </a:t>
            </a:r>
            <a:r>
              <a:rPr lang="en-US" sz="2400" b="1" dirty="0" err="1">
                <a:solidFill>
                  <a:srgbClr val="0000CC"/>
                </a:solidFill>
                <a:latin typeface="Times New Roman" panose="02020603050405020304" pitchFamily="18" charset="0"/>
                <a:ea typeface="Times New Roman" panose="02020603050405020304" pitchFamily="18" charset="0"/>
              </a:rPr>
              <a:t>của</a:t>
            </a:r>
            <a:r>
              <a:rPr lang="en-US" sz="2400" b="1" dirty="0">
                <a:solidFill>
                  <a:srgbClr val="0000CC"/>
                </a:solidFill>
                <a:latin typeface="Times New Roman" panose="02020603050405020304" pitchFamily="18" charset="0"/>
                <a:ea typeface="Times New Roman" panose="02020603050405020304" pitchFamily="18" charset="0"/>
              </a:rPr>
              <a:t> </a:t>
            </a:r>
            <a:r>
              <a:rPr lang="en-US" sz="2400" b="1" dirty="0" err="1">
                <a:solidFill>
                  <a:srgbClr val="0000CC"/>
                </a:solidFill>
                <a:latin typeface="Times New Roman" panose="02020603050405020304" pitchFamily="18" charset="0"/>
                <a:ea typeface="Times New Roman" panose="02020603050405020304" pitchFamily="18" charset="0"/>
              </a:rPr>
              <a:t>người</a:t>
            </a:r>
            <a:r>
              <a:rPr lang="en-US" sz="2400" b="1" dirty="0">
                <a:solidFill>
                  <a:srgbClr val="0000CC"/>
                </a:solidFill>
                <a:latin typeface="Times New Roman" panose="02020603050405020304" pitchFamily="18" charset="0"/>
                <a:ea typeface="Times New Roman" panose="02020603050405020304" pitchFamily="18" charset="0"/>
              </a:rPr>
              <a:t> </a:t>
            </a:r>
            <a:r>
              <a:rPr lang="en-US" sz="2400" b="1" dirty="0" err="1">
                <a:solidFill>
                  <a:srgbClr val="0000CC"/>
                </a:solidFill>
                <a:latin typeface="Times New Roman" panose="02020603050405020304" pitchFamily="18" charset="0"/>
                <a:ea typeface="Times New Roman" panose="02020603050405020304" pitchFamily="18" charset="0"/>
              </a:rPr>
              <a:t>Tây</a:t>
            </a:r>
            <a:r>
              <a:rPr lang="en-US" sz="2400" b="1" dirty="0">
                <a:solidFill>
                  <a:srgbClr val="0000CC"/>
                </a:solidFill>
                <a:latin typeface="Times New Roman" panose="02020603050405020304" pitchFamily="18" charset="0"/>
                <a:ea typeface="Times New Roman" panose="02020603050405020304" pitchFamily="18" charset="0"/>
              </a:rPr>
              <a:t> </a:t>
            </a:r>
            <a:r>
              <a:rPr lang="en-US" sz="2400" b="1" dirty="0" err="1">
                <a:solidFill>
                  <a:srgbClr val="0000CC"/>
                </a:solidFill>
                <a:latin typeface="Times New Roman" panose="02020603050405020304" pitchFamily="18" charset="0"/>
                <a:ea typeface="Times New Roman" panose="02020603050405020304" pitchFamily="18" charset="0"/>
              </a:rPr>
              <a:t>Nguyên</a:t>
            </a:r>
            <a:r>
              <a:rPr lang="en-US" sz="2400" b="1" dirty="0">
                <a:solidFill>
                  <a:srgbClr val="0000CC"/>
                </a:solidFill>
                <a:latin typeface="Times New Roman" panose="02020603050405020304" pitchFamily="18" charset="0"/>
                <a:ea typeface="Times New Roman" panose="02020603050405020304" pitchFamily="18" charset="0"/>
              </a:rPr>
              <a:t> </a:t>
            </a:r>
            <a:r>
              <a:rPr lang="en-US" sz="2400" b="1" dirty="0" err="1">
                <a:solidFill>
                  <a:srgbClr val="0000CC"/>
                </a:solidFill>
                <a:latin typeface="Times New Roman" panose="02020603050405020304" pitchFamily="18" charset="0"/>
                <a:ea typeface="Times New Roman" panose="02020603050405020304" pitchFamily="18" charset="0"/>
              </a:rPr>
              <a:t>yêu</a:t>
            </a:r>
            <a:r>
              <a:rPr lang="en-US" sz="2400" b="1" dirty="0">
                <a:solidFill>
                  <a:srgbClr val="0000CC"/>
                </a:solidFill>
                <a:latin typeface="Times New Roman" panose="02020603050405020304" pitchFamily="18" charset="0"/>
                <a:ea typeface="Times New Roman" panose="02020603050405020304" pitchFamily="18" charset="0"/>
              </a:rPr>
              <a:t> </a:t>
            </a:r>
            <a:r>
              <a:rPr lang="en-US" sz="2400" b="1" dirty="0" err="1">
                <a:solidFill>
                  <a:srgbClr val="0000CC"/>
                </a:solidFill>
                <a:latin typeface="Times New Roman" panose="02020603050405020304" pitchFamily="18" charset="0"/>
                <a:ea typeface="Times New Roman" panose="02020603050405020304" pitchFamily="18" charset="0"/>
              </a:rPr>
              <a:t>quý</a:t>
            </a:r>
            <a:r>
              <a:rPr lang="en-US" sz="2400" b="1" dirty="0">
                <a:solidFill>
                  <a:srgbClr val="0000CC"/>
                </a:solidFill>
                <a:latin typeface="Times New Roman" panose="02020603050405020304" pitchFamily="18" charset="0"/>
                <a:ea typeface="Times New Roman" panose="02020603050405020304" pitchFamily="18" charset="0"/>
              </a:rPr>
              <a:t> </a:t>
            </a:r>
            <a:r>
              <a:rPr lang="en-US" sz="2400" b="1" dirty="0" err="1">
                <a:solidFill>
                  <a:srgbClr val="0000CC"/>
                </a:solidFill>
                <a:latin typeface="Times New Roman" panose="02020603050405020304" pitchFamily="18" charset="0"/>
                <a:ea typeface="Times New Roman" panose="02020603050405020304" pitchFamily="18" charset="0"/>
              </a:rPr>
              <a:t>cô</a:t>
            </a:r>
            <a:r>
              <a:rPr lang="en-US" sz="2400" b="1" dirty="0">
                <a:solidFill>
                  <a:srgbClr val="0000CC"/>
                </a:solidFill>
                <a:latin typeface="Times New Roman" panose="02020603050405020304" pitchFamily="18" charset="0"/>
                <a:ea typeface="Times New Roman" panose="02020603050405020304" pitchFamily="18" charset="0"/>
              </a:rPr>
              <a:t> </a:t>
            </a:r>
            <a:r>
              <a:rPr lang="en-US" sz="2400" b="1" dirty="0" err="1">
                <a:solidFill>
                  <a:srgbClr val="0000CC"/>
                </a:solidFill>
                <a:latin typeface="Times New Roman" panose="02020603050405020304" pitchFamily="18" charset="0"/>
                <a:ea typeface="Times New Roman" panose="02020603050405020304" pitchFamily="18" charset="0"/>
              </a:rPr>
              <a:t>giáo</a:t>
            </a:r>
            <a:r>
              <a:rPr lang="en-US" sz="2400" b="1" dirty="0">
                <a:solidFill>
                  <a:srgbClr val="0000CC"/>
                </a:solidFill>
                <a:latin typeface="Times New Roman" panose="02020603050405020304" pitchFamily="18" charset="0"/>
                <a:ea typeface="Times New Roman" panose="02020603050405020304" pitchFamily="18" charset="0"/>
              </a:rPr>
              <a:t>, </a:t>
            </a:r>
            <a:r>
              <a:rPr lang="en-US" sz="2400" b="1" dirty="0" err="1">
                <a:solidFill>
                  <a:srgbClr val="0000CC"/>
                </a:solidFill>
                <a:latin typeface="Times New Roman" panose="02020603050405020304" pitchFamily="18" charset="0"/>
                <a:ea typeface="Times New Roman" panose="02020603050405020304" pitchFamily="18" charset="0"/>
              </a:rPr>
              <a:t>biết</a:t>
            </a:r>
            <a:r>
              <a:rPr lang="en-US" sz="2400" b="1" dirty="0">
                <a:solidFill>
                  <a:srgbClr val="0000CC"/>
                </a:solidFill>
                <a:latin typeface="Times New Roman" panose="02020603050405020304" pitchFamily="18" charset="0"/>
                <a:ea typeface="Times New Roman" panose="02020603050405020304" pitchFamily="18" charset="0"/>
              </a:rPr>
              <a:t> </a:t>
            </a:r>
            <a:r>
              <a:rPr lang="en-US" sz="2400" b="1" dirty="0" err="1">
                <a:solidFill>
                  <a:srgbClr val="0000CC"/>
                </a:solidFill>
                <a:latin typeface="Times New Roman" panose="02020603050405020304" pitchFamily="18" charset="0"/>
                <a:ea typeface="Times New Roman" panose="02020603050405020304" pitchFamily="18" charset="0"/>
              </a:rPr>
              <a:t>trọng</a:t>
            </a:r>
            <a:r>
              <a:rPr lang="en-US" sz="2400" b="1" dirty="0">
                <a:solidFill>
                  <a:srgbClr val="0000CC"/>
                </a:solidFill>
                <a:latin typeface="Times New Roman" panose="02020603050405020304" pitchFamily="18" charset="0"/>
                <a:ea typeface="Times New Roman" panose="02020603050405020304" pitchFamily="18" charset="0"/>
              </a:rPr>
              <a:t> </a:t>
            </a:r>
            <a:r>
              <a:rPr lang="en-US" sz="2400" b="1" dirty="0" err="1">
                <a:solidFill>
                  <a:srgbClr val="0000CC"/>
                </a:solidFill>
                <a:latin typeface="Times New Roman" panose="02020603050405020304" pitchFamily="18" charset="0"/>
                <a:ea typeface="Times New Roman" panose="02020603050405020304" pitchFamily="18" charset="0"/>
              </a:rPr>
              <a:t>văn</a:t>
            </a:r>
            <a:r>
              <a:rPr lang="en-US" sz="2400" b="1" dirty="0">
                <a:solidFill>
                  <a:srgbClr val="0000CC"/>
                </a:solidFill>
                <a:latin typeface="Times New Roman" panose="02020603050405020304" pitchFamily="18" charset="0"/>
                <a:ea typeface="Times New Roman" panose="02020603050405020304" pitchFamily="18" charset="0"/>
              </a:rPr>
              <a:t> </a:t>
            </a:r>
            <a:r>
              <a:rPr lang="en-US" sz="2400" b="1" dirty="0" err="1">
                <a:solidFill>
                  <a:srgbClr val="0000CC"/>
                </a:solidFill>
                <a:latin typeface="Times New Roman" panose="02020603050405020304" pitchFamily="18" charset="0"/>
                <a:ea typeface="Times New Roman" panose="02020603050405020304" pitchFamily="18" charset="0"/>
              </a:rPr>
              <a:t>hóa</a:t>
            </a:r>
            <a:r>
              <a:rPr lang="en-US" sz="2400" b="1" dirty="0">
                <a:solidFill>
                  <a:srgbClr val="0000CC"/>
                </a:solidFill>
                <a:latin typeface="Times New Roman" panose="02020603050405020304" pitchFamily="18" charset="0"/>
                <a:ea typeface="Times New Roman" panose="02020603050405020304" pitchFamily="18" charset="0"/>
              </a:rPr>
              <a:t>, </a:t>
            </a:r>
            <a:r>
              <a:rPr lang="en-US" sz="2400" b="1" dirty="0" err="1">
                <a:solidFill>
                  <a:srgbClr val="0000CC"/>
                </a:solidFill>
                <a:latin typeface="Times New Roman" panose="02020603050405020304" pitchFamily="18" charset="0"/>
                <a:ea typeface="Times New Roman" panose="02020603050405020304" pitchFamily="18" charset="0"/>
              </a:rPr>
              <a:t>mong</a:t>
            </a:r>
            <a:r>
              <a:rPr lang="en-US" sz="2400" b="1" dirty="0">
                <a:solidFill>
                  <a:srgbClr val="0000CC"/>
                </a:solidFill>
                <a:latin typeface="Times New Roman" panose="02020603050405020304" pitchFamily="18" charset="0"/>
                <a:ea typeface="Times New Roman" panose="02020603050405020304" pitchFamily="18" charset="0"/>
              </a:rPr>
              <a:t> </a:t>
            </a:r>
            <a:r>
              <a:rPr lang="en-US" sz="2400" b="1" dirty="0" err="1">
                <a:solidFill>
                  <a:srgbClr val="0000CC"/>
                </a:solidFill>
                <a:latin typeface="Times New Roman" panose="02020603050405020304" pitchFamily="18" charset="0"/>
                <a:ea typeface="Times New Roman" panose="02020603050405020304" pitchFamily="18" charset="0"/>
              </a:rPr>
              <a:t>muốn</a:t>
            </a:r>
            <a:r>
              <a:rPr lang="en-US" sz="2400" b="1" dirty="0">
                <a:solidFill>
                  <a:srgbClr val="0000CC"/>
                </a:solidFill>
                <a:latin typeface="Times New Roman" panose="02020603050405020304" pitchFamily="18" charset="0"/>
                <a:ea typeface="Times New Roman" panose="02020603050405020304" pitchFamily="18" charset="0"/>
              </a:rPr>
              <a:t> </a:t>
            </a:r>
            <a:r>
              <a:rPr lang="en-US" sz="2400" b="1" dirty="0" err="1">
                <a:solidFill>
                  <a:srgbClr val="0000CC"/>
                </a:solidFill>
                <a:latin typeface="Times New Roman" panose="02020603050405020304" pitchFamily="18" charset="0"/>
                <a:ea typeface="Times New Roman" panose="02020603050405020304" pitchFamily="18" charset="0"/>
              </a:rPr>
              <a:t>cho</a:t>
            </a:r>
            <a:r>
              <a:rPr lang="en-US" sz="2400" b="1" dirty="0">
                <a:solidFill>
                  <a:srgbClr val="0000CC"/>
                </a:solidFill>
                <a:latin typeface="Times New Roman" panose="02020603050405020304" pitchFamily="18" charset="0"/>
                <a:ea typeface="Times New Roman" panose="02020603050405020304" pitchFamily="18" charset="0"/>
              </a:rPr>
              <a:t> con </a:t>
            </a:r>
            <a:r>
              <a:rPr lang="en-US" sz="2400" b="1" dirty="0" err="1">
                <a:solidFill>
                  <a:srgbClr val="0000CC"/>
                </a:solidFill>
                <a:latin typeface="Times New Roman" panose="02020603050405020304" pitchFamily="18" charset="0"/>
                <a:ea typeface="Times New Roman" panose="02020603050405020304" pitchFamily="18" charset="0"/>
              </a:rPr>
              <a:t>em</a:t>
            </a:r>
            <a:r>
              <a:rPr lang="en-US" sz="2400" b="1" dirty="0">
                <a:solidFill>
                  <a:srgbClr val="0000CC"/>
                </a:solidFill>
                <a:latin typeface="Times New Roman" panose="02020603050405020304" pitchFamily="18" charset="0"/>
                <a:ea typeface="Times New Roman" panose="02020603050405020304" pitchFamily="18" charset="0"/>
              </a:rPr>
              <a:t> </a:t>
            </a:r>
            <a:r>
              <a:rPr lang="en-US" sz="2400" b="1" dirty="0" err="1">
                <a:solidFill>
                  <a:srgbClr val="0000CC"/>
                </a:solidFill>
                <a:latin typeface="Times New Roman" panose="02020603050405020304" pitchFamily="18" charset="0"/>
                <a:ea typeface="Times New Roman" panose="02020603050405020304" pitchFamily="18" charset="0"/>
              </a:rPr>
              <a:t>của</a:t>
            </a:r>
            <a:r>
              <a:rPr lang="en-US" sz="2400" b="1" dirty="0">
                <a:solidFill>
                  <a:srgbClr val="0000CC"/>
                </a:solidFill>
                <a:latin typeface="Times New Roman" panose="02020603050405020304" pitchFamily="18" charset="0"/>
                <a:ea typeface="Times New Roman" panose="02020603050405020304" pitchFamily="18" charset="0"/>
              </a:rPr>
              <a:t> </a:t>
            </a:r>
            <a:r>
              <a:rPr lang="en-US" sz="2400" b="1" dirty="0" err="1">
                <a:solidFill>
                  <a:srgbClr val="0000CC"/>
                </a:solidFill>
                <a:latin typeface="Times New Roman" panose="02020603050405020304" pitchFamily="18" charset="0"/>
                <a:ea typeface="Times New Roman" panose="02020603050405020304" pitchFamily="18" charset="0"/>
              </a:rPr>
              <a:t>dân</a:t>
            </a:r>
            <a:r>
              <a:rPr lang="en-US" sz="2400" b="1" dirty="0">
                <a:solidFill>
                  <a:srgbClr val="0000CC"/>
                </a:solidFill>
                <a:latin typeface="Times New Roman" panose="02020603050405020304" pitchFamily="18" charset="0"/>
                <a:ea typeface="Times New Roman" panose="02020603050405020304" pitchFamily="18" charset="0"/>
              </a:rPr>
              <a:t> </a:t>
            </a:r>
            <a:r>
              <a:rPr lang="en-US" sz="2400" b="1" dirty="0" err="1">
                <a:solidFill>
                  <a:srgbClr val="0000CC"/>
                </a:solidFill>
                <a:latin typeface="Times New Roman" panose="02020603050405020304" pitchFamily="18" charset="0"/>
                <a:ea typeface="Times New Roman" panose="02020603050405020304" pitchFamily="18" charset="0"/>
              </a:rPr>
              <a:t>tộc</a:t>
            </a:r>
            <a:r>
              <a:rPr lang="en-US" sz="2400" b="1" dirty="0">
                <a:solidFill>
                  <a:srgbClr val="0000CC"/>
                </a:solidFill>
                <a:latin typeface="Times New Roman" panose="02020603050405020304" pitchFamily="18" charset="0"/>
                <a:ea typeface="Times New Roman" panose="02020603050405020304" pitchFamily="18" charset="0"/>
              </a:rPr>
              <a:t> </a:t>
            </a:r>
            <a:r>
              <a:rPr lang="en-US" sz="2400" b="1" dirty="0" err="1">
                <a:solidFill>
                  <a:srgbClr val="0000CC"/>
                </a:solidFill>
                <a:latin typeface="Times New Roman" panose="02020603050405020304" pitchFamily="18" charset="0"/>
                <a:ea typeface="Times New Roman" panose="02020603050405020304" pitchFamily="18" charset="0"/>
              </a:rPr>
              <a:t>mình</a:t>
            </a:r>
            <a:r>
              <a:rPr lang="en-US" sz="2400" b="1" dirty="0">
                <a:solidFill>
                  <a:srgbClr val="0000CC"/>
                </a:solidFill>
                <a:latin typeface="Times New Roman" panose="02020603050405020304" pitchFamily="18" charset="0"/>
                <a:ea typeface="Times New Roman" panose="02020603050405020304" pitchFamily="18" charset="0"/>
              </a:rPr>
              <a:t> </a:t>
            </a:r>
            <a:r>
              <a:rPr lang="en-US" sz="2400" b="1" dirty="0" err="1">
                <a:solidFill>
                  <a:srgbClr val="0000CC"/>
                </a:solidFill>
                <a:latin typeface="Times New Roman" panose="02020603050405020304" pitchFamily="18" charset="0"/>
                <a:ea typeface="Times New Roman" panose="02020603050405020304" pitchFamily="18" charset="0"/>
              </a:rPr>
              <a:t>được</a:t>
            </a:r>
            <a:r>
              <a:rPr lang="en-US" sz="2400" b="1" dirty="0">
                <a:solidFill>
                  <a:srgbClr val="0000CC"/>
                </a:solidFill>
                <a:latin typeface="Times New Roman" panose="02020603050405020304" pitchFamily="18" charset="0"/>
                <a:ea typeface="Times New Roman" panose="02020603050405020304" pitchFamily="18" charset="0"/>
              </a:rPr>
              <a:t> </a:t>
            </a:r>
            <a:r>
              <a:rPr lang="en-US" sz="2400" b="1" dirty="0" err="1">
                <a:solidFill>
                  <a:srgbClr val="0000CC"/>
                </a:solidFill>
                <a:latin typeface="Times New Roman" panose="02020603050405020304" pitchFamily="18" charset="0"/>
                <a:ea typeface="Times New Roman" panose="02020603050405020304" pitchFamily="18" charset="0"/>
              </a:rPr>
              <a:t>học</a:t>
            </a:r>
            <a:r>
              <a:rPr lang="en-US" sz="2400" b="1" dirty="0">
                <a:solidFill>
                  <a:srgbClr val="0000CC"/>
                </a:solidFill>
                <a:latin typeface="Times New Roman" panose="02020603050405020304" pitchFamily="18" charset="0"/>
                <a:ea typeface="Times New Roman" panose="02020603050405020304" pitchFamily="18" charset="0"/>
              </a:rPr>
              <a:t> </a:t>
            </a:r>
            <a:r>
              <a:rPr lang="en-US" sz="2400" b="1" dirty="0" err="1">
                <a:solidFill>
                  <a:srgbClr val="0000CC"/>
                </a:solidFill>
                <a:latin typeface="Times New Roman" panose="02020603050405020304" pitchFamily="18" charset="0"/>
                <a:ea typeface="Times New Roman" panose="02020603050405020304" pitchFamily="18" charset="0"/>
              </a:rPr>
              <a:t>hành</a:t>
            </a:r>
            <a:r>
              <a:rPr lang="en-US" sz="2400" b="1" dirty="0">
                <a:solidFill>
                  <a:srgbClr val="0000CC"/>
                </a:solidFill>
                <a:latin typeface="Times New Roman" panose="02020603050405020304" pitchFamily="18" charset="0"/>
                <a:ea typeface="Times New Roman" panose="02020603050405020304" pitchFamily="18" charset="0"/>
              </a:rPr>
              <a:t> </a:t>
            </a:r>
            <a:r>
              <a:rPr lang="en-US" sz="2400" b="1" dirty="0" err="1">
                <a:solidFill>
                  <a:srgbClr val="0000CC"/>
                </a:solidFill>
                <a:latin typeface="Times New Roman" panose="02020603050405020304" pitchFamily="18" charset="0"/>
                <a:ea typeface="Times New Roman" panose="02020603050405020304" pitchFamily="18" charset="0"/>
              </a:rPr>
              <a:t>thoát</a:t>
            </a:r>
            <a:r>
              <a:rPr lang="en-US" sz="2400" b="1" dirty="0">
                <a:solidFill>
                  <a:srgbClr val="0000CC"/>
                </a:solidFill>
                <a:latin typeface="Times New Roman" panose="02020603050405020304" pitchFamily="18" charset="0"/>
                <a:ea typeface="Times New Roman" panose="02020603050405020304" pitchFamily="18" charset="0"/>
              </a:rPr>
              <a:t> </a:t>
            </a:r>
            <a:r>
              <a:rPr lang="en-US" sz="2400" b="1" dirty="0" err="1">
                <a:solidFill>
                  <a:srgbClr val="0000CC"/>
                </a:solidFill>
                <a:latin typeface="Times New Roman" panose="02020603050405020304" pitchFamily="18" charset="0"/>
                <a:ea typeface="Times New Roman" panose="02020603050405020304" pitchFamily="18" charset="0"/>
              </a:rPr>
              <a:t>khỏi</a:t>
            </a:r>
            <a:r>
              <a:rPr lang="en-US" sz="2400" b="1" dirty="0">
                <a:solidFill>
                  <a:srgbClr val="0000CC"/>
                </a:solidFill>
                <a:latin typeface="Times New Roman" panose="02020603050405020304" pitchFamily="18" charset="0"/>
                <a:ea typeface="Times New Roman" panose="02020603050405020304" pitchFamily="18" charset="0"/>
              </a:rPr>
              <a:t> </a:t>
            </a:r>
            <a:r>
              <a:rPr lang="en-US" sz="2400" b="1" dirty="0" err="1">
                <a:solidFill>
                  <a:srgbClr val="0000CC"/>
                </a:solidFill>
                <a:latin typeface="Times New Roman" panose="02020603050405020304" pitchFamily="18" charset="0"/>
                <a:ea typeface="Times New Roman" panose="02020603050405020304" pitchFamily="18" charset="0"/>
              </a:rPr>
              <a:t>nghèo</a:t>
            </a:r>
            <a:r>
              <a:rPr lang="en-US" sz="2400" b="1" dirty="0">
                <a:solidFill>
                  <a:srgbClr val="0000CC"/>
                </a:solidFill>
                <a:latin typeface="Times New Roman" panose="02020603050405020304" pitchFamily="18" charset="0"/>
                <a:ea typeface="Times New Roman" panose="02020603050405020304" pitchFamily="18" charset="0"/>
              </a:rPr>
              <a:t> </a:t>
            </a:r>
            <a:r>
              <a:rPr lang="en-US" sz="2400" b="1" dirty="0" err="1">
                <a:solidFill>
                  <a:srgbClr val="0000CC"/>
                </a:solidFill>
                <a:latin typeface="Times New Roman" panose="02020603050405020304" pitchFamily="18" charset="0"/>
                <a:ea typeface="Times New Roman" panose="02020603050405020304" pitchFamily="18" charset="0"/>
              </a:rPr>
              <a:t>nàn</a:t>
            </a:r>
            <a:r>
              <a:rPr lang="en-US" sz="2400" b="1" dirty="0">
                <a:solidFill>
                  <a:srgbClr val="0000CC"/>
                </a:solidFill>
                <a:latin typeface="Times New Roman" panose="02020603050405020304" pitchFamily="18" charset="0"/>
                <a:ea typeface="Times New Roman" panose="02020603050405020304" pitchFamily="18" charset="0"/>
              </a:rPr>
              <a:t>, </a:t>
            </a:r>
            <a:r>
              <a:rPr lang="en-US" sz="2400" b="1" dirty="0" err="1">
                <a:solidFill>
                  <a:srgbClr val="0000CC"/>
                </a:solidFill>
                <a:latin typeface="Times New Roman" panose="02020603050405020304" pitchFamily="18" charset="0"/>
                <a:ea typeface="Times New Roman" panose="02020603050405020304" pitchFamily="18" charset="0"/>
              </a:rPr>
              <a:t>lạc</a:t>
            </a:r>
            <a:r>
              <a:rPr lang="en-US" sz="2400" b="1" dirty="0">
                <a:solidFill>
                  <a:srgbClr val="0000CC"/>
                </a:solidFill>
                <a:latin typeface="Times New Roman" panose="02020603050405020304" pitchFamily="18" charset="0"/>
                <a:ea typeface="Times New Roman" panose="02020603050405020304" pitchFamily="18" charset="0"/>
              </a:rPr>
              <a:t> </a:t>
            </a:r>
            <a:r>
              <a:rPr lang="en-US" sz="2400" b="1" dirty="0" err="1">
                <a:solidFill>
                  <a:srgbClr val="0000CC"/>
                </a:solidFill>
                <a:latin typeface="Times New Roman" panose="02020603050405020304" pitchFamily="18" charset="0"/>
                <a:ea typeface="Times New Roman" panose="02020603050405020304" pitchFamily="18" charset="0"/>
              </a:rPr>
              <a:t>hậu</a:t>
            </a:r>
            <a:r>
              <a:rPr lang="en-US" sz="2400" b="1" dirty="0">
                <a:solidFill>
                  <a:srgbClr val="0000CC"/>
                </a:solidFill>
                <a:latin typeface="Times New Roman" panose="02020603050405020304" pitchFamily="18" charset="0"/>
                <a:ea typeface="Times New Roman" panose="02020603050405020304" pitchFamily="18" charset="0"/>
              </a:rPr>
              <a:t>.</a:t>
            </a:r>
            <a:endParaRPr sz="2400" dirty="0">
              <a:solidFill>
                <a:srgbClr val="0000CC"/>
              </a:solidFill>
            </a:endParaRPr>
          </a:p>
        </p:txBody>
      </p:sp>
      <p:grpSp>
        <p:nvGrpSpPr>
          <p:cNvPr id="3851" name="Google Shape;3851;p53"/>
          <p:cNvGrpSpPr/>
          <p:nvPr/>
        </p:nvGrpSpPr>
        <p:grpSpPr>
          <a:xfrm rot="-2035285">
            <a:off x="5895895" y="3821037"/>
            <a:ext cx="942131" cy="400414"/>
            <a:chOff x="0" y="1186625"/>
            <a:chExt cx="7619725" cy="3240625"/>
          </a:xfrm>
        </p:grpSpPr>
        <p:sp>
          <p:nvSpPr>
            <p:cNvPr id="3852" name="Google Shape;3852;p53"/>
            <p:cNvSpPr/>
            <p:nvPr/>
          </p:nvSpPr>
          <p:spPr>
            <a:xfrm>
              <a:off x="0" y="1186625"/>
              <a:ext cx="7619725" cy="3240563"/>
            </a:xfrm>
            <a:custGeom>
              <a:avLst/>
              <a:gdLst/>
              <a:ahLst/>
              <a:cxnLst/>
              <a:rect l="l" t="t" r="r" b="b"/>
              <a:pathLst>
                <a:path w="250032" h="98080" extrusionOk="0">
                  <a:moveTo>
                    <a:pt x="879" y="0"/>
                  </a:moveTo>
                  <a:cubicBezTo>
                    <a:pt x="2831" y="2440"/>
                    <a:pt x="4392" y="5075"/>
                    <a:pt x="6246" y="7612"/>
                  </a:cubicBezTo>
                  <a:cubicBezTo>
                    <a:pt x="6734" y="8296"/>
                    <a:pt x="7320" y="8979"/>
                    <a:pt x="7905" y="9662"/>
                  </a:cubicBezTo>
                  <a:cubicBezTo>
                    <a:pt x="8198" y="10052"/>
                    <a:pt x="8491" y="10345"/>
                    <a:pt x="8686" y="10833"/>
                  </a:cubicBezTo>
                  <a:cubicBezTo>
                    <a:pt x="8979" y="11419"/>
                    <a:pt x="8686" y="12102"/>
                    <a:pt x="8101" y="12394"/>
                  </a:cubicBezTo>
                  <a:cubicBezTo>
                    <a:pt x="6832" y="13370"/>
                    <a:pt x="5466" y="14249"/>
                    <a:pt x="4002" y="15029"/>
                  </a:cubicBezTo>
                  <a:cubicBezTo>
                    <a:pt x="3123" y="15517"/>
                    <a:pt x="2343" y="16005"/>
                    <a:pt x="1464" y="16493"/>
                  </a:cubicBezTo>
                  <a:lnTo>
                    <a:pt x="879" y="16786"/>
                  </a:lnTo>
                  <a:cubicBezTo>
                    <a:pt x="684" y="16981"/>
                    <a:pt x="1074" y="17274"/>
                    <a:pt x="1172" y="17469"/>
                  </a:cubicBezTo>
                  <a:cubicBezTo>
                    <a:pt x="1269" y="17567"/>
                    <a:pt x="1757" y="18055"/>
                    <a:pt x="2050" y="18348"/>
                  </a:cubicBezTo>
                  <a:cubicBezTo>
                    <a:pt x="4295" y="20690"/>
                    <a:pt x="7320" y="22642"/>
                    <a:pt x="8979" y="25472"/>
                  </a:cubicBezTo>
                  <a:cubicBezTo>
                    <a:pt x="9467" y="26155"/>
                    <a:pt x="9955" y="27131"/>
                    <a:pt x="9565" y="27912"/>
                  </a:cubicBezTo>
                  <a:cubicBezTo>
                    <a:pt x="9077" y="28595"/>
                    <a:pt x="8296" y="29083"/>
                    <a:pt x="7515" y="29473"/>
                  </a:cubicBezTo>
                  <a:cubicBezTo>
                    <a:pt x="6930" y="29863"/>
                    <a:pt x="6344" y="30254"/>
                    <a:pt x="5758" y="30742"/>
                  </a:cubicBezTo>
                  <a:cubicBezTo>
                    <a:pt x="5661" y="30839"/>
                    <a:pt x="5466" y="30937"/>
                    <a:pt x="5368" y="31034"/>
                  </a:cubicBezTo>
                  <a:cubicBezTo>
                    <a:pt x="5270" y="31230"/>
                    <a:pt x="5563" y="31522"/>
                    <a:pt x="5563" y="31718"/>
                  </a:cubicBezTo>
                  <a:cubicBezTo>
                    <a:pt x="5856" y="32010"/>
                    <a:pt x="6051" y="32401"/>
                    <a:pt x="6344" y="32791"/>
                  </a:cubicBezTo>
                  <a:cubicBezTo>
                    <a:pt x="7222" y="33962"/>
                    <a:pt x="7905" y="35329"/>
                    <a:pt x="8393" y="36792"/>
                  </a:cubicBezTo>
                  <a:cubicBezTo>
                    <a:pt x="8979" y="39915"/>
                    <a:pt x="5856" y="41379"/>
                    <a:pt x="4587" y="43819"/>
                  </a:cubicBezTo>
                  <a:cubicBezTo>
                    <a:pt x="4099" y="44990"/>
                    <a:pt x="4295" y="46259"/>
                    <a:pt x="5173" y="47137"/>
                  </a:cubicBezTo>
                  <a:cubicBezTo>
                    <a:pt x="6149" y="48503"/>
                    <a:pt x="7320" y="49675"/>
                    <a:pt x="8686" y="50748"/>
                  </a:cubicBezTo>
                  <a:cubicBezTo>
                    <a:pt x="9857" y="51626"/>
                    <a:pt x="10833" y="52602"/>
                    <a:pt x="11712" y="53871"/>
                  </a:cubicBezTo>
                  <a:cubicBezTo>
                    <a:pt x="12200" y="54554"/>
                    <a:pt x="12785" y="55237"/>
                    <a:pt x="12200" y="56018"/>
                  </a:cubicBezTo>
                  <a:cubicBezTo>
                    <a:pt x="11614" y="57091"/>
                    <a:pt x="10833" y="58067"/>
                    <a:pt x="9955" y="58848"/>
                  </a:cubicBezTo>
                  <a:cubicBezTo>
                    <a:pt x="9077" y="59824"/>
                    <a:pt x="8003" y="60702"/>
                    <a:pt x="7125" y="61678"/>
                  </a:cubicBezTo>
                  <a:cubicBezTo>
                    <a:pt x="6149" y="62557"/>
                    <a:pt x="5368" y="63630"/>
                    <a:pt x="4783" y="64801"/>
                  </a:cubicBezTo>
                  <a:cubicBezTo>
                    <a:pt x="4392" y="65972"/>
                    <a:pt x="4685" y="67339"/>
                    <a:pt x="5466" y="68217"/>
                  </a:cubicBezTo>
                  <a:cubicBezTo>
                    <a:pt x="5954" y="68802"/>
                    <a:pt x="6344" y="69193"/>
                    <a:pt x="6832" y="69583"/>
                  </a:cubicBezTo>
                  <a:cubicBezTo>
                    <a:pt x="7125" y="69876"/>
                    <a:pt x="7418" y="70169"/>
                    <a:pt x="7613" y="70462"/>
                  </a:cubicBezTo>
                  <a:cubicBezTo>
                    <a:pt x="8003" y="71145"/>
                    <a:pt x="7418" y="71828"/>
                    <a:pt x="6930" y="72413"/>
                  </a:cubicBezTo>
                  <a:cubicBezTo>
                    <a:pt x="5856" y="73389"/>
                    <a:pt x="4783" y="74463"/>
                    <a:pt x="3807" y="75634"/>
                  </a:cubicBezTo>
                  <a:cubicBezTo>
                    <a:pt x="3221" y="76415"/>
                    <a:pt x="3221" y="77586"/>
                    <a:pt x="3904" y="78366"/>
                  </a:cubicBezTo>
                  <a:cubicBezTo>
                    <a:pt x="4685" y="79538"/>
                    <a:pt x="5563" y="80611"/>
                    <a:pt x="6637" y="81489"/>
                  </a:cubicBezTo>
                  <a:cubicBezTo>
                    <a:pt x="7710" y="82270"/>
                    <a:pt x="8686" y="83246"/>
                    <a:pt x="9565" y="84222"/>
                  </a:cubicBezTo>
                  <a:cubicBezTo>
                    <a:pt x="10248" y="84905"/>
                    <a:pt x="10443" y="85881"/>
                    <a:pt x="10150" y="86759"/>
                  </a:cubicBezTo>
                  <a:cubicBezTo>
                    <a:pt x="9272" y="88028"/>
                    <a:pt x="8296" y="89102"/>
                    <a:pt x="7222" y="90077"/>
                  </a:cubicBezTo>
                  <a:cubicBezTo>
                    <a:pt x="4978" y="92908"/>
                    <a:pt x="2636" y="95640"/>
                    <a:pt x="1" y="98080"/>
                  </a:cubicBezTo>
                  <a:lnTo>
                    <a:pt x="250032" y="98080"/>
                  </a:lnTo>
                  <a:lnTo>
                    <a:pt x="250032" y="97397"/>
                  </a:lnTo>
                  <a:cubicBezTo>
                    <a:pt x="249641" y="96421"/>
                    <a:pt x="249056" y="95347"/>
                    <a:pt x="248373" y="94469"/>
                  </a:cubicBezTo>
                  <a:cubicBezTo>
                    <a:pt x="247885" y="93688"/>
                    <a:pt x="247397" y="93005"/>
                    <a:pt x="246909" y="92420"/>
                  </a:cubicBezTo>
                  <a:cubicBezTo>
                    <a:pt x="245738" y="91053"/>
                    <a:pt x="244664" y="89687"/>
                    <a:pt x="243688" y="88223"/>
                  </a:cubicBezTo>
                  <a:cubicBezTo>
                    <a:pt x="243298" y="87735"/>
                    <a:pt x="243103" y="87150"/>
                    <a:pt x="243005" y="86564"/>
                  </a:cubicBezTo>
                  <a:cubicBezTo>
                    <a:pt x="243005" y="85979"/>
                    <a:pt x="243396" y="85393"/>
                    <a:pt x="243883" y="85198"/>
                  </a:cubicBezTo>
                  <a:cubicBezTo>
                    <a:pt x="244567" y="84808"/>
                    <a:pt x="245543" y="84612"/>
                    <a:pt x="246030" y="84027"/>
                  </a:cubicBezTo>
                  <a:cubicBezTo>
                    <a:pt x="246518" y="83441"/>
                    <a:pt x="246323" y="82368"/>
                    <a:pt x="245933" y="81587"/>
                  </a:cubicBezTo>
                  <a:cubicBezTo>
                    <a:pt x="244567" y="79440"/>
                    <a:pt x="243005" y="77391"/>
                    <a:pt x="241248" y="75536"/>
                  </a:cubicBezTo>
                  <a:cubicBezTo>
                    <a:pt x="240370" y="74756"/>
                    <a:pt x="239980" y="73584"/>
                    <a:pt x="240077" y="72413"/>
                  </a:cubicBezTo>
                  <a:cubicBezTo>
                    <a:pt x="240468" y="71047"/>
                    <a:pt x="241346" y="69876"/>
                    <a:pt x="242517" y="68998"/>
                  </a:cubicBezTo>
                  <a:cubicBezTo>
                    <a:pt x="243688" y="68119"/>
                    <a:pt x="244859" y="67046"/>
                    <a:pt x="245835" y="65777"/>
                  </a:cubicBezTo>
                  <a:cubicBezTo>
                    <a:pt x="246226" y="65484"/>
                    <a:pt x="246421" y="64996"/>
                    <a:pt x="246421" y="64411"/>
                  </a:cubicBezTo>
                  <a:cubicBezTo>
                    <a:pt x="246323" y="63825"/>
                    <a:pt x="246030" y="63240"/>
                    <a:pt x="245738" y="62654"/>
                  </a:cubicBezTo>
                  <a:cubicBezTo>
                    <a:pt x="244274" y="59531"/>
                    <a:pt x="241834" y="56799"/>
                    <a:pt x="240858" y="53578"/>
                  </a:cubicBezTo>
                  <a:cubicBezTo>
                    <a:pt x="240858" y="53578"/>
                    <a:pt x="240858" y="53481"/>
                    <a:pt x="240858" y="53481"/>
                  </a:cubicBezTo>
                  <a:cubicBezTo>
                    <a:pt x="242224" y="52407"/>
                    <a:pt x="243883" y="51724"/>
                    <a:pt x="245250" y="50748"/>
                  </a:cubicBezTo>
                  <a:cubicBezTo>
                    <a:pt x="245933" y="50358"/>
                    <a:pt x="246421" y="49675"/>
                    <a:pt x="246714" y="48991"/>
                  </a:cubicBezTo>
                  <a:cubicBezTo>
                    <a:pt x="246909" y="48211"/>
                    <a:pt x="246811" y="47430"/>
                    <a:pt x="246421" y="46747"/>
                  </a:cubicBezTo>
                  <a:cubicBezTo>
                    <a:pt x="245445" y="45283"/>
                    <a:pt x="244274" y="43917"/>
                    <a:pt x="242908" y="42843"/>
                  </a:cubicBezTo>
                  <a:cubicBezTo>
                    <a:pt x="242029" y="41867"/>
                    <a:pt x="240761" y="40696"/>
                    <a:pt x="240956" y="39330"/>
                  </a:cubicBezTo>
                  <a:cubicBezTo>
                    <a:pt x="241151" y="38549"/>
                    <a:pt x="241639" y="37964"/>
                    <a:pt x="242322" y="37573"/>
                  </a:cubicBezTo>
                  <a:cubicBezTo>
                    <a:pt x="243396" y="36890"/>
                    <a:pt x="244469" y="36304"/>
                    <a:pt x="245543" y="35621"/>
                  </a:cubicBezTo>
                  <a:cubicBezTo>
                    <a:pt x="245738" y="35426"/>
                    <a:pt x="246909" y="34743"/>
                    <a:pt x="246616" y="34548"/>
                  </a:cubicBezTo>
                  <a:cubicBezTo>
                    <a:pt x="246226" y="33962"/>
                    <a:pt x="245640" y="33377"/>
                    <a:pt x="245152" y="32889"/>
                  </a:cubicBezTo>
                  <a:cubicBezTo>
                    <a:pt x="243981" y="32010"/>
                    <a:pt x="242908" y="30937"/>
                    <a:pt x="241932" y="29863"/>
                  </a:cubicBezTo>
                  <a:cubicBezTo>
                    <a:pt x="241444" y="29083"/>
                    <a:pt x="240663" y="27912"/>
                    <a:pt x="240956" y="26936"/>
                  </a:cubicBezTo>
                  <a:cubicBezTo>
                    <a:pt x="241248" y="26448"/>
                    <a:pt x="241541" y="25960"/>
                    <a:pt x="241932" y="25569"/>
                  </a:cubicBezTo>
                  <a:cubicBezTo>
                    <a:pt x="242517" y="24984"/>
                    <a:pt x="243200" y="24301"/>
                    <a:pt x="243786" y="23618"/>
                  </a:cubicBezTo>
                  <a:cubicBezTo>
                    <a:pt x="244469" y="23032"/>
                    <a:pt x="245250" y="22251"/>
                    <a:pt x="245933" y="21666"/>
                  </a:cubicBezTo>
                  <a:cubicBezTo>
                    <a:pt x="246421" y="21373"/>
                    <a:pt x="246811" y="21080"/>
                    <a:pt x="247104" y="20690"/>
                  </a:cubicBezTo>
                  <a:cubicBezTo>
                    <a:pt x="247397" y="20104"/>
                    <a:pt x="247006" y="19226"/>
                    <a:pt x="246811" y="18836"/>
                  </a:cubicBezTo>
                  <a:cubicBezTo>
                    <a:pt x="246421" y="18152"/>
                    <a:pt x="245933" y="17567"/>
                    <a:pt x="245445" y="17079"/>
                  </a:cubicBezTo>
                  <a:cubicBezTo>
                    <a:pt x="244371" y="16103"/>
                    <a:pt x="243298" y="15029"/>
                    <a:pt x="242420" y="13858"/>
                  </a:cubicBezTo>
                  <a:cubicBezTo>
                    <a:pt x="241834" y="13273"/>
                    <a:pt x="241736" y="12882"/>
                    <a:pt x="242420" y="12297"/>
                  </a:cubicBezTo>
                  <a:cubicBezTo>
                    <a:pt x="242908" y="11809"/>
                    <a:pt x="243396" y="11419"/>
                    <a:pt x="243981" y="11028"/>
                  </a:cubicBezTo>
                  <a:cubicBezTo>
                    <a:pt x="244567" y="10735"/>
                    <a:pt x="245250" y="10443"/>
                    <a:pt x="245835" y="10150"/>
                  </a:cubicBezTo>
                  <a:cubicBezTo>
                    <a:pt x="246616" y="9955"/>
                    <a:pt x="247397" y="9662"/>
                    <a:pt x="248178" y="9369"/>
                  </a:cubicBezTo>
                  <a:cubicBezTo>
                    <a:pt x="248568" y="9272"/>
                    <a:pt x="249446" y="9174"/>
                    <a:pt x="249056" y="8686"/>
                  </a:cubicBezTo>
                  <a:cubicBezTo>
                    <a:pt x="248665" y="8296"/>
                    <a:pt x="248470" y="8100"/>
                    <a:pt x="248178" y="7710"/>
                  </a:cubicBezTo>
                  <a:cubicBezTo>
                    <a:pt x="247494" y="7027"/>
                    <a:pt x="246811" y="6441"/>
                    <a:pt x="246128" y="5661"/>
                  </a:cubicBezTo>
                  <a:cubicBezTo>
                    <a:pt x="245738" y="5270"/>
                    <a:pt x="245250" y="4880"/>
                    <a:pt x="244859" y="4392"/>
                  </a:cubicBezTo>
                  <a:cubicBezTo>
                    <a:pt x="244371" y="3904"/>
                    <a:pt x="245250" y="3416"/>
                    <a:pt x="245445" y="3026"/>
                  </a:cubicBezTo>
                  <a:cubicBezTo>
                    <a:pt x="246226" y="1952"/>
                    <a:pt x="247299" y="1074"/>
                    <a:pt x="248373" y="293"/>
                  </a:cubicBezTo>
                  <a:lnTo>
                    <a:pt x="248861" y="0"/>
                  </a:lnTo>
                  <a:close/>
                </a:path>
              </a:pathLst>
            </a:cu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3853" name="Google Shape;3853;p53"/>
            <p:cNvSpPr/>
            <p:nvPr/>
          </p:nvSpPr>
          <p:spPr>
            <a:xfrm>
              <a:off x="1126200" y="1317350"/>
              <a:ext cx="6173025" cy="3046925"/>
            </a:xfrm>
            <a:custGeom>
              <a:avLst/>
              <a:gdLst/>
              <a:ahLst/>
              <a:cxnLst/>
              <a:rect l="l" t="t" r="r" b="b"/>
              <a:pathLst>
                <a:path w="246921" h="121877" extrusionOk="0">
                  <a:moveTo>
                    <a:pt x="166297" y="15268"/>
                  </a:moveTo>
                  <a:cubicBezTo>
                    <a:pt x="166783" y="17517"/>
                    <a:pt x="166841" y="19875"/>
                    <a:pt x="166590" y="22130"/>
                  </a:cubicBezTo>
                  <a:cubicBezTo>
                    <a:pt x="166586" y="22174"/>
                    <a:pt x="166581" y="22218"/>
                    <a:pt x="166576" y="22262"/>
                  </a:cubicBezTo>
                  <a:lnTo>
                    <a:pt x="166576" y="22262"/>
                  </a:lnTo>
                  <a:cubicBezTo>
                    <a:pt x="166134" y="20956"/>
                    <a:pt x="165874" y="19587"/>
                    <a:pt x="165907" y="18128"/>
                  </a:cubicBezTo>
                  <a:cubicBezTo>
                    <a:pt x="165946" y="17156"/>
                    <a:pt x="166078" y="16198"/>
                    <a:pt x="166297" y="15268"/>
                  </a:cubicBezTo>
                  <a:close/>
                  <a:moveTo>
                    <a:pt x="139163" y="10754"/>
                  </a:moveTo>
                  <a:cubicBezTo>
                    <a:pt x="140843" y="13158"/>
                    <a:pt x="142165" y="15818"/>
                    <a:pt x="143071" y="18616"/>
                  </a:cubicBezTo>
                  <a:cubicBezTo>
                    <a:pt x="144339"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7" y="22813"/>
                    <a:pt x="126285" y="20080"/>
                  </a:cubicBezTo>
                  <a:cubicBezTo>
                    <a:pt x="129213" y="17152"/>
                    <a:pt x="132531" y="14615"/>
                    <a:pt x="136142" y="12566"/>
                  </a:cubicBezTo>
                  <a:cubicBezTo>
                    <a:pt x="137147" y="11981"/>
                    <a:pt x="138152" y="11369"/>
                    <a:pt x="139163"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2" y="19867"/>
                    <a:pt x="163493" y="23526"/>
                    <a:pt x="165367" y="27077"/>
                  </a:cubicBezTo>
                  <a:lnTo>
                    <a:pt x="165367" y="27077"/>
                  </a:lnTo>
                  <a:cubicBezTo>
                    <a:pt x="164363" y="29612"/>
                    <a:pt x="162821" y="31912"/>
                    <a:pt x="160833" y="33841"/>
                  </a:cubicBezTo>
                  <a:cubicBezTo>
                    <a:pt x="158912" y="35648"/>
                    <a:pt x="156795"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1" y="9168"/>
                  </a:cubicBezTo>
                  <a:lnTo>
                    <a:pt x="141811" y="9168"/>
                  </a:lnTo>
                  <a:cubicBezTo>
                    <a:pt x="144186"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3" y="48459"/>
                    <a:pt x="106814" y="48274"/>
                    <a:pt x="106474" y="48089"/>
                  </a:cubicBezTo>
                  <a:cubicBezTo>
                    <a:pt x="103936" y="46528"/>
                    <a:pt x="101496" y="44381"/>
                    <a:pt x="100716" y="41355"/>
                  </a:cubicBezTo>
                  <a:cubicBezTo>
                    <a:pt x="99642" y="37256"/>
                    <a:pt x="101984" y="33060"/>
                    <a:pt x="104327" y="29839"/>
                  </a:cubicBezTo>
                  <a:cubicBezTo>
                    <a:pt x="106391" y="27001"/>
                    <a:pt x="108839" y="24504"/>
                    <a:pt x="111361" y="22094"/>
                  </a:cubicBezTo>
                  <a:close/>
                  <a:moveTo>
                    <a:pt x="130643" y="4668"/>
                  </a:moveTo>
                  <a:cubicBezTo>
                    <a:pt x="130973" y="4668"/>
                    <a:pt x="131310" y="4697"/>
                    <a:pt x="131652"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0" y="35109"/>
                    <a:pt x="130579" y="36183"/>
                  </a:cubicBezTo>
                  <a:cubicBezTo>
                    <a:pt x="134580" y="37159"/>
                    <a:pt x="138582" y="37842"/>
                    <a:pt x="142583" y="38232"/>
                  </a:cubicBezTo>
                  <a:cubicBezTo>
                    <a:pt x="142816" y="38269"/>
                    <a:pt x="143049" y="38306"/>
                    <a:pt x="143283" y="38344"/>
                  </a:cubicBezTo>
                  <a:lnTo>
                    <a:pt x="143283" y="38344"/>
                  </a:lnTo>
                  <a:cubicBezTo>
                    <a:pt x="143246" y="38405"/>
                    <a:pt x="143207" y="38465"/>
                    <a:pt x="143168" y="38525"/>
                  </a:cubicBezTo>
                  <a:cubicBezTo>
                    <a:pt x="143168" y="38499"/>
                    <a:pt x="143168" y="38487"/>
                    <a:pt x="143165" y="38487"/>
                  </a:cubicBezTo>
                  <a:cubicBezTo>
                    <a:pt x="143154" y="38487"/>
                    <a:pt x="143116" y="38577"/>
                    <a:pt x="142973" y="38720"/>
                  </a:cubicBezTo>
                  <a:lnTo>
                    <a:pt x="142583" y="39111"/>
                  </a:lnTo>
                  <a:cubicBezTo>
                    <a:pt x="142192" y="39501"/>
                    <a:pt x="141802" y="39891"/>
                    <a:pt x="141509" y="40184"/>
                  </a:cubicBezTo>
                  <a:cubicBezTo>
                    <a:pt x="140533" y="40965"/>
                    <a:pt x="139655" y="41746"/>
                    <a:pt x="138679" y="42526"/>
                  </a:cubicBezTo>
                  <a:cubicBezTo>
                    <a:pt x="136239" y="44478"/>
                    <a:pt x="133799"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7" y="48681"/>
                    <a:pt x="111211"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7"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1" y="56439"/>
                    <a:pt x="154294" y="56189"/>
                  </a:cubicBezTo>
                  <a:cubicBezTo>
                    <a:pt x="151464" y="54140"/>
                    <a:pt x="150976" y="51017"/>
                    <a:pt x="152049" y="47699"/>
                  </a:cubicBezTo>
                  <a:cubicBezTo>
                    <a:pt x="152589" y="45963"/>
                    <a:pt x="153602" y="44471"/>
                    <a:pt x="154828" y="43127"/>
                  </a:cubicBezTo>
                  <a:close/>
                  <a:moveTo>
                    <a:pt x="80479" y="25154"/>
                  </a:moveTo>
                  <a:lnTo>
                    <a:pt x="80479" y="25154"/>
                  </a:lnTo>
                  <a:cubicBezTo>
                    <a:pt x="80907" y="26486"/>
                    <a:pt x="81245" y="27855"/>
                    <a:pt x="81490" y="29254"/>
                  </a:cubicBezTo>
                  <a:cubicBezTo>
                    <a:pt x="82368" y="35207"/>
                    <a:pt x="81880" y="41258"/>
                    <a:pt x="80026" y="46918"/>
                  </a:cubicBezTo>
                  <a:cubicBezTo>
                    <a:pt x="78767" y="50962"/>
                    <a:pt x="77102" y="54871"/>
                    <a:pt x="75123" y="58583"/>
                  </a:cubicBezTo>
                  <a:lnTo>
                    <a:pt x="75123" y="58583"/>
                  </a:lnTo>
                  <a:cubicBezTo>
                    <a:pt x="73686" y="55576"/>
                    <a:pt x="72629" y="52396"/>
                    <a:pt x="72024" y="49065"/>
                  </a:cubicBezTo>
                  <a:cubicBezTo>
                    <a:pt x="70853" y="43795"/>
                    <a:pt x="71536" y="38232"/>
                    <a:pt x="73975" y="33450"/>
                  </a:cubicBezTo>
                  <a:cubicBezTo>
                    <a:pt x="75537" y="30913"/>
                    <a:pt x="77294" y="28473"/>
                    <a:pt x="79343" y="26326"/>
                  </a:cubicBezTo>
                  <a:cubicBezTo>
                    <a:pt x="79728" y="25941"/>
                    <a:pt x="80106" y="25550"/>
                    <a:pt x="80479" y="25154"/>
                  </a:cubicBezTo>
                  <a:close/>
                  <a:moveTo>
                    <a:pt x="201060" y="33093"/>
                  </a:moveTo>
                  <a:cubicBezTo>
                    <a:pt x="200133" y="41080"/>
                    <a:pt x="197842" y="48817"/>
                    <a:pt x="195380" y="56384"/>
                  </a:cubicBezTo>
                  <a:cubicBezTo>
                    <a:pt x="194969" y="57617"/>
                    <a:pt x="194547" y="58861"/>
                    <a:pt x="194124" y="60113"/>
                  </a:cubicBezTo>
                  <a:lnTo>
                    <a:pt x="194124" y="60113"/>
                  </a:lnTo>
                  <a:cubicBezTo>
                    <a:pt x="188803" y="53818"/>
                    <a:pt x="186093" y="43042"/>
                    <a:pt x="192355" y="36866"/>
                  </a:cubicBezTo>
                  <a:cubicBezTo>
                    <a:pt x="194745" y="34539"/>
                    <a:pt x="197987" y="33995"/>
                    <a:pt x="201060" y="33093"/>
                  </a:cubicBezTo>
                  <a:close/>
                  <a:moveTo>
                    <a:pt x="167228" y="30106"/>
                  </a:moveTo>
                  <a:cubicBezTo>
                    <a:pt x="169190" y="33067"/>
                    <a:pt x="171314" y="36065"/>
                    <a:pt x="172251" y="39501"/>
                  </a:cubicBezTo>
                  <a:cubicBezTo>
                    <a:pt x="173617" y="44381"/>
                    <a:pt x="172153" y="49358"/>
                    <a:pt x="171177" y="54140"/>
                  </a:cubicBezTo>
                  <a:cubicBezTo>
                    <a:pt x="170752" y="56457"/>
                    <a:pt x="170418" y="58821"/>
                    <a:pt x="170464" y="61152"/>
                  </a:cubicBezTo>
                  <a:lnTo>
                    <a:pt x="170464" y="61152"/>
                  </a:lnTo>
                  <a:cubicBezTo>
                    <a:pt x="165977" y="60331"/>
                    <a:pt x="161515" y="59571"/>
                    <a:pt x="158000" y="58190"/>
                  </a:cubicBezTo>
                  <a:lnTo>
                    <a:pt x="158000" y="58190"/>
                  </a:lnTo>
                  <a:cubicBezTo>
                    <a:pt x="160116" y="52272"/>
                    <a:pt x="161385" y="45945"/>
                    <a:pt x="156982" y="41044"/>
                  </a:cubicBezTo>
                  <a:lnTo>
                    <a:pt x="156982" y="41044"/>
                  </a:lnTo>
                  <a:cubicBezTo>
                    <a:pt x="158343" y="39850"/>
                    <a:pt x="159774" y="38748"/>
                    <a:pt x="161028" y="37647"/>
                  </a:cubicBezTo>
                  <a:cubicBezTo>
                    <a:pt x="163644" y="35596"/>
                    <a:pt x="165748" y="33033"/>
                    <a:pt x="167228" y="30106"/>
                  </a:cubicBezTo>
                  <a:close/>
                  <a:moveTo>
                    <a:pt x="181887" y="3582"/>
                  </a:moveTo>
                  <a:cubicBezTo>
                    <a:pt x="187247" y="3582"/>
                    <a:pt x="192567" y="5942"/>
                    <a:pt x="196259" y="10126"/>
                  </a:cubicBezTo>
                  <a:cubicBezTo>
                    <a:pt x="200960" y="15461"/>
                    <a:pt x="201809" y="22890"/>
                    <a:pt x="201364" y="29775"/>
                  </a:cubicBezTo>
                  <a:lnTo>
                    <a:pt x="201364" y="29775"/>
                  </a:lnTo>
                  <a:cubicBezTo>
                    <a:pt x="198261" y="30960"/>
                    <a:pt x="194748" y="31313"/>
                    <a:pt x="191964" y="33255"/>
                  </a:cubicBezTo>
                  <a:cubicBezTo>
                    <a:pt x="183474" y="39111"/>
                    <a:pt x="185035" y="51798"/>
                    <a:pt x="189915" y="59507"/>
                  </a:cubicBezTo>
                  <a:cubicBezTo>
                    <a:pt x="190838" y="60963"/>
                    <a:pt x="191887" y="62245"/>
                    <a:pt x="193038" y="63378"/>
                  </a:cubicBezTo>
                  <a:lnTo>
                    <a:pt x="193038" y="63378"/>
                  </a:lnTo>
                  <a:cubicBezTo>
                    <a:pt x="192633" y="64622"/>
                    <a:pt x="192238" y="65871"/>
                    <a:pt x="191867" y="67119"/>
                  </a:cubicBezTo>
                  <a:cubicBezTo>
                    <a:pt x="191285" y="68865"/>
                    <a:pt x="190727" y="70659"/>
                    <a:pt x="190361" y="72477"/>
                  </a:cubicBezTo>
                  <a:lnTo>
                    <a:pt x="190361" y="72477"/>
                  </a:lnTo>
                  <a:cubicBezTo>
                    <a:pt x="188867" y="65597"/>
                    <a:pt x="181501" y="63317"/>
                    <a:pt x="173541" y="61734"/>
                  </a:cubicBezTo>
                  <a:lnTo>
                    <a:pt x="173541" y="61734"/>
                  </a:lnTo>
                  <a:cubicBezTo>
                    <a:pt x="173426" y="60060"/>
                    <a:pt x="173577" y="58311"/>
                    <a:pt x="173910" y="56482"/>
                  </a:cubicBezTo>
                  <a:cubicBezTo>
                    <a:pt x="174691" y="51602"/>
                    <a:pt x="176350" y="46820"/>
                    <a:pt x="175764" y="41843"/>
                  </a:cubicBezTo>
                  <a:cubicBezTo>
                    <a:pt x="175276" y="37159"/>
                    <a:pt x="172934" y="33255"/>
                    <a:pt x="170397" y="29351"/>
                  </a:cubicBezTo>
                  <a:cubicBezTo>
                    <a:pt x="169820" y="28434"/>
                    <a:pt x="169222" y="27509"/>
                    <a:pt x="168657" y="26564"/>
                  </a:cubicBezTo>
                  <a:lnTo>
                    <a:pt x="168657" y="26564"/>
                  </a:lnTo>
                  <a:cubicBezTo>
                    <a:pt x="170007" y="22285"/>
                    <a:pt x="170099" y="17622"/>
                    <a:pt x="168933" y="13249"/>
                  </a:cubicBezTo>
                  <a:cubicBezTo>
                    <a:pt x="168711" y="12432"/>
                    <a:pt x="168431" y="11642"/>
                    <a:pt x="168095" y="10884"/>
                  </a:cubicBezTo>
                  <a:lnTo>
                    <a:pt x="168095" y="10884"/>
                  </a:lnTo>
                  <a:cubicBezTo>
                    <a:pt x="169249" y="8992"/>
                    <a:pt x="170823" y="7356"/>
                    <a:pt x="172739" y="6125"/>
                  </a:cubicBezTo>
                  <a:cubicBezTo>
                    <a:pt x="175588" y="4393"/>
                    <a:pt x="178745" y="3582"/>
                    <a:pt x="181887" y="3582"/>
                  </a:cubicBezTo>
                  <a:close/>
                  <a:moveTo>
                    <a:pt x="34565" y="42919"/>
                  </a:moveTo>
                  <a:cubicBezTo>
                    <a:pt x="41748" y="44480"/>
                    <a:pt x="49632" y="45735"/>
                    <a:pt x="55628" y="50138"/>
                  </a:cubicBezTo>
                  <a:cubicBezTo>
                    <a:pt x="61191" y="54140"/>
                    <a:pt x="64216" y="61947"/>
                    <a:pt x="62362" y="68681"/>
                  </a:cubicBezTo>
                  <a:cubicBezTo>
                    <a:pt x="61960" y="70111"/>
                    <a:pt x="61327" y="71413"/>
                    <a:pt x="60529" y="72606"/>
                  </a:cubicBezTo>
                  <a:lnTo>
                    <a:pt x="60529" y="72606"/>
                  </a:lnTo>
                  <a:cubicBezTo>
                    <a:pt x="56681" y="70472"/>
                    <a:pt x="52564" y="68850"/>
                    <a:pt x="48894" y="66631"/>
                  </a:cubicBezTo>
                  <a:cubicBezTo>
                    <a:pt x="45186" y="64484"/>
                    <a:pt x="41965" y="61557"/>
                    <a:pt x="39428" y="58043"/>
                  </a:cubicBezTo>
                  <a:cubicBezTo>
                    <a:pt x="36206" y="53509"/>
                    <a:pt x="34808" y="48282"/>
                    <a:pt x="34565" y="42919"/>
                  </a:cubicBezTo>
                  <a:close/>
                  <a:moveTo>
                    <a:pt x="122526" y="60163"/>
                  </a:moveTo>
                  <a:cubicBezTo>
                    <a:pt x="123171" y="60733"/>
                    <a:pt x="123777" y="61356"/>
                    <a:pt x="124333" y="62045"/>
                  </a:cubicBezTo>
                  <a:cubicBezTo>
                    <a:pt x="126984" y="65178"/>
                    <a:pt x="127585" y="69105"/>
                    <a:pt x="127116" y="73064"/>
                  </a:cubicBezTo>
                  <a:lnTo>
                    <a:pt x="127116" y="73064"/>
                  </a:lnTo>
                  <a:cubicBezTo>
                    <a:pt x="127001" y="73035"/>
                    <a:pt x="126887" y="73006"/>
                    <a:pt x="126773" y="72975"/>
                  </a:cubicBezTo>
                  <a:cubicBezTo>
                    <a:pt x="124235" y="72194"/>
                    <a:pt x="120917"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1" y="54335"/>
                  </a:cubicBezTo>
                  <a:cubicBezTo>
                    <a:pt x="150081" y="56771"/>
                    <a:pt x="152045"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5" y="73516"/>
                    <a:pt x="132514" y="73594"/>
                    <a:pt x="131518" y="73594"/>
                  </a:cubicBezTo>
                  <a:cubicBezTo>
                    <a:pt x="131090" y="73594"/>
                    <a:pt x="130661"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499" y="57930"/>
                  </a:cubicBezTo>
                  <a:lnTo>
                    <a:pt x="124499" y="57930"/>
                  </a:lnTo>
                  <a:cubicBezTo>
                    <a:pt x="124950" y="57466"/>
                    <a:pt x="125415" y="57016"/>
                    <a:pt x="125895" y="56580"/>
                  </a:cubicBezTo>
                  <a:cubicBezTo>
                    <a:pt x="130677" y="52188"/>
                    <a:pt x="135947" y="48479"/>
                    <a:pt x="141021"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7" y="47406"/>
                    <a:pt x="102920"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6" y="61670"/>
                  </a:cubicBezTo>
                  <a:lnTo>
                    <a:pt x="76766" y="61670"/>
                  </a:lnTo>
                  <a:cubicBezTo>
                    <a:pt x="78821" y="57996"/>
                    <a:pt x="80569" y="54140"/>
                    <a:pt x="82076" y="50236"/>
                  </a:cubicBezTo>
                  <a:cubicBezTo>
                    <a:pt x="85285" y="41235"/>
                    <a:pt x="85920" y="31481"/>
                    <a:pt x="82673" y="22685"/>
                  </a:cubicBezTo>
                  <a:lnTo>
                    <a:pt x="82673" y="22685"/>
                  </a:lnTo>
                  <a:cubicBezTo>
                    <a:pt x="83574" y="21616"/>
                    <a:pt x="84445" y="20517"/>
                    <a:pt x="85296" y="19397"/>
                  </a:cubicBezTo>
                  <a:cubicBezTo>
                    <a:pt x="87638" y="15786"/>
                    <a:pt x="89200" y="9931"/>
                    <a:pt x="93787" y="8467"/>
                  </a:cubicBezTo>
                  <a:cubicBezTo>
                    <a:pt x="94742" y="8148"/>
                    <a:pt x="95714" y="8004"/>
                    <a:pt x="96682" y="8004"/>
                  </a:cubicBezTo>
                  <a:close/>
                  <a:moveTo>
                    <a:pt x="174182" y="65077"/>
                  </a:moveTo>
                  <a:cubicBezTo>
                    <a:pt x="175501" y="65359"/>
                    <a:pt x="176812" y="65674"/>
                    <a:pt x="178106" y="66046"/>
                  </a:cubicBezTo>
                  <a:cubicBezTo>
                    <a:pt x="181620" y="67022"/>
                    <a:pt x="185719" y="68681"/>
                    <a:pt x="187085" y="72292"/>
                  </a:cubicBezTo>
                  <a:cubicBezTo>
                    <a:pt x="187432" y="73211"/>
                    <a:pt x="187608" y="74151"/>
                    <a:pt x="187649" y="75097"/>
                  </a:cubicBezTo>
                  <a:lnTo>
                    <a:pt x="187649" y="75097"/>
                  </a:lnTo>
                  <a:cubicBezTo>
                    <a:pt x="184048"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4" y="19146"/>
                    <a:pt x="79203" y="21849"/>
                  </a:cubicBezTo>
                  <a:lnTo>
                    <a:pt x="79203" y="21849"/>
                  </a:lnTo>
                  <a:cubicBezTo>
                    <a:pt x="75799" y="25583"/>
                    <a:pt x="72220" y="29378"/>
                    <a:pt x="70267" y="34133"/>
                  </a:cubicBezTo>
                  <a:cubicBezTo>
                    <a:pt x="66560" y="42926"/>
                    <a:pt x="68716" y="53469"/>
                    <a:pt x="73305" y="61796"/>
                  </a:cubicBezTo>
                  <a:lnTo>
                    <a:pt x="73305" y="61796"/>
                  </a:lnTo>
                  <a:cubicBezTo>
                    <a:pt x="72919"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1" y="49065"/>
                  </a:cubicBezTo>
                  <a:cubicBezTo>
                    <a:pt x="53384" y="43795"/>
                    <a:pt x="45186" y="42038"/>
                    <a:pt x="37769" y="40574"/>
                  </a:cubicBezTo>
                  <a:cubicBezTo>
                    <a:pt x="36700" y="40344"/>
                    <a:pt x="35623" y="40116"/>
                    <a:pt x="34546" y="39880"/>
                  </a:cubicBezTo>
                  <a:lnTo>
                    <a:pt x="34546" y="39880"/>
                  </a:lnTo>
                  <a:cubicBezTo>
                    <a:pt x="34621" y="37466"/>
                    <a:pt x="34902" y="35046"/>
                    <a:pt x="35329" y="32670"/>
                  </a:cubicBezTo>
                  <a:cubicBezTo>
                    <a:pt x="36890"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3" y="75512"/>
                  </a:cubicBezTo>
                  <a:cubicBezTo>
                    <a:pt x="166493" y="77562"/>
                    <a:pt x="166883" y="80685"/>
                    <a:pt x="166883" y="83515"/>
                  </a:cubicBezTo>
                  <a:cubicBezTo>
                    <a:pt x="166836" y="85125"/>
                    <a:pt x="166605" y="86735"/>
                    <a:pt x="166167" y="88290"/>
                  </a:cubicBezTo>
                  <a:lnTo>
                    <a:pt x="166167" y="88290"/>
                  </a:lnTo>
                  <a:cubicBezTo>
                    <a:pt x="164989" y="87931"/>
                    <a:pt x="163824" y="87552"/>
                    <a:pt x="162687" y="87126"/>
                  </a:cubicBezTo>
                  <a:cubicBezTo>
                    <a:pt x="158978" y="85759"/>
                    <a:pt x="155758" y="83612"/>
                    <a:pt x="154099" y="79806"/>
                  </a:cubicBezTo>
                  <a:cubicBezTo>
                    <a:pt x="153200" y="77650"/>
                    <a:pt x="152984" y="75472"/>
                    <a:pt x="153175" y="73303"/>
                  </a:cubicBezTo>
                  <a:lnTo>
                    <a:pt x="153175" y="73303"/>
                  </a:lnTo>
                  <a:cubicBezTo>
                    <a:pt x="154304" y="73192"/>
                    <a:pt x="155432" y="73128"/>
                    <a:pt x="156556" y="73128"/>
                  </a:cubicBezTo>
                  <a:close/>
                  <a:moveTo>
                    <a:pt x="193432" y="78868"/>
                  </a:moveTo>
                  <a:cubicBezTo>
                    <a:pt x="196066" y="79246"/>
                    <a:pt x="198651" y="79807"/>
                    <a:pt x="201041" y="81075"/>
                  </a:cubicBezTo>
                  <a:cubicBezTo>
                    <a:pt x="204956" y="83176"/>
                    <a:pt x="207469" y="87146"/>
                    <a:pt x="207759" y="91613"/>
                  </a:cubicBezTo>
                  <a:lnTo>
                    <a:pt x="207759" y="91613"/>
                  </a:lnTo>
                  <a:cubicBezTo>
                    <a:pt x="206273" y="90942"/>
                    <a:pt x="204802" y="90239"/>
                    <a:pt x="203383" y="89468"/>
                  </a:cubicBezTo>
                  <a:cubicBezTo>
                    <a:pt x="200162" y="88004"/>
                    <a:pt x="197332" y="85759"/>
                    <a:pt x="195185" y="82929"/>
                  </a:cubicBezTo>
                  <a:cubicBezTo>
                    <a:pt x="194375" y="81674"/>
                    <a:pt x="193784" y="80302"/>
                    <a:pt x="193432" y="78868"/>
                  </a:cubicBezTo>
                  <a:close/>
                  <a:moveTo>
                    <a:pt x="156912" y="61062"/>
                  </a:moveTo>
                  <a:cubicBezTo>
                    <a:pt x="161379" y="62806"/>
                    <a:pt x="166115" y="63545"/>
                    <a:pt x="170813" y="64414"/>
                  </a:cubicBezTo>
                  <a:lnTo>
                    <a:pt x="170813" y="64414"/>
                  </a:lnTo>
                  <a:cubicBezTo>
                    <a:pt x="171090" y="65768"/>
                    <a:pt x="171550" y="67098"/>
                    <a:pt x="172251" y="68388"/>
                  </a:cubicBezTo>
                  <a:cubicBezTo>
                    <a:pt x="175081" y="73268"/>
                    <a:pt x="179961" y="76781"/>
                    <a:pt x="185523" y="77757"/>
                  </a:cubicBezTo>
                  <a:cubicBezTo>
                    <a:pt x="186134" y="77884"/>
                    <a:pt x="186750" y="77991"/>
                    <a:pt x="187370" y="78087"/>
                  </a:cubicBezTo>
                  <a:lnTo>
                    <a:pt x="187370" y="78087"/>
                  </a:lnTo>
                  <a:cubicBezTo>
                    <a:pt x="186814" y="80645"/>
                    <a:pt x="185534" y="83115"/>
                    <a:pt x="184255" y="85174"/>
                  </a:cubicBezTo>
                  <a:cubicBezTo>
                    <a:pt x="182558" y="87860"/>
                    <a:pt x="180605" y="90342"/>
                    <a:pt x="179176" y="93063"/>
                  </a:cubicBezTo>
                  <a:lnTo>
                    <a:pt x="179176" y="93063"/>
                  </a:lnTo>
                  <a:cubicBezTo>
                    <a:pt x="176108" y="91228"/>
                    <a:pt x="172576" y="90168"/>
                    <a:pt x="169030" y="89135"/>
                  </a:cubicBezTo>
                  <a:lnTo>
                    <a:pt x="169030" y="89135"/>
                  </a:lnTo>
                  <a:cubicBezTo>
                    <a:pt x="169331" y="88123"/>
                    <a:pt x="169560" y="87092"/>
                    <a:pt x="169713"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3" y="70253"/>
                  </a:cubicBezTo>
                  <a:lnTo>
                    <a:pt x="153683" y="70253"/>
                  </a:lnTo>
                  <a:cubicBezTo>
                    <a:pt x="154043" y="68740"/>
                    <a:pt x="154538" y="67236"/>
                    <a:pt x="155075" y="65753"/>
                  </a:cubicBezTo>
                  <a:cubicBezTo>
                    <a:pt x="155617" y="64276"/>
                    <a:pt x="156267" y="62698"/>
                    <a:pt x="156912"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5" y="65948"/>
                    <a:pt x="116526" y="68388"/>
                  </a:cubicBezTo>
                  <a:cubicBezTo>
                    <a:pt x="117306"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5" y="93935"/>
                    <a:pt x="115089" y="94067"/>
                    <a:pt x="112452" y="94116"/>
                  </a:cubicBezTo>
                  <a:lnTo>
                    <a:pt x="112452" y="94116"/>
                  </a:lnTo>
                  <a:cubicBezTo>
                    <a:pt x="112153" y="93399"/>
                    <a:pt x="111819" y="92694"/>
                    <a:pt x="111451" y="92005"/>
                  </a:cubicBezTo>
                  <a:cubicBezTo>
                    <a:pt x="107685" y="84713"/>
                    <a:pt x="100760" y="80448"/>
                    <a:pt x="93918" y="76345"/>
                  </a:cubicBezTo>
                  <a:lnTo>
                    <a:pt x="93918" y="76345"/>
                  </a:lnTo>
                  <a:cubicBezTo>
                    <a:pt x="94826" y="74358"/>
                    <a:pt x="96014" y="72470"/>
                    <a:pt x="97202" y="70730"/>
                  </a:cubicBezTo>
                  <a:cubicBezTo>
                    <a:pt x="99935" y="66729"/>
                    <a:pt x="103448" y="62923"/>
                    <a:pt x="106083" y="58629"/>
                  </a:cubicBezTo>
                  <a:cubicBezTo>
                    <a:pt x="107160" y="56789"/>
                    <a:pt x="108134" y="54887"/>
                    <a:pt x="109005" y="52932"/>
                  </a:cubicBezTo>
                  <a:close/>
                  <a:moveTo>
                    <a:pt x="92849" y="79228"/>
                  </a:moveTo>
                  <a:cubicBezTo>
                    <a:pt x="94781" y="80391"/>
                    <a:pt x="96708" y="81569"/>
                    <a:pt x="98569" y="82832"/>
                  </a:cubicBezTo>
                  <a:cubicBezTo>
                    <a:pt x="102668" y="85369"/>
                    <a:pt x="106083" y="88882"/>
                    <a:pt x="108523" y="93079"/>
                  </a:cubicBezTo>
                  <a:cubicBezTo>
                    <a:pt x="108701" y="93418"/>
                    <a:pt x="108874" y="93765"/>
                    <a:pt x="109041" y="94117"/>
                  </a:cubicBezTo>
                  <a:lnTo>
                    <a:pt x="109041" y="94117"/>
                  </a:lnTo>
                  <a:cubicBezTo>
                    <a:pt x="106264" y="94051"/>
                    <a:pt x="103511" y="93790"/>
                    <a:pt x="100813" y="93079"/>
                  </a:cubicBezTo>
                  <a:cubicBezTo>
                    <a:pt x="96422" y="91908"/>
                    <a:pt x="93006" y="89273"/>
                    <a:pt x="92420"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1"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49" y="97861"/>
                    <a:pt x="218998" y="96787"/>
                  </a:cubicBezTo>
                  <a:cubicBezTo>
                    <a:pt x="217436" y="95909"/>
                    <a:pt x="215777" y="95226"/>
                    <a:pt x="214020" y="94348"/>
                  </a:cubicBezTo>
                  <a:cubicBezTo>
                    <a:pt x="213020" y="93903"/>
                    <a:pt x="212004" y="93467"/>
                    <a:pt x="210984" y="93027"/>
                  </a:cubicBezTo>
                  <a:lnTo>
                    <a:pt x="210984" y="93027"/>
                  </a:lnTo>
                  <a:cubicBezTo>
                    <a:pt x="210841" y="88850"/>
                    <a:pt x="209296"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8" y="72585"/>
                  </a:cubicBezTo>
                  <a:cubicBezTo>
                    <a:pt x="194040" y="70206"/>
                    <a:pt x="194746" y="67828"/>
                    <a:pt x="195514" y="65483"/>
                  </a:cubicBezTo>
                  <a:close/>
                  <a:moveTo>
                    <a:pt x="180619" y="98031"/>
                  </a:moveTo>
                  <a:lnTo>
                    <a:pt x="180619" y="98031"/>
                  </a:lnTo>
                  <a:cubicBezTo>
                    <a:pt x="180969" y="98405"/>
                    <a:pt x="181303" y="98803"/>
                    <a:pt x="181620" y="99227"/>
                  </a:cubicBezTo>
                  <a:cubicBezTo>
                    <a:pt x="183891" y="102190"/>
                    <a:pt x="184339" y="105727"/>
                    <a:pt x="183430" y="108955"/>
                  </a:cubicBezTo>
                  <a:lnTo>
                    <a:pt x="183430" y="108955"/>
                  </a:lnTo>
                  <a:cubicBezTo>
                    <a:pt x="181855" y="106731"/>
                    <a:pt x="180794" y="104048"/>
                    <a:pt x="180449" y="101569"/>
                  </a:cubicBezTo>
                  <a:cubicBezTo>
                    <a:pt x="180280" y="100364"/>
                    <a:pt x="180362" y="99183"/>
                    <a:pt x="180619" y="98031"/>
                  </a:cubicBezTo>
                  <a:close/>
                  <a:moveTo>
                    <a:pt x="75016" y="64630"/>
                  </a:moveTo>
                  <a:cubicBezTo>
                    <a:pt x="75091"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7" y="96982"/>
                  </a:cubicBezTo>
                  <a:cubicBezTo>
                    <a:pt x="106830" y="97131"/>
                    <a:pt x="108552" y="97180"/>
                    <a:pt x="110275" y="97182"/>
                  </a:cubicBezTo>
                  <a:lnTo>
                    <a:pt x="110275" y="97182"/>
                  </a:lnTo>
                  <a:cubicBezTo>
                    <a:pt x="111301" y="100308"/>
                    <a:pt x="111674" y="103663"/>
                    <a:pt x="110670" y="106742"/>
                  </a:cubicBezTo>
                  <a:cubicBezTo>
                    <a:pt x="109889" y="109279"/>
                    <a:pt x="108035" y="111231"/>
                    <a:pt x="105693" y="112304"/>
                  </a:cubicBezTo>
                  <a:cubicBezTo>
                    <a:pt x="104609" y="112651"/>
                    <a:pt x="103505" y="112825"/>
                    <a:pt x="102408" y="112825"/>
                  </a:cubicBezTo>
                  <a:cubicBezTo>
                    <a:pt x="101036" y="112825"/>
                    <a:pt x="99675" y="112554"/>
                    <a:pt x="98374" y="112012"/>
                  </a:cubicBezTo>
                  <a:cubicBezTo>
                    <a:pt x="96031" y="111036"/>
                    <a:pt x="93884" y="109865"/>
                    <a:pt x="91737" y="108498"/>
                  </a:cubicBezTo>
                  <a:cubicBezTo>
                    <a:pt x="89395" y="107132"/>
                    <a:pt x="86955" y="106059"/>
                    <a:pt x="84613" y="104887"/>
                  </a:cubicBezTo>
                  <a:cubicBezTo>
                    <a:pt x="81948" y="103640"/>
                    <a:pt x="79150" y="102392"/>
                    <a:pt x="76566" y="100857"/>
                  </a:cubicBezTo>
                  <a:lnTo>
                    <a:pt x="76566" y="100857"/>
                  </a:lnTo>
                  <a:cubicBezTo>
                    <a:pt x="76869" y="99246"/>
                    <a:pt x="77018" y="97590"/>
                    <a:pt x="77001" y="95909"/>
                  </a:cubicBezTo>
                  <a:cubicBezTo>
                    <a:pt x="76927" y="88262"/>
                    <a:pt x="73198" y="82222"/>
                    <a:pt x="67857" y="77622"/>
                  </a:cubicBezTo>
                  <a:lnTo>
                    <a:pt x="67857" y="77622"/>
                  </a:lnTo>
                  <a:cubicBezTo>
                    <a:pt x="69408" y="73629"/>
                    <a:pt x="71748" y="69879"/>
                    <a:pt x="73975"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7" y="113525"/>
                    <a:pt x="135305" y="113452"/>
                    <a:pt x="134678" y="113378"/>
                  </a:cubicBezTo>
                  <a:cubicBezTo>
                    <a:pt x="132726" y="113280"/>
                    <a:pt x="130872" y="112792"/>
                    <a:pt x="129115" y="112012"/>
                  </a:cubicBezTo>
                  <a:cubicBezTo>
                    <a:pt x="124723" y="109767"/>
                    <a:pt x="123455" y="104692"/>
                    <a:pt x="123552" y="100008"/>
                  </a:cubicBezTo>
                  <a:cubicBezTo>
                    <a:pt x="123571"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79" y="110138"/>
                    <a:pt x="196844" y="113183"/>
                  </a:cubicBezTo>
                  <a:cubicBezTo>
                    <a:pt x="195502" y="113789"/>
                    <a:pt x="194064" y="114088"/>
                    <a:pt x="192623" y="114088"/>
                  </a:cubicBezTo>
                  <a:cubicBezTo>
                    <a:pt x="190817" y="114088"/>
                    <a:pt x="189006" y="113618"/>
                    <a:pt x="187378" y="112695"/>
                  </a:cubicBezTo>
                  <a:cubicBezTo>
                    <a:pt x="186842" y="112385"/>
                    <a:pt x="186329" y="112020"/>
                    <a:pt x="185841" y="111609"/>
                  </a:cubicBezTo>
                  <a:lnTo>
                    <a:pt x="185841" y="111609"/>
                  </a:lnTo>
                  <a:cubicBezTo>
                    <a:pt x="187604" y="107320"/>
                    <a:pt x="187399" y="102334"/>
                    <a:pt x="184743" y="98251"/>
                  </a:cubicBezTo>
                  <a:cubicBezTo>
                    <a:pt x="183855" y="96938"/>
                    <a:pt x="182843" y="95833"/>
                    <a:pt x="181735" y="94888"/>
                  </a:cubicBezTo>
                  <a:lnTo>
                    <a:pt x="181735" y="94888"/>
                  </a:lnTo>
                  <a:cubicBezTo>
                    <a:pt x="182540" y="93191"/>
                    <a:pt x="183602" y="91574"/>
                    <a:pt x="184645" y="90053"/>
                  </a:cubicBezTo>
                  <a:cubicBezTo>
                    <a:pt x="186939" y="86655"/>
                    <a:pt x="189233" y="83183"/>
                    <a:pt x="190175" y="79122"/>
                  </a:cubicBezTo>
                  <a:close/>
                  <a:moveTo>
                    <a:pt x="168036" y="91852"/>
                  </a:moveTo>
                  <a:lnTo>
                    <a:pt x="168036" y="91852"/>
                  </a:ln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4" y="117282"/>
                    <a:pt x="158002" y="116208"/>
                    <a:pt x="157319" y="112695"/>
                  </a:cubicBezTo>
                  <a:cubicBezTo>
                    <a:pt x="156734" y="109962"/>
                    <a:pt x="158588" y="107034"/>
                    <a:pt x="159954" y="104790"/>
                  </a:cubicBezTo>
                  <a:cubicBezTo>
                    <a:pt x="161808" y="101569"/>
                    <a:pt x="164053" y="98642"/>
                    <a:pt x="166103" y="95421"/>
                  </a:cubicBezTo>
                  <a:cubicBezTo>
                    <a:pt x="166845" y="94288"/>
                    <a:pt x="167494" y="93092"/>
                    <a:pt x="168036"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5" y="100593"/>
                    <a:pt x="32792" y="95909"/>
                    <a:pt x="37574" y="92493"/>
                  </a:cubicBezTo>
                  <a:cubicBezTo>
                    <a:pt x="42746" y="88687"/>
                    <a:pt x="48699" y="85955"/>
                    <a:pt x="54164" y="82344"/>
                  </a:cubicBezTo>
                  <a:cubicBezTo>
                    <a:pt x="56668" y="80692"/>
                    <a:pt x="59145" y="78808"/>
                    <a:pt x="61162" y="76575"/>
                  </a:cubicBezTo>
                  <a:close/>
                  <a:moveTo>
                    <a:pt x="217016" y="1"/>
                  </a:moveTo>
                  <a:cubicBezTo>
                    <a:pt x="215530" y="1"/>
                    <a:pt x="214075" y="271"/>
                    <a:pt x="212752" y="952"/>
                  </a:cubicBezTo>
                  <a:cubicBezTo>
                    <a:pt x="208750" y="2807"/>
                    <a:pt x="207970" y="7393"/>
                    <a:pt x="208067" y="11395"/>
                  </a:cubicBezTo>
                  <a:cubicBezTo>
                    <a:pt x="208165" y="16860"/>
                    <a:pt x="209629" y="22520"/>
                    <a:pt x="205627" y="27009"/>
                  </a:cubicBezTo>
                  <a:cubicBezTo>
                    <a:pt x="205304" y="27367"/>
                    <a:pt x="204964" y="27688"/>
                    <a:pt x="204607" y="27976"/>
                  </a:cubicBezTo>
                  <a:lnTo>
                    <a:pt x="204607" y="27976"/>
                  </a:lnTo>
                  <a:cubicBezTo>
                    <a:pt x="204858" y="19351"/>
                    <a:pt x="202854"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7" y="3951"/>
                    <a:pt x="160052" y="2807"/>
                  </a:cubicBezTo>
                  <a:cubicBezTo>
                    <a:pt x="158082" y="1983"/>
                    <a:pt x="156111" y="1619"/>
                    <a:pt x="154155" y="1619"/>
                  </a:cubicBezTo>
                  <a:cubicBezTo>
                    <a:pt x="150783" y="1619"/>
                    <a:pt x="147454" y="2700"/>
                    <a:pt x="144242" y="4368"/>
                  </a:cubicBezTo>
                  <a:cubicBezTo>
                    <a:pt x="142783" y="5115"/>
                    <a:pt x="141337" y="5902"/>
                    <a:pt x="139903" y="6722"/>
                  </a:cubicBezTo>
                  <a:lnTo>
                    <a:pt x="139903" y="6722"/>
                  </a:lnTo>
                  <a:cubicBezTo>
                    <a:pt x="137388" y="3888"/>
                    <a:pt x="134059"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6" y="8076"/>
                    <a:pt x="102375" y="6320"/>
                  </a:cubicBezTo>
                  <a:cubicBezTo>
                    <a:pt x="100471" y="5498"/>
                    <a:pt x="98357" y="5002"/>
                    <a:pt x="96278" y="5002"/>
                  </a:cubicBezTo>
                  <a:cubicBezTo>
                    <a:pt x="93668" y="5002"/>
                    <a:pt x="91113" y="5784"/>
                    <a:pt x="89102" y="7686"/>
                  </a:cubicBezTo>
                  <a:cubicBezTo>
                    <a:pt x="85709" y="10896"/>
                    <a:pt x="84212" y="15743"/>
                    <a:pt x="81290" y="19474"/>
                  </a:cubicBezTo>
                  <a:lnTo>
                    <a:pt x="81290" y="19474"/>
                  </a:lnTo>
                  <a:cubicBezTo>
                    <a:pt x="80769" y="18421"/>
                    <a:pt x="80185" y="17386"/>
                    <a:pt x="79538" y="16372"/>
                  </a:cubicBezTo>
                  <a:cubicBezTo>
                    <a:pt x="74869" y="9108"/>
                    <a:pt x="66675" y="1845"/>
                    <a:pt x="57605" y="1845"/>
                  </a:cubicBezTo>
                  <a:cubicBezTo>
                    <a:pt x="56438" y="1845"/>
                    <a:pt x="55257" y="1965"/>
                    <a:pt x="54067" y="2221"/>
                  </a:cubicBezTo>
                  <a:cubicBezTo>
                    <a:pt x="44600" y="4270"/>
                    <a:pt x="38647" y="13542"/>
                    <a:pt x="35231"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5" y="4077"/>
                    <a:pt x="6305" y="2993"/>
                    <a:pt x="5330" y="2993"/>
                  </a:cubicBezTo>
                  <a:cubicBezTo>
                    <a:pt x="4878" y="2993"/>
                    <a:pt x="4444" y="3226"/>
                    <a:pt x="4197" y="3782"/>
                  </a:cubicBezTo>
                  <a:lnTo>
                    <a:pt x="4197" y="3685"/>
                  </a:lnTo>
                  <a:lnTo>
                    <a:pt x="4197" y="3685"/>
                  </a:lnTo>
                  <a:cubicBezTo>
                    <a:pt x="1" y="13737"/>
                    <a:pt x="3514" y="24569"/>
                    <a:pt x="10931" y="31986"/>
                  </a:cubicBezTo>
                  <a:cubicBezTo>
                    <a:pt x="16505"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89"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0" y="97039"/>
                    <a:pt x="119496" y="97039"/>
                  </a:cubicBezTo>
                  <a:cubicBezTo>
                    <a:pt x="119900" y="97039"/>
                    <a:pt x="120304" y="97041"/>
                    <a:pt x="120708" y="97047"/>
                  </a:cubicBezTo>
                  <a:lnTo>
                    <a:pt x="120708" y="97047"/>
                  </a:lnTo>
                  <a:cubicBezTo>
                    <a:pt x="120404" y="99448"/>
                    <a:pt x="120386" y="101891"/>
                    <a:pt x="120820" y="104399"/>
                  </a:cubicBezTo>
                  <a:cubicBezTo>
                    <a:pt x="121308" y="108986"/>
                    <a:pt x="124235" y="112890"/>
                    <a:pt x="128334" y="114939"/>
                  </a:cubicBezTo>
                  <a:cubicBezTo>
                    <a:pt x="130538" y="115857"/>
                    <a:pt x="133394" y="116545"/>
                    <a:pt x="136084" y="116545"/>
                  </a:cubicBezTo>
                  <a:cubicBezTo>
                    <a:pt x="137683" y="116545"/>
                    <a:pt x="139224" y="116302"/>
                    <a:pt x="140533" y="115720"/>
                  </a:cubicBezTo>
                  <a:cubicBezTo>
                    <a:pt x="144925" y="113963"/>
                    <a:pt x="144827" y="108596"/>
                    <a:pt x="142973" y="105083"/>
                  </a:cubicBezTo>
                  <a:cubicBezTo>
                    <a:pt x="141021"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8" y="76529"/>
                    <a:pt x="143988" y="74685"/>
                    <a:pt x="150057" y="73713"/>
                  </a:cubicBezTo>
                  <a:lnTo>
                    <a:pt x="150057" y="73713"/>
                  </a:lnTo>
                  <a:cubicBezTo>
                    <a:pt x="149950" y="75948"/>
                    <a:pt x="150231" y="78192"/>
                    <a:pt x="151073" y="80392"/>
                  </a:cubicBezTo>
                  <a:cubicBezTo>
                    <a:pt x="152537" y="84198"/>
                    <a:pt x="155465" y="87321"/>
                    <a:pt x="159271" y="88980"/>
                  </a:cubicBezTo>
                  <a:cubicBezTo>
                    <a:pt x="161105" y="89836"/>
                    <a:pt x="163097" y="90471"/>
                    <a:pt x="165136" y="91051"/>
                  </a:cubicBezTo>
                  <a:lnTo>
                    <a:pt x="165136" y="91051"/>
                  </a:lnTo>
                  <a:cubicBezTo>
                    <a:pt x="164820" y="91715"/>
                    <a:pt x="164460" y="92360"/>
                    <a:pt x="164053" y="92981"/>
                  </a:cubicBezTo>
                  <a:cubicBezTo>
                    <a:pt x="162101" y="96202"/>
                    <a:pt x="159857" y="99227"/>
                    <a:pt x="157905" y="102448"/>
                  </a:cubicBezTo>
                  <a:cubicBezTo>
                    <a:pt x="156246" y="105083"/>
                    <a:pt x="154489" y="108108"/>
                    <a:pt x="154294" y="111328"/>
                  </a:cubicBezTo>
                  <a:cubicBezTo>
                    <a:pt x="154196" y="114354"/>
                    <a:pt x="155758" y="117184"/>
                    <a:pt x="158490" y="118648"/>
                  </a:cubicBezTo>
                  <a:cubicBezTo>
                    <a:pt x="161944" y="120633"/>
                    <a:pt x="165779" y="121626"/>
                    <a:pt x="169725"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2" y="96527"/>
                  </a:cubicBezTo>
                  <a:lnTo>
                    <a:pt x="210872" y="96527"/>
                  </a:lnTo>
                  <a:cubicBezTo>
                    <a:pt x="212088" y="97050"/>
                    <a:pt x="213304" y="97585"/>
                    <a:pt x="214508" y="98154"/>
                  </a:cubicBezTo>
                  <a:cubicBezTo>
                    <a:pt x="218314" y="100008"/>
                    <a:pt x="221828" y="102643"/>
                    <a:pt x="225634" y="104204"/>
                  </a:cubicBezTo>
                  <a:cubicBezTo>
                    <a:pt x="227849" y="105161"/>
                    <a:pt x="230220" y="105780"/>
                    <a:pt x="232545" y="105780"/>
                  </a:cubicBezTo>
                  <a:cubicBezTo>
                    <a:pt x="234728" y="105780"/>
                    <a:pt x="236871" y="105234"/>
                    <a:pt x="238809" y="103911"/>
                  </a:cubicBezTo>
                  <a:cubicBezTo>
                    <a:pt x="242908" y="100691"/>
                    <a:pt x="245250" y="95714"/>
                    <a:pt x="245152" y="90444"/>
                  </a:cubicBezTo>
                  <a:cubicBezTo>
                    <a:pt x="244957" y="85759"/>
                    <a:pt x="242908" y="81173"/>
                    <a:pt x="239492" y="77855"/>
                  </a:cubicBezTo>
                  <a:cubicBezTo>
                    <a:pt x="235686" y="74341"/>
                    <a:pt x="231001" y="71901"/>
                    <a:pt x="225927" y="70926"/>
                  </a:cubicBezTo>
                  <a:cubicBezTo>
                    <a:pt x="216100" y="68688"/>
                    <a:pt x="204721" y="69360"/>
                    <a:pt x="196529" y="62498"/>
                  </a:cubicBezTo>
                  <a:lnTo>
                    <a:pt x="196529" y="62498"/>
                  </a:lnTo>
                  <a:cubicBezTo>
                    <a:pt x="196536" y="62477"/>
                    <a:pt x="196544" y="62456"/>
                    <a:pt x="196551" y="62435"/>
                  </a:cubicBezTo>
                  <a:cubicBezTo>
                    <a:pt x="197918" y="58531"/>
                    <a:pt x="199186" y="54530"/>
                    <a:pt x="200357" y="50626"/>
                  </a:cubicBezTo>
                  <a:cubicBezTo>
                    <a:pt x="201957" y="45085"/>
                    <a:pt x="203698" y="38467"/>
                    <a:pt x="204356" y="31833"/>
                  </a:cubicBezTo>
                  <a:lnTo>
                    <a:pt x="204356" y="31833"/>
                  </a:lnTo>
                  <a:cubicBezTo>
                    <a:pt x="204864" y="31569"/>
                    <a:pt x="205355" y="31266"/>
                    <a:pt x="205823" y="30913"/>
                  </a:cubicBezTo>
                  <a:cubicBezTo>
                    <a:pt x="210409" y="27595"/>
                    <a:pt x="211678" y="22227"/>
                    <a:pt x="211385" y="16860"/>
                  </a:cubicBezTo>
                  <a:cubicBezTo>
                    <a:pt x="211093" y="13054"/>
                    <a:pt x="209726" y="6808"/>
                    <a:pt x="213337" y="4075"/>
                  </a:cubicBezTo>
                  <a:cubicBezTo>
                    <a:pt x="214337" y="3335"/>
                    <a:pt x="215547" y="3058"/>
                    <a:pt x="216819" y="3058"/>
                  </a:cubicBezTo>
                  <a:cubicBezTo>
                    <a:pt x="218899" y="3058"/>
                    <a:pt x="221145" y="3799"/>
                    <a:pt x="222901" y="4466"/>
                  </a:cubicBezTo>
                  <a:cubicBezTo>
                    <a:pt x="226512" y="5929"/>
                    <a:pt x="229830" y="8174"/>
                    <a:pt x="232465" y="11004"/>
                  </a:cubicBezTo>
                  <a:cubicBezTo>
                    <a:pt x="235003" y="13737"/>
                    <a:pt x="236174" y="17640"/>
                    <a:pt x="236954" y="21154"/>
                  </a:cubicBezTo>
                  <a:cubicBezTo>
                    <a:pt x="238321" y="28278"/>
                    <a:pt x="237247" y="39111"/>
                    <a:pt x="228074" y="39501"/>
                  </a:cubicBezTo>
                  <a:cubicBezTo>
                    <a:pt x="227782" y="39514"/>
                    <a:pt x="227480" y="39519"/>
                    <a:pt x="227170" y="39519"/>
                  </a:cubicBezTo>
                  <a:cubicBezTo>
                    <a:pt x="224304" y="39519"/>
                    <a:pt x="220702" y="39030"/>
                    <a:pt x="217236" y="39030"/>
                  </a:cubicBezTo>
                  <a:cubicBezTo>
                    <a:pt x="212424" y="39030"/>
                    <a:pt x="207874" y="39973"/>
                    <a:pt x="205920" y="44478"/>
                  </a:cubicBezTo>
                  <a:cubicBezTo>
                    <a:pt x="204163" y="48479"/>
                    <a:pt x="206408" y="52578"/>
                    <a:pt x="209433" y="55311"/>
                  </a:cubicBezTo>
                  <a:cubicBezTo>
                    <a:pt x="212947" y="58336"/>
                    <a:pt x="217338" y="60093"/>
                    <a:pt x="221925" y="60093"/>
                  </a:cubicBezTo>
                  <a:cubicBezTo>
                    <a:pt x="222332" y="60108"/>
                    <a:pt x="222746" y="60115"/>
                    <a:pt x="223167" y="60115"/>
                  </a:cubicBezTo>
                  <a:cubicBezTo>
                    <a:pt x="224823" y="60115"/>
                    <a:pt x="226572" y="60018"/>
                    <a:pt x="228318" y="60018"/>
                  </a:cubicBezTo>
                  <a:cubicBezTo>
                    <a:pt x="231656" y="60018"/>
                    <a:pt x="234985" y="60372"/>
                    <a:pt x="237638" y="62435"/>
                  </a:cubicBezTo>
                  <a:cubicBezTo>
                    <a:pt x="240761" y="64875"/>
                    <a:pt x="242127" y="69169"/>
                    <a:pt x="243688" y="72585"/>
                  </a:cubicBezTo>
                  <a:cubicBezTo>
                    <a:pt x="243969" y="73177"/>
                    <a:pt x="244429" y="73421"/>
                    <a:pt x="244897" y="73421"/>
                  </a:cubicBezTo>
                  <a:cubicBezTo>
                    <a:pt x="245892" y="73421"/>
                    <a:pt x="246921" y="72316"/>
                    <a:pt x="246323" y="71121"/>
                  </a:cubicBezTo>
                  <a:cubicBezTo>
                    <a:pt x="244567" y="67315"/>
                    <a:pt x="243200" y="63021"/>
                    <a:pt x="239882" y="60288"/>
                  </a:cubicBezTo>
                  <a:cubicBezTo>
                    <a:pt x="236474" y="57435"/>
                    <a:pt x="232036" y="57027"/>
                    <a:pt x="227717" y="57027"/>
                  </a:cubicBezTo>
                  <a:cubicBezTo>
                    <a:pt x="226719" y="57027"/>
                    <a:pt x="225727" y="57049"/>
                    <a:pt x="224755" y="57067"/>
                  </a:cubicBezTo>
                  <a:cubicBezTo>
                    <a:pt x="224200" y="57106"/>
                    <a:pt x="223641" y="57125"/>
                    <a:pt x="223081" y="57125"/>
                  </a:cubicBezTo>
                  <a:cubicBezTo>
                    <a:pt x="220784" y="57125"/>
                    <a:pt x="218462" y="56798"/>
                    <a:pt x="216265" y="56092"/>
                  </a:cubicBezTo>
                  <a:cubicBezTo>
                    <a:pt x="214215" y="55213"/>
                    <a:pt x="212459" y="54042"/>
                    <a:pt x="210897" y="52481"/>
                  </a:cubicBezTo>
                  <a:cubicBezTo>
                    <a:pt x="209433" y="51114"/>
                    <a:pt x="208067" y="49065"/>
                    <a:pt x="208360" y="46918"/>
                  </a:cubicBezTo>
                  <a:cubicBezTo>
                    <a:pt x="208555" y="45161"/>
                    <a:pt x="209726" y="43697"/>
                    <a:pt x="211385" y="43014"/>
                  </a:cubicBezTo>
                  <a:cubicBezTo>
                    <a:pt x="213094" y="42313"/>
                    <a:pt x="214981" y="42104"/>
                    <a:pt x="216885" y="42104"/>
                  </a:cubicBezTo>
                  <a:cubicBezTo>
                    <a:pt x="219221"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1" y="10321"/>
                    <a:pt x="233636" y="7686"/>
                  </a:cubicBezTo>
                  <a:cubicBezTo>
                    <a:pt x="230611" y="4856"/>
                    <a:pt x="227098" y="2709"/>
                    <a:pt x="223292" y="1245"/>
                  </a:cubicBezTo>
                  <a:cubicBezTo>
                    <a:pt x="221337" y="555"/>
                    <a:pt x="219145" y="1"/>
                    <a:pt x="21701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54" name="Google Shape;3854;p53"/>
            <p:cNvSpPr/>
            <p:nvPr/>
          </p:nvSpPr>
          <p:spPr>
            <a:xfrm>
              <a:off x="467450" y="1343100"/>
              <a:ext cx="1917725" cy="2959500"/>
            </a:xfrm>
            <a:custGeom>
              <a:avLst/>
              <a:gdLst/>
              <a:ahLst/>
              <a:cxnLst/>
              <a:rect l="l" t="t" r="r" b="b"/>
              <a:pathLst>
                <a:path w="76709" h="118380" extrusionOk="0">
                  <a:moveTo>
                    <a:pt x="11737" y="2985"/>
                  </a:moveTo>
                  <a:cubicBezTo>
                    <a:pt x="12087" y="2985"/>
                    <a:pt x="12437" y="3005"/>
                    <a:pt x="12785" y="3045"/>
                  </a:cubicBezTo>
                  <a:cubicBezTo>
                    <a:pt x="15420" y="3338"/>
                    <a:pt x="17665" y="4997"/>
                    <a:pt x="18738"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8" y="3774"/>
                    <a:pt x="9539" y="2985"/>
                    <a:pt x="11737" y="2985"/>
                  </a:cubicBezTo>
                  <a:close/>
                  <a:moveTo>
                    <a:pt x="15147" y="28681"/>
                  </a:moveTo>
                  <a:lnTo>
                    <a:pt x="15147" y="28681"/>
                  </a:lnTo>
                  <a:cubicBezTo>
                    <a:pt x="17249" y="30042"/>
                    <a:pt x="19275" y="31526"/>
                    <a:pt x="20885" y="33396"/>
                  </a:cubicBezTo>
                  <a:cubicBezTo>
                    <a:pt x="23799" y="36616"/>
                    <a:pt x="24966" y="41282"/>
                    <a:pt x="24764" y="45690"/>
                  </a:cubicBezTo>
                  <a:lnTo>
                    <a:pt x="24764" y="45690"/>
                  </a:lnTo>
                  <a:cubicBezTo>
                    <a:pt x="23668" y="45636"/>
                    <a:pt x="22598" y="45549"/>
                    <a:pt x="21569" y="45400"/>
                  </a:cubicBezTo>
                  <a:cubicBezTo>
                    <a:pt x="19617" y="45205"/>
                    <a:pt x="17762" y="44522"/>
                    <a:pt x="16103" y="43351"/>
                  </a:cubicBezTo>
                  <a:cubicBezTo>
                    <a:pt x="14347" y="41789"/>
                    <a:pt x="13371" y="39544"/>
                    <a:pt x="13273" y="37202"/>
                  </a:cubicBezTo>
                  <a:cubicBezTo>
                    <a:pt x="13055" y="34195"/>
                    <a:pt x="13908" y="31372"/>
                    <a:pt x="15147" y="28681"/>
                  </a:cubicBezTo>
                  <a:close/>
                  <a:moveTo>
                    <a:pt x="36882" y="49413"/>
                  </a:moveTo>
                  <a:lnTo>
                    <a:pt x="36882" y="49413"/>
                  </a:lnTo>
                  <a:cubicBezTo>
                    <a:pt x="38229" y="49688"/>
                    <a:pt x="39542" y="50088"/>
                    <a:pt x="40794" y="50670"/>
                  </a:cubicBezTo>
                  <a:cubicBezTo>
                    <a:pt x="47023" y="53611"/>
                    <a:pt x="46657" y="60311"/>
                    <a:pt x="44997" y="66009"/>
                  </a:cubicBezTo>
                  <a:lnTo>
                    <a:pt x="44997"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8" y="57404"/>
                  </a:cubicBezTo>
                  <a:cubicBezTo>
                    <a:pt x="36200" y="62214"/>
                    <a:pt x="39911" y="65863"/>
                    <a:pt x="44011" y="68932"/>
                  </a:cubicBezTo>
                  <a:lnTo>
                    <a:pt x="44011" y="68932"/>
                  </a:lnTo>
                  <a:cubicBezTo>
                    <a:pt x="42597" y="72644"/>
                    <a:pt x="40847" y="76192"/>
                    <a:pt x="38842"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4" y="69798"/>
                    <a:pt x="12102" y="66870"/>
                  </a:cubicBezTo>
                  <a:cubicBezTo>
                    <a:pt x="14737" y="64040"/>
                    <a:pt x="18250" y="62088"/>
                    <a:pt x="21178" y="59551"/>
                  </a:cubicBezTo>
                  <a:cubicBezTo>
                    <a:pt x="24542" y="56860"/>
                    <a:pt x="26676" y="53033"/>
                    <a:pt x="27392" y="48816"/>
                  </a:cubicBezTo>
                  <a:lnTo>
                    <a:pt x="27392" y="48816"/>
                  </a:lnTo>
                  <a:cubicBezTo>
                    <a:pt x="27723" y="48815"/>
                    <a:pt x="28055" y="48815"/>
                    <a:pt x="28389" y="48815"/>
                  </a:cubicBezTo>
                  <a:close/>
                  <a:moveTo>
                    <a:pt x="36077" y="90022"/>
                  </a:moveTo>
                  <a:cubicBezTo>
                    <a:pt x="38838" y="91452"/>
                    <a:pt x="41153" y="93653"/>
                    <a:pt x="42746" y="96440"/>
                  </a:cubicBezTo>
                  <a:cubicBezTo>
                    <a:pt x="44991" y="100344"/>
                    <a:pt x="44112" y="105126"/>
                    <a:pt x="39818" y="107273"/>
                  </a:cubicBezTo>
                  <a:cubicBezTo>
                    <a:pt x="37502"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7" y="89609"/>
                    <a:pt x="71438" y="92732"/>
                  </a:cubicBezTo>
                  <a:cubicBezTo>
                    <a:pt x="72219" y="96831"/>
                    <a:pt x="70853" y="101027"/>
                    <a:pt x="67827" y="103857"/>
                  </a:cubicBezTo>
                  <a:cubicBezTo>
                    <a:pt x="61679" y="110298"/>
                    <a:pt x="52700" y="112055"/>
                    <a:pt x="44210" y="112445"/>
                  </a:cubicBezTo>
                  <a:cubicBezTo>
                    <a:pt x="43621" y="112471"/>
                    <a:pt x="43010" y="112488"/>
                    <a:pt x="42389" y="112488"/>
                  </a:cubicBezTo>
                  <a:cubicBezTo>
                    <a:pt x="40008" y="112488"/>
                    <a:pt x="37466" y="112236"/>
                    <a:pt x="35368" y="111237"/>
                  </a:cubicBezTo>
                  <a:lnTo>
                    <a:pt x="35368" y="111237"/>
                  </a:lnTo>
                  <a:cubicBezTo>
                    <a:pt x="38228" y="110973"/>
                    <a:pt x="40993"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0" y="4704"/>
                  </a:cubicBezTo>
                  <a:cubicBezTo>
                    <a:pt x="489" y="7827"/>
                    <a:pt x="1" y="11828"/>
                    <a:pt x="1172" y="15439"/>
                  </a:cubicBezTo>
                  <a:cubicBezTo>
                    <a:pt x="2538" y="19733"/>
                    <a:pt x="6051" y="22759"/>
                    <a:pt x="9662" y="25199"/>
                  </a:cubicBezTo>
                  <a:cubicBezTo>
                    <a:pt x="10557" y="25810"/>
                    <a:pt x="11496" y="26400"/>
                    <a:pt x="12450" y="26991"/>
                  </a:cubicBezTo>
                  <a:lnTo>
                    <a:pt x="12450" y="26991"/>
                  </a:lnTo>
                  <a:cubicBezTo>
                    <a:pt x="11516" y="28953"/>
                    <a:pt x="10748" y="30970"/>
                    <a:pt x="10345"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3" y="88536"/>
                  </a:cubicBezTo>
                  <a:cubicBezTo>
                    <a:pt x="32318" y="88622"/>
                    <a:pt x="32717" y="88722"/>
                    <a:pt x="33110" y="88836"/>
                  </a:cubicBezTo>
                  <a:lnTo>
                    <a:pt x="33110" y="88836"/>
                  </a:lnTo>
                  <a:cubicBezTo>
                    <a:pt x="32665" y="89574"/>
                    <a:pt x="32231" y="90318"/>
                    <a:pt x="31816" y="91073"/>
                  </a:cubicBezTo>
                  <a:cubicBezTo>
                    <a:pt x="29571" y="95172"/>
                    <a:pt x="27424" y="100051"/>
                    <a:pt x="27814"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0" y="118058"/>
                    <a:pt x="14835" y="117325"/>
                  </a:cubicBezTo>
                  <a:cubicBezTo>
                    <a:pt x="15615" y="113909"/>
                    <a:pt x="18641" y="112641"/>
                    <a:pt x="21764" y="112055"/>
                  </a:cubicBezTo>
                  <a:cubicBezTo>
                    <a:pt x="24724"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8" y="113421"/>
                    <a:pt x="62362" y="111372"/>
                  </a:cubicBezTo>
                  <a:cubicBezTo>
                    <a:pt x="70072" y="107566"/>
                    <a:pt x="76708" y="99954"/>
                    <a:pt x="73976" y="90878"/>
                  </a:cubicBezTo>
                  <a:cubicBezTo>
                    <a:pt x="71926" y="84046"/>
                    <a:pt x="65583" y="79459"/>
                    <a:pt x="60020"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9" y="45884"/>
                    <a:pt x="38197" y="45394"/>
                    <a:pt x="38452" y="44912"/>
                  </a:cubicBezTo>
                  <a:cubicBezTo>
                    <a:pt x="40892" y="40228"/>
                    <a:pt x="45381" y="36812"/>
                    <a:pt x="48406" y="32420"/>
                  </a:cubicBezTo>
                  <a:cubicBezTo>
                    <a:pt x="51529" y="27638"/>
                    <a:pt x="52896" y="21783"/>
                    <a:pt x="52213" y="16122"/>
                  </a:cubicBezTo>
                  <a:cubicBezTo>
                    <a:pt x="51529" y="10560"/>
                    <a:pt x="49187" y="5290"/>
                    <a:pt x="45381" y="1093"/>
                  </a:cubicBezTo>
                  <a:cubicBezTo>
                    <a:pt x="45074" y="787"/>
                    <a:pt x="44728" y="657"/>
                    <a:pt x="44391" y="657"/>
                  </a:cubicBezTo>
                  <a:cubicBezTo>
                    <a:pt x="43228" y="657"/>
                    <a:pt x="42175" y="2203"/>
                    <a:pt x="43234" y="3338"/>
                  </a:cubicBezTo>
                  <a:lnTo>
                    <a:pt x="43429" y="3338"/>
                  </a:lnTo>
                  <a:cubicBezTo>
                    <a:pt x="47430"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0" y="1"/>
                    <a:pt x="1177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55" name="Google Shape;3855;p53"/>
            <p:cNvSpPr/>
            <p:nvPr/>
          </p:nvSpPr>
          <p:spPr>
            <a:xfrm>
              <a:off x="1916950" y="1186625"/>
              <a:ext cx="1327025" cy="817800"/>
            </a:xfrm>
            <a:custGeom>
              <a:avLst/>
              <a:gdLst/>
              <a:ahLst/>
              <a:cxnLst/>
              <a:rect l="l" t="t" r="r" b="b"/>
              <a:pathLst>
                <a:path w="53081" h="32712" extrusionOk="0">
                  <a:moveTo>
                    <a:pt x="50177" y="0"/>
                  </a:moveTo>
                  <a:cubicBezTo>
                    <a:pt x="39516" y="0"/>
                    <a:pt x="36170"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4" y="6582"/>
                    <a:pt x="2080" y="6582"/>
                  </a:cubicBezTo>
                  <a:cubicBezTo>
                    <a:pt x="1046" y="6582"/>
                    <a:pt x="0" y="7702"/>
                    <a:pt x="674" y="8914"/>
                  </a:cubicBezTo>
                  <a:lnTo>
                    <a:pt x="576" y="8914"/>
                  </a:lnTo>
                  <a:cubicBezTo>
                    <a:pt x="3113" y="13501"/>
                    <a:pt x="4772" y="18575"/>
                    <a:pt x="7212" y="23162"/>
                  </a:cubicBezTo>
                  <a:cubicBezTo>
                    <a:pt x="9262" y="27261"/>
                    <a:pt x="12385" y="31750"/>
                    <a:pt x="17264" y="32531"/>
                  </a:cubicBezTo>
                  <a:cubicBezTo>
                    <a:pt x="17925" y="32653"/>
                    <a:pt x="18594" y="32711"/>
                    <a:pt x="19264" y="32711"/>
                  </a:cubicBezTo>
                  <a:cubicBezTo>
                    <a:pt x="23940" y="32711"/>
                    <a:pt x="28708" y="29894"/>
                    <a:pt x="31610" y="26480"/>
                  </a:cubicBezTo>
                  <a:cubicBezTo>
                    <a:pt x="35026" y="22284"/>
                    <a:pt x="36880" y="17112"/>
                    <a:pt x="39320" y="12330"/>
                  </a:cubicBezTo>
                  <a:cubicBezTo>
                    <a:pt x="41646"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56" name="Google Shape;3856;p53"/>
            <p:cNvSpPr/>
            <p:nvPr/>
          </p:nvSpPr>
          <p:spPr>
            <a:xfrm>
              <a:off x="5588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6"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0" y="29745"/>
                  </a:cubicBezTo>
                  <a:cubicBezTo>
                    <a:pt x="26068" y="29745"/>
                    <a:pt x="24648" y="29636"/>
                    <a:pt x="23242" y="29385"/>
                  </a:cubicBezTo>
                  <a:cubicBezTo>
                    <a:pt x="19533" y="28702"/>
                    <a:pt x="16117" y="26750"/>
                    <a:pt x="13775" y="23822"/>
                  </a:cubicBezTo>
                  <a:cubicBezTo>
                    <a:pt x="11531" y="20895"/>
                    <a:pt x="9774" y="17577"/>
                    <a:pt x="8505" y="14063"/>
                  </a:cubicBezTo>
                  <a:cubicBezTo>
                    <a:pt x="6846" y="9672"/>
                    <a:pt x="5285" y="5085"/>
                    <a:pt x="3138" y="791"/>
                  </a:cubicBezTo>
                  <a:cubicBezTo>
                    <a:pt x="2890" y="234"/>
                    <a:pt x="2457" y="1"/>
                    <a:pt x="200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57" name="Google Shape;3857;p53"/>
            <p:cNvSpPr/>
            <p:nvPr/>
          </p:nvSpPr>
          <p:spPr>
            <a:xfrm>
              <a:off x="4323350" y="3637525"/>
              <a:ext cx="1304325" cy="789725"/>
            </a:xfrm>
            <a:custGeom>
              <a:avLst/>
              <a:gdLst/>
              <a:ahLst/>
              <a:cxnLst/>
              <a:rect l="l" t="t" r="r" b="b"/>
              <a:pathLst>
                <a:path w="52173" h="31589" extrusionOk="0">
                  <a:moveTo>
                    <a:pt x="21564" y="0"/>
                  </a:moveTo>
                  <a:cubicBezTo>
                    <a:pt x="18221" y="0"/>
                    <a:pt x="14911" y="713"/>
                    <a:pt x="12159" y="2419"/>
                  </a:cubicBezTo>
                  <a:cubicBezTo>
                    <a:pt x="8158" y="4859"/>
                    <a:pt x="6401" y="9153"/>
                    <a:pt x="5328" y="13447"/>
                  </a:cubicBezTo>
                  <a:cubicBezTo>
                    <a:pt x="3962" y="18717"/>
                    <a:pt x="3474" y="24377"/>
                    <a:pt x="741" y="29257"/>
                  </a:cubicBezTo>
                  <a:cubicBezTo>
                    <a:pt x="0" y="30469"/>
                    <a:pt x="1026" y="31588"/>
                    <a:pt x="2085" y="31588"/>
                  </a:cubicBezTo>
                  <a:cubicBezTo>
                    <a:pt x="2561" y="31588"/>
                    <a:pt x="3043" y="31362"/>
                    <a:pt x="3376" y="30818"/>
                  </a:cubicBezTo>
                  <a:cubicBezTo>
                    <a:pt x="5621" y="26817"/>
                    <a:pt x="6597" y="22328"/>
                    <a:pt x="7475" y="17741"/>
                  </a:cubicBezTo>
                  <a:cubicBezTo>
                    <a:pt x="8256" y="13935"/>
                    <a:pt x="9036"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0" y="31574"/>
                    <a:pt x="50367" y="31574"/>
                  </a:cubicBezTo>
                  <a:cubicBezTo>
                    <a:pt x="51123" y="31574"/>
                    <a:pt x="51879" y="31062"/>
                    <a:pt x="51879" y="30037"/>
                  </a:cubicBezTo>
                  <a:lnTo>
                    <a:pt x="51977" y="30037"/>
                  </a:lnTo>
                  <a:cubicBezTo>
                    <a:pt x="52172" y="16862"/>
                    <a:pt x="41339" y="4859"/>
                    <a:pt x="29140" y="1150"/>
                  </a:cubicBezTo>
                  <a:cubicBezTo>
                    <a:pt x="26757" y="427"/>
                    <a:pt x="24151" y="0"/>
                    <a:pt x="2156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58" name="Google Shape;3858;p53"/>
            <p:cNvSpPr/>
            <p:nvPr/>
          </p:nvSpPr>
          <p:spPr>
            <a:xfrm>
              <a:off x="1065200" y="1317350"/>
              <a:ext cx="6173050" cy="3046925"/>
            </a:xfrm>
            <a:custGeom>
              <a:avLst/>
              <a:gdLst/>
              <a:ahLst/>
              <a:cxnLst/>
              <a:rect l="l" t="t" r="r" b="b"/>
              <a:pathLst>
                <a:path w="246922" h="121877" extrusionOk="0">
                  <a:moveTo>
                    <a:pt x="166297" y="15268"/>
                  </a:moveTo>
                  <a:cubicBezTo>
                    <a:pt x="166783" y="17517"/>
                    <a:pt x="166841" y="19875"/>
                    <a:pt x="166591" y="22130"/>
                  </a:cubicBezTo>
                  <a:cubicBezTo>
                    <a:pt x="166586" y="22174"/>
                    <a:pt x="166581" y="22218"/>
                    <a:pt x="166576" y="22262"/>
                  </a:cubicBezTo>
                  <a:lnTo>
                    <a:pt x="166576" y="22262"/>
                  </a:lnTo>
                  <a:cubicBezTo>
                    <a:pt x="166134" y="20956"/>
                    <a:pt x="165874" y="19587"/>
                    <a:pt x="165908" y="18128"/>
                  </a:cubicBezTo>
                  <a:cubicBezTo>
                    <a:pt x="165946" y="17156"/>
                    <a:pt x="166078" y="16198"/>
                    <a:pt x="166297" y="15268"/>
                  </a:cubicBezTo>
                  <a:close/>
                  <a:moveTo>
                    <a:pt x="139164" y="10754"/>
                  </a:moveTo>
                  <a:cubicBezTo>
                    <a:pt x="140844" y="13158"/>
                    <a:pt x="142166" y="15818"/>
                    <a:pt x="143071" y="18616"/>
                  </a:cubicBezTo>
                  <a:cubicBezTo>
                    <a:pt x="144340"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3" y="19867"/>
                    <a:pt x="163493" y="23526"/>
                    <a:pt x="165367" y="27077"/>
                  </a:cubicBezTo>
                  <a:lnTo>
                    <a:pt x="165367" y="27077"/>
                  </a:lnTo>
                  <a:cubicBezTo>
                    <a:pt x="164364" y="29612"/>
                    <a:pt x="162821" y="31912"/>
                    <a:pt x="160833" y="33841"/>
                  </a:cubicBezTo>
                  <a:cubicBezTo>
                    <a:pt x="158912" y="35648"/>
                    <a:pt x="156796"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4" y="48459"/>
                    <a:pt x="106814" y="48274"/>
                    <a:pt x="106474" y="48089"/>
                  </a:cubicBezTo>
                  <a:cubicBezTo>
                    <a:pt x="103936" y="46528"/>
                    <a:pt x="101497" y="44381"/>
                    <a:pt x="100716" y="41355"/>
                  </a:cubicBezTo>
                  <a:cubicBezTo>
                    <a:pt x="99642" y="37256"/>
                    <a:pt x="101985" y="33060"/>
                    <a:pt x="104327" y="29839"/>
                  </a:cubicBezTo>
                  <a:cubicBezTo>
                    <a:pt x="106391" y="27001"/>
                    <a:pt x="108839" y="24504"/>
                    <a:pt x="111361" y="22094"/>
                  </a:cubicBezTo>
                  <a:close/>
                  <a:moveTo>
                    <a:pt x="130643" y="4668"/>
                  </a:moveTo>
                  <a:cubicBezTo>
                    <a:pt x="130973" y="4668"/>
                    <a:pt x="131310" y="4697"/>
                    <a:pt x="131653"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1" y="35109"/>
                    <a:pt x="130579" y="36183"/>
                  </a:cubicBezTo>
                  <a:cubicBezTo>
                    <a:pt x="134580" y="37159"/>
                    <a:pt x="138582" y="37842"/>
                    <a:pt x="142583" y="38232"/>
                  </a:cubicBezTo>
                  <a:cubicBezTo>
                    <a:pt x="142816" y="38269"/>
                    <a:pt x="143049"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3" y="38720"/>
                  </a:cubicBezTo>
                  <a:lnTo>
                    <a:pt x="142583" y="39111"/>
                  </a:lnTo>
                  <a:cubicBezTo>
                    <a:pt x="142193" y="39501"/>
                    <a:pt x="141802" y="39891"/>
                    <a:pt x="141509" y="40184"/>
                  </a:cubicBezTo>
                  <a:cubicBezTo>
                    <a:pt x="140534" y="40965"/>
                    <a:pt x="139655" y="41746"/>
                    <a:pt x="138679" y="42526"/>
                  </a:cubicBezTo>
                  <a:cubicBezTo>
                    <a:pt x="136239" y="44478"/>
                    <a:pt x="133800"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2" y="56439"/>
                    <a:pt x="154294" y="56189"/>
                  </a:cubicBezTo>
                  <a:cubicBezTo>
                    <a:pt x="151464" y="54140"/>
                    <a:pt x="150976" y="51017"/>
                    <a:pt x="152049" y="47699"/>
                  </a:cubicBezTo>
                  <a:cubicBezTo>
                    <a:pt x="152589" y="45963"/>
                    <a:pt x="153602" y="44471"/>
                    <a:pt x="154828" y="43127"/>
                  </a:cubicBezTo>
                  <a:close/>
                  <a:moveTo>
                    <a:pt x="80479" y="25154"/>
                  </a:moveTo>
                  <a:cubicBezTo>
                    <a:pt x="80907" y="26486"/>
                    <a:pt x="81245" y="27855"/>
                    <a:pt x="81490" y="29254"/>
                  </a:cubicBezTo>
                  <a:cubicBezTo>
                    <a:pt x="82369" y="35207"/>
                    <a:pt x="81881" y="41258"/>
                    <a:pt x="80026" y="46918"/>
                  </a:cubicBezTo>
                  <a:cubicBezTo>
                    <a:pt x="78767" y="50962"/>
                    <a:pt x="77102" y="54871"/>
                    <a:pt x="75124" y="58583"/>
                  </a:cubicBezTo>
                  <a:lnTo>
                    <a:pt x="75124" y="58583"/>
                  </a:lnTo>
                  <a:cubicBezTo>
                    <a:pt x="73686" y="55576"/>
                    <a:pt x="72629" y="52396"/>
                    <a:pt x="72024" y="49065"/>
                  </a:cubicBezTo>
                  <a:cubicBezTo>
                    <a:pt x="70853" y="43795"/>
                    <a:pt x="71536" y="38232"/>
                    <a:pt x="73976" y="33450"/>
                  </a:cubicBezTo>
                  <a:cubicBezTo>
                    <a:pt x="75537" y="30913"/>
                    <a:pt x="77294" y="28473"/>
                    <a:pt x="79343" y="26326"/>
                  </a:cubicBezTo>
                  <a:cubicBezTo>
                    <a:pt x="79728" y="25941"/>
                    <a:pt x="80106" y="25550"/>
                    <a:pt x="80479" y="25154"/>
                  </a:cubicBezTo>
                  <a:close/>
                  <a:moveTo>
                    <a:pt x="201061" y="33093"/>
                  </a:moveTo>
                  <a:lnTo>
                    <a:pt x="201061" y="33093"/>
                  </a:lnTo>
                  <a:cubicBezTo>
                    <a:pt x="200133" y="41080"/>
                    <a:pt x="197842" y="48817"/>
                    <a:pt x="195380"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7" y="44381"/>
                    <a:pt x="172153" y="49358"/>
                    <a:pt x="171178" y="54140"/>
                  </a:cubicBezTo>
                  <a:cubicBezTo>
                    <a:pt x="170752" y="56457"/>
                    <a:pt x="170418" y="58821"/>
                    <a:pt x="170464" y="61152"/>
                  </a:cubicBezTo>
                  <a:lnTo>
                    <a:pt x="170464" y="61152"/>
                  </a:lnTo>
                  <a:cubicBezTo>
                    <a:pt x="165977" y="60331"/>
                    <a:pt x="161515" y="59571"/>
                    <a:pt x="158001" y="58190"/>
                  </a:cubicBezTo>
                  <a:lnTo>
                    <a:pt x="158001" y="58190"/>
                  </a:lnTo>
                  <a:cubicBezTo>
                    <a:pt x="160116" y="52272"/>
                    <a:pt x="161385" y="45945"/>
                    <a:pt x="156982" y="41044"/>
                  </a:cubicBezTo>
                  <a:lnTo>
                    <a:pt x="156982" y="41044"/>
                  </a:lnTo>
                  <a:cubicBezTo>
                    <a:pt x="158343" y="39850"/>
                    <a:pt x="159774" y="38748"/>
                    <a:pt x="161028" y="37647"/>
                  </a:cubicBezTo>
                  <a:cubicBezTo>
                    <a:pt x="163644" y="35596"/>
                    <a:pt x="165748" y="33033"/>
                    <a:pt x="167229" y="30106"/>
                  </a:cubicBezTo>
                  <a:close/>
                  <a:moveTo>
                    <a:pt x="181887" y="3582"/>
                  </a:moveTo>
                  <a:cubicBezTo>
                    <a:pt x="187247" y="3582"/>
                    <a:pt x="192567"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7" y="70659"/>
                    <a:pt x="190361" y="72477"/>
                  </a:cubicBezTo>
                  <a:lnTo>
                    <a:pt x="190361" y="72477"/>
                  </a:lnTo>
                  <a:cubicBezTo>
                    <a:pt x="188868" y="65597"/>
                    <a:pt x="181502" y="63317"/>
                    <a:pt x="173541" y="61734"/>
                  </a:cubicBezTo>
                  <a:lnTo>
                    <a:pt x="173541" y="61734"/>
                  </a:lnTo>
                  <a:cubicBezTo>
                    <a:pt x="173426" y="60060"/>
                    <a:pt x="173578" y="58311"/>
                    <a:pt x="173910" y="56482"/>
                  </a:cubicBezTo>
                  <a:cubicBezTo>
                    <a:pt x="174691" y="51602"/>
                    <a:pt x="176350" y="46820"/>
                    <a:pt x="175764" y="41843"/>
                  </a:cubicBezTo>
                  <a:cubicBezTo>
                    <a:pt x="175276"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5" y="10884"/>
                  </a:cubicBezTo>
                  <a:lnTo>
                    <a:pt x="168095" y="10884"/>
                  </a:lnTo>
                  <a:cubicBezTo>
                    <a:pt x="169249" y="8992"/>
                    <a:pt x="170824" y="7356"/>
                    <a:pt x="172739" y="6125"/>
                  </a:cubicBezTo>
                  <a:cubicBezTo>
                    <a:pt x="175589" y="4393"/>
                    <a:pt x="178745" y="3582"/>
                    <a:pt x="181887" y="3582"/>
                  </a:cubicBezTo>
                  <a:close/>
                  <a:moveTo>
                    <a:pt x="34565" y="42919"/>
                  </a:moveTo>
                  <a:cubicBezTo>
                    <a:pt x="41748" y="44480"/>
                    <a:pt x="49632" y="45735"/>
                    <a:pt x="55628" y="50138"/>
                  </a:cubicBezTo>
                  <a:cubicBezTo>
                    <a:pt x="61191" y="54140"/>
                    <a:pt x="64216" y="61947"/>
                    <a:pt x="62362" y="68681"/>
                  </a:cubicBezTo>
                  <a:cubicBezTo>
                    <a:pt x="61961" y="70111"/>
                    <a:pt x="61327" y="71413"/>
                    <a:pt x="60529" y="72606"/>
                  </a:cubicBezTo>
                  <a:lnTo>
                    <a:pt x="60529" y="72606"/>
                  </a:lnTo>
                  <a:cubicBezTo>
                    <a:pt x="56682" y="70472"/>
                    <a:pt x="52564" y="68850"/>
                    <a:pt x="48894" y="66631"/>
                  </a:cubicBezTo>
                  <a:cubicBezTo>
                    <a:pt x="45186" y="64484"/>
                    <a:pt x="41965" y="61557"/>
                    <a:pt x="39428" y="58043"/>
                  </a:cubicBezTo>
                  <a:cubicBezTo>
                    <a:pt x="36206" y="53509"/>
                    <a:pt x="34808" y="48282"/>
                    <a:pt x="34565" y="42919"/>
                  </a:cubicBezTo>
                  <a:close/>
                  <a:moveTo>
                    <a:pt x="122526" y="60163"/>
                  </a:moveTo>
                  <a:cubicBezTo>
                    <a:pt x="123172" y="60733"/>
                    <a:pt x="123778" y="61356"/>
                    <a:pt x="124333" y="62045"/>
                  </a:cubicBezTo>
                  <a:cubicBezTo>
                    <a:pt x="126985" y="65178"/>
                    <a:pt x="127585"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2" y="54335"/>
                  </a:cubicBezTo>
                  <a:cubicBezTo>
                    <a:pt x="150081" y="56771"/>
                    <a:pt x="152046"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6" y="73516"/>
                    <a:pt x="132514" y="73594"/>
                    <a:pt x="131519" y="73594"/>
                  </a:cubicBezTo>
                  <a:cubicBezTo>
                    <a:pt x="131090" y="73594"/>
                    <a:pt x="130662"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6" y="19397"/>
                  </a:cubicBezTo>
                  <a:cubicBezTo>
                    <a:pt x="87639" y="15786"/>
                    <a:pt x="89200" y="9931"/>
                    <a:pt x="93787" y="8467"/>
                  </a:cubicBezTo>
                  <a:cubicBezTo>
                    <a:pt x="94742" y="8148"/>
                    <a:pt x="95714" y="8004"/>
                    <a:pt x="96682" y="8004"/>
                  </a:cubicBezTo>
                  <a:close/>
                  <a:moveTo>
                    <a:pt x="174182" y="65077"/>
                  </a:moveTo>
                  <a:cubicBezTo>
                    <a:pt x="175502" y="65359"/>
                    <a:pt x="176812" y="65674"/>
                    <a:pt x="178107" y="66046"/>
                  </a:cubicBezTo>
                  <a:cubicBezTo>
                    <a:pt x="181620" y="67022"/>
                    <a:pt x="185719" y="68681"/>
                    <a:pt x="187085" y="72292"/>
                  </a:cubicBezTo>
                  <a:cubicBezTo>
                    <a:pt x="187432" y="73211"/>
                    <a:pt x="187608"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6" y="53469"/>
                    <a:pt x="73305" y="61796"/>
                  </a:cubicBezTo>
                  <a:lnTo>
                    <a:pt x="73305" y="61796"/>
                  </a:lnTo>
                  <a:cubicBezTo>
                    <a:pt x="72920"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4" y="75512"/>
                  </a:cubicBezTo>
                  <a:cubicBezTo>
                    <a:pt x="166493" y="77562"/>
                    <a:pt x="166883" y="80685"/>
                    <a:pt x="166883" y="83515"/>
                  </a:cubicBezTo>
                  <a:cubicBezTo>
                    <a:pt x="166836" y="85125"/>
                    <a:pt x="166605" y="86735"/>
                    <a:pt x="166167" y="88290"/>
                  </a:cubicBezTo>
                  <a:lnTo>
                    <a:pt x="166167" y="88290"/>
                  </a:lnTo>
                  <a:cubicBezTo>
                    <a:pt x="164990" y="87931"/>
                    <a:pt x="163824" y="87552"/>
                    <a:pt x="162687" y="87126"/>
                  </a:cubicBezTo>
                  <a:cubicBezTo>
                    <a:pt x="158978"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2" y="88004"/>
                    <a:pt x="197332" y="85759"/>
                    <a:pt x="195185" y="82929"/>
                  </a:cubicBezTo>
                  <a:cubicBezTo>
                    <a:pt x="194376" y="81674"/>
                    <a:pt x="193784" y="80302"/>
                    <a:pt x="193432" y="78868"/>
                  </a:cubicBezTo>
                  <a:close/>
                  <a:moveTo>
                    <a:pt x="156913" y="61062"/>
                  </a:moveTo>
                  <a:cubicBezTo>
                    <a:pt x="161379" y="62806"/>
                    <a:pt x="166115" y="63545"/>
                    <a:pt x="170813" y="64414"/>
                  </a:cubicBezTo>
                  <a:lnTo>
                    <a:pt x="170813" y="64414"/>
                  </a:lnTo>
                  <a:cubicBezTo>
                    <a:pt x="171091" y="65768"/>
                    <a:pt x="171550" y="67098"/>
                    <a:pt x="172251" y="68388"/>
                  </a:cubicBezTo>
                  <a:cubicBezTo>
                    <a:pt x="175081" y="73268"/>
                    <a:pt x="179961" y="76781"/>
                    <a:pt x="185524" y="77757"/>
                  </a:cubicBezTo>
                  <a:cubicBezTo>
                    <a:pt x="186134" y="77884"/>
                    <a:pt x="186751" y="77991"/>
                    <a:pt x="187370" y="78087"/>
                  </a:cubicBezTo>
                  <a:lnTo>
                    <a:pt x="187370" y="78087"/>
                  </a:lnTo>
                  <a:cubicBezTo>
                    <a:pt x="186814" y="80645"/>
                    <a:pt x="185534"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4" y="70253"/>
                  </a:cubicBezTo>
                  <a:lnTo>
                    <a:pt x="153684" y="70253"/>
                  </a:lnTo>
                  <a:cubicBezTo>
                    <a:pt x="154043" y="68740"/>
                    <a:pt x="154538" y="67236"/>
                    <a:pt x="155075" y="65753"/>
                  </a:cubicBezTo>
                  <a:cubicBezTo>
                    <a:pt x="155617" y="64276"/>
                    <a:pt x="156267" y="62698"/>
                    <a:pt x="156913"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6" y="65948"/>
                    <a:pt x="116526" y="68388"/>
                  </a:cubicBezTo>
                  <a:cubicBezTo>
                    <a:pt x="117307"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6" y="93935"/>
                    <a:pt x="115089" y="94067"/>
                    <a:pt x="112452" y="94116"/>
                  </a:cubicBezTo>
                  <a:lnTo>
                    <a:pt x="112452" y="94116"/>
                  </a:lnTo>
                  <a:cubicBezTo>
                    <a:pt x="112154" y="93399"/>
                    <a:pt x="111819" y="92694"/>
                    <a:pt x="111451" y="92005"/>
                  </a:cubicBezTo>
                  <a:cubicBezTo>
                    <a:pt x="107685" y="84713"/>
                    <a:pt x="100760" y="80448"/>
                    <a:pt x="93918" y="76345"/>
                  </a:cubicBezTo>
                  <a:lnTo>
                    <a:pt x="93918"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lnTo>
                    <a:pt x="92849" y="79228"/>
                  </a:lnTo>
                  <a:cubicBezTo>
                    <a:pt x="94781" y="80391"/>
                    <a:pt x="96708" y="81569"/>
                    <a:pt x="98569" y="82832"/>
                  </a:cubicBezTo>
                  <a:cubicBezTo>
                    <a:pt x="102668" y="85369"/>
                    <a:pt x="106084" y="88882"/>
                    <a:pt x="108523" y="93079"/>
                  </a:cubicBezTo>
                  <a:cubicBezTo>
                    <a:pt x="108701" y="93418"/>
                    <a:pt x="108874"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50" y="97861"/>
                    <a:pt x="218998" y="96787"/>
                  </a:cubicBezTo>
                  <a:cubicBezTo>
                    <a:pt x="217436" y="95909"/>
                    <a:pt x="215777" y="95226"/>
                    <a:pt x="214020" y="94348"/>
                  </a:cubicBezTo>
                  <a:cubicBezTo>
                    <a:pt x="213020" y="93903"/>
                    <a:pt x="212005" y="93467"/>
                    <a:pt x="210984" y="93027"/>
                  </a:cubicBezTo>
                  <a:lnTo>
                    <a:pt x="210984" y="93027"/>
                  </a:lnTo>
                  <a:cubicBezTo>
                    <a:pt x="210841" y="88850"/>
                    <a:pt x="209297"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cubicBezTo>
                    <a:pt x="180969" y="98405"/>
                    <a:pt x="181303" y="98803"/>
                    <a:pt x="181620" y="99227"/>
                  </a:cubicBezTo>
                  <a:cubicBezTo>
                    <a:pt x="183891" y="102190"/>
                    <a:pt x="184339" y="105727"/>
                    <a:pt x="183430" y="108955"/>
                  </a:cubicBezTo>
                  <a:lnTo>
                    <a:pt x="183430" y="108955"/>
                  </a:lnTo>
                  <a:cubicBezTo>
                    <a:pt x="181855" y="106731"/>
                    <a:pt x="180795" y="104048"/>
                    <a:pt x="180449" y="101569"/>
                  </a:cubicBezTo>
                  <a:cubicBezTo>
                    <a:pt x="180281" y="100364"/>
                    <a:pt x="180362" y="99183"/>
                    <a:pt x="180619" y="98031"/>
                  </a:cubicBezTo>
                  <a:close/>
                  <a:moveTo>
                    <a:pt x="75016" y="64630"/>
                  </a:moveTo>
                  <a:cubicBezTo>
                    <a:pt x="75092"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8" y="96982"/>
                  </a:cubicBezTo>
                  <a:cubicBezTo>
                    <a:pt x="106830" y="97131"/>
                    <a:pt x="108552" y="97180"/>
                    <a:pt x="110275" y="97182"/>
                  </a:cubicBezTo>
                  <a:lnTo>
                    <a:pt x="110275" y="97182"/>
                  </a:lnTo>
                  <a:cubicBezTo>
                    <a:pt x="111301" y="100308"/>
                    <a:pt x="111674" y="103663"/>
                    <a:pt x="110670" y="106742"/>
                  </a:cubicBezTo>
                  <a:cubicBezTo>
                    <a:pt x="109890" y="109279"/>
                    <a:pt x="108035" y="111231"/>
                    <a:pt x="105693" y="112304"/>
                  </a:cubicBezTo>
                  <a:cubicBezTo>
                    <a:pt x="104609" y="112651"/>
                    <a:pt x="103505" y="112825"/>
                    <a:pt x="102408" y="112825"/>
                  </a:cubicBezTo>
                  <a:cubicBezTo>
                    <a:pt x="101036" y="112825"/>
                    <a:pt x="99675" y="112554"/>
                    <a:pt x="98374" y="112012"/>
                  </a:cubicBezTo>
                  <a:cubicBezTo>
                    <a:pt x="96032" y="111036"/>
                    <a:pt x="93884" y="109865"/>
                    <a:pt x="91737" y="108498"/>
                  </a:cubicBezTo>
                  <a:cubicBezTo>
                    <a:pt x="89395" y="107132"/>
                    <a:pt x="86955" y="106059"/>
                    <a:pt x="84613" y="104887"/>
                  </a:cubicBezTo>
                  <a:cubicBezTo>
                    <a:pt x="81948" y="103640"/>
                    <a:pt x="79150" y="102392"/>
                    <a:pt x="76566" y="100857"/>
                  </a:cubicBezTo>
                  <a:lnTo>
                    <a:pt x="76566" y="100857"/>
                  </a:lnTo>
                  <a:cubicBezTo>
                    <a:pt x="76870" y="99246"/>
                    <a:pt x="77018" y="97590"/>
                    <a:pt x="77001" y="95909"/>
                  </a:cubicBezTo>
                  <a:cubicBezTo>
                    <a:pt x="76927" y="88262"/>
                    <a:pt x="73198" y="82222"/>
                    <a:pt x="67858" y="77622"/>
                  </a:cubicBezTo>
                  <a:lnTo>
                    <a:pt x="67858" y="77622"/>
                  </a:lnTo>
                  <a:cubicBezTo>
                    <a:pt x="69408"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19" y="112695"/>
                  </a:cubicBezTo>
                  <a:cubicBezTo>
                    <a:pt x="156734" y="109962"/>
                    <a:pt x="158588" y="107034"/>
                    <a:pt x="159954" y="104790"/>
                  </a:cubicBezTo>
                  <a:cubicBezTo>
                    <a:pt x="161809" y="101569"/>
                    <a:pt x="164053" y="98642"/>
                    <a:pt x="166103" y="95421"/>
                  </a:cubicBezTo>
                  <a:cubicBezTo>
                    <a:pt x="166845" y="94288"/>
                    <a:pt x="167494" y="93092"/>
                    <a:pt x="168036" y="91852"/>
                  </a:cubicBezTo>
                  <a:close/>
                  <a:moveTo>
                    <a:pt x="61163" y="76575"/>
                  </a:moveTo>
                  <a:cubicBezTo>
                    <a:pt x="62269" y="77213"/>
                    <a:pt x="63336" y="77923"/>
                    <a:pt x="64355" y="78699"/>
                  </a:cubicBezTo>
                  <a:lnTo>
                    <a:pt x="64355"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6" y="100593"/>
                    <a:pt x="32792" y="95909"/>
                    <a:pt x="37574" y="92493"/>
                  </a:cubicBezTo>
                  <a:cubicBezTo>
                    <a:pt x="42746" y="88687"/>
                    <a:pt x="48699" y="85955"/>
                    <a:pt x="54164" y="82344"/>
                  </a:cubicBezTo>
                  <a:cubicBezTo>
                    <a:pt x="56668" y="80692"/>
                    <a:pt x="59146" y="78808"/>
                    <a:pt x="61163" y="76575"/>
                  </a:cubicBezTo>
                  <a:close/>
                  <a:moveTo>
                    <a:pt x="217016" y="1"/>
                  </a:moveTo>
                  <a:cubicBezTo>
                    <a:pt x="215530" y="1"/>
                    <a:pt x="214075" y="271"/>
                    <a:pt x="212752" y="952"/>
                  </a:cubicBezTo>
                  <a:cubicBezTo>
                    <a:pt x="208751" y="2807"/>
                    <a:pt x="207970" y="7393"/>
                    <a:pt x="208067" y="11395"/>
                  </a:cubicBezTo>
                  <a:cubicBezTo>
                    <a:pt x="208165" y="16860"/>
                    <a:pt x="209629" y="22520"/>
                    <a:pt x="205628" y="27009"/>
                  </a:cubicBezTo>
                  <a:cubicBezTo>
                    <a:pt x="205305" y="27367"/>
                    <a:pt x="204964" y="27688"/>
                    <a:pt x="204608" y="27976"/>
                  </a:cubicBezTo>
                  <a:lnTo>
                    <a:pt x="204608" y="27976"/>
                  </a:lnTo>
                  <a:cubicBezTo>
                    <a:pt x="204858" y="19351"/>
                    <a:pt x="202855"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8" y="3951"/>
                    <a:pt x="160052" y="2807"/>
                  </a:cubicBezTo>
                  <a:cubicBezTo>
                    <a:pt x="158082" y="1983"/>
                    <a:pt x="156111" y="1619"/>
                    <a:pt x="154156" y="1619"/>
                  </a:cubicBezTo>
                  <a:cubicBezTo>
                    <a:pt x="150783" y="1619"/>
                    <a:pt x="147454" y="2700"/>
                    <a:pt x="144242" y="4368"/>
                  </a:cubicBezTo>
                  <a:cubicBezTo>
                    <a:pt x="142783" y="5115"/>
                    <a:pt x="141337" y="5902"/>
                    <a:pt x="139904" y="6722"/>
                  </a:cubicBezTo>
                  <a:lnTo>
                    <a:pt x="139904" y="6722"/>
                  </a:lnTo>
                  <a:cubicBezTo>
                    <a:pt x="137388" y="3888"/>
                    <a:pt x="134060"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7" y="8076"/>
                    <a:pt x="102375" y="6320"/>
                  </a:cubicBezTo>
                  <a:cubicBezTo>
                    <a:pt x="100472" y="5498"/>
                    <a:pt x="98357" y="5002"/>
                    <a:pt x="96279" y="5002"/>
                  </a:cubicBezTo>
                  <a:cubicBezTo>
                    <a:pt x="93668" y="5002"/>
                    <a:pt x="91113" y="5784"/>
                    <a:pt x="89102" y="7686"/>
                  </a:cubicBezTo>
                  <a:cubicBezTo>
                    <a:pt x="85709" y="10896"/>
                    <a:pt x="84212" y="15743"/>
                    <a:pt x="81290" y="19474"/>
                  </a:cubicBezTo>
                  <a:lnTo>
                    <a:pt x="81290" y="19474"/>
                  </a:lnTo>
                  <a:cubicBezTo>
                    <a:pt x="80769" y="18421"/>
                    <a:pt x="80186" y="17386"/>
                    <a:pt x="79538" y="16372"/>
                  </a:cubicBezTo>
                  <a:cubicBezTo>
                    <a:pt x="74869" y="9108"/>
                    <a:pt x="66675" y="1845"/>
                    <a:pt x="57605" y="1845"/>
                  </a:cubicBezTo>
                  <a:cubicBezTo>
                    <a:pt x="56438" y="1845"/>
                    <a:pt x="55257" y="1965"/>
                    <a:pt x="54067" y="2221"/>
                  </a:cubicBezTo>
                  <a:cubicBezTo>
                    <a:pt x="44600" y="4270"/>
                    <a:pt x="38647" y="13542"/>
                    <a:pt x="35232"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90"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1" y="97039"/>
                    <a:pt x="119496" y="97039"/>
                  </a:cubicBezTo>
                  <a:cubicBezTo>
                    <a:pt x="119900" y="97039"/>
                    <a:pt x="120304"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3" y="105083"/>
                  </a:cubicBezTo>
                  <a:cubicBezTo>
                    <a:pt x="141022"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7" y="84198"/>
                    <a:pt x="155465" y="87321"/>
                    <a:pt x="159271" y="88980"/>
                  </a:cubicBezTo>
                  <a:cubicBezTo>
                    <a:pt x="161105" y="89836"/>
                    <a:pt x="163097" y="90471"/>
                    <a:pt x="165136" y="91051"/>
                  </a:cubicBezTo>
                  <a:lnTo>
                    <a:pt x="165136" y="91051"/>
                  </a:lnTo>
                  <a:cubicBezTo>
                    <a:pt x="164821" y="91715"/>
                    <a:pt x="164461" y="92360"/>
                    <a:pt x="164053" y="92981"/>
                  </a:cubicBezTo>
                  <a:cubicBezTo>
                    <a:pt x="162101" y="96202"/>
                    <a:pt x="159857" y="99227"/>
                    <a:pt x="157905" y="102448"/>
                  </a:cubicBezTo>
                  <a:cubicBezTo>
                    <a:pt x="156246" y="105083"/>
                    <a:pt x="154489" y="108108"/>
                    <a:pt x="154294" y="111328"/>
                  </a:cubicBezTo>
                  <a:cubicBezTo>
                    <a:pt x="154196" y="114354"/>
                    <a:pt x="155758" y="117184"/>
                    <a:pt x="158491" y="118648"/>
                  </a:cubicBezTo>
                  <a:cubicBezTo>
                    <a:pt x="161944" y="120633"/>
                    <a:pt x="165779" y="121626"/>
                    <a:pt x="169726"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4" y="115492"/>
                    <a:pt x="187497" y="116324"/>
                    <a:pt x="189330" y="116794"/>
                  </a:cubicBezTo>
                  <a:cubicBezTo>
                    <a:pt x="190326"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8"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2" y="90444"/>
                  </a:cubicBezTo>
                  <a:cubicBezTo>
                    <a:pt x="244957" y="85759"/>
                    <a:pt x="242908" y="81173"/>
                    <a:pt x="239492" y="77855"/>
                  </a:cubicBezTo>
                  <a:cubicBezTo>
                    <a:pt x="235686" y="74341"/>
                    <a:pt x="231002" y="71901"/>
                    <a:pt x="225927" y="70926"/>
                  </a:cubicBezTo>
                  <a:cubicBezTo>
                    <a:pt x="216100" y="68688"/>
                    <a:pt x="204721" y="69360"/>
                    <a:pt x="196529" y="62498"/>
                  </a:cubicBezTo>
                  <a:lnTo>
                    <a:pt x="196529" y="62498"/>
                  </a:lnTo>
                  <a:cubicBezTo>
                    <a:pt x="196537" y="62477"/>
                    <a:pt x="196544" y="62456"/>
                    <a:pt x="196551" y="62435"/>
                  </a:cubicBezTo>
                  <a:cubicBezTo>
                    <a:pt x="197918" y="58531"/>
                    <a:pt x="199186"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6" y="6808"/>
                    <a:pt x="213337" y="4075"/>
                  </a:cubicBezTo>
                  <a:cubicBezTo>
                    <a:pt x="214337" y="3335"/>
                    <a:pt x="215547" y="3058"/>
                    <a:pt x="216819" y="3058"/>
                  </a:cubicBezTo>
                  <a:cubicBezTo>
                    <a:pt x="218900" y="3058"/>
                    <a:pt x="221145" y="3799"/>
                    <a:pt x="222901" y="4466"/>
                  </a:cubicBezTo>
                  <a:cubicBezTo>
                    <a:pt x="226512" y="5929"/>
                    <a:pt x="229830" y="8174"/>
                    <a:pt x="232465" y="11004"/>
                  </a:cubicBezTo>
                  <a:cubicBezTo>
                    <a:pt x="235003" y="13737"/>
                    <a:pt x="236174" y="17640"/>
                    <a:pt x="236955" y="21154"/>
                  </a:cubicBezTo>
                  <a:cubicBezTo>
                    <a:pt x="238321" y="28278"/>
                    <a:pt x="237247" y="39111"/>
                    <a:pt x="228074" y="39501"/>
                  </a:cubicBezTo>
                  <a:cubicBezTo>
                    <a:pt x="227782" y="39514"/>
                    <a:pt x="227481" y="39519"/>
                    <a:pt x="227170" y="39519"/>
                  </a:cubicBezTo>
                  <a:cubicBezTo>
                    <a:pt x="224304" y="39519"/>
                    <a:pt x="220702" y="39030"/>
                    <a:pt x="217236" y="39030"/>
                  </a:cubicBezTo>
                  <a:cubicBezTo>
                    <a:pt x="212424" y="39030"/>
                    <a:pt x="207874" y="39973"/>
                    <a:pt x="205920" y="44478"/>
                  </a:cubicBezTo>
                  <a:cubicBezTo>
                    <a:pt x="204164" y="48479"/>
                    <a:pt x="206408" y="52578"/>
                    <a:pt x="209434" y="55311"/>
                  </a:cubicBezTo>
                  <a:cubicBezTo>
                    <a:pt x="212947" y="58336"/>
                    <a:pt x="217339" y="60093"/>
                    <a:pt x="221925" y="60093"/>
                  </a:cubicBezTo>
                  <a:cubicBezTo>
                    <a:pt x="222332" y="60108"/>
                    <a:pt x="222747" y="60115"/>
                    <a:pt x="223167" y="60115"/>
                  </a:cubicBezTo>
                  <a:cubicBezTo>
                    <a:pt x="224823" y="60115"/>
                    <a:pt x="226572" y="60018"/>
                    <a:pt x="228318" y="60018"/>
                  </a:cubicBezTo>
                  <a:cubicBezTo>
                    <a:pt x="231657" y="60018"/>
                    <a:pt x="234985" y="60372"/>
                    <a:pt x="237638" y="62435"/>
                  </a:cubicBezTo>
                  <a:cubicBezTo>
                    <a:pt x="240761" y="64875"/>
                    <a:pt x="242127" y="69169"/>
                    <a:pt x="243689" y="72585"/>
                  </a:cubicBezTo>
                  <a:cubicBezTo>
                    <a:pt x="243969" y="73177"/>
                    <a:pt x="244429" y="73421"/>
                    <a:pt x="244897" y="73421"/>
                  </a:cubicBezTo>
                  <a:cubicBezTo>
                    <a:pt x="245892" y="73421"/>
                    <a:pt x="246921" y="72316"/>
                    <a:pt x="246324" y="71121"/>
                  </a:cubicBezTo>
                  <a:cubicBezTo>
                    <a:pt x="244567" y="67315"/>
                    <a:pt x="243201" y="63021"/>
                    <a:pt x="239882" y="60288"/>
                  </a:cubicBezTo>
                  <a:cubicBezTo>
                    <a:pt x="236474" y="57435"/>
                    <a:pt x="232036" y="57027"/>
                    <a:pt x="227718" y="57027"/>
                  </a:cubicBezTo>
                  <a:cubicBezTo>
                    <a:pt x="226719" y="57027"/>
                    <a:pt x="225727" y="57049"/>
                    <a:pt x="224756" y="57067"/>
                  </a:cubicBezTo>
                  <a:cubicBezTo>
                    <a:pt x="224200" y="57106"/>
                    <a:pt x="223642" y="57125"/>
                    <a:pt x="223081" y="57125"/>
                  </a:cubicBezTo>
                  <a:cubicBezTo>
                    <a:pt x="220784" y="57125"/>
                    <a:pt x="218462" y="56798"/>
                    <a:pt x="216265" y="56092"/>
                  </a:cubicBezTo>
                  <a:cubicBezTo>
                    <a:pt x="214216" y="55213"/>
                    <a:pt x="212459" y="54042"/>
                    <a:pt x="210898" y="52481"/>
                  </a:cubicBezTo>
                  <a:cubicBezTo>
                    <a:pt x="209434" y="51114"/>
                    <a:pt x="208067" y="49065"/>
                    <a:pt x="208360" y="46918"/>
                  </a:cubicBezTo>
                  <a:cubicBezTo>
                    <a:pt x="208555" y="45161"/>
                    <a:pt x="209726" y="43697"/>
                    <a:pt x="211386" y="43014"/>
                  </a:cubicBezTo>
                  <a:cubicBezTo>
                    <a:pt x="213095" y="42313"/>
                    <a:pt x="214981" y="42104"/>
                    <a:pt x="216885" y="42104"/>
                  </a:cubicBezTo>
                  <a:cubicBezTo>
                    <a:pt x="219222"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5" y="1"/>
                    <a:pt x="21701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59" name="Google Shape;3859;p53"/>
            <p:cNvSpPr/>
            <p:nvPr/>
          </p:nvSpPr>
          <p:spPr>
            <a:xfrm>
              <a:off x="406450" y="1343100"/>
              <a:ext cx="1917725" cy="2959500"/>
            </a:xfrm>
            <a:custGeom>
              <a:avLst/>
              <a:gdLst/>
              <a:ahLst/>
              <a:cxnLst/>
              <a:rect l="l" t="t" r="r" b="b"/>
              <a:pathLst>
                <a:path w="76709" h="118380" extrusionOk="0">
                  <a:moveTo>
                    <a:pt x="11738" y="2985"/>
                  </a:moveTo>
                  <a:cubicBezTo>
                    <a:pt x="12087" y="2985"/>
                    <a:pt x="12437" y="3005"/>
                    <a:pt x="12785" y="3045"/>
                  </a:cubicBezTo>
                  <a:cubicBezTo>
                    <a:pt x="15420" y="3338"/>
                    <a:pt x="17665" y="4997"/>
                    <a:pt x="18739"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9" y="3774"/>
                    <a:pt x="9540" y="2985"/>
                    <a:pt x="11738" y="2985"/>
                  </a:cubicBezTo>
                  <a:close/>
                  <a:moveTo>
                    <a:pt x="15147" y="28681"/>
                  </a:moveTo>
                  <a:cubicBezTo>
                    <a:pt x="17249" y="30042"/>
                    <a:pt x="19275" y="31526"/>
                    <a:pt x="20886" y="33396"/>
                  </a:cubicBezTo>
                  <a:cubicBezTo>
                    <a:pt x="23799" y="36616"/>
                    <a:pt x="24966" y="41282"/>
                    <a:pt x="24764" y="45690"/>
                  </a:cubicBezTo>
                  <a:lnTo>
                    <a:pt x="24764" y="45690"/>
                  </a:lnTo>
                  <a:cubicBezTo>
                    <a:pt x="23668" y="45636"/>
                    <a:pt x="22598" y="45549"/>
                    <a:pt x="21569" y="45400"/>
                  </a:cubicBezTo>
                  <a:cubicBezTo>
                    <a:pt x="19617" y="45205"/>
                    <a:pt x="17763" y="44522"/>
                    <a:pt x="16104" y="43351"/>
                  </a:cubicBezTo>
                  <a:cubicBezTo>
                    <a:pt x="14347" y="41789"/>
                    <a:pt x="13371" y="39544"/>
                    <a:pt x="13273" y="37202"/>
                  </a:cubicBezTo>
                  <a:cubicBezTo>
                    <a:pt x="13055" y="34195"/>
                    <a:pt x="13908" y="31372"/>
                    <a:pt x="15147" y="28681"/>
                  </a:cubicBezTo>
                  <a:close/>
                  <a:moveTo>
                    <a:pt x="36882" y="49413"/>
                  </a:moveTo>
                  <a:lnTo>
                    <a:pt x="36882" y="49413"/>
                  </a:lnTo>
                  <a:cubicBezTo>
                    <a:pt x="38230" y="49688"/>
                    <a:pt x="39542" y="50088"/>
                    <a:pt x="40794" y="50670"/>
                  </a:cubicBezTo>
                  <a:cubicBezTo>
                    <a:pt x="47023" y="53611"/>
                    <a:pt x="46657" y="60311"/>
                    <a:pt x="44998" y="66009"/>
                  </a:cubicBezTo>
                  <a:lnTo>
                    <a:pt x="44998"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9" y="57404"/>
                  </a:cubicBezTo>
                  <a:cubicBezTo>
                    <a:pt x="36200" y="62214"/>
                    <a:pt x="39911" y="65863"/>
                    <a:pt x="44012" y="68932"/>
                  </a:cubicBezTo>
                  <a:lnTo>
                    <a:pt x="44012" y="68932"/>
                  </a:lnTo>
                  <a:cubicBezTo>
                    <a:pt x="42597" y="72644"/>
                    <a:pt x="40847" y="76192"/>
                    <a:pt x="38843"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5" y="69798"/>
                    <a:pt x="12102" y="66870"/>
                  </a:cubicBezTo>
                  <a:cubicBezTo>
                    <a:pt x="14737" y="64040"/>
                    <a:pt x="18251" y="62088"/>
                    <a:pt x="21178" y="59551"/>
                  </a:cubicBezTo>
                  <a:cubicBezTo>
                    <a:pt x="24542" y="56860"/>
                    <a:pt x="26676" y="53033"/>
                    <a:pt x="27392" y="48816"/>
                  </a:cubicBezTo>
                  <a:lnTo>
                    <a:pt x="27392" y="48816"/>
                  </a:lnTo>
                  <a:cubicBezTo>
                    <a:pt x="27723" y="48815"/>
                    <a:pt x="28056" y="48815"/>
                    <a:pt x="28389" y="48815"/>
                  </a:cubicBezTo>
                  <a:close/>
                  <a:moveTo>
                    <a:pt x="36077" y="90022"/>
                  </a:moveTo>
                  <a:cubicBezTo>
                    <a:pt x="38838" y="91452"/>
                    <a:pt x="41153" y="93653"/>
                    <a:pt x="42746" y="96440"/>
                  </a:cubicBezTo>
                  <a:cubicBezTo>
                    <a:pt x="44991" y="100344"/>
                    <a:pt x="44113" y="105126"/>
                    <a:pt x="39818" y="107273"/>
                  </a:cubicBezTo>
                  <a:cubicBezTo>
                    <a:pt x="37503"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8" y="89609"/>
                    <a:pt x="71438" y="92732"/>
                  </a:cubicBezTo>
                  <a:cubicBezTo>
                    <a:pt x="72219" y="96831"/>
                    <a:pt x="70853" y="101027"/>
                    <a:pt x="67827" y="103857"/>
                  </a:cubicBezTo>
                  <a:cubicBezTo>
                    <a:pt x="61679" y="110298"/>
                    <a:pt x="52701" y="112055"/>
                    <a:pt x="44210" y="112445"/>
                  </a:cubicBezTo>
                  <a:cubicBezTo>
                    <a:pt x="43621" y="112471"/>
                    <a:pt x="43011" y="112488"/>
                    <a:pt x="42389" y="112488"/>
                  </a:cubicBezTo>
                  <a:cubicBezTo>
                    <a:pt x="40009" y="112488"/>
                    <a:pt x="37467" y="112236"/>
                    <a:pt x="35368" y="111237"/>
                  </a:cubicBezTo>
                  <a:lnTo>
                    <a:pt x="35368" y="111237"/>
                  </a:lnTo>
                  <a:cubicBezTo>
                    <a:pt x="38228" y="110973"/>
                    <a:pt x="40994"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1" y="4704"/>
                  </a:cubicBezTo>
                  <a:cubicBezTo>
                    <a:pt x="489" y="7827"/>
                    <a:pt x="1" y="11828"/>
                    <a:pt x="1172" y="15439"/>
                  </a:cubicBezTo>
                  <a:cubicBezTo>
                    <a:pt x="2538" y="19733"/>
                    <a:pt x="6052" y="22759"/>
                    <a:pt x="9662" y="25199"/>
                  </a:cubicBezTo>
                  <a:cubicBezTo>
                    <a:pt x="10557" y="25810"/>
                    <a:pt x="11497" y="26400"/>
                    <a:pt x="12450" y="26991"/>
                  </a:cubicBezTo>
                  <a:lnTo>
                    <a:pt x="12450" y="26991"/>
                  </a:lnTo>
                  <a:cubicBezTo>
                    <a:pt x="11516" y="28953"/>
                    <a:pt x="10748" y="30970"/>
                    <a:pt x="10346"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4" y="88536"/>
                  </a:cubicBezTo>
                  <a:cubicBezTo>
                    <a:pt x="32318" y="88622"/>
                    <a:pt x="32717" y="88722"/>
                    <a:pt x="33110" y="88836"/>
                  </a:cubicBezTo>
                  <a:lnTo>
                    <a:pt x="33110" y="88836"/>
                  </a:lnTo>
                  <a:cubicBezTo>
                    <a:pt x="32665" y="89574"/>
                    <a:pt x="32231" y="90318"/>
                    <a:pt x="31816" y="91073"/>
                  </a:cubicBezTo>
                  <a:cubicBezTo>
                    <a:pt x="29571" y="95172"/>
                    <a:pt x="27424" y="100051"/>
                    <a:pt x="27815"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1" y="118058"/>
                    <a:pt x="14835" y="117325"/>
                  </a:cubicBezTo>
                  <a:cubicBezTo>
                    <a:pt x="15616" y="113909"/>
                    <a:pt x="18641" y="112641"/>
                    <a:pt x="21764" y="112055"/>
                  </a:cubicBezTo>
                  <a:cubicBezTo>
                    <a:pt x="24725"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9" y="113421"/>
                    <a:pt x="62362" y="111372"/>
                  </a:cubicBezTo>
                  <a:cubicBezTo>
                    <a:pt x="70072" y="107566"/>
                    <a:pt x="76708" y="99954"/>
                    <a:pt x="73976" y="90878"/>
                  </a:cubicBezTo>
                  <a:cubicBezTo>
                    <a:pt x="71926" y="84046"/>
                    <a:pt x="65583" y="79459"/>
                    <a:pt x="60020" y="75751"/>
                  </a:cubicBezTo>
                  <a:cubicBezTo>
                    <a:pt x="55957" y="73107"/>
                    <a:pt x="51638" y="70761"/>
                    <a:pt x="47656" y="67981"/>
                  </a:cubicBezTo>
                  <a:lnTo>
                    <a:pt x="47656" y="67981"/>
                  </a:lnTo>
                  <a:cubicBezTo>
                    <a:pt x="49563" y="62338"/>
                    <a:pt x="50518" y="55695"/>
                    <a:pt x="46357" y="50963"/>
                  </a:cubicBezTo>
                  <a:cubicBezTo>
                    <a:pt x="44035" y="48266"/>
                    <a:pt x="41038" y="46993"/>
                    <a:pt x="37767" y="46381"/>
                  </a:cubicBezTo>
                  <a:lnTo>
                    <a:pt x="37767" y="46381"/>
                  </a:lnTo>
                  <a:cubicBezTo>
                    <a:pt x="37969" y="45884"/>
                    <a:pt x="38197" y="45394"/>
                    <a:pt x="38452" y="44912"/>
                  </a:cubicBezTo>
                  <a:cubicBezTo>
                    <a:pt x="40892" y="40228"/>
                    <a:pt x="45381" y="36812"/>
                    <a:pt x="48407" y="32420"/>
                  </a:cubicBezTo>
                  <a:cubicBezTo>
                    <a:pt x="51530" y="27638"/>
                    <a:pt x="52896" y="21783"/>
                    <a:pt x="52213" y="16122"/>
                  </a:cubicBezTo>
                  <a:cubicBezTo>
                    <a:pt x="51530" y="10560"/>
                    <a:pt x="49187" y="5290"/>
                    <a:pt x="45381" y="1093"/>
                  </a:cubicBezTo>
                  <a:cubicBezTo>
                    <a:pt x="45074" y="787"/>
                    <a:pt x="44728" y="657"/>
                    <a:pt x="44391" y="657"/>
                  </a:cubicBezTo>
                  <a:cubicBezTo>
                    <a:pt x="43228" y="657"/>
                    <a:pt x="42175" y="2203"/>
                    <a:pt x="43234" y="3338"/>
                  </a:cubicBezTo>
                  <a:lnTo>
                    <a:pt x="43429" y="3338"/>
                  </a:lnTo>
                  <a:cubicBezTo>
                    <a:pt x="47431"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1" y="1"/>
                    <a:pt x="11774"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60" name="Google Shape;3860;p53"/>
            <p:cNvSpPr/>
            <p:nvPr/>
          </p:nvSpPr>
          <p:spPr>
            <a:xfrm>
              <a:off x="1855950" y="1186625"/>
              <a:ext cx="1327025" cy="817800"/>
            </a:xfrm>
            <a:custGeom>
              <a:avLst/>
              <a:gdLst/>
              <a:ahLst/>
              <a:cxnLst/>
              <a:rect l="l" t="t" r="r" b="b"/>
              <a:pathLst>
                <a:path w="53081" h="32712" extrusionOk="0">
                  <a:moveTo>
                    <a:pt x="50178" y="0"/>
                  </a:moveTo>
                  <a:cubicBezTo>
                    <a:pt x="39516" y="0"/>
                    <a:pt x="36171"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5" y="6582"/>
                    <a:pt x="2080" y="6582"/>
                  </a:cubicBezTo>
                  <a:cubicBezTo>
                    <a:pt x="1046" y="6582"/>
                    <a:pt x="0" y="7702"/>
                    <a:pt x="674" y="8914"/>
                  </a:cubicBezTo>
                  <a:lnTo>
                    <a:pt x="576" y="8914"/>
                  </a:lnTo>
                  <a:cubicBezTo>
                    <a:pt x="3114" y="13501"/>
                    <a:pt x="4773" y="18575"/>
                    <a:pt x="7212" y="23162"/>
                  </a:cubicBezTo>
                  <a:cubicBezTo>
                    <a:pt x="9262" y="27261"/>
                    <a:pt x="12385" y="31750"/>
                    <a:pt x="17264" y="32531"/>
                  </a:cubicBezTo>
                  <a:cubicBezTo>
                    <a:pt x="17925" y="32653"/>
                    <a:pt x="18594" y="32711"/>
                    <a:pt x="19264" y="32711"/>
                  </a:cubicBezTo>
                  <a:cubicBezTo>
                    <a:pt x="23940" y="32711"/>
                    <a:pt x="28709" y="29894"/>
                    <a:pt x="31611" y="26480"/>
                  </a:cubicBezTo>
                  <a:cubicBezTo>
                    <a:pt x="35026" y="22284"/>
                    <a:pt x="36880" y="17112"/>
                    <a:pt x="39320" y="12330"/>
                  </a:cubicBezTo>
                  <a:cubicBezTo>
                    <a:pt x="41647"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61" name="Google Shape;3861;p53"/>
            <p:cNvSpPr/>
            <p:nvPr/>
          </p:nvSpPr>
          <p:spPr>
            <a:xfrm>
              <a:off x="5527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7"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1" y="29745"/>
                  </a:cubicBezTo>
                  <a:cubicBezTo>
                    <a:pt x="26068" y="29745"/>
                    <a:pt x="24649" y="29636"/>
                    <a:pt x="23242" y="29385"/>
                  </a:cubicBezTo>
                  <a:cubicBezTo>
                    <a:pt x="19533" y="28702"/>
                    <a:pt x="16118" y="26750"/>
                    <a:pt x="13775" y="23822"/>
                  </a:cubicBezTo>
                  <a:cubicBezTo>
                    <a:pt x="11531" y="20895"/>
                    <a:pt x="9774" y="17577"/>
                    <a:pt x="8505" y="14063"/>
                  </a:cubicBezTo>
                  <a:cubicBezTo>
                    <a:pt x="6846" y="9672"/>
                    <a:pt x="5285" y="5085"/>
                    <a:pt x="3138" y="791"/>
                  </a:cubicBezTo>
                  <a:cubicBezTo>
                    <a:pt x="2891" y="234"/>
                    <a:pt x="2457" y="1"/>
                    <a:pt x="200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62" name="Google Shape;3862;p53"/>
            <p:cNvSpPr/>
            <p:nvPr/>
          </p:nvSpPr>
          <p:spPr>
            <a:xfrm>
              <a:off x="4262350" y="3637525"/>
              <a:ext cx="1304325" cy="789725"/>
            </a:xfrm>
            <a:custGeom>
              <a:avLst/>
              <a:gdLst/>
              <a:ahLst/>
              <a:cxnLst/>
              <a:rect l="l" t="t" r="r" b="b"/>
              <a:pathLst>
                <a:path w="52173" h="31589" extrusionOk="0">
                  <a:moveTo>
                    <a:pt x="21564" y="0"/>
                  </a:moveTo>
                  <a:cubicBezTo>
                    <a:pt x="18221" y="0"/>
                    <a:pt x="14911" y="713"/>
                    <a:pt x="12160" y="2419"/>
                  </a:cubicBezTo>
                  <a:cubicBezTo>
                    <a:pt x="8158" y="4859"/>
                    <a:pt x="6402" y="9153"/>
                    <a:pt x="5328" y="13447"/>
                  </a:cubicBezTo>
                  <a:cubicBezTo>
                    <a:pt x="3962" y="18717"/>
                    <a:pt x="3474" y="24377"/>
                    <a:pt x="741" y="29257"/>
                  </a:cubicBezTo>
                  <a:cubicBezTo>
                    <a:pt x="0"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2" y="16862"/>
                    <a:pt x="41340" y="4859"/>
                    <a:pt x="29141" y="1150"/>
                  </a:cubicBezTo>
                  <a:cubicBezTo>
                    <a:pt x="26757" y="427"/>
                    <a:pt x="24151" y="0"/>
                    <a:pt x="2156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63" name="Google Shape;3863;p53"/>
            <p:cNvSpPr/>
            <p:nvPr/>
          </p:nvSpPr>
          <p:spPr>
            <a:xfrm>
              <a:off x="1004200" y="1317350"/>
              <a:ext cx="6173050" cy="3046925"/>
            </a:xfrm>
            <a:custGeom>
              <a:avLst/>
              <a:gdLst/>
              <a:ahLst/>
              <a:cxnLst/>
              <a:rect l="l" t="t" r="r" b="b"/>
              <a:pathLst>
                <a:path w="246922" h="121877" extrusionOk="0">
                  <a:moveTo>
                    <a:pt x="166298" y="15268"/>
                  </a:moveTo>
                  <a:cubicBezTo>
                    <a:pt x="166783" y="17517"/>
                    <a:pt x="166841" y="19875"/>
                    <a:pt x="166591" y="22130"/>
                  </a:cubicBezTo>
                  <a:cubicBezTo>
                    <a:pt x="166586" y="22174"/>
                    <a:pt x="166581" y="22218"/>
                    <a:pt x="166576" y="22262"/>
                  </a:cubicBezTo>
                  <a:lnTo>
                    <a:pt x="166576" y="22262"/>
                  </a:lnTo>
                  <a:cubicBezTo>
                    <a:pt x="166134" y="20956"/>
                    <a:pt x="165875" y="19587"/>
                    <a:pt x="165908" y="18128"/>
                  </a:cubicBezTo>
                  <a:cubicBezTo>
                    <a:pt x="165947" y="17156"/>
                    <a:pt x="166079" y="16198"/>
                    <a:pt x="166298" y="15268"/>
                  </a:cubicBezTo>
                  <a:close/>
                  <a:moveTo>
                    <a:pt x="139164" y="10754"/>
                  </a:moveTo>
                  <a:cubicBezTo>
                    <a:pt x="140844" y="13158"/>
                    <a:pt x="142166" y="15818"/>
                    <a:pt x="143071" y="18616"/>
                  </a:cubicBezTo>
                  <a:cubicBezTo>
                    <a:pt x="144340" y="22130"/>
                    <a:pt x="145023" y="25741"/>
                    <a:pt x="145121" y="29449"/>
                  </a:cubicBezTo>
                  <a:cubicBezTo>
                    <a:pt x="145121" y="31365"/>
                    <a:pt x="145003" y="33478"/>
                    <a:pt x="144495" y="35413"/>
                  </a:cubicBezTo>
                  <a:lnTo>
                    <a:pt x="144495" y="35413"/>
                  </a:lnTo>
                  <a:cubicBezTo>
                    <a:pt x="141073" y="34873"/>
                    <a:pt x="137576" y="34629"/>
                    <a:pt x="134483" y="34036"/>
                  </a:cubicBezTo>
                  <a:cubicBezTo>
                    <a:pt x="131067" y="33353"/>
                    <a:pt x="127164"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7" y="4771"/>
                    <a:pt x="161234" y="6242"/>
                    <a:pt x="163663" y="9345"/>
                  </a:cubicBezTo>
                  <a:cubicBezTo>
                    <a:pt x="164028" y="9828"/>
                    <a:pt x="164357" y="10331"/>
                    <a:pt x="164651" y="10851"/>
                  </a:cubicBezTo>
                  <a:lnTo>
                    <a:pt x="164651" y="10851"/>
                  </a:lnTo>
                  <a:cubicBezTo>
                    <a:pt x="163894" y="12402"/>
                    <a:pt x="163359" y="14063"/>
                    <a:pt x="163078" y="15786"/>
                  </a:cubicBezTo>
                  <a:cubicBezTo>
                    <a:pt x="162443" y="19867"/>
                    <a:pt x="163493" y="23526"/>
                    <a:pt x="165367" y="27077"/>
                  </a:cubicBezTo>
                  <a:lnTo>
                    <a:pt x="165367" y="27077"/>
                  </a:lnTo>
                  <a:cubicBezTo>
                    <a:pt x="164364" y="29612"/>
                    <a:pt x="162822" y="31912"/>
                    <a:pt x="160833" y="33841"/>
                  </a:cubicBezTo>
                  <a:cubicBezTo>
                    <a:pt x="158912" y="35648"/>
                    <a:pt x="156796" y="37292"/>
                    <a:pt x="154824" y="39094"/>
                  </a:cubicBezTo>
                  <a:lnTo>
                    <a:pt x="154824" y="39094"/>
                  </a:lnTo>
                  <a:cubicBezTo>
                    <a:pt x="152662" y="37517"/>
                    <a:pt x="150114" y="36588"/>
                    <a:pt x="147429" y="35972"/>
                  </a:cubicBezTo>
                  <a:lnTo>
                    <a:pt x="147429" y="35972"/>
                  </a:lnTo>
                  <a:cubicBezTo>
                    <a:pt x="147891" y="34203"/>
                    <a:pt x="148092" y="32338"/>
                    <a:pt x="148146" y="30620"/>
                  </a:cubicBezTo>
                  <a:cubicBezTo>
                    <a:pt x="148341" y="23106"/>
                    <a:pt x="146097" y="15689"/>
                    <a:pt x="141998" y="9443"/>
                  </a:cubicBezTo>
                  <a:cubicBezTo>
                    <a:pt x="141937" y="9351"/>
                    <a:pt x="141875"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40" y="28404"/>
                    <a:pt x="111496" y="35539"/>
                    <a:pt x="109987" y="41258"/>
                  </a:cubicBezTo>
                  <a:cubicBezTo>
                    <a:pt x="109265" y="43733"/>
                    <a:pt x="108434" y="46209"/>
                    <a:pt x="107494" y="48642"/>
                  </a:cubicBezTo>
                  <a:lnTo>
                    <a:pt x="107494" y="48642"/>
                  </a:lnTo>
                  <a:cubicBezTo>
                    <a:pt x="107154" y="48459"/>
                    <a:pt x="106814" y="48274"/>
                    <a:pt x="106474" y="48089"/>
                  </a:cubicBezTo>
                  <a:cubicBezTo>
                    <a:pt x="103937" y="46528"/>
                    <a:pt x="101497" y="44381"/>
                    <a:pt x="100716" y="41355"/>
                  </a:cubicBezTo>
                  <a:cubicBezTo>
                    <a:pt x="99643" y="37256"/>
                    <a:pt x="101985" y="33060"/>
                    <a:pt x="104327" y="29839"/>
                  </a:cubicBezTo>
                  <a:cubicBezTo>
                    <a:pt x="106391" y="27001"/>
                    <a:pt x="108839" y="24504"/>
                    <a:pt x="111361" y="22094"/>
                  </a:cubicBezTo>
                  <a:close/>
                  <a:moveTo>
                    <a:pt x="130644" y="4668"/>
                  </a:moveTo>
                  <a:cubicBezTo>
                    <a:pt x="130974" y="4668"/>
                    <a:pt x="131310" y="4697"/>
                    <a:pt x="131653" y="4758"/>
                  </a:cubicBezTo>
                  <a:cubicBezTo>
                    <a:pt x="133880" y="5156"/>
                    <a:pt x="135718" y="6656"/>
                    <a:pt x="137220" y="8307"/>
                  </a:cubicBezTo>
                  <a:lnTo>
                    <a:pt x="137220" y="8307"/>
                  </a:lnTo>
                  <a:cubicBezTo>
                    <a:pt x="135641" y="9267"/>
                    <a:pt x="134078" y="10266"/>
                    <a:pt x="132531" y="11297"/>
                  </a:cubicBezTo>
                  <a:cubicBezTo>
                    <a:pt x="128823" y="13346"/>
                    <a:pt x="125505" y="16177"/>
                    <a:pt x="122772" y="19495"/>
                  </a:cubicBezTo>
                  <a:cubicBezTo>
                    <a:pt x="120527" y="22520"/>
                    <a:pt x="119649" y="26229"/>
                    <a:pt x="121503" y="29742"/>
                  </a:cubicBezTo>
                  <a:cubicBezTo>
                    <a:pt x="123358" y="33158"/>
                    <a:pt x="126871" y="35109"/>
                    <a:pt x="130579" y="36183"/>
                  </a:cubicBezTo>
                  <a:cubicBezTo>
                    <a:pt x="134581" y="37159"/>
                    <a:pt x="138582" y="37842"/>
                    <a:pt x="142583" y="38232"/>
                  </a:cubicBezTo>
                  <a:cubicBezTo>
                    <a:pt x="142816" y="38269"/>
                    <a:pt x="143050"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4" y="38720"/>
                  </a:cubicBezTo>
                  <a:lnTo>
                    <a:pt x="142583" y="39111"/>
                  </a:lnTo>
                  <a:cubicBezTo>
                    <a:pt x="142193" y="39501"/>
                    <a:pt x="141802" y="39891"/>
                    <a:pt x="141510" y="40184"/>
                  </a:cubicBezTo>
                  <a:cubicBezTo>
                    <a:pt x="140534" y="40965"/>
                    <a:pt x="139655" y="41746"/>
                    <a:pt x="138679" y="42526"/>
                  </a:cubicBezTo>
                  <a:cubicBezTo>
                    <a:pt x="136240" y="44478"/>
                    <a:pt x="133800" y="46332"/>
                    <a:pt x="131360" y="48187"/>
                  </a:cubicBezTo>
                  <a:cubicBezTo>
                    <a:pt x="128243" y="50618"/>
                    <a:pt x="124928" y="53168"/>
                    <a:pt x="122099" y="56118"/>
                  </a:cubicBezTo>
                  <a:lnTo>
                    <a:pt x="122099" y="56118"/>
                  </a:lnTo>
                  <a:cubicBezTo>
                    <a:pt x="120258" y="54862"/>
                    <a:pt x="118303" y="53821"/>
                    <a:pt x="116233" y="52969"/>
                  </a:cubicBezTo>
                  <a:cubicBezTo>
                    <a:pt x="114191" y="52068"/>
                    <a:pt x="112186"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4" y="4668"/>
                  </a:cubicBezTo>
                  <a:close/>
                  <a:moveTo>
                    <a:pt x="154828" y="43127"/>
                  </a:moveTo>
                  <a:cubicBezTo>
                    <a:pt x="157969" y="46796"/>
                    <a:pt x="157064" y="51952"/>
                    <a:pt x="155338" y="56897"/>
                  </a:cubicBezTo>
                  <a:lnTo>
                    <a:pt x="155338" y="56897"/>
                  </a:lnTo>
                  <a:cubicBezTo>
                    <a:pt x="154970" y="56675"/>
                    <a:pt x="154622" y="56439"/>
                    <a:pt x="154294" y="56189"/>
                  </a:cubicBezTo>
                  <a:cubicBezTo>
                    <a:pt x="151464" y="54140"/>
                    <a:pt x="150976" y="51017"/>
                    <a:pt x="152050" y="47699"/>
                  </a:cubicBezTo>
                  <a:cubicBezTo>
                    <a:pt x="152590" y="45963"/>
                    <a:pt x="153602" y="44471"/>
                    <a:pt x="154828" y="43127"/>
                  </a:cubicBezTo>
                  <a:close/>
                  <a:moveTo>
                    <a:pt x="80479" y="25154"/>
                  </a:moveTo>
                  <a:lnTo>
                    <a:pt x="80479" y="25154"/>
                  </a:lnTo>
                  <a:cubicBezTo>
                    <a:pt x="80907" y="26486"/>
                    <a:pt x="81245" y="27855"/>
                    <a:pt x="81490" y="29254"/>
                  </a:cubicBezTo>
                  <a:cubicBezTo>
                    <a:pt x="82369" y="35207"/>
                    <a:pt x="81881" y="41258"/>
                    <a:pt x="80027" y="46918"/>
                  </a:cubicBezTo>
                  <a:cubicBezTo>
                    <a:pt x="78767" y="50962"/>
                    <a:pt x="77102" y="54871"/>
                    <a:pt x="75124" y="58583"/>
                  </a:cubicBezTo>
                  <a:lnTo>
                    <a:pt x="75124" y="58583"/>
                  </a:lnTo>
                  <a:cubicBezTo>
                    <a:pt x="73686" y="55576"/>
                    <a:pt x="72630" y="52396"/>
                    <a:pt x="72024" y="49065"/>
                  </a:cubicBezTo>
                  <a:cubicBezTo>
                    <a:pt x="70853" y="43795"/>
                    <a:pt x="71536" y="38232"/>
                    <a:pt x="73976" y="33450"/>
                  </a:cubicBezTo>
                  <a:cubicBezTo>
                    <a:pt x="75537" y="30913"/>
                    <a:pt x="77294" y="28473"/>
                    <a:pt x="79343" y="26326"/>
                  </a:cubicBezTo>
                  <a:cubicBezTo>
                    <a:pt x="79728" y="25941"/>
                    <a:pt x="80107" y="25550"/>
                    <a:pt x="80479" y="25154"/>
                  </a:cubicBezTo>
                  <a:close/>
                  <a:moveTo>
                    <a:pt x="201061" y="33093"/>
                  </a:moveTo>
                  <a:lnTo>
                    <a:pt x="201061" y="33093"/>
                  </a:lnTo>
                  <a:cubicBezTo>
                    <a:pt x="200133" y="41080"/>
                    <a:pt x="197842" y="48817"/>
                    <a:pt x="195381"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8" y="44381"/>
                    <a:pt x="172154" y="49358"/>
                    <a:pt x="171178" y="54140"/>
                  </a:cubicBezTo>
                  <a:cubicBezTo>
                    <a:pt x="170752" y="56457"/>
                    <a:pt x="170418" y="58821"/>
                    <a:pt x="170465" y="61152"/>
                  </a:cubicBezTo>
                  <a:lnTo>
                    <a:pt x="170465" y="61152"/>
                  </a:lnTo>
                  <a:cubicBezTo>
                    <a:pt x="165977" y="60331"/>
                    <a:pt x="161515" y="59571"/>
                    <a:pt x="158001" y="58190"/>
                  </a:cubicBezTo>
                  <a:lnTo>
                    <a:pt x="158001" y="58190"/>
                  </a:lnTo>
                  <a:cubicBezTo>
                    <a:pt x="160116" y="52272"/>
                    <a:pt x="161385" y="45945"/>
                    <a:pt x="156983" y="41044"/>
                  </a:cubicBezTo>
                  <a:lnTo>
                    <a:pt x="156983" y="41044"/>
                  </a:lnTo>
                  <a:cubicBezTo>
                    <a:pt x="158344" y="39850"/>
                    <a:pt x="159775" y="38748"/>
                    <a:pt x="161028" y="37647"/>
                  </a:cubicBezTo>
                  <a:cubicBezTo>
                    <a:pt x="163645" y="35596"/>
                    <a:pt x="165749" y="33033"/>
                    <a:pt x="167229" y="30106"/>
                  </a:cubicBezTo>
                  <a:close/>
                  <a:moveTo>
                    <a:pt x="181887" y="3582"/>
                  </a:moveTo>
                  <a:cubicBezTo>
                    <a:pt x="187247" y="3582"/>
                    <a:pt x="192568"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8" y="70659"/>
                    <a:pt x="190361" y="72477"/>
                  </a:cubicBezTo>
                  <a:lnTo>
                    <a:pt x="190361" y="72477"/>
                  </a:lnTo>
                  <a:cubicBezTo>
                    <a:pt x="188868" y="65597"/>
                    <a:pt x="181502" y="63317"/>
                    <a:pt x="173541" y="61734"/>
                  </a:cubicBezTo>
                  <a:lnTo>
                    <a:pt x="173541" y="61734"/>
                  </a:lnTo>
                  <a:cubicBezTo>
                    <a:pt x="173427" y="60060"/>
                    <a:pt x="173578" y="58311"/>
                    <a:pt x="173910" y="56482"/>
                  </a:cubicBezTo>
                  <a:cubicBezTo>
                    <a:pt x="174691" y="51602"/>
                    <a:pt x="176350" y="46820"/>
                    <a:pt x="175765" y="41843"/>
                  </a:cubicBezTo>
                  <a:cubicBezTo>
                    <a:pt x="175277"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6" y="10884"/>
                  </a:cubicBezTo>
                  <a:lnTo>
                    <a:pt x="168096" y="10884"/>
                  </a:lnTo>
                  <a:cubicBezTo>
                    <a:pt x="169249" y="8992"/>
                    <a:pt x="170824" y="7356"/>
                    <a:pt x="172739" y="6125"/>
                  </a:cubicBezTo>
                  <a:cubicBezTo>
                    <a:pt x="175589" y="4393"/>
                    <a:pt x="178745" y="3582"/>
                    <a:pt x="181887" y="3582"/>
                  </a:cubicBezTo>
                  <a:close/>
                  <a:moveTo>
                    <a:pt x="34565" y="42919"/>
                  </a:moveTo>
                  <a:cubicBezTo>
                    <a:pt x="41748" y="44480"/>
                    <a:pt x="49633" y="45735"/>
                    <a:pt x="55629" y="50138"/>
                  </a:cubicBezTo>
                  <a:cubicBezTo>
                    <a:pt x="61191" y="54140"/>
                    <a:pt x="64217" y="61947"/>
                    <a:pt x="62362" y="68681"/>
                  </a:cubicBezTo>
                  <a:cubicBezTo>
                    <a:pt x="61961" y="70111"/>
                    <a:pt x="61327" y="71413"/>
                    <a:pt x="60529" y="72606"/>
                  </a:cubicBezTo>
                  <a:lnTo>
                    <a:pt x="60529" y="72606"/>
                  </a:lnTo>
                  <a:cubicBezTo>
                    <a:pt x="56682" y="70472"/>
                    <a:pt x="52564" y="68850"/>
                    <a:pt x="48895" y="66631"/>
                  </a:cubicBezTo>
                  <a:cubicBezTo>
                    <a:pt x="45186" y="64484"/>
                    <a:pt x="41966" y="61557"/>
                    <a:pt x="39428" y="58043"/>
                  </a:cubicBezTo>
                  <a:cubicBezTo>
                    <a:pt x="36206" y="53509"/>
                    <a:pt x="34808" y="48282"/>
                    <a:pt x="34565" y="42919"/>
                  </a:cubicBezTo>
                  <a:close/>
                  <a:moveTo>
                    <a:pt x="122526" y="60163"/>
                  </a:moveTo>
                  <a:lnTo>
                    <a:pt x="122526" y="60163"/>
                  </a:lnTo>
                  <a:cubicBezTo>
                    <a:pt x="123172" y="60733"/>
                    <a:pt x="123778" y="61356"/>
                    <a:pt x="124333" y="62045"/>
                  </a:cubicBezTo>
                  <a:cubicBezTo>
                    <a:pt x="126985" y="65178"/>
                    <a:pt x="127586"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9" y="62159"/>
                    <a:pt x="121740" y="61138"/>
                    <a:pt x="122526" y="60163"/>
                  </a:cubicBezTo>
                  <a:close/>
                  <a:moveTo>
                    <a:pt x="146338" y="38906"/>
                  </a:moveTo>
                  <a:cubicBezTo>
                    <a:pt x="148575" y="39389"/>
                    <a:pt x="150752" y="40074"/>
                    <a:pt x="152636" y="41258"/>
                  </a:cubicBezTo>
                  <a:lnTo>
                    <a:pt x="152636" y="41258"/>
                  </a:lnTo>
                  <a:cubicBezTo>
                    <a:pt x="152013" y="41936"/>
                    <a:pt x="151423" y="42647"/>
                    <a:pt x="150879" y="43405"/>
                  </a:cubicBezTo>
                  <a:cubicBezTo>
                    <a:pt x="148731" y="46430"/>
                    <a:pt x="147658" y="50724"/>
                    <a:pt x="149122" y="54335"/>
                  </a:cubicBezTo>
                  <a:cubicBezTo>
                    <a:pt x="150081" y="56771"/>
                    <a:pt x="152046" y="58481"/>
                    <a:pt x="154255" y="59761"/>
                  </a:cubicBezTo>
                  <a:lnTo>
                    <a:pt x="154255" y="59761"/>
                  </a:lnTo>
                  <a:cubicBezTo>
                    <a:pt x="153260" y="62241"/>
                    <a:pt x="152214" y="64577"/>
                    <a:pt x="151562" y="66534"/>
                  </a:cubicBezTo>
                  <a:cubicBezTo>
                    <a:pt x="151092" y="67883"/>
                    <a:pt x="150703" y="69258"/>
                    <a:pt x="150434" y="70647"/>
                  </a:cubicBezTo>
                  <a:lnTo>
                    <a:pt x="150434" y="70647"/>
                  </a:lnTo>
                  <a:cubicBezTo>
                    <a:pt x="145074" y="71433"/>
                    <a:pt x="139812" y="72800"/>
                    <a:pt x="134483" y="73365"/>
                  </a:cubicBezTo>
                  <a:cubicBezTo>
                    <a:pt x="133506" y="73516"/>
                    <a:pt x="132514" y="73594"/>
                    <a:pt x="131519" y="73594"/>
                  </a:cubicBezTo>
                  <a:cubicBezTo>
                    <a:pt x="131091" y="73594"/>
                    <a:pt x="130662" y="73579"/>
                    <a:pt x="130233" y="73550"/>
                  </a:cubicBezTo>
                  <a:lnTo>
                    <a:pt x="130233" y="73550"/>
                  </a:lnTo>
                  <a:cubicBezTo>
                    <a:pt x="130307" y="72907"/>
                    <a:pt x="130358" y="72261"/>
                    <a:pt x="130384" y="71609"/>
                  </a:cubicBezTo>
                  <a:cubicBezTo>
                    <a:pt x="130677" y="66729"/>
                    <a:pt x="128823"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7" y="39281"/>
                    <a:pt x="146338" y="38906"/>
                  </a:cubicBezTo>
                  <a:close/>
                  <a:moveTo>
                    <a:pt x="96682" y="8004"/>
                  </a:moveTo>
                  <a:cubicBezTo>
                    <a:pt x="100460" y="8004"/>
                    <a:pt x="104183" y="10197"/>
                    <a:pt x="106669" y="12761"/>
                  </a:cubicBezTo>
                  <a:cubicBezTo>
                    <a:pt x="108355" y="14492"/>
                    <a:pt x="109559" y="16502"/>
                    <a:pt x="110385" y="18680"/>
                  </a:cubicBezTo>
                  <a:lnTo>
                    <a:pt x="110385" y="18680"/>
                  </a:lnTo>
                  <a:cubicBezTo>
                    <a:pt x="109592" y="19432"/>
                    <a:pt x="108805" y="20189"/>
                    <a:pt x="108036"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20"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7" y="19397"/>
                  </a:cubicBezTo>
                  <a:cubicBezTo>
                    <a:pt x="87639" y="15786"/>
                    <a:pt x="89200" y="9931"/>
                    <a:pt x="93787" y="8467"/>
                  </a:cubicBezTo>
                  <a:cubicBezTo>
                    <a:pt x="94742" y="8148"/>
                    <a:pt x="95714" y="8004"/>
                    <a:pt x="96682" y="8004"/>
                  </a:cubicBezTo>
                  <a:close/>
                  <a:moveTo>
                    <a:pt x="174182" y="65077"/>
                  </a:moveTo>
                  <a:lnTo>
                    <a:pt x="174182" y="65077"/>
                  </a:lnTo>
                  <a:cubicBezTo>
                    <a:pt x="175502" y="65359"/>
                    <a:pt x="176812" y="65674"/>
                    <a:pt x="178107" y="66046"/>
                  </a:cubicBezTo>
                  <a:cubicBezTo>
                    <a:pt x="181620" y="67022"/>
                    <a:pt x="185719" y="68681"/>
                    <a:pt x="187085" y="72292"/>
                  </a:cubicBezTo>
                  <a:cubicBezTo>
                    <a:pt x="187432" y="73211"/>
                    <a:pt x="187609"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6"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7" y="53469"/>
                    <a:pt x="73305" y="61796"/>
                  </a:cubicBezTo>
                  <a:lnTo>
                    <a:pt x="73305" y="61796"/>
                  </a:lnTo>
                  <a:cubicBezTo>
                    <a:pt x="72920" y="62439"/>
                    <a:pt x="72525" y="63075"/>
                    <a:pt x="72122" y="63704"/>
                  </a:cubicBezTo>
                  <a:cubicBezTo>
                    <a:pt x="69714" y="67555"/>
                    <a:pt x="67241" y="71472"/>
                    <a:pt x="65462" y="75727"/>
                  </a:cubicBezTo>
                  <a:lnTo>
                    <a:pt x="65462" y="75727"/>
                  </a:lnTo>
                  <a:cubicBezTo>
                    <a:pt x="64689" y="75165"/>
                    <a:pt x="63894"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2" y="8369"/>
                  </a:cubicBezTo>
                  <a:cubicBezTo>
                    <a:pt x="50924" y="6157"/>
                    <a:pt x="54314" y="4936"/>
                    <a:pt x="57811" y="4936"/>
                  </a:cubicBezTo>
                  <a:close/>
                  <a:moveTo>
                    <a:pt x="156556" y="73128"/>
                  </a:moveTo>
                  <a:cubicBezTo>
                    <a:pt x="157072" y="73128"/>
                    <a:pt x="157586" y="73141"/>
                    <a:pt x="158100" y="73170"/>
                  </a:cubicBezTo>
                  <a:cubicBezTo>
                    <a:pt x="160443" y="73170"/>
                    <a:pt x="162687" y="73951"/>
                    <a:pt x="164444" y="75512"/>
                  </a:cubicBezTo>
                  <a:cubicBezTo>
                    <a:pt x="166493" y="77562"/>
                    <a:pt x="166884" y="80685"/>
                    <a:pt x="166884" y="83515"/>
                  </a:cubicBezTo>
                  <a:cubicBezTo>
                    <a:pt x="166836" y="85125"/>
                    <a:pt x="166605" y="86735"/>
                    <a:pt x="166168" y="88290"/>
                  </a:cubicBezTo>
                  <a:lnTo>
                    <a:pt x="166168" y="88290"/>
                  </a:lnTo>
                  <a:cubicBezTo>
                    <a:pt x="164990" y="87931"/>
                    <a:pt x="163824" y="87552"/>
                    <a:pt x="162687" y="87126"/>
                  </a:cubicBezTo>
                  <a:cubicBezTo>
                    <a:pt x="158979"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3" y="88004"/>
                    <a:pt x="197332" y="85759"/>
                    <a:pt x="195185" y="82929"/>
                  </a:cubicBezTo>
                  <a:cubicBezTo>
                    <a:pt x="194376" y="81674"/>
                    <a:pt x="193784" y="80302"/>
                    <a:pt x="193432" y="78868"/>
                  </a:cubicBezTo>
                  <a:close/>
                  <a:moveTo>
                    <a:pt x="156913" y="61062"/>
                  </a:moveTo>
                  <a:cubicBezTo>
                    <a:pt x="161379" y="62806"/>
                    <a:pt x="166116" y="63545"/>
                    <a:pt x="170813" y="64414"/>
                  </a:cubicBezTo>
                  <a:lnTo>
                    <a:pt x="170813" y="64414"/>
                  </a:lnTo>
                  <a:cubicBezTo>
                    <a:pt x="171091" y="65768"/>
                    <a:pt x="171550" y="67098"/>
                    <a:pt x="172251" y="68388"/>
                  </a:cubicBezTo>
                  <a:cubicBezTo>
                    <a:pt x="175081" y="73268"/>
                    <a:pt x="179961" y="76781"/>
                    <a:pt x="185524" y="77757"/>
                  </a:cubicBezTo>
                  <a:cubicBezTo>
                    <a:pt x="186135" y="77884"/>
                    <a:pt x="186751" y="77991"/>
                    <a:pt x="187371" y="78087"/>
                  </a:cubicBezTo>
                  <a:lnTo>
                    <a:pt x="187371" y="78087"/>
                  </a:lnTo>
                  <a:cubicBezTo>
                    <a:pt x="186814" y="80645"/>
                    <a:pt x="185535"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7" y="82539"/>
                    <a:pt x="169909" y="78733"/>
                    <a:pt x="168250" y="75610"/>
                  </a:cubicBezTo>
                  <a:cubicBezTo>
                    <a:pt x="165916" y="71265"/>
                    <a:pt x="161194" y="70104"/>
                    <a:pt x="156655" y="70104"/>
                  </a:cubicBezTo>
                  <a:cubicBezTo>
                    <a:pt x="155689" y="70104"/>
                    <a:pt x="154731" y="70157"/>
                    <a:pt x="153806" y="70242"/>
                  </a:cubicBezTo>
                  <a:cubicBezTo>
                    <a:pt x="153765" y="70246"/>
                    <a:pt x="153725" y="70250"/>
                    <a:pt x="153684" y="70253"/>
                  </a:cubicBezTo>
                  <a:lnTo>
                    <a:pt x="153684" y="70253"/>
                  </a:lnTo>
                  <a:cubicBezTo>
                    <a:pt x="154043" y="68740"/>
                    <a:pt x="154539" y="67236"/>
                    <a:pt x="155075" y="65753"/>
                  </a:cubicBezTo>
                  <a:cubicBezTo>
                    <a:pt x="155617" y="64276"/>
                    <a:pt x="156267" y="62698"/>
                    <a:pt x="156913" y="61062"/>
                  </a:cubicBezTo>
                  <a:close/>
                  <a:moveTo>
                    <a:pt x="109005" y="52932"/>
                  </a:moveTo>
                  <a:cubicBezTo>
                    <a:pt x="111084" y="53915"/>
                    <a:pt x="113184" y="54793"/>
                    <a:pt x="115062" y="55701"/>
                  </a:cubicBezTo>
                  <a:cubicBezTo>
                    <a:pt x="116790" y="56491"/>
                    <a:pt x="118518" y="57331"/>
                    <a:pt x="120120" y="58360"/>
                  </a:cubicBezTo>
                  <a:lnTo>
                    <a:pt x="120120" y="58360"/>
                  </a:lnTo>
                  <a:cubicBezTo>
                    <a:pt x="119302" y="59374"/>
                    <a:pt x="118552" y="60437"/>
                    <a:pt x="117892" y="61557"/>
                  </a:cubicBezTo>
                  <a:cubicBezTo>
                    <a:pt x="116624" y="63509"/>
                    <a:pt x="116136" y="65948"/>
                    <a:pt x="116526" y="68388"/>
                  </a:cubicBezTo>
                  <a:cubicBezTo>
                    <a:pt x="117307" y="70926"/>
                    <a:pt x="119063" y="72975"/>
                    <a:pt x="121503" y="74048"/>
                  </a:cubicBezTo>
                  <a:cubicBezTo>
                    <a:pt x="123184" y="74959"/>
                    <a:pt x="124885" y="75576"/>
                    <a:pt x="126601" y="75967"/>
                  </a:cubicBezTo>
                  <a:lnTo>
                    <a:pt x="126601" y="75967"/>
                  </a:lnTo>
                  <a:cubicBezTo>
                    <a:pt x="125308" y="82014"/>
                    <a:pt x="122584" y="87873"/>
                    <a:pt x="121253" y="93941"/>
                  </a:cubicBezTo>
                  <a:lnTo>
                    <a:pt x="121253" y="93941"/>
                  </a:lnTo>
                  <a:cubicBezTo>
                    <a:pt x="120958" y="93937"/>
                    <a:pt x="120663" y="93935"/>
                    <a:pt x="120367" y="93935"/>
                  </a:cubicBezTo>
                  <a:cubicBezTo>
                    <a:pt x="117736" y="93935"/>
                    <a:pt x="115089" y="94067"/>
                    <a:pt x="112453" y="94116"/>
                  </a:cubicBezTo>
                  <a:lnTo>
                    <a:pt x="112453" y="94116"/>
                  </a:lnTo>
                  <a:cubicBezTo>
                    <a:pt x="112154" y="93399"/>
                    <a:pt x="111820" y="92694"/>
                    <a:pt x="111451" y="92005"/>
                  </a:cubicBezTo>
                  <a:cubicBezTo>
                    <a:pt x="107685" y="84713"/>
                    <a:pt x="100760" y="80448"/>
                    <a:pt x="93919" y="76345"/>
                  </a:cubicBezTo>
                  <a:lnTo>
                    <a:pt x="93919"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cubicBezTo>
                    <a:pt x="94782" y="80391"/>
                    <a:pt x="96708" y="81569"/>
                    <a:pt x="98569" y="82832"/>
                  </a:cubicBezTo>
                  <a:cubicBezTo>
                    <a:pt x="102668" y="85369"/>
                    <a:pt x="106084" y="88882"/>
                    <a:pt x="108524" y="93079"/>
                  </a:cubicBezTo>
                  <a:cubicBezTo>
                    <a:pt x="108701" y="93418"/>
                    <a:pt x="108875"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2"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4" y="81018"/>
                    <a:pt x="66822"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2" y="102705"/>
                    <a:pt x="232647" y="102705"/>
                  </a:cubicBezTo>
                  <a:cubicBezTo>
                    <a:pt x="229912" y="102705"/>
                    <a:pt x="227042" y="101540"/>
                    <a:pt x="224658" y="100203"/>
                  </a:cubicBezTo>
                  <a:cubicBezTo>
                    <a:pt x="222706" y="99227"/>
                    <a:pt x="220950" y="97861"/>
                    <a:pt x="218998" y="96787"/>
                  </a:cubicBezTo>
                  <a:cubicBezTo>
                    <a:pt x="217436" y="95909"/>
                    <a:pt x="215777" y="95226"/>
                    <a:pt x="214021" y="94348"/>
                  </a:cubicBezTo>
                  <a:cubicBezTo>
                    <a:pt x="213021" y="93903"/>
                    <a:pt x="212005" y="93467"/>
                    <a:pt x="210984" y="93027"/>
                  </a:cubicBezTo>
                  <a:lnTo>
                    <a:pt x="210984" y="93027"/>
                  </a:lnTo>
                  <a:cubicBezTo>
                    <a:pt x="210841" y="88850"/>
                    <a:pt x="209297" y="84716"/>
                    <a:pt x="206604" y="81465"/>
                  </a:cubicBezTo>
                  <a:cubicBezTo>
                    <a:pt x="203090" y="77757"/>
                    <a:pt x="198016"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lnTo>
                    <a:pt x="180619" y="98031"/>
                  </a:lnTo>
                  <a:cubicBezTo>
                    <a:pt x="180969" y="98405"/>
                    <a:pt x="181303" y="98803"/>
                    <a:pt x="181620" y="99227"/>
                  </a:cubicBezTo>
                  <a:cubicBezTo>
                    <a:pt x="183892" y="102190"/>
                    <a:pt x="184339" y="105727"/>
                    <a:pt x="183430" y="108955"/>
                  </a:cubicBezTo>
                  <a:lnTo>
                    <a:pt x="183430" y="108955"/>
                  </a:lnTo>
                  <a:cubicBezTo>
                    <a:pt x="181856" y="106731"/>
                    <a:pt x="180795" y="104048"/>
                    <a:pt x="180449" y="101569"/>
                  </a:cubicBezTo>
                  <a:cubicBezTo>
                    <a:pt x="180281" y="100364"/>
                    <a:pt x="180362" y="99183"/>
                    <a:pt x="180619" y="98031"/>
                  </a:cubicBezTo>
                  <a:close/>
                  <a:moveTo>
                    <a:pt x="75016" y="64630"/>
                  </a:moveTo>
                  <a:cubicBezTo>
                    <a:pt x="75092" y="64745"/>
                    <a:pt x="75168" y="64859"/>
                    <a:pt x="75245" y="64972"/>
                  </a:cubicBezTo>
                  <a:cubicBezTo>
                    <a:pt x="79026" y="70580"/>
                    <a:pt x="84507" y="74183"/>
                    <a:pt x="90173" y="77617"/>
                  </a:cubicBezTo>
                  <a:lnTo>
                    <a:pt x="90173" y="77617"/>
                  </a:lnTo>
                  <a:cubicBezTo>
                    <a:pt x="89936" y="78337"/>
                    <a:pt x="89738" y="79067"/>
                    <a:pt x="89591" y="79806"/>
                  </a:cubicBezTo>
                  <a:cubicBezTo>
                    <a:pt x="88712" y="84296"/>
                    <a:pt x="89591" y="89468"/>
                    <a:pt x="93202" y="92591"/>
                  </a:cubicBezTo>
                  <a:cubicBezTo>
                    <a:pt x="96422" y="95519"/>
                    <a:pt x="100911" y="96495"/>
                    <a:pt x="105108" y="96982"/>
                  </a:cubicBezTo>
                  <a:cubicBezTo>
                    <a:pt x="106830" y="97131"/>
                    <a:pt x="108553" y="97180"/>
                    <a:pt x="110275" y="97182"/>
                  </a:cubicBezTo>
                  <a:lnTo>
                    <a:pt x="110275" y="97182"/>
                  </a:lnTo>
                  <a:cubicBezTo>
                    <a:pt x="111301" y="100308"/>
                    <a:pt x="111675" y="103663"/>
                    <a:pt x="110671" y="106742"/>
                  </a:cubicBezTo>
                  <a:cubicBezTo>
                    <a:pt x="109890" y="109279"/>
                    <a:pt x="108036" y="111231"/>
                    <a:pt x="105693" y="112304"/>
                  </a:cubicBezTo>
                  <a:cubicBezTo>
                    <a:pt x="104609" y="112651"/>
                    <a:pt x="103505" y="112825"/>
                    <a:pt x="102408" y="112825"/>
                  </a:cubicBezTo>
                  <a:cubicBezTo>
                    <a:pt x="101037" y="112825"/>
                    <a:pt x="99675" y="112554"/>
                    <a:pt x="98374" y="112012"/>
                  </a:cubicBezTo>
                  <a:cubicBezTo>
                    <a:pt x="96032" y="111036"/>
                    <a:pt x="93885" y="109865"/>
                    <a:pt x="91738" y="108498"/>
                  </a:cubicBezTo>
                  <a:cubicBezTo>
                    <a:pt x="89395" y="107132"/>
                    <a:pt x="86956" y="106059"/>
                    <a:pt x="84613" y="104887"/>
                  </a:cubicBezTo>
                  <a:cubicBezTo>
                    <a:pt x="81948" y="103640"/>
                    <a:pt x="79151" y="102392"/>
                    <a:pt x="76566" y="100857"/>
                  </a:cubicBezTo>
                  <a:lnTo>
                    <a:pt x="76566" y="100857"/>
                  </a:lnTo>
                  <a:cubicBezTo>
                    <a:pt x="76870" y="99246"/>
                    <a:pt x="77019" y="97590"/>
                    <a:pt x="77001" y="95909"/>
                  </a:cubicBezTo>
                  <a:cubicBezTo>
                    <a:pt x="76928" y="88262"/>
                    <a:pt x="73198" y="82222"/>
                    <a:pt x="67858" y="77622"/>
                  </a:cubicBezTo>
                  <a:lnTo>
                    <a:pt x="67858" y="77622"/>
                  </a:lnTo>
                  <a:cubicBezTo>
                    <a:pt x="69409"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2"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10" y="86181"/>
                    <a:pt x="197739" y="90401"/>
                    <a:pt x="203969"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8"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1"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20" y="112695"/>
                  </a:cubicBezTo>
                  <a:cubicBezTo>
                    <a:pt x="156734" y="109962"/>
                    <a:pt x="158588" y="107034"/>
                    <a:pt x="159955" y="104790"/>
                  </a:cubicBezTo>
                  <a:cubicBezTo>
                    <a:pt x="161809" y="101569"/>
                    <a:pt x="164053" y="98642"/>
                    <a:pt x="166103" y="95421"/>
                  </a:cubicBezTo>
                  <a:cubicBezTo>
                    <a:pt x="166845" y="94288"/>
                    <a:pt x="167494" y="93092"/>
                    <a:pt x="168036" y="91852"/>
                  </a:cubicBezTo>
                  <a:close/>
                  <a:moveTo>
                    <a:pt x="61163" y="76575"/>
                  </a:moveTo>
                  <a:lnTo>
                    <a:pt x="61163" y="76575"/>
                  </a:lnTo>
                  <a:cubicBezTo>
                    <a:pt x="62270" y="77213"/>
                    <a:pt x="63336" y="77923"/>
                    <a:pt x="64356" y="78699"/>
                  </a:cubicBezTo>
                  <a:lnTo>
                    <a:pt x="64356"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6" y="117244"/>
                    <a:pt x="54200" y="118813"/>
                    <a:pt x="46481" y="118813"/>
                  </a:cubicBezTo>
                  <a:cubicBezTo>
                    <a:pt x="45525" y="118813"/>
                    <a:pt x="44571" y="118788"/>
                    <a:pt x="43625" y="118745"/>
                  </a:cubicBezTo>
                  <a:cubicBezTo>
                    <a:pt x="39916" y="118648"/>
                    <a:pt x="35915" y="118062"/>
                    <a:pt x="32792" y="116013"/>
                  </a:cubicBezTo>
                  <a:cubicBezTo>
                    <a:pt x="29669" y="113963"/>
                    <a:pt x="28693" y="110353"/>
                    <a:pt x="28791" y="106644"/>
                  </a:cubicBezTo>
                  <a:cubicBezTo>
                    <a:pt x="28986" y="100593"/>
                    <a:pt x="32792" y="95909"/>
                    <a:pt x="37574" y="92493"/>
                  </a:cubicBezTo>
                  <a:cubicBezTo>
                    <a:pt x="42746" y="88687"/>
                    <a:pt x="48699" y="85955"/>
                    <a:pt x="54165" y="82344"/>
                  </a:cubicBezTo>
                  <a:cubicBezTo>
                    <a:pt x="56668" y="80692"/>
                    <a:pt x="59146" y="78808"/>
                    <a:pt x="61163" y="76575"/>
                  </a:cubicBezTo>
                  <a:close/>
                  <a:moveTo>
                    <a:pt x="217016" y="1"/>
                  </a:moveTo>
                  <a:cubicBezTo>
                    <a:pt x="215531" y="1"/>
                    <a:pt x="214075" y="271"/>
                    <a:pt x="212752" y="952"/>
                  </a:cubicBezTo>
                  <a:cubicBezTo>
                    <a:pt x="208751" y="2807"/>
                    <a:pt x="207970" y="7393"/>
                    <a:pt x="208068" y="11395"/>
                  </a:cubicBezTo>
                  <a:cubicBezTo>
                    <a:pt x="208165" y="16860"/>
                    <a:pt x="209629" y="22520"/>
                    <a:pt x="205628" y="27009"/>
                  </a:cubicBezTo>
                  <a:cubicBezTo>
                    <a:pt x="205305" y="27367"/>
                    <a:pt x="204964" y="27688"/>
                    <a:pt x="204608" y="27976"/>
                  </a:cubicBezTo>
                  <a:lnTo>
                    <a:pt x="204608" y="27976"/>
                  </a:lnTo>
                  <a:cubicBezTo>
                    <a:pt x="204858" y="19351"/>
                    <a:pt x="202855" y="11051"/>
                    <a:pt x="195869" y="5441"/>
                  </a:cubicBezTo>
                  <a:cubicBezTo>
                    <a:pt x="191877" y="2270"/>
                    <a:pt x="186844" y="539"/>
                    <a:pt x="181834" y="539"/>
                  </a:cubicBezTo>
                  <a:cubicBezTo>
                    <a:pt x="177901" y="539"/>
                    <a:pt x="173982" y="1606"/>
                    <a:pt x="170592" y="3880"/>
                  </a:cubicBezTo>
                  <a:cubicBezTo>
                    <a:pt x="168978" y="5022"/>
                    <a:pt x="167570" y="6402"/>
                    <a:pt x="166413" y="7957"/>
                  </a:cubicBezTo>
                  <a:lnTo>
                    <a:pt x="166413" y="7957"/>
                  </a:lnTo>
                  <a:cubicBezTo>
                    <a:pt x="164801" y="5734"/>
                    <a:pt x="162628" y="3951"/>
                    <a:pt x="160052" y="2807"/>
                  </a:cubicBezTo>
                  <a:cubicBezTo>
                    <a:pt x="158082" y="1983"/>
                    <a:pt x="156112" y="1619"/>
                    <a:pt x="154156" y="1619"/>
                  </a:cubicBezTo>
                  <a:cubicBezTo>
                    <a:pt x="150784" y="1619"/>
                    <a:pt x="147454" y="2700"/>
                    <a:pt x="144242" y="4368"/>
                  </a:cubicBezTo>
                  <a:cubicBezTo>
                    <a:pt x="142783" y="5115"/>
                    <a:pt x="141337" y="5902"/>
                    <a:pt x="139904" y="6722"/>
                  </a:cubicBezTo>
                  <a:lnTo>
                    <a:pt x="139904" y="6722"/>
                  </a:lnTo>
                  <a:cubicBezTo>
                    <a:pt x="137389" y="3888"/>
                    <a:pt x="134060" y="1525"/>
                    <a:pt x="130402" y="1525"/>
                  </a:cubicBezTo>
                  <a:cubicBezTo>
                    <a:pt x="129378" y="1525"/>
                    <a:pt x="128327" y="1711"/>
                    <a:pt x="127261" y="2123"/>
                  </a:cubicBezTo>
                  <a:cubicBezTo>
                    <a:pt x="123650" y="3587"/>
                    <a:pt x="121698" y="6905"/>
                    <a:pt x="119259" y="9833"/>
                  </a:cubicBezTo>
                  <a:cubicBezTo>
                    <a:pt x="117217" y="12225"/>
                    <a:pt x="114931" y="14407"/>
                    <a:pt x="112631" y="16568"/>
                  </a:cubicBezTo>
                  <a:lnTo>
                    <a:pt x="112631" y="16568"/>
                  </a:lnTo>
                  <a:cubicBezTo>
                    <a:pt x="112534" y="16339"/>
                    <a:pt x="112434" y="16111"/>
                    <a:pt x="112330" y="15884"/>
                  </a:cubicBezTo>
                  <a:cubicBezTo>
                    <a:pt x="110280" y="11492"/>
                    <a:pt x="106767" y="8076"/>
                    <a:pt x="102375" y="6320"/>
                  </a:cubicBezTo>
                  <a:cubicBezTo>
                    <a:pt x="100472" y="5498"/>
                    <a:pt x="98358" y="5002"/>
                    <a:pt x="96279" y="5002"/>
                  </a:cubicBezTo>
                  <a:cubicBezTo>
                    <a:pt x="93668" y="5002"/>
                    <a:pt x="91113" y="5784"/>
                    <a:pt x="89103" y="7686"/>
                  </a:cubicBezTo>
                  <a:cubicBezTo>
                    <a:pt x="85709" y="10896"/>
                    <a:pt x="84212" y="15743"/>
                    <a:pt x="81290" y="19474"/>
                  </a:cubicBezTo>
                  <a:lnTo>
                    <a:pt x="81290" y="19474"/>
                  </a:lnTo>
                  <a:cubicBezTo>
                    <a:pt x="80769" y="18421"/>
                    <a:pt x="80186" y="17386"/>
                    <a:pt x="79539" y="16372"/>
                  </a:cubicBezTo>
                  <a:cubicBezTo>
                    <a:pt x="74869" y="9108"/>
                    <a:pt x="66676" y="1845"/>
                    <a:pt x="57605" y="1845"/>
                  </a:cubicBezTo>
                  <a:cubicBezTo>
                    <a:pt x="56438" y="1845"/>
                    <a:pt x="55257" y="1965"/>
                    <a:pt x="54067" y="2221"/>
                  </a:cubicBezTo>
                  <a:cubicBezTo>
                    <a:pt x="44601" y="4270"/>
                    <a:pt x="38647" y="13542"/>
                    <a:pt x="35232" y="21934"/>
                  </a:cubicBezTo>
                  <a:cubicBezTo>
                    <a:pt x="33064" y="27198"/>
                    <a:pt x="31604" y="33169"/>
                    <a:pt x="31350" y="39149"/>
                  </a:cubicBezTo>
                  <a:lnTo>
                    <a:pt x="31350" y="39149"/>
                  </a:lnTo>
                  <a:cubicBezTo>
                    <a:pt x="25734" y="37787"/>
                    <a:pt x="20237" y="35955"/>
                    <a:pt x="15713" y="32279"/>
                  </a:cubicBezTo>
                  <a:cubicBezTo>
                    <a:pt x="7808" y="25936"/>
                    <a:pt x="2734"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6" y="44608"/>
                    <a:pt x="31677" y="47015"/>
                    <a:pt x="32206" y="49358"/>
                  </a:cubicBezTo>
                  <a:cubicBezTo>
                    <a:pt x="34061" y="57848"/>
                    <a:pt x="39721" y="64680"/>
                    <a:pt x="47040" y="69169"/>
                  </a:cubicBezTo>
                  <a:cubicBezTo>
                    <a:pt x="50712" y="71389"/>
                    <a:pt x="54757" y="73011"/>
                    <a:pt x="58522" y="75082"/>
                  </a:cubicBezTo>
                  <a:lnTo>
                    <a:pt x="58522" y="75082"/>
                  </a:lnTo>
                  <a:cubicBezTo>
                    <a:pt x="56363" y="77334"/>
                    <a:pt x="53677" y="79163"/>
                    <a:pt x="51139" y="80782"/>
                  </a:cubicBezTo>
                  <a:cubicBezTo>
                    <a:pt x="45577" y="84100"/>
                    <a:pt x="39721" y="86931"/>
                    <a:pt x="34646" y="90932"/>
                  </a:cubicBezTo>
                  <a:cubicBezTo>
                    <a:pt x="29767" y="94738"/>
                    <a:pt x="26253" y="99813"/>
                    <a:pt x="25863" y="106059"/>
                  </a:cubicBezTo>
                  <a:cubicBezTo>
                    <a:pt x="25473" y="109865"/>
                    <a:pt x="26644"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1" y="121478"/>
                    <a:pt x="59532" y="120404"/>
                    <a:pt x="63533" y="118355"/>
                  </a:cubicBezTo>
                  <a:cubicBezTo>
                    <a:pt x="69475" y="115315"/>
                    <a:pt x="73803" y="110074"/>
                    <a:pt x="75789" y="103913"/>
                  </a:cubicBezTo>
                  <a:lnTo>
                    <a:pt x="75789" y="103913"/>
                  </a:lnTo>
                  <a:cubicBezTo>
                    <a:pt x="76190" y="104147"/>
                    <a:pt x="76594" y="104374"/>
                    <a:pt x="77001" y="104595"/>
                  </a:cubicBezTo>
                  <a:cubicBezTo>
                    <a:pt x="81686" y="107132"/>
                    <a:pt x="86468" y="108889"/>
                    <a:pt x="91054" y="111524"/>
                  </a:cubicBezTo>
                  <a:cubicBezTo>
                    <a:pt x="94736" y="113616"/>
                    <a:pt x="98490" y="115923"/>
                    <a:pt x="102746" y="115923"/>
                  </a:cubicBezTo>
                  <a:cubicBezTo>
                    <a:pt x="103454" y="115923"/>
                    <a:pt x="104175" y="115859"/>
                    <a:pt x="104913" y="115720"/>
                  </a:cubicBezTo>
                  <a:cubicBezTo>
                    <a:pt x="109695" y="114647"/>
                    <a:pt x="113403" y="110645"/>
                    <a:pt x="114086" y="105766"/>
                  </a:cubicBezTo>
                  <a:cubicBezTo>
                    <a:pt x="114444" y="102847"/>
                    <a:pt x="114219" y="99929"/>
                    <a:pt x="113480" y="97144"/>
                  </a:cubicBezTo>
                  <a:lnTo>
                    <a:pt x="113480" y="97144"/>
                  </a:lnTo>
                  <a:cubicBezTo>
                    <a:pt x="115485" y="97101"/>
                    <a:pt x="117491" y="97039"/>
                    <a:pt x="119496" y="97039"/>
                  </a:cubicBezTo>
                  <a:cubicBezTo>
                    <a:pt x="119900" y="97039"/>
                    <a:pt x="120305"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4" y="105083"/>
                  </a:cubicBezTo>
                  <a:cubicBezTo>
                    <a:pt x="141022" y="101081"/>
                    <a:pt x="137704" y="97958"/>
                    <a:pt x="133702" y="96202"/>
                  </a:cubicBezTo>
                  <a:cubicBezTo>
                    <a:pt x="130654" y="94875"/>
                    <a:pt x="127516" y="94291"/>
                    <a:pt x="124335" y="94063"/>
                  </a:cubicBezTo>
                  <a:lnTo>
                    <a:pt x="124335" y="94063"/>
                  </a:lnTo>
                  <a:cubicBezTo>
                    <a:pt x="125704" y="88112"/>
                    <a:pt x="128495"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8" y="84198"/>
                    <a:pt x="155465" y="87321"/>
                    <a:pt x="159271" y="88980"/>
                  </a:cubicBezTo>
                  <a:cubicBezTo>
                    <a:pt x="161105" y="89836"/>
                    <a:pt x="163098" y="90471"/>
                    <a:pt x="165136" y="91051"/>
                  </a:cubicBezTo>
                  <a:lnTo>
                    <a:pt x="165136" y="91051"/>
                  </a:lnTo>
                  <a:cubicBezTo>
                    <a:pt x="164821" y="91715"/>
                    <a:pt x="164461" y="92360"/>
                    <a:pt x="164053" y="92981"/>
                  </a:cubicBezTo>
                  <a:cubicBezTo>
                    <a:pt x="162102" y="96202"/>
                    <a:pt x="159857" y="99227"/>
                    <a:pt x="157905" y="102448"/>
                  </a:cubicBezTo>
                  <a:cubicBezTo>
                    <a:pt x="156246" y="105083"/>
                    <a:pt x="154489" y="108108"/>
                    <a:pt x="154294" y="111328"/>
                  </a:cubicBezTo>
                  <a:cubicBezTo>
                    <a:pt x="154197" y="114354"/>
                    <a:pt x="155758" y="117184"/>
                    <a:pt x="158491" y="118648"/>
                  </a:cubicBezTo>
                  <a:cubicBezTo>
                    <a:pt x="161944" y="120633"/>
                    <a:pt x="165779" y="121626"/>
                    <a:pt x="169726" y="121626"/>
                  </a:cubicBezTo>
                  <a:cubicBezTo>
                    <a:pt x="170241" y="121626"/>
                    <a:pt x="170757" y="121609"/>
                    <a:pt x="171275" y="121576"/>
                  </a:cubicBezTo>
                  <a:cubicBezTo>
                    <a:pt x="175179" y="121380"/>
                    <a:pt x="178790" y="119917"/>
                    <a:pt x="181718" y="117379"/>
                  </a:cubicBezTo>
                  <a:cubicBezTo>
                    <a:pt x="182739" y="116485"/>
                    <a:pt x="183625" y="115472"/>
                    <a:pt x="184363" y="114375"/>
                  </a:cubicBezTo>
                  <a:lnTo>
                    <a:pt x="184363" y="114375"/>
                  </a:lnTo>
                  <a:cubicBezTo>
                    <a:pt x="185824" y="115492"/>
                    <a:pt x="187498" y="116324"/>
                    <a:pt x="189330" y="116794"/>
                  </a:cubicBezTo>
                  <a:cubicBezTo>
                    <a:pt x="190327"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9"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3" y="90444"/>
                  </a:cubicBezTo>
                  <a:cubicBezTo>
                    <a:pt x="244957" y="85759"/>
                    <a:pt x="242908" y="81173"/>
                    <a:pt x="239492" y="77855"/>
                  </a:cubicBezTo>
                  <a:cubicBezTo>
                    <a:pt x="235686" y="74341"/>
                    <a:pt x="231002" y="71901"/>
                    <a:pt x="225927" y="70926"/>
                  </a:cubicBezTo>
                  <a:cubicBezTo>
                    <a:pt x="216100" y="68688"/>
                    <a:pt x="204722" y="69360"/>
                    <a:pt x="196529" y="62498"/>
                  </a:cubicBezTo>
                  <a:lnTo>
                    <a:pt x="196529" y="62498"/>
                  </a:lnTo>
                  <a:cubicBezTo>
                    <a:pt x="196537" y="62477"/>
                    <a:pt x="196544" y="62456"/>
                    <a:pt x="196552" y="62435"/>
                  </a:cubicBezTo>
                  <a:cubicBezTo>
                    <a:pt x="197918" y="58531"/>
                    <a:pt x="199187"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7" y="6808"/>
                    <a:pt x="213338" y="4075"/>
                  </a:cubicBezTo>
                  <a:cubicBezTo>
                    <a:pt x="214337" y="3335"/>
                    <a:pt x="215547" y="3058"/>
                    <a:pt x="216819" y="3058"/>
                  </a:cubicBezTo>
                  <a:cubicBezTo>
                    <a:pt x="218900" y="3058"/>
                    <a:pt x="221145" y="3799"/>
                    <a:pt x="222902" y="4466"/>
                  </a:cubicBezTo>
                  <a:cubicBezTo>
                    <a:pt x="226512" y="5929"/>
                    <a:pt x="229831" y="8174"/>
                    <a:pt x="232466" y="11004"/>
                  </a:cubicBezTo>
                  <a:cubicBezTo>
                    <a:pt x="235003" y="13737"/>
                    <a:pt x="236174" y="17640"/>
                    <a:pt x="236955" y="21154"/>
                  </a:cubicBezTo>
                  <a:cubicBezTo>
                    <a:pt x="238321" y="28278"/>
                    <a:pt x="237248" y="39111"/>
                    <a:pt x="228074" y="39501"/>
                  </a:cubicBezTo>
                  <a:cubicBezTo>
                    <a:pt x="227782" y="39514"/>
                    <a:pt x="227481" y="39519"/>
                    <a:pt x="227171" y="39519"/>
                  </a:cubicBezTo>
                  <a:cubicBezTo>
                    <a:pt x="224304" y="39519"/>
                    <a:pt x="220702" y="39030"/>
                    <a:pt x="217237" y="39030"/>
                  </a:cubicBezTo>
                  <a:cubicBezTo>
                    <a:pt x="212424" y="39030"/>
                    <a:pt x="207874" y="39973"/>
                    <a:pt x="205921" y="44478"/>
                  </a:cubicBezTo>
                  <a:cubicBezTo>
                    <a:pt x="204164" y="48479"/>
                    <a:pt x="206408" y="52578"/>
                    <a:pt x="209434" y="55311"/>
                  </a:cubicBezTo>
                  <a:cubicBezTo>
                    <a:pt x="212947" y="58336"/>
                    <a:pt x="217339" y="60093"/>
                    <a:pt x="221926" y="60093"/>
                  </a:cubicBezTo>
                  <a:cubicBezTo>
                    <a:pt x="222332" y="60108"/>
                    <a:pt x="222747" y="60115"/>
                    <a:pt x="223167" y="60115"/>
                  </a:cubicBezTo>
                  <a:cubicBezTo>
                    <a:pt x="224823" y="60115"/>
                    <a:pt x="226572" y="60018"/>
                    <a:pt x="228318" y="60018"/>
                  </a:cubicBezTo>
                  <a:cubicBezTo>
                    <a:pt x="231657" y="60018"/>
                    <a:pt x="234986" y="60372"/>
                    <a:pt x="237638" y="62435"/>
                  </a:cubicBezTo>
                  <a:cubicBezTo>
                    <a:pt x="240761" y="64875"/>
                    <a:pt x="242127" y="69169"/>
                    <a:pt x="243689" y="72585"/>
                  </a:cubicBezTo>
                  <a:cubicBezTo>
                    <a:pt x="243969" y="73177"/>
                    <a:pt x="244430" y="73421"/>
                    <a:pt x="244897" y="73421"/>
                  </a:cubicBezTo>
                  <a:cubicBezTo>
                    <a:pt x="245892" y="73421"/>
                    <a:pt x="246921" y="72316"/>
                    <a:pt x="246324" y="71121"/>
                  </a:cubicBezTo>
                  <a:cubicBezTo>
                    <a:pt x="244567" y="67315"/>
                    <a:pt x="243201" y="63021"/>
                    <a:pt x="239883" y="60288"/>
                  </a:cubicBezTo>
                  <a:cubicBezTo>
                    <a:pt x="236474" y="57435"/>
                    <a:pt x="232036" y="57027"/>
                    <a:pt x="227718" y="57027"/>
                  </a:cubicBezTo>
                  <a:cubicBezTo>
                    <a:pt x="226719" y="57027"/>
                    <a:pt x="225727" y="57049"/>
                    <a:pt x="224756" y="57067"/>
                  </a:cubicBezTo>
                  <a:cubicBezTo>
                    <a:pt x="224201" y="57106"/>
                    <a:pt x="223642" y="57125"/>
                    <a:pt x="223081" y="57125"/>
                  </a:cubicBezTo>
                  <a:cubicBezTo>
                    <a:pt x="220785" y="57125"/>
                    <a:pt x="218462" y="56798"/>
                    <a:pt x="216265" y="56092"/>
                  </a:cubicBezTo>
                  <a:cubicBezTo>
                    <a:pt x="214216" y="55213"/>
                    <a:pt x="212459" y="54042"/>
                    <a:pt x="210898" y="52481"/>
                  </a:cubicBezTo>
                  <a:cubicBezTo>
                    <a:pt x="209434" y="51114"/>
                    <a:pt x="208068" y="49065"/>
                    <a:pt x="208360" y="46918"/>
                  </a:cubicBezTo>
                  <a:cubicBezTo>
                    <a:pt x="208556" y="45161"/>
                    <a:pt x="209727" y="43697"/>
                    <a:pt x="211386" y="43014"/>
                  </a:cubicBezTo>
                  <a:cubicBezTo>
                    <a:pt x="213095" y="42313"/>
                    <a:pt x="214981" y="42104"/>
                    <a:pt x="216885" y="42104"/>
                  </a:cubicBezTo>
                  <a:cubicBezTo>
                    <a:pt x="219222" y="42104"/>
                    <a:pt x="221585" y="42419"/>
                    <a:pt x="223682" y="42526"/>
                  </a:cubicBezTo>
                  <a:cubicBezTo>
                    <a:pt x="224676" y="42576"/>
                    <a:pt x="225670" y="42619"/>
                    <a:pt x="226653" y="42619"/>
                  </a:cubicBezTo>
                  <a:cubicBezTo>
                    <a:pt x="229529" y="42619"/>
                    <a:pt x="232310"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6" y="1"/>
                    <a:pt x="21701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64" name="Google Shape;3864;p53"/>
            <p:cNvSpPr/>
            <p:nvPr/>
          </p:nvSpPr>
          <p:spPr>
            <a:xfrm>
              <a:off x="345475" y="1343100"/>
              <a:ext cx="1917700" cy="2959500"/>
            </a:xfrm>
            <a:custGeom>
              <a:avLst/>
              <a:gdLst/>
              <a:ahLst/>
              <a:cxnLst/>
              <a:rect l="l" t="t" r="r" b="b"/>
              <a:pathLst>
                <a:path w="76708" h="118380" extrusionOk="0">
                  <a:moveTo>
                    <a:pt x="11737" y="2985"/>
                  </a:moveTo>
                  <a:cubicBezTo>
                    <a:pt x="12086" y="2985"/>
                    <a:pt x="12436"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7" y="23832"/>
                  </a:cubicBezTo>
                  <a:cubicBezTo>
                    <a:pt x="9369" y="21588"/>
                    <a:pt x="5368" y="18953"/>
                    <a:pt x="4001" y="14561"/>
                  </a:cubicBezTo>
                  <a:cubicBezTo>
                    <a:pt x="3025"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3" y="45690"/>
                  </a:cubicBezTo>
                  <a:lnTo>
                    <a:pt x="24763"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0" y="65147"/>
                    <a:pt x="42863" y="64236"/>
                    <a:pt x="41867" y="63259"/>
                  </a:cubicBezTo>
                  <a:cubicBezTo>
                    <a:pt x="39622" y="61210"/>
                    <a:pt x="37963"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0"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7" y="73897"/>
                    <a:pt x="9174" y="69798"/>
                    <a:pt x="12101" y="66870"/>
                  </a:cubicBezTo>
                  <a:cubicBezTo>
                    <a:pt x="14736" y="64040"/>
                    <a:pt x="18250" y="62088"/>
                    <a:pt x="21178" y="59551"/>
                  </a:cubicBezTo>
                  <a:cubicBezTo>
                    <a:pt x="24541" y="56860"/>
                    <a:pt x="26675" y="53033"/>
                    <a:pt x="27391" y="48816"/>
                  </a:cubicBezTo>
                  <a:lnTo>
                    <a:pt x="27391" y="48816"/>
                  </a:lnTo>
                  <a:cubicBezTo>
                    <a:pt x="27722" y="48815"/>
                    <a:pt x="28055" y="48815"/>
                    <a:pt x="28388" y="48815"/>
                  </a:cubicBezTo>
                  <a:close/>
                  <a:moveTo>
                    <a:pt x="36076" y="90022"/>
                  </a:moveTo>
                  <a:cubicBezTo>
                    <a:pt x="38837" y="91452"/>
                    <a:pt x="41153" y="93653"/>
                    <a:pt x="42745" y="96440"/>
                  </a:cubicBezTo>
                  <a:cubicBezTo>
                    <a:pt x="44990" y="100344"/>
                    <a:pt x="44112" y="105126"/>
                    <a:pt x="39818" y="107273"/>
                  </a:cubicBezTo>
                  <a:cubicBezTo>
                    <a:pt x="37502" y="108319"/>
                    <a:pt x="34729" y="108450"/>
                    <a:pt x="32154" y="108454"/>
                  </a:cubicBezTo>
                  <a:lnTo>
                    <a:pt x="32154" y="108454"/>
                  </a:lnTo>
                  <a:cubicBezTo>
                    <a:pt x="31997" y="108205"/>
                    <a:pt x="31851" y="107942"/>
                    <a:pt x="31718" y="107663"/>
                  </a:cubicBezTo>
                  <a:cubicBezTo>
                    <a:pt x="29766" y="103467"/>
                    <a:pt x="31718" y="98197"/>
                    <a:pt x="33669" y="94293"/>
                  </a:cubicBezTo>
                  <a:cubicBezTo>
                    <a:pt x="34401" y="92830"/>
                    <a:pt x="35220" y="91417"/>
                    <a:pt x="36076" y="90022"/>
                  </a:cubicBezTo>
                  <a:close/>
                  <a:moveTo>
                    <a:pt x="46611" y="70781"/>
                  </a:moveTo>
                  <a:cubicBezTo>
                    <a:pt x="47243" y="71211"/>
                    <a:pt x="47875" y="71631"/>
                    <a:pt x="48503" y="72043"/>
                  </a:cubicBezTo>
                  <a:cubicBezTo>
                    <a:pt x="54554" y="75946"/>
                    <a:pt x="61288" y="79362"/>
                    <a:pt x="66460" y="84534"/>
                  </a:cubicBezTo>
                  <a:cubicBezTo>
                    <a:pt x="68900" y="86681"/>
                    <a:pt x="70657" y="89609"/>
                    <a:pt x="71438" y="92732"/>
                  </a:cubicBezTo>
                  <a:cubicBezTo>
                    <a:pt x="72218" y="96831"/>
                    <a:pt x="70852" y="101027"/>
                    <a:pt x="67827" y="103857"/>
                  </a:cubicBezTo>
                  <a:cubicBezTo>
                    <a:pt x="61678" y="110298"/>
                    <a:pt x="52700" y="112055"/>
                    <a:pt x="44209" y="112445"/>
                  </a:cubicBezTo>
                  <a:cubicBezTo>
                    <a:pt x="43620" y="112471"/>
                    <a:pt x="43010" y="112488"/>
                    <a:pt x="42388" y="112488"/>
                  </a:cubicBezTo>
                  <a:cubicBezTo>
                    <a:pt x="40008" y="112488"/>
                    <a:pt x="37466" y="112236"/>
                    <a:pt x="35368" y="111237"/>
                  </a:cubicBezTo>
                  <a:lnTo>
                    <a:pt x="35368" y="111237"/>
                  </a:lnTo>
                  <a:cubicBezTo>
                    <a:pt x="38227" y="110973"/>
                    <a:pt x="40993" y="110365"/>
                    <a:pt x="43233" y="108444"/>
                  </a:cubicBezTo>
                  <a:cubicBezTo>
                    <a:pt x="46942" y="105516"/>
                    <a:pt x="48113" y="100344"/>
                    <a:pt x="46064" y="96148"/>
                  </a:cubicBezTo>
                  <a:cubicBezTo>
                    <a:pt x="44231" y="92399"/>
                    <a:pt x="41332" y="89362"/>
                    <a:pt x="37730" y="87399"/>
                  </a:cubicBezTo>
                  <a:lnTo>
                    <a:pt x="37730" y="87399"/>
                  </a:lnTo>
                  <a:cubicBezTo>
                    <a:pt x="38767" y="85779"/>
                    <a:pt x="39814" y="84157"/>
                    <a:pt x="40794" y="82485"/>
                  </a:cubicBezTo>
                  <a:cubicBezTo>
                    <a:pt x="42941" y="78874"/>
                    <a:pt x="44892"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7" y="19733"/>
                    <a:pt x="6051" y="22759"/>
                    <a:pt x="9662" y="25199"/>
                  </a:cubicBezTo>
                  <a:cubicBezTo>
                    <a:pt x="10556" y="25810"/>
                    <a:pt x="11496" y="26400"/>
                    <a:pt x="12449" y="26991"/>
                  </a:cubicBezTo>
                  <a:lnTo>
                    <a:pt x="12449" y="26991"/>
                  </a:lnTo>
                  <a:cubicBezTo>
                    <a:pt x="11515" y="28953"/>
                    <a:pt x="10747" y="30970"/>
                    <a:pt x="10345" y="33103"/>
                  </a:cubicBezTo>
                  <a:cubicBezTo>
                    <a:pt x="9564" y="37788"/>
                    <a:pt x="10540" y="43155"/>
                    <a:pt x="14541" y="46083"/>
                  </a:cubicBezTo>
                  <a:cubicBezTo>
                    <a:pt x="17313" y="48085"/>
                    <a:pt x="20934" y="48568"/>
                    <a:pt x="24400" y="48731"/>
                  </a:cubicBezTo>
                  <a:lnTo>
                    <a:pt x="24400" y="48731"/>
                  </a:lnTo>
                  <a:cubicBezTo>
                    <a:pt x="24369" y="48890"/>
                    <a:pt x="24335" y="49049"/>
                    <a:pt x="24301" y="49206"/>
                  </a:cubicBezTo>
                  <a:cubicBezTo>
                    <a:pt x="22349" y="57794"/>
                    <a:pt x="13273" y="60234"/>
                    <a:pt x="8393" y="66577"/>
                  </a:cubicBezTo>
                  <a:cubicBezTo>
                    <a:pt x="4001" y="72433"/>
                    <a:pt x="3611" y="81997"/>
                    <a:pt x="11028" y="85315"/>
                  </a:cubicBezTo>
                  <a:cubicBezTo>
                    <a:pt x="17567" y="88340"/>
                    <a:pt x="25081" y="87169"/>
                    <a:pt x="31913" y="88536"/>
                  </a:cubicBezTo>
                  <a:cubicBezTo>
                    <a:pt x="32317" y="88622"/>
                    <a:pt x="32716" y="88722"/>
                    <a:pt x="33109" y="88836"/>
                  </a:cubicBezTo>
                  <a:lnTo>
                    <a:pt x="33109" y="88836"/>
                  </a:lnTo>
                  <a:cubicBezTo>
                    <a:pt x="32664" y="89574"/>
                    <a:pt x="32230" y="90318"/>
                    <a:pt x="31815" y="91073"/>
                  </a:cubicBezTo>
                  <a:cubicBezTo>
                    <a:pt x="29570" y="95172"/>
                    <a:pt x="27423" y="100051"/>
                    <a:pt x="27814" y="104833"/>
                  </a:cubicBezTo>
                  <a:cubicBezTo>
                    <a:pt x="27918" y="106115"/>
                    <a:pt x="28234" y="107341"/>
                    <a:pt x="28727" y="108472"/>
                  </a:cubicBezTo>
                  <a:lnTo>
                    <a:pt x="28727" y="108472"/>
                  </a:lnTo>
                  <a:cubicBezTo>
                    <a:pt x="25268" y="108554"/>
                    <a:pt x="21698" y="108667"/>
                    <a:pt x="18445" y="109811"/>
                  </a:cubicBezTo>
                  <a:cubicBezTo>
                    <a:pt x="15224" y="110591"/>
                    <a:pt x="12687" y="113226"/>
                    <a:pt x="11906"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4" y="111524"/>
                    <a:pt x="30645" y="111463"/>
                  </a:cubicBezTo>
                  <a:lnTo>
                    <a:pt x="30645" y="111463"/>
                  </a:lnTo>
                  <a:cubicBezTo>
                    <a:pt x="32069" y="113056"/>
                    <a:pt x="33949" y="114236"/>
                    <a:pt x="36109" y="114788"/>
                  </a:cubicBezTo>
                  <a:cubicBezTo>
                    <a:pt x="38172" y="115338"/>
                    <a:pt x="40343" y="115522"/>
                    <a:pt x="42530" y="115522"/>
                  </a:cubicBezTo>
                  <a:cubicBezTo>
                    <a:pt x="44999" y="115522"/>
                    <a:pt x="47489" y="115287"/>
                    <a:pt x="49870" y="115080"/>
                  </a:cubicBezTo>
                  <a:cubicBezTo>
                    <a:pt x="54261" y="114592"/>
                    <a:pt x="58458" y="113421"/>
                    <a:pt x="62361" y="111372"/>
                  </a:cubicBezTo>
                  <a:cubicBezTo>
                    <a:pt x="70071" y="107566"/>
                    <a:pt x="76708" y="99954"/>
                    <a:pt x="73975" y="90878"/>
                  </a:cubicBezTo>
                  <a:cubicBezTo>
                    <a:pt x="71926" y="84046"/>
                    <a:pt x="65582" y="79459"/>
                    <a:pt x="60019" y="75751"/>
                  </a:cubicBezTo>
                  <a:cubicBezTo>
                    <a:pt x="55956" y="73107"/>
                    <a:pt x="51638" y="70761"/>
                    <a:pt x="47655" y="67981"/>
                  </a:cubicBezTo>
                  <a:lnTo>
                    <a:pt x="47655" y="67981"/>
                  </a:lnTo>
                  <a:cubicBezTo>
                    <a:pt x="49563" y="62338"/>
                    <a:pt x="50518" y="55695"/>
                    <a:pt x="46356" y="50963"/>
                  </a:cubicBezTo>
                  <a:cubicBezTo>
                    <a:pt x="44034" y="48266"/>
                    <a:pt x="41037" y="46993"/>
                    <a:pt x="37766" y="46381"/>
                  </a:cubicBezTo>
                  <a:lnTo>
                    <a:pt x="37766" y="46381"/>
                  </a:lnTo>
                  <a:cubicBezTo>
                    <a:pt x="37968" y="45884"/>
                    <a:pt x="38196" y="45394"/>
                    <a:pt x="38451" y="44912"/>
                  </a:cubicBezTo>
                  <a:cubicBezTo>
                    <a:pt x="40891" y="40228"/>
                    <a:pt x="45380" y="36812"/>
                    <a:pt x="48406" y="32420"/>
                  </a:cubicBezTo>
                  <a:cubicBezTo>
                    <a:pt x="51529" y="27638"/>
                    <a:pt x="52895" y="21783"/>
                    <a:pt x="52212" y="16122"/>
                  </a:cubicBezTo>
                  <a:cubicBezTo>
                    <a:pt x="51529" y="10560"/>
                    <a:pt x="49187" y="5290"/>
                    <a:pt x="45380" y="1093"/>
                  </a:cubicBezTo>
                  <a:cubicBezTo>
                    <a:pt x="45074" y="787"/>
                    <a:pt x="44727" y="657"/>
                    <a:pt x="44391" y="657"/>
                  </a:cubicBezTo>
                  <a:cubicBezTo>
                    <a:pt x="43227" y="657"/>
                    <a:pt x="42174" y="2203"/>
                    <a:pt x="43233" y="3338"/>
                  </a:cubicBezTo>
                  <a:lnTo>
                    <a:pt x="43429" y="3338"/>
                  </a:lnTo>
                  <a:cubicBezTo>
                    <a:pt x="47430" y="7730"/>
                    <a:pt x="49674" y="13488"/>
                    <a:pt x="49479" y="19441"/>
                  </a:cubicBezTo>
                  <a:cubicBezTo>
                    <a:pt x="49479" y="22368"/>
                    <a:pt x="48796" y="25394"/>
                    <a:pt x="47625" y="28126"/>
                  </a:cubicBezTo>
                  <a:cubicBezTo>
                    <a:pt x="46454" y="30566"/>
                    <a:pt x="44892" y="32713"/>
                    <a:pt x="42941" y="34665"/>
                  </a:cubicBezTo>
                  <a:cubicBezTo>
                    <a:pt x="39811" y="38152"/>
                    <a:pt x="36600" y="41557"/>
                    <a:pt x="34958" y="46005"/>
                  </a:cubicBezTo>
                  <a:lnTo>
                    <a:pt x="34958" y="46005"/>
                  </a:lnTo>
                  <a:cubicBezTo>
                    <a:pt x="32565" y="45793"/>
                    <a:pt x="30093" y="45804"/>
                    <a:pt x="27682" y="45771"/>
                  </a:cubicBezTo>
                  <a:lnTo>
                    <a:pt x="27682" y="45771"/>
                  </a:lnTo>
                  <a:cubicBezTo>
                    <a:pt x="27862" y="41128"/>
                    <a:pt x="26855" y="36336"/>
                    <a:pt x="24105" y="32615"/>
                  </a:cubicBezTo>
                  <a:cubicBezTo>
                    <a:pt x="22086" y="29830"/>
                    <a:pt x="19370" y="27789"/>
                    <a:pt x="16526" y="25963"/>
                  </a:cubicBezTo>
                  <a:lnTo>
                    <a:pt x="16526"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65" name="Google Shape;3865;p53"/>
            <p:cNvSpPr/>
            <p:nvPr/>
          </p:nvSpPr>
          <p:spPr>
            <a:xfrm>
              <a:off x="1794950" y="1186625"/>
              <a:ext cx="1327025" cy="817800"/>
            </a:xfrm>
            <a:custGeom>
              <a:avLst/>
              <a:gdLst/>
              <a:ahLst/>
              <a:cxnLst/>
              <a:rect l="l" t="t" r="r" b="b"/>
              <a:pathLst>
                <a:path w="53081" h="32712" extrusionOk="0">
                  <a:moveTo>
                    <a:pt x="50178" y="0"/>
                  </a:moveTo>
                  <a:cubicBezTo>
                    <a:pt x="39517" y="0"/>
                    <a:pt x="36171" y="12749"/>
                    <a:pt x="31903" y="20430"/>
                  </a:cubicBezTo>
                  <a:cubicBezTo>
                    <a:pt x="29464" y="25016"/>
                    <a:pt x="25755" y="28823"/>
                    <a:pt x="20388" y="29603"/>
                  </a:cubicBezTo>
                  <a:cubicBezTo>
                    <a:pt x="19999" y="29660"/>
                    <a:pt x="19622" y="29687"/>
                    <a:pt x="19256" y="29687"/>
                  </a:cubicBezTo>
                  <a:cubicBezTo>
                    <a:pt x="15208" y="29687"/>
                    <a:pt x="12508" y="26368"/>
                    <a:pt x="10628" y="22967"/>
                  </a:cubicBezTo>
                  <a:cubicBezTo>
                    <a:pt x="7701" y="17990"/>
                    <a:pt x="6042" y="12427"/>
                    <a:pt x="3309" y="7352"/>
                  </a:cubicBezTo>
                  <a:cubicBezTo>
                    <a:pt x="3007" y="6808"/>
                    <a:pt x="2545" y="6582"/>
                    <a:pt x="2081" y="6582"/>
                  </a:cubicBezTo>
                  <a:cubicBezTo>
                    <a:pt x="1047" y="6582"/>
                    <a:pt x="0" y="7702"/>
                    <a:pt x="674" y="8914"/>
                  </a:cubicBezTo>
                  <a:lnTo>
                    <a:pt x="576"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6" y="22284"/>
                    <a:pt x="36881" y="17112"/>
                    <a:pt x="39320" y="12330"/>
                  </a:cubicBezTo>
                  <a:cubicBezTo>
                    <a:pt x="41647" y="7770"/>
                    <a:pt x="44771" y="3122"/>
                    <a:pt x="50302" y="3122"/>
                  </a:cubicBezTo>
                  <a:cubicBezTo>
                    <a:pt x="50572" y="3122"/>
                    <a:pt x="50847"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66" name="Google Shape;3866;p53"/>
            <p:cNvSpPr/>
            <p:nvPr/>
          </p:nvSpPr>
          <p:spPr>
            <a:xfrm>
              <a:off x="5466250" y="1228675"/>
              <a:ext cx="1478900" cy="818850"/>
            </a:xfrm>
            <a:custGeom>
              <a:avLst/>
              <a:gdLst/>
              <a:ahLst/>
              <a:cxnLst/>
              <a:rect l="l" t="t" r="r" b="b"/>
              <a:pathLst>
                <a:path w="59156" h="32754" extrusionOk="0">
                  <a:moveTo>
                    <a:pt x="2008" y="1"/>
                  </a:moveTo>
                  <a:cubicBezTo>
                    <a:pt x="1040" y="1"/>
                    <a:pt x="1" y="1086"/>
                    <a:pt x="601" y="2352"/>
                  </a:cubicBezTo>
                  <a:cubicBezTo>
                    <a:pt x="4212" y="9769"/>
                    <a:pt x="5773" y="18552"/>
                    <a:pt x="10945" y="25286"/>
                  </a:cubicBezTo>
                  <a:cubicBezTo>
                    <a:pt x="15189" y="30810"/>
                    <a:pt x="21433" y="32754"/>
                    <a:pt x="27910" y="32754"/>
                  </a:cubicBezTo>
                  <a:cubicBezTo>
                    <a:pt x="30817" y="32754"/>
                    <a:pt x="33771" y="32362"/>
                    <a:pt x="36612" y="31727"/>
                  </a:cubicBezTo>
                  <a:cubicBezTo>
                    <a:pt x="43444" y="30166"/>
                    <a:pt x="49982" y="27531"/>
                    <a:pt x="57204" y="27433"/>
                  </a:cubicBezTo>
                  <a:cubicBezTo>
                    <a:pt x="59156" y="27433"/>
                    <a:pt x="59156" y="24408"/>
                    <a:pt x="57204" y="24408"/>
                  </a:cubicBezTo>
                  <a:cubicBezTo>
                    <a:pt x="51153"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4" y="17577"/>
                    <a:pt x="8506" y="14063"/>
                  </a:cubicBezTo>
                  <a:cubicBezTo>
                    <a:pt x="6847" y="9672"/>
                    <a:pt x="5285" y="5085"/>
                    <a:pt x="3138" y="791"/>
                  </a:cubicBezTo>
                  <a:cubicBezTo>
                    <a:pt x="2891" y="234"/>
                    <a:pt x="2457" y="1"/>
                    <a:pt x="200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67" name="Google Shape;3867;p53"/>
            <p:cNvSpPr/>
            <p:nvPr/>
          </p:nvSpPr>
          <p:spPr>
            <a:xfrm>
              <a:off x="4201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8" y="13447"/>
                  </a:cubicBezTo>
                  <a:cubicBezTo>
                    <a:pt x="3962" y="18717"/>
                    <a:pt x="3474" y="24377"/>
                    <a:pt x="741" y="29257"/>
                  </a:cubicBezTo>
                  <a:cubicBezTo>
                    <a:pt x="1"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2" y="3200"/>
                    <a:pt x="25140"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3" y="16862"/>
                    <a:pt x="41340" y="4859"/>
                    <a:pt x="29141" y="1150"/>
                  </a:cubicBezTo>
                  <a:cubicBezTo>
                    <a:pt x="26757" y="427"/>
                    <a:pt x="24151" y="0"/>
                    <a:pt x="2156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68" name="Google Shape;3868;p53"/>
            <p:cNvSpPr/>
            <p:nvPr/>
          </p:nvSpPr>
          <p:spPr>
            <a:xfrm>
              <a:off x="943225" y="1317350"/>
              <a:ext cx="6173025" cy="3046925"/>
            </a:xfrm>
            <a:custGeom>
              <a:avLst/>
              <a:gdLst/>
              <a:ahLst/>
              <a:cxnLst/>
              <a:rect l="l" t="t" r="r" b="b"/>
              <a:pathLst>
                <a:path w="246921" h="121877" extrusionOk="0">
                  <a:moveTo>
                    <a:pt x="166297" y="15268"/>
                  </a:moveTo>
                  <a:cubicBezTo>
                    <a:pt x="166782" y="17517"/>
                    <a:pt x="166841" y="19875"/>
                    <a:pt x="166590" y="22130"/>
                  </a:cubicBezTo>
                  <a:cubicBezTo>
                    <a:pt x="166585" y="22174"/>
                    <a:pt x="166580" y="22218"/>
                    <a:pt x="166575" y="22262"/>
                  </a:cubicBezTo>
                  <a:lnTo>
                    <a:pt x="166575" y="22262"/>
                  </a:lnTo>
                  <a:cubicBezTo>
                    <a:pt x="166134" y="20956"/>
                    <a:pt x="165874" y="19587"/>
                    <a:pt x="165907" y="18128"/>
                  </a:cubicBezTo>
                  <a:cubicBezTo>
                    <a:pt x="165946" y="17156"/>
                    <a:pt x="166078" y="16198"/>
                    <a:pt x="166297" y="15268"/>
                  </a:cubicBezTo>
                  <a:close/>
                  <a:moveTo>
                    <a:pt x="139163" y="10754"/>
                  </a:moveTo>
                  <a:cubicBezTo>
                    <a:pt x="140843" y="13158"/>
                    <a:pt x="142165" y="15818"/>
                    <a:pt x="143070" y="18616"/>
                  </a:cubicBezTo>
                  <a:cubicBezTo>
                    <a:pt x="144339" y="22130"/>
                    <a:pt x="145022" y="25741"/>
                    <a:pt x="145120" y="29449"/>
                  </a:cubicBezTo>
                  <a:cubicBezTo>
                    <a:pt x="145120" y="31365"/>
                    <a:pt x="145002" y="33478"/>
                    <a:pt x="144494" y="35413"/>
                  </a:cubicBezTo>
                  <a:lnTo>
                    <a:pt x="144494" y="35413"/>
                  </a:lnTo>
                  <a:cubicBezTo>
                    <a:pt x="141072" y="34873"/>
                    <a:pt x="137575" y="34629"/>
                    <a:pt x="134482" y="34036"/>
                  </a:cubicBezTo>
                  <a:cubicBezTo>
                    <a:pt x="131066" y="33353"/>
                    <a:pt x="127163" y="32377"/>
                    <a:pt x="124918" y="29449"/>
                  </a:cubicBezTo>
                  <a:cubicBezTo>
                    <a:pt x="122478" y="26229"/>
                    <a:pt x="123747" y="22813"/>
                    <a:pt x="126284" y="20080"/>
                  </a:cubicBezTo>
                  <a:cubicBezTo>
                    <a:pt x="129212" y="17152"/>
                    <a:pt x="132530" y="14615"/>
                    <a:pt x="136141" y="12566"/>
                  </a:cubicBezTo>
                  <a:cubicBezTo>
                    <a:pt x="137146" y="11981"/>
                    <a:pt x="138151" y="11369"/>
                    <a:pt x="139163" y="10754"/>
                  </a:cubicBezTo>
                  <a:close/>
                  <a:moveTo>
                    <a:pt x="154050" y="4771"/>
                  </a:moveTo>
                  <a:cubicBezTo>
                    <a:pt x="157686" y="4771"/>
                    <a:pt x="161234" y="6242"/>
                    <a:pt x="163662" y="9345"/>
                  </a:cubicBezTo>
                  <a:cubicBezTo>
                    <a:pt x="164027" y="9828"/>
                    <a:pt x="164356" y="10331"/>
                    <a:pt x="164650" y="10851"/>
                  </a:cubicBezTo>
                  <a:lnTo>
                    <a:pt x="164650" y="10851"/>
                  </a:lnTo>
                  <a:cubicBezTo>
                    <a:pt x="163893" y="12402"/>
                    <a:pt x="163358" y="14063"/>
                    <a:pt x="163077" y="15786"/>
                  </a:cubicBezTo>
                  <a:cubicBezTo>
                    <a:pt x="162442" y="19867"/>
                    <a:pt x="163492" y="23526"/>
                    <a:pt x="165367" y="27077"/>
                  </a:cubicBezTo>
                  <a:lnTo>
                    <a:pt x="165367" y="27077"/>
                  </a:lnTo>
                  <a:cubicBezTo>
                    <a:pt x="164363" y="29612"/>
                    <a:pt x="162821" y="31912"/>
                    <a:pt x="160832" y="33841"/>
                  </a:cubicBezTo>
                  <a:cubicBezTo>
                    <a:pt x="158912" y="35648"/>
                    <a:pt x="156795" y="37292"/>
                    <a:pt x="154823" y="39094"/>
                  </a:cubicBezTo>
                  <a:lnTo>
                    <a:pt x="154823" y="39094"/>
                  </a:lnTo>
                  <a:cubicBezTo>
                    <a:pt x="152661" y="37517"/>
                    <a:pt x="150113" y="36588"/>
                    <a:pt x="147428" y="35972"/>
                  </a:cubicBezTo>
                  <a:lnTo>
                    <a:pt x="147428" y="35972"/>
                  </a:lnTo>
                  <a:cubicBezTo>
                    <a:pt x="147890" y="34203"/>
                    <a:pt x="148091" y="32338"/>
                    <a:pt x="148145" y="30620"/>
                  </a:cubicBezTo>
                  <a:cubicBezTo>
                    <a:pt x="148340" y="23106"/>
                    <a:pt x="146096" y="15689"/>
                    <a:pt x="141997" y="9443"/>
                  </a:cubicBezTo>
                  <a:cubicBezTo>
                    <a:pt x="141936" y="9351"/>
                    <a:pt x="141874" y="9260"/>
                    <a:pt x="141811" y="9168"/>
                  </a:cubicBezTo>
                  <a:lnTo>
                    <a:pt x="141811" y="9168"/>
                  </a:lnTo>
                  <a:cubicBezTo>
                    <a:pt x="144186" y="7782"/>
                    <a:pt x="146628" y="6500"/>
                    <a:pt x="149219" y="5637"/>
                  </a:cubicBezTo>
                  <a:cubicBezTo>
                    <a:pt x="150785" y="5064"/>
                    <a:pt x="152426" y="4771"/>
                    <a:pt x="154050" y="4771"/>
                  </a:cubicBezTo>
                  <a:close/>
                  <a:moveTo>
                    <a:pt x="111360" y="22094"/>
                  </a:moveTo>
                  <a:cubicBezTo>
                    <a:pt x="112639" y="28404"/>
                    <a:pt x="111495" y="35539"/>
                    <a:pt x="109987" y="41258"/>
                  </a:cubicBezTo>
                  <a:cubicBezTo>
                    <a:pt x="109264" y="43733"/>
                    <a:pt x="108433" y="46209"/>
                    <a:pt x="107493" y="48642"/>
                  </a:cubicBezTo>
                  <a:lnTo>
                    <a:pt x="107493" y="48642"/>
                  </a:lnTo>
                  <a:cubicBezTo>
                    <a:pt x="107153" y="48459"/>
                    <a:pt x="106813" y="48274"/>
                    <a:pt x="106473" y="48089"/>
                  </a:cubicBezTo>
                  <a:cubicBezTo>
                    <a:pt x="103936" y="46528"/>
                    <a:pt x="101496" y="44381"/>
                    <a:pt x="100715" y="41355"/>
                  </a:cubicBezTo>
                  <a:cubicBezTo>
                    <a:pt x="99642" y="37256"/>
                    <a:pt x="101984" y="33060"/>
                    <a:pt x="104326" y="29839"/>
                  </a:cubicBezTo>
                  <a:cubicBezTo>
                    <a:pt x="106390" y="27001"/>
                    <a:pt x="108838" y="24504"/>
                    <a:pt x="111360" y="22094"/>
                  </a:cubicBezTo>
                  <a:close/>
                  <a:moveTo>
                    <a:pt x="130643" y="4668"/>
                  </a:moveTo>
                  <a:cubicBezTo>
                    <a:pt x="130973" y="4668"/>
                    <a:pt x="131309" y="4697"/>
                    <a:pt x="131652" y="4758"/>
                  </a:cubicBezTo>
                  <a:cubicBezTo>
                    <a:pt x="133879" y="5156"/>
                    <a:pt x="135717" y="6656"/>
                    <a:pt x="137219" y="8307"/>
                  </a:cubicBezTo>
                  <a:lnTo>
                    <a:pt x="137219" y="8307"/>
                  </a:lnTo>
                  <a:cubicBezTo>
                    <a:pt x="135640" y="9267"/>
                    <a:pt x="134077" y="10266"/>
                    <a:pt x="132530" y="11297"/>
                  </a:cubicBezTo>
                  <a:cubicBezTo>
                    <a:pt x="128822" y="13346"/>
                    <a:pt x="125504" y="16177"/>
                    <a:pt x="122771" y="19495"/>
                  </a:cubicBezTo>
                  <a:cubicBezTo>
                    <a:pt x="120527" y="22520"/>
                    <a:pt x="119648" y="26229"/>
                    <a:pt x="121502" y="29742"/>
                  </a:cubicBezTo>
                  <a:cubicBezTo>
                    <a:pt x="123357" y="33158"/>
                    <a:pt x="126870" y="35109"/>
                    <a:pt x="130579" y="36183"/>
                  </a:cubicBezTo>
                  <a:cubicBezTo>
                    <a:pt x="134580" y="37159"/>
                    <a:pt x="138581" y="37842"/>
                    <a:pt x="142582" y="38232"/>
                  </a:cubicBezTo>
                  <a:cubicBezTo>
                    <a:pt x="142815" y="38269"/>
                    <a:pt x="143049" y="38306"/>
                    <a:pt x="143283" y="38344"/>
                  </a:cubicBezTo>
                  <a:lnTo>
                    <a:pt x="143283" y="38344"/>
                  </a:lnTo>
                  <a:cubicBezTo>
                    <a:pt x="143245" y="38405"/>
                    <a:pt x="143207" y="38465"/>
                    <a:pt x="143168" y="38525"/>
                  </a:cubicBezTo>
                  <a:cubicBezTo>
                    <a:pt x="143168" y="38499"/>
                    <a:pt x="143168" y="38487"/>
                    <a:pt x="143164" y="38487"/>
                  </a:cubicBezTo>
                  <a:cubicBezTo>
                    <a:pt x="143154" y="38487"/>
                    <a:pt x="143116" y="38577"/>
                    <a:pt x="142973" y="38720"/>
                  </a:cubicBezTo>
                  <a:lnTo>
                    <a:pt x="142582" y="39111"/>
                  </a:lnTo>
                  <a:cubicBezTo>
                    <a:pt x="142192" y="39501"/>
                    <a:pt x="141802" y="39891"/>
                    <a:pt x="141509" y="40184"/>
                  </a:cubicBezTo>
                  <a:cubicBezTo>
                    <a:pt x="140533" y="40965"/>
                    <a:pt x="139655" y="41746"/>
                    <a:pt x="138679" y="42526"/>
                  </a:cubicBezTo>
                  <a:cubicBezTo>
                    <a:pt x="136239" y="44478"/>
                    <a:pt x="133799" y="46332"/>
                    <a:pt x="131359" y="48187"/>
                  </a:cubicBezTo>
                  <a:cubicBezTo>
                    <a:pt x="128243" y="50618"/>
                    <a:pt x="124927" y="53168"/>
                    <a:pt x="122099" y="56118"/>
                  </a:cubicBezTo>
                  <a:lnTo>
                    <a:pt x="122099" y="56118"/>
                  </a:lnTo>
                  <a:cubicBezTo>
                    <a:pt x="120257" y="54862"/>
                    <a:pt x="118302" y="53821"/>
                    <a:pt x="116232" y="52969"/>
                  </a:cubicBezTo>
                  <a:cubicBezTo>
                    <a:pt x="114190" y="52068"/>
                    <a:pt x="112185" y="51093"/>
                    <a:pt x="110194" y="50066"/>
                  </a:cubicBezTo>
                  <a:lnTo>
                    <a:pt x="110194" y="50066"/>
                  </a:lnTo>
                  <a:cubicBezTo>
                    <a:pt x="110727" y="48681"/>
                    <a:pt x="111211" y="47273"/>
                    <a:pt x="111646" y="45844"/>
                  </a:cubicBezTo>
                  <a:cubicBezTo>
                    <a:pt x="114340" y="37677"/>
                    <a:pt x="116090" y="28274"/>
                    <a:pt x="113761" y="19829"/>
                  </a:cubicBezTo>
                  <a:lnTo>
                    <a:pt x="113761" y="19829"/>
                  </a:lnTo>
                  <a:cubicBezTo>
                    <a:pt x="114262" y="19360"/>
                    <a:pt x="114761" y="18892"/>
                    <a:pt x="115257" y="18421"/>
                  </a:cubicBezTo>
                  <a:cubicBezTo>
                    <a:pt x="117013" y="16665"/>
                    <a:pt x="118867" y="15005"/>
                    <a:pt x="120527" y="13151"/>
                  </a:cubicBezTo>
                  <a:cubicBezTo>
                    <a:pt x="122186" y="11297"/>
                    <a:pt x="123259" y="9443"/>
                    <a:pt x="124821" y="7784"/>
                  </a:cubicBezTo>
                  <a:cubicBezTo>
                    <a:pt x="126357" y="6077"/>
                    <a:pt x="128341" y="4668"/>
                    <a:pt x="130643" y="4668"/>
                  </a:cubicBezTo>
                  <a:close/>
                  <a:moveTo>
                    <a:pt x="154827" y="43127"/>
                  </a:moveTo>
                  <a:cubicBezTo>
                    <a:pt x="157968" y="46796"/>
                    <a:pt x="157064" y="51952"/>
                    <a:pt x="155337" y="56897"/>
                  </a:cubicBezTo>
                  <a:lnTo>
                    <a:pt x="155337" y="56897"/>
                  </a:lnTo>
                  <a:cubicBezTo>
                    <a:pt x="154969" y="56675"/>
                    <a:pt x="154621" y="56439"/>
                    <a:pt x="154293" y="56189"/>
                  </a:cubicBezTo>
                  <a:cubicBezTo>
                    <a:pt x="151561" y="54140"/>
                    <a:pt x="150975" y="51017"/>
                    <a:pt x="152049" y="47699"/>
                  </a:cubicBezTo>
                  <a:cubicBezTo>
                    <a:pt x="152589" y="45963"/>
                    <a:pt x="153601" y="44471"/>
                    <a:pt x="154827" y="43127"/>
                  </a:cubicBezTo>
                  <a:close/>
                  <a:moveTo>
                    <a:pt x="80479" y="25154"/>
                  </a:moveTo>
                  <a:cubicBezTo>
                    <a:pt x="80906" y="26486"/>
                    <a:pt x="81244" y="27855"/>
                    <a:pt x="81490" y="29254"/>
                  </a:cubicBezTo>
                  <a:cubicBezTo>
                    <a:pt x="82368" y="35207"/>
                    <a:pt x="81880" y="41258"/>
                    <a:pt x="80026" y="46918"/>
                  </a:cubicBezTo>
                  <a:cubicBezTo>
                    <a:pt x="78766" y="50962"/>
                    <a:pt x="77101" y="54871"/>
                    <a:pt x="75123" y="58583"/>
                  </a:cubicBezTo>
                  <a:lnTo>
                    <a:pt x="75123" y="58583"/>
                  </a:lnTo>
                  <a:cubicBezTo>
                    <a:pt x="73685" y="55576"/>
                    <a:pt x="72629" y="52396"/>
                    <a:pt x="72023" y="49065"/>
                  </a:cubicBezTo>
                  <a:cubicBezTo>
                    <a:pt x="70852" y="43795"/>
                    <a:pt x="71535" y="38232"/>
                    <a:pt x="73975" y="33450"/>
                  </a:cubicBezTo>
                  <a:cubicBezTo>
                    <a:pt x="75537" y="30913"/>
                    <a:pt x="77293" y="28473"/>
                    <a:pt x="79343" y="26326"/>
                  </a:cubicBezTo>
                  <a:cubicBezTo>
                    <a:pt x="79727" y="25941"/>
                    <a:pt x="80106" y="25550"/>
                    <a:pt x="80479" y="25154"/>
                  </a:cubicBezTo>
                  <a:close/>
                  <a:moveTo>
                    <a:pt x="201060" y="33093"/>
                  </a:moveTo>
                  <a:lnTo>
                    <a:pt x="201060" y="33093"/>
                  </a:lnTo>
                  <a:cubicBezTo>
                    <a:pt x="200133" y="41080"/>
                    <a:pt x="197841" y="48817"/>
                    <a:pt x="195380" y="56384"/>
                  </a:cubicBezTo>
                  <a:cubicBezTo>
                    <a:pt x="194969" y="57617"/>
                    <a:pt x="194546" y="58861"/>
                    <a:pt x="194124" y="60113"/>
                  </a:cubicBezTo>
                  <a:lnTo>
                    <a:pt x="194124" y="60113"/>
                  </a:lnTo>
                  <a:cubicBezTo>
                    <a:pt x="188803" y="53818"/>
                    <a:pt x="186092" y="43042"/>
                    <a:pt x="192354" y="36866"/>
                  </a:cubicBezTo>
                  <a:cubicBezTo>
                    <a:pt x="194745" y="34539"/>
                    <a:pt x="197986" y="33995"/>
                    <a:pt x="201060" y="33093"/>
                  </a:cubicBezTo>
                  <a:close/>
                  <a:moveTo>
                    <a:pt x="167228" y="30106"/>
                  </a:moveTo>
                  <a:lnTo>
                    <a:pt x="167228" y="30106"/>
                  </a:lnTo>
                  <a:cubicBezTo>
                    <a:pt x="169189" y="33067"/>
                    <a:pt x="171313" y="36065"/>
                    <a:pt x="172250" y="39501"/>
                  </a:cubicBezTo>
                  <a:cubicBezTo>
                    <a:pt x="173617" y="44381"/>
                    <a:pt x="172153" y="49358"/>
                    <a:pt x="171177" y="54140"/>
                  </a:cubicBezTo>
                  <a:cubicBezTo>
                    <a:pt x="170751" y="56457"/>
                    <a:pt x="170417" y="58821"/>
                    <a:pt x="170464" y="61152"/>
                  </a:cubicBezTo>
                  <a:lnTo>
                    <a:pt x="170464" y="61152"/>
                  </a:lnTo>
                  <a:cubicBezTo>
                    <a:pt x="165976" y="60331"/>
                    <a:pt x="161514" y="59571"/>
                    <a:pt x="158000" y="58190"/>
                  </a:cubicBezTo>
                  <a:lnTo>
                    <a:pt x="158000" y="58190"/>
                  </a:lnTo>
                  <a:cubicBezTo>
                    <a:pt x="160115" y="52272"/>
                    <a:pt x="161385" y="45945"/>
                    <a:pt x="156982" y="41044"/>
                  </a:cubicBezTo>
                  <a:lnTo>
                    <a:pt x="156982" y="41044"/>
                  </a:lnTo>
                  <a:cubicBezTo>
                    <a:pt x="158343" y="39850"/>
                    <a:pt x="159774" y="38748"/>
                    <a:pt x="161027" y="37647"/>
                  </a:cubicBezTo>
                  <a:cubicBezTo>
                    <a:pt x="163644" y="35596"/>
                    <a:pt x="165748" y="33033"/>
                    <a:pt x="167228" y="30106"/>
                  </a:cubicBezTo>
                  <a:close/>
                  <a:moveTo>
                    <a:pt x="181887" y="3582"/>
                  </a:moveTo>
                  <a:cubicBezTo>
                    <a:pt x="187247" y="3582"/>
                    <a:pt x="192567" y="5942"/>
                    <a:pt x="196258" y="10126"/>
                  </a:cubicBezTo>
                  <a:cubicBezTo>
                    <a:pt x="200962" y="15463"/>
                    <a:pt x="201809" y="22896"/>
                    <a:pt x="201363" y="29783"/>
                  </a:cubicBezTo>
                  <a:lnTo>
                    <a:pt x="201363" y="29783"/>
                  </a:lnTo>
                  <a:cubicBezTo>
                    <a:pt x="198287" y="30962"/>
                    <a:pt x="194805" y="31318"/>
                    <a:pt x="191964" y="33255"/>
                  </a:cubicBezTo>
                  <a:cubicBezTo>
                    <a:pt x="183474" y="39111"/>
                    <a:pt x="185035" y="51798"/>
                    <a:pt x="189915" y="59507"/>
                  </a:cubicBezTo>
                  <a:cubicBezTo>
                    <a:pt x="190838" y="60963"/>
                    <a:pt x="191887" y="62245"/>
                    <a:pt x="193038" y="63378"/>
                  </a:cubicBezTo>
                  <a:lnTo>
                    <a:pt x="193038" y="63378"/>
                  </a:lnTo>
                  <a:cubicBezTo>
                    <a:pt x="192632" y="64622"/>
                    <a:pt x="192238" y="65871"/>
                    <a:pt x="191866" y="67119"/>
                  </a:cubicBezTo>
                  <a:cubicBezTo>
                    <a:pt x="191324" y="68893"/>
                    <a:pt x="190758" y="70717"/>
                    <a:pt x="190379" y="72565"/>
                  </a:cubicBezTo>
                  <a:lnTo>
                    <a:pt x="190379" y="72565"/>
                  </a:lnTo>
                  <a:cubicBezTo>
                    <a:pt x="188929" y="65616"/>
                    <a:pt x="181535" y="63324"/>
                    <a:pt x="173541" y="61734"/>
                  </a:cubicBezTo>
                  <a:lnTo>
                    <a:pt x="173541" y="61734"/>
                  </a:lnTo>
                  <a:cubicBezTo>
                    <a:pt x="173426" y="60060"/>
                    <a:pt x="173577" y="58311"/>
                    <a:pt x="173909" y="56482"/>
                  </a:cubicBezTo>
                  <a:cubicBezTo>
                    <a:pt x="174690" y="51602"/>
                    <a:pt x="176349" y="46820"/>
                    <a:pt x="175764" y="41843"/>
                  </a:cubicBezTo>
                  <a:cubicBezTo>
                    <a:pt x="175276" y="37159"/>
                    <a:pt x="172934" y="33255"/>
                    <a:pt x="170396" y="29351"/>
                  </a:cubicBezTo>
                  <a:cubicBezTo>
                    <a:pt x="169819" y="28434"/>
                    <a:pt x="169221" y="27509"/>
                    <a:pt x="168657" y="26564"/>
                  </a:cubicBezTo>
                  <a:lnTo>
                    <a:pt x="168657" y="26564"/>
                  </a:lnTo>
                  <a:cubicBezTo>
                    <a:pt x="170007" y="22285"/>
                    <a:pt x="170098" y="17622"/>
                    <a:pt x="168932" y="13249"/>
                  </a:cubicBezTo>
                  <a:cubicBezTo>
                    <a:pt x="168711" y="12432"/>
                    <a:pt x="168431" y="11642"/>
                    <a:pt x="168095" y="10884"/>
                  </a:cubicBezTo>
                  <a:lnTo>
                    <a:pt x="168095" y="10884"/>
                  </a:lnTo>
                  <a:cubicBezTo>
                    <a:pt x="169249" y="8992"/>
                    <a:pt x="170823" y="7356"/>
                    <a:pt x="172738" y="6125"/>
                  </a:cubicBezTo>
                  <a:cubicBezTo>
                    <a:pt x="175588" y="4393"/>
                    <a:pt x="178744" y="3582"/>
                    <a:pt x="181887" y="3582"/>
                  </a:cubicBezTo>
                  <a:close/>
                  <a:moveTo>
                    <a:pt x="34564" y="42919"/>
                  </a:moveTo>
                  <a:cubicBezTo>
                    <a:pt x="41747" y="44480"/>
                    <a:pt x="49632" y="45735"/>
                    <a:pt x="55628" y="50138"/>
                  </a:cubicBezTo>
                  <a:cubicBezTo>
                    <a:pt x="61190" y="54140"/>
                    <a:pt x="64216" y="61947"/>
                    <a:pt x="62362" y="68681"/>
                  </a:cubicBezTo>
                  <a:cubicBezTo>
                    <a:pt x="61960" y="70111"/>
                    <a:pt x="61326" y="71413"/>
                    <a:pt x="60528" y="72606"/>
                  </a:cubicBezTo>
                  <a:lnTo>
                    <a:pt x="60528" y="72606"/>
                  </a:lnTo>
                  <a:cubicBezTo>
                    <a:pt x="56681" y="70472"/>
                    <a:pt x="52563" y="68850"/>
                    <a:pt x="48894" y="66631"/>
                  </a:cubicBezTo>
                  <a:cubicBezTo>
                    <a:pt x="45185" y="64484"/>
                    <a:pt x="41965" y="61557"/>
                    <a:pt x="39427" y="58043"/>
                  </a:cubicBezTo>
                  <a:cubicBezTo>
                    <a:pt x="36206" y="53509"/>
                    <a:pt x="34808" y="48282"/>
                    <a:pt x="34564" y="42919"/>
                  </a:cubicBezTo>
                  <a:close/>
                  <a:moveTo>
                    <a:pt x="122526" y="60163"/>
                  </a:moveTo>
                  <a:lnTo>
                    <a:pt x="122526" y="60163"/>
                  </a:lnTo>
                  <a:cubicBezTo>
                    <a:pt x="123171" y="60733"/>
                    <a:pt x="123777" y="61356"/>
                    <a:pt x="124333" y="62045"/>
                  </a:cubicBezTo>
                  <a:cubicBezTo>
                    <a:pt x="126984" y="65178"/>
                    <a:pt x="127585" y="69105"/>
                    <a:pt x="127115" y="73064"/>
                  </a:cubicBezTo>
                  <a:lnTo>
                    <a:pt x="127115" y="73064"/>
                  </a:lnTo>
                  <a:cubicBezTo>
                    <a:pt x="127001" y="73035"/>
                    <a:pt x="126887" y="73006"/>
                    <a:pt x="126772" y="72975"/>
                  </a:cubicBezTo>
                  <a:cubicBezTo>
                    <a:pt x="124235" y="72194"/>
                    <a:pt x="120917" y="71023"/>
                    <a:pt x="119648" y="68486"/>
                  </a:cubicBezTo>
                  <a:cubicBezTo>
                    <a:pt x="118867" y="66827"/>
                    <a:pt x="119355" y="64972"/>
                    <a:pt x="120331" y="63216"/>
                  </a:cubicBezTo>
                  <a:cubicBezTo>
                    <a:pt x="121008" y="62159"/>
                    <a:pt x="121739" y="61138"/>
                    <a:pt x="122526" y="60163"/>
                  </a:cubicBezTo>
                  <a:close/>
                  <a:moveTo>
                    <a:pt x="146337" y="38906"/>
                  </a:moveTo>
                  <a:lnTo>
                    <a:pt x="146337" y="38906"/>
                  </a:lnTo>
                  <a:cubicBezTo>
                    <a:pt x="148574" y="39389"/>
                    <a:pt x="150751" y="40074"/>
                    <a:pt x="152635" y="41258"/>
                  </a:cubicBezTo>
                  <a:lnTo>
                    <a:pt x="152635" y="41258"/>
                  </a:lnTo>
                  <a:cubicBezTo>
                    <a:pt x="152012" y="41936"/>
                    <a:pt x="151422" y="42647"/>
                    <a:pt x="150878" y="43405"/>
                  </a:cubicBezTo>
                  <a:cubicBezTo>
                    <a:pt x="148731" y="46430"/>
                    <a:pt x="147657" y="50724"/>
                    <a:pt x="149121" y="54335"/>
                  </a:cubicBezTo>
                  <a:cubicBezTo>
                    <a:pt x="150081" y="56771"/>
                    <a:pt x="152045" y="58481"/>
                    <a:pt x="154254" y="59761"/>
                  </a:cubicBezTo>
                  <a:lnTo>
                    <a:pt x="154254" y="59761"/>
                  </a:lnTo>
                  <a:cubicBezTo>
                    <a:pt x="153259" y="62241"/>
                    <a:pt x="152213" y="64577"/>
                    <a:pt x="151561" y="66534"/>
                  </a:cubicBezTo>
                  <a:cubicBezTo>
                    <a:pt x="151092" y="67883"/>
                    <a:pt x="150702" y="69258"/>
                    <a:pt x="150434" y="70647"/>
                  </a:cubicBezTo>
                  <a:lnTo>
                    <a:pt x="150434" y="70647"/>
                  </a:lnTo>
                  <a:cubicBezTo>
                    <a:pt x="145073" y="71433"/>
                    <a:pt x="139811" y="72800"/>
                    <a:pt x="134482" y="73365"/>
                  </a:cubicBezTo>
                  <a:cubicBezTo>
                    <a:pt x="133505" y="73516"/>
                    <a:pt x="132513" y="73594"/>
                    <a:pt x="131518" y="73594"/>
                  </a:cubicBezTo>
                  <a:cubicBezTo>
                    <a:pt x="131090" y="73594"/>
                    <a:pt x="130661" y="73579"/>
                    <a:pt x="130232" y="73550"/>
                  </a:cubicBezTo>
                  <a:lnTo>
                    <a:pt x="130232" y="73550"/>
                  </a:lnTo>
                  <a:cubicBezTo>
                    <a:pt x="130306" y="72907"/>
                    <a:pt x="130358" y="72261"/>
                    <a:pt x="130383" y="71609"/>
                  </a:cubicBezTo>
                  <a:cubicBezTo>
                    <a:pt x="130676" y="66729"/>
                    <a:pt x="128822" y="61947"/>
                    <a:pt x="125309" y="58629"/>
                  </a:cubicBezTo>
                  <a:cubicBezTo>
                    <a:pt x="125042" y="58391"/>
                    <a:pt x="124772" y="58158"/>
                    <a:pt x="124499" y="57930"/>
                  </a:cubicBezTo>
                  <a:lnTo>
                    <a:pt x="124499" y="57930"/>
                  </a:lnTo>
                  <a:cubicBezTo>
                    <a:pt x="124949" y="57466"/>
                    <a:pt x="125414" y="57016"/>
                    <a:pt x="125894" y="56580"/>
                  </a:cubicBezTo>
                  <a:cubicBezTo>
                    <a:pt x="130676" y="52188"/>
                    <a:pt x="135946" y="48479"/>
                    <a:pt x="141021" y="44381"/>
                  </a:cubicBezTo>
                  <a:cubicBezTo>
                    <a:pt x="142778" y="43209"/>
                    <a:pt x="144437" y="41648"/>
                    <a:pt x="145705" y="39989"/>
                  </a:cubicBezTo>
                  <a:cubicBezTo>
                    <a:pt x="145936" y="39643"/>
                    <a:pt x="146146" y="39281"/>
                    <a:pt x="146337" y="38906"/>
                  </a:cubicBezTo>
                  <a:close/>
                  <a:moveTo>
                    <a:pt x="96681" y="8004"/>
                  </a:moveTo>
                  <a:cubicBezTo>
                    <a:pt x="100459" y="8004"/>
                    <a:pt x="104182" y="10197"/>
                    <a:pt x="106668" y="12761"/>
                  </a:cubicBezTo>
                  <a:cubicBezTo>
                    <a:pt x="108354" y="14492"/>
                    <a:pt x="109558" y="16502"/>
                    <a:pt x="110385" y="18680"/>
                  </a:cubicBezTo>
                  <a:lnTo>
                    <a:pt x="110385" y="18680"/>
                  </a:lnTo>
                  <a:cubicBezTo>
                    <a:pt x="109591" y="19432"/>
                    <a:pt x="108804" y="20189"/>
                    <a:pt x="108035" y="20959"/>
                  </a:cubicBezTo>
                  <a:cubicBezTo>
                    <a:pt x="102374" y="26521"/>
                    <a:pt x="94469" y="35402"/>
                    <a:pt x="98373" y="43990"/>
                  </a:cubicBezTo>
                  <a:cubicBezTo>
                    <a:pt x="99897" y="47406"/>
                    <a:pt x="102920" y="49718"/>
                    <a:pt x="106300" y="51566"/>
                  </a:cubicBezTo>
                  <a:lnTo>
                    <a:pt x="106300" y="51566"/>
                  </a:lnTo>
                  <a:cubicBezTo>
                    <a:pt x="105798" y="52733"/>
                    <a:pt x="105270" y="53885"/>
                    <a:pt x="104717" y="55018"/>
                  </a:cubicBezTo>
                  <a:cubicBezTo>
                    <a:pt x="102570" y="59215"/>
                    <a:pt x="99447" y="62825"/>
                    <a:pt x="96519" y="66631"/>
                  </a:cubicBezTo>
                  <a:cubicBezTo>
                    <a:pt x="94690" y="69091"/>
                    <a:pt x="92739" y="71835"/>
                    <a:pt x="91324" y="74786"/>
                  </a:cubicBezTo>
                  <a:lnTo>
                    <a:pt x="91324" y="74786"/>
                  </a:lnTo>
                  <a:cubicBezTo>
                    <a:pt x="90709" y="74412"/>
                    <a:pt x="90097" y="74037"/>
                    <a:pt x="89492" y="73658"/>
                  </a:cubicBezTo>
                  <a:cubicBezTo>
                    <a:pt x="85198" y="71023"/>
                    <a:pt x="81099" y="68095"/>
                    <a:pt x="78172" y="63899"/>
                  </a:cubicBezTo>
                  <a:cubicBezTo>
                    <a:pt x="77679" y="63169"/>
                    <a:pt x="77210" y="62425"/>
                    <a:pt x="76766" y="61670"/>
                  </a:cubicBezTo>
                  <a:lnTo>
                    <a:pt x="76766" y="61670"/>
                  </a:lnTo>
                  <a:cubicBezTo>
                    <a:pt x="78821" y="57996"/>
                    <a:pt x="80568" y="54140"/>
                    <a:pt x="82075" y="50236"/>
                  </a:cubicBezTo>
                  <a:cubicBezTo>
                    <a:pt x="85284" y="41235"/>
                    <a:pt x="85920" y="31481"/>
                    <a:pt x="82672" y="22685"/>
                  </a:cubicBezTo>
                  <a:lnTo>
                    <a:pt x="82672" y="22685"/>
                  </a:lnTo>
                  <a:cubicBezTo>
                    <a:pt x="83574" y="21616"/>
                    <a:pt x="84445" y="20517"/>
                    <a:pt x="85296" y="19397"/>
                  </a:cubicBezTo>
                  <a:cubicBezTo>
                    <a:pt x="87638" y="15786"/>
                    <a:pt x="89199" y="9931"/>
                    <a:pt x="93786" y="8467"/>
                  </a:cubicBezTo>
                  <a:cubicBezTo>
                    <a:pt x="94742" y="8148"/>
                    <a:pt x="95713" y="8004"/>
                    <a:pt x="96681" y="8004"/>
                  </a:cubicBezTo>
                  <a:close/>
                  <a:moveTo>
                    <a:pt x="174181" y="65077"/>
                  </a:moveTo>
                  <a:lnTo>
                    <a:pt x="174181" y="65077"/>
                  </a:lnTo>
                  <a:cubicBezTo>
                    <a:pt x="175501" y="65359"/>
                    <a:pt x="176812" y="65674"/>
                    <a:pt x="178106" y="66046"/>
                  </a:cubicBezTo>
                  <a:cubicBezTo>
                    <a:pt x="181619" y="67022"/>
                    <a:pt x="185718" y="68681"/>
                    <a:pt x="187084" y="72292"/>
                  </a:cubicBezTo>
                  <a:cubicBezTo>
                    <a:pt x="187432" y="73211"/>
                    <a:pt x="187608" y="74151"/>
                    <a:pt x="187649" y="75097"/>
                  </a:cubicBezTo>
                  <a:lnTo>
                    <a:pt x="187649" y="75097"/>
                  </a:lnTo>
                  <a:cubicBezTo>
                    <a:pt x="184048" y="74446"/>
                    <a:pt x="180606" y="73361"/>
                    <a:pt x="177813" y="70633"/>
                  </a:cubicBezTo>
                  <a:cubicBezTo>
                    <a:pt x="175987" y="68889"/>
                    <a:pt x="174831" y="67040"/>
                    <a:pt x="174181" y="65077"/>
                  </a:cubicBezTo>
                  <a:close/>
                  <a:moveTo>
                    <a:pt x="57810" y="4936"/>
                  </a:moveTo>
                  <a:cubicBezTo>
                    <a:pt x="59095" y="4936"/>
                    <a:pt x="60394" y="5101"/>
                    <a:pt x="61678" y="5441"/>
                  </a:cubicBezTo>
                  <a:cubicBezTo>
                    <a:pt x="66753" y="6808"/>
                    <a:pt x="71047" y="10321"/>
                    <a:pt x="74365" y="14322"/>
                  </a:cubicBezTo>
                  <a:cubicBezTo>
                    <a:pt x="76352" y="16622"/>
                    <a:pt x="77974" y="19146"/>
                    <a:pt x="79202" y="21849"/>
                  </a:cubicBezTo>
                  <a:lnTo>
                    <a:pt x="79202" y="21849"/>
                  </a:lnTo>
                  <a:cubicBezTo>
                    <a:pt x="75798" y="25583"/>
                    <a:pt x="72220" y="29378"/>
                    <a:pt x="70267" y="34133"/>
                  </a:cubicBezTo>
                  <a:cubicBezTo>
                    <a:pt x="66560" y="42926"/>
                    <a:pt x="68716" y="53469"/>
                    <a:pt x="73305" y="61796"/>
                  </a:cubicBezTo>
                  <a:lnTo>
                    <a:pt x="73305" y="61796"/>
                  </a:lnTo>
                  <a:cubicBezTo>
                    <a:pt x="72919" y="62439"/>
                    <a:pt x="72524" y="63075"/>
                    <a:pt x="72121" y="63704"/>
                  </a:cubicBezTo>
                  <a:cubicBezTo>
                    <a:pt x="69714" y="67555"/>
                    <a:pt x="67241" y="71472"/>
                    <a:pt x="65461" y="75727"/>
                  </a:cubicBezTo>
                  <a:lnTo>
                    <a:pt x="65461" y="75727"/>
                  </a:lnTo>
                  <a:cubicBezTo>
                    <a:pt x="64689" y="75165"/>
                    <a:pt x="63893" y="74629"/>
                    <a:pt x="63078" y="74118"/>
                  </a:cubicBezTo>
                  <a:lnTo>
                    <a:pt x="63078" y="74118"/>
                  </a:lnTo>
                  <a:cubicBezTo>
                    <a:pt x="64069" y="72618"/>
                    <a:pt x="64837" y="70977"/>
                    <a:pt x="65289" y="69169"/>
                  </a:cubicBezTo>
                  <a:cubicBezTo>
                    <a:pt x="66948" y="61849"/>
                    <a:pt x="64606" y="54237"/>
                    <a:pt x="59141" y="49065"/>
                  </a:cubicBezTo>
                  <a:cubicBezTo>
                    <a:pt x="53383" y="43795"/>
                    <a:pt x="45185" y="42038"/>
                    <a:pt x="37768" y="40574"/>
                  </a:cubicBezTo>
                  <a:cubicBezTo>
                    <a:pt x="36699" y="40344"/>
                    <a:pt x="35623" y="40116"/>
                    <a:pt x="34545" y="39880"/>
                  </a:cubicBezTo>
                  <a:lnTo>
                    <a:pt x="34545" y="39880"/>
                  </a:lnTo>
                  <a:cubicBezTo>
                    <a:pt x="34620" y="37466"/>
                    <a:pt x="34901" y="35046"/>
                    <a:pt x="35329" y="32670"/>
                  </a:cubicBezTo>
                  <a:cubicBezTo>
                    <a:pt x="36890" y="23984"/>
                    <a:pt x="41086" y="14030"/>
                    <a:pt x="48211" y="8369"/>
                  </a:cubicBezTo>
                  <a:cubicBezTo>
                    <a:pt x="50923" y="6157"/>
                    <a:pt x="54314" y="4936"/>
                    <a:pt x="57810" y="4936"/>
                  </a:cubicBezTo>
                  <a:close/>
                  <a:moveTo>
                    <a:pt x="156555" y="73128"/>
                  </a:moveTo>
                  <a:cubicBezTo>
                    <a:pt x="157071" y="73128"/>
                    <a:pt x="157586" y="73141"/>
                    <a:pt x="158100" y="73170"/>
                  </a:cubicBezTo>
                  <a:cubicBezTo>
                    <a:pt x="160442" y="73170"/>
                    <a:pt x="162686" y="73951"/>
                    <a:pt x="164443" y="75512"/>
                  </a:cubicBezTo>
                  <a:cubicBezTo>
                    <a:pt x="166492" y="77562"/>
                    <a:pt x="166883" y="80685"/>
                    <a:pt x="166883" y="83515"/>
                  </a:cubicBezTo>
                  <a:cubicBezTo>
                    <a:pt x="166835" y="85125"/>
                    <a:pt x="166604" y="86735"/>
                    <a:pt x="166167" y="88290"/>
                  </a:cubicBezTo>
                  <a:lnTo>
                    <a:pt x="166167" y="88290"/>
                  </a:lnTo>
                  <a:cubicBezTo>
                    <a:pt x="164989" y="87931"/>
                    <a:pt x="163823" y="87552"/>
                    <a:pt x="162686" y="87126"/>
                  </a:cubicBezTo>
                  <a:cubicBezTo>
                    <a:pt x="158978" y="85759"/>
                    <a:pt x="155757" y="83612"/>
                    <a:pt x="154098" y="79806"/>
                  </a:cubicBezTo>
                  <a:cubicBezTo>
                    <a:pt x="153200" y="77650"/>
                    <a:pt x="152984" y="75472"/>
                    <a:pt x="153174" y="73303"/>
                  </a:cubicBezTo>
                  <a:lnTo>
                    <a:pt x="153174" y="73303"/>
                  </a:lnTo>
                  <a:cubicBezTo>
                    <a:pt x="154304" y="73192"/>
                    <a:pt x="155431" y="73128"/>
                    <a:pt x="156555" y="73128"/>
                  </a:cubicBezTo>
                  <a:close/>
                  <a:moveTo>
                    <a:pt x="193431" y="78868"/>
                  </a:moveTo>
                  <a:cubicBezTo>
                    <a:pt x="196065" y="79246"/>
                    <a:pt x="198650" y="79807"/>
                    <a:pt x="201040" y="81075"/>
                  </a:cubicBezTo>
                  <a:cubicBezTo>
                    <a:pt x="204950" y="83173"/>
                    <a:pt x="207462" y="87134"/>
                    <a:pt x="207757" y="91593"/>
                  </a:cubicBezTo>
                  <a:lnTo>
                    <a:pt x="207757" y="91593"/>
                  </a:lnTo>
                  <a:cubicBezTo>
                    <a:pt x="206291" y="90928"/>
                    <a:pt x="204829" y="90231"/>
                    <a:pt x="203382" y="89468"/>
                  </a:cubicBezTo>
                  <a:cubicBezTo>
                    <a:pt x="200162" y="88004"/>
                    <a:pt x="197332" y="85759"/>
                    <a:pt x="195185" y="82929"/>
                  </a:cubicBezTo>
                  <a:cubicBezTo>
                    <a:pt x="194375" y="81674"/>
                    <a:pt x="193784" y="80302"/>
                    <a:pt x="193431" y="78868"/>
                  </a:cubicBezTo>
                  <a:close/>
                  <a:moveTo>
                    <a:pt x="156912" y="61062"/>
                  </a:moveTo>
                  <a:cubicBezTo>
                    <a:pt x="161378" y="62806"/>
                    <a:pt x="166115" y="63545"/>
                    <a:pt x="170812" y="64414"/>
                  </a:cubicBezTo>
                  <a:lnTo>
                    <a:pt x="170812" y="64414"/>
                  </a:lnTo>
                  <a:cubicBezTo>
                    <a:pt x="171090" y="65768"/>
                    <a:pt x="171549" y="67098"/>
                    <a:pt x="172250" y="68388"/>
                  </a:cubicBezTo>
                  <a:cubicBezTo>
                    <a:pt x="175081" y="73268"/>
                    <a:pt x="179960" y="76781"/>
                    <a:pt x="185523" y="77757"/>
                  </a:cubicBezTo>
                  <a:cubicBezTo>
                    <a:pt x="186134" y="77884"/>
                    <a:pt x="186750" y="77991"/>
                    <a:pt x="187370" y="78087"/>
                  </a:cubicBezTo>
                  <a:lnTo>
                    <a:pt x="187370" y="78087"/>
                  </a:lnTo>
                  <a:cubicBezTo>
                    <a:pt x="186813" y="80645"/>
                    <a:pt x="185534" y="83115"/>
                    <a:pt x="184254" y="85174"/>
                  </a:cubicBezTo>
                  <a:cubicBezTo>
                    <a:pt x="182558" y="87860"/>
                    <a:pt x="180605" y="90342"/>
                    <a:pt x="179175" y="93063"/>
                  </a:cubicBezTo>
                  <a:lnTo>
                    <a:pt x="179175" y="93063"/>
                  </a:lnTo>
                  <a:cubicBezTo>
                    <a:pt x="176107" y="91228"/>
                    <a:pt x="172575" y="90168"/>
                    <a:pt x="169030" y="89135"/>
                  </a:cubicBezTo>
                  <a:lnTo>
                    <a:pt x="169030" y="89135"/>
                  </a:lnTo>
                  <a:cubicBezTo>
                    <a:pt x="169330" y="88123"/>
                    <a:pt x="169560" y="87092"/>
                    <a:pt x="169713" y="86052"/>
                  </a:cubicBezTo>
                  <a:cubicBezTo>
                    <a:pt x="170006" y="82539"/>
                    <a:pt x="169908" y="78733"/>
                    <a:pt x="168249" y="75610"/>
                  </a:cubicBezTo>
                  <a:cubicBezTo>
                    <a:pt x="165916" y="71265"/>
                    <a:pt x="161194" y="70104"/>
                    <a:pt x="156654" y="70104"/>
                  </a:cubicBezTo>
                  <a:cubicBezTo>
                    <a:pt x="155688" y="70104"/>
                    <a:pt x="154730" y="70157"/>
                    <a:pt x="153805" y="70242"/>
                  </a:cubicBezTo>
                  <a:cubicBezTo>
                    <a:pt x="153765" y="70246"/>
                    <a:pt x="153724" y="70250"/>
                    <a:pt x="153683" y="70253"/>
                  </a:cubicBezTo>
                  <a:lnTo>
                    <a:pt x="153683" y="70253"/>
                  </a:lnTo>
                  <a:cubicBezTo>
                    <a:pt x="154042" y="68740"/>
                    <a:pt x="154538" y="67236"/>
                    <a:pt x="155074" y="65753"/>
                  </a:cubicBezTo>
                  <a:cubicBezTo>
                    <a:pt x="155617" y="64276"/>
                    <a:pt x="156267" y="62698"/>
                    <a:pt x="156912" y="61062"/>
                  </a:cubicBezTo>
                  <a:close/>
                  <a:moveTo>
                    <a:pt x="109005" y="52932"/>
                  </a:moveTo>
                  <a:cubicBezTo>
                    <a:pt x="111083" y="53915"/>
                    <a:pt x="113183" y="54793"/>
                    <a:pt x="115061" y="55701"/>
                  </a:cubicBezTo>
                  <a:cubicBezTo>
                    <a:pt x="116789" y="56491"/>
                    <a:pt x="118517" y="57331"/>
                    <a:pt x="120119" y="58360"/>
                  </a:cubicBezTo>
                  <a:lnTo>
                    <a:pt x="120119" y="58360"/>
                  </a:lnTo>
                  <a:cubicBezTo>
                    <a:pt x="119302" y="59374"/>
                    <a:pt x="118551" y="60437"/>
                    <a:pt x="117892" y="61557"/>
                  </a:cubicBezTo>
                  <a:cubicBezTo>
                    <a:pt x="116623" y="63509"/>
                    <a:pt x="116135" y="65948"/>
                    <a:pt x="116525" y="68388"/>
                  </a:cubicBezTo>
                  <a:cubicBezTo>
                    <a:pt x="117306" y="70926"/>
                    <a:pt x="119063" y="72975"/>
                    <a:pt x="121502" y="74048"/>
                  </a:cubicBezTo>
                  <a:cubicBezTo>
                    <a:pt x="123183" y="74959"/>
                    <a:pt x="124884" y="75576"/>
                    <a:pt x="126600" y="75967"/>
                  </a:cubicBezTo>
                  <a:lnTo>
                    <a:pt x="126600" y="75967"/>
                  </a:lnTo>
                  <a:cubicBezTo>
                    <a:pt x="125307" y="82014"/>
                    <a:pt x="122584" y="87873"/>
                    <a:pt x="121252" y="93941"/>
                  </a:cubicBezTo>
                  <a:lnTo>
                    <a:pt x="121252" y="93941"/>
                  </a:lnTo>
                  <a:cubicBezTo>
                    <a:pt x="120957" y="93937"/>
                    <a:pt x="120662" y="93935"/>
                    <a:pt x="120366" y="93935"/>
                  </a:cubicBezTo>
                  <a:cubicBezTo>
                    <a:pt x="117735" y="93935"/>
                    <a:pt x="115088" y="94067"/>
                    <a:pt x="112452" y="94116"/>
                  </a:cubicBezTo>
                  <a:lnTo>
                    <a:pt x="112452" y="94116"/>
                  </a:lnTo>
                  <a:cubicBezTo>
                    <a:pt x="112153" y="93399"/>
                    <a:pt x="111819" y="92694"/>
                    <a:pt x="111450" y="92005"/>
                  </a:cubicBezTo>
                  <a:cubicBezTo>
                    <a:pt x="107684" y="84713"/>
                    <a:pt x="100759" y="80448"/>
                    <a:pt x="93918" y="76345"/>
                  </a:cubicBezTo>
                  <a:lnTo>
                    <a:pt x="93918" y="76345"/>
                  </a:lnTo>
                  <a:cubicBezTo>
                    <a:pt x="94825" y="74358"/>
                    <a:pt x="96014" y="72470"/>
                    <a:pt x="97202" y="70730"/>
                  </a:cubicBezTo>
                  <a:cubicBezTo>
                    <a:pt x="99935" y="66729"/>
                    <a:pt x="103448" y="62923"/>
                    <a:pt x="106083" y="58629"/>
                  </a:cubicBezTo>
                  <a:cubicBezTo>
                    <a:pt x="107160" y="56789"/>
                    <a:pt x="108134" y="54887"/>
                    <a:pt x="109005" y="52932"/>
                  </a:cubicBezTo>
                  <a:close/>
                  <a:moveTo>
                    <a:pt x="92848" y="79228"/>
                  </a:moveTo>
                  <a:cubicBezTo>
                    <a:pt x="94781" y="80391"/>
                    <a:pt x="96707" y="81569"/>
                    <a:pt x="98568" y="82832"/>
                  </a:cubicBezTo>
                  <a:cubicBezTo>
                    <a:pt x="102667" y="85369"/>
                    <a:pt x="106083" y="88882"/>
                    <a:pt x="108523" y="93079"/>
                  </a:cubicBezTo>
                  <a:cubicBezTo>
                    <a:pt x="108701" y="93418"/>
                    <a:pt x="108874" y="93765"/>
                    <a:pt x="109041" y="94117"/>
                  </a:cubicBezTo>
                  <a:lnTo>
                    <a:pt x="109041" y="94117"/>
                  </a:lnTo>
                  <a:cubicBezTo>
                    <a:pt x="106263" y="94051"/>
                    <a:pt x="103510" y="93790"/>
                    <a:pt x="100813" y="93079"/>
                  </a:cubicBezTo>
                  <a:cubicBezTo>
                    <a:pt x="96421" y="91908"/>
                    <a:pt x="93006" y="89273"/>
                    <a:pt x="92420" y="84491"/>
                  </a:cubicBezTo>
                  <a:cubicBezTo>
                    <a:pt x="92174" y="82702"/>
                    <a:pt x="92370" y="80939"/>
                    <a:pt x="92848" y="79228"/>
                  </a:cubicBezTo>
                  <a:close/>
                  <a:moveTo>
                    <a:pt x="66821" y="80796"/>
                  </a:moveTo>
                  <a:cubicBezTo>
                    <a:pt x="68194" y="82097"/>
                    <a:pt x="69449" y="83530"/>
                    <a:pt x="70559" y="85076"/>
                  </a:cubicBezTo>
                  <a:cubicBezTo>
                    <a:pt x="73279" y="89180"/>
                    <a:pt x="74245" y="94135"/>
                    <a:pt x="73660" y="98914"/>
                  </a:cubicBezTo>
                  <a:lnTo>
                    <a:pt x="73660" y="98914"/>
                  </a:lnTo>
                  <a:cubicBezTo>
                    <a:pt x="72877" y="98317"/>
                    <a:pt x="72132" y="97677"/>
                    <a:pt x="71438" y="96982"/>
                  </a:cubicBezTo>
                  <a:cubicBezTo>
                    <a:pt x="67241" y="92688"/>
                    <a:pt x="65289" y="87321"/>
                    <a:pt x="66656" y="81465"/>
                  </a:cubicBezTo>
                  <a:cubicBezTo>
                    <a:pt x="66708" y="81241"/>
                    <a:pt x="66763" y="81018"/>
                    <a:pt x="66821" y="80796"/>
                  </a:cubicBezTo>
                  <a:close/>
                  <a:moveTo>
                    <a:pt x="195513" y="65483"/>
                  </a:moveTo>
                  <a:cubicBezTo>
                    <a:pt x="201347" y="69773"/>
                    <a:pt x="208988" y="71293"/>
                    <a:pt x="216265" y="72292"/>
                  </a:cubicBezTo>
                  <a:cubicBezTo>
                    <a:pt x="225926" y="73658"/>
                    <a:pt x="238125" y="75708"/>
                    <a:pt x="241541" y="86540"/>
                  </a:cubicBezTo>
                  <a:cubicBezTo>
                    <a:pt x="243102" y="91517"/>
                    <a:pt x="241638" y="97080"/>
                    <a:pt x="237832" y="100789"/>
                  </a:cubicBezTo>
                  <a:cubicBezTo>
                    <a:pt x="236294" y="102169"/>
                    <a:pt x="234501" y="102705"/>
                    <a:pt x="232646" y="102705"/>
                  </a:cubicBezTo>
                  <a:cubicBezTo>
                    <a:pt x="229911" y="102705"/>
                    <a:pt x="227042" y="101540"/>
                    <a:pt x="224657" y="100203"/>
                  </a:cubicBezTo>
                  <a:cubicBezTo>
                    <a:pt x="222706" y="99227"/>
                    <a:pt x="221047" y="97861"/>
                    <a:pt x="218997" y="96787"/>
                  </a:cubicBezTo>
                  <a:cubicBezTo>
                    <a:pt x="217436" y="95909"/>
                    <a:pt x="215777" y="95226"/>
                    <a:pt x="214020" y="94348"/>
                  </a:cubicBezTo>
                  <a:cubicBezTo>
                    <a:pt x="213014" y="93901"/>
                    <a:pt x="212000" y="93462"/>
                    <a:pt x="210983" y="93019"/>
                  </a:cubicBezTo>
                  <a:lnTo>
                    <a:pt x="210983" y="93019"/>
                  </a:lnTo>
                  <a:cubicBezTo>
                    <a:pt x="210838" y="88845"/>
                    <a:pt x="209294" y="84714"/>
                    <a:pt x="206603" y="81465"/>
                  </a:cubicBezTo>
                  <a:cubicBezTo>
                    <a:pt x="203090" y="77757"/>
                    <a:pt x="198015" y="76488"/>
                    <a:pt x="193135" y="75903"/>
                  </a:cubicBezTo>
                  <a:cubicBezTo>
                    <a:pt x="193107" y="75899"/>
                    <a:pt x="193080" y="75895"/>
                    <a:pt x="193052" y="75891"/>
                  </a:cubicBezTo>
                  <a:lnTo>
                    <a:pt x="193052" y="75891"/>
                  </a:lnTo>
                  <a:cubicBezTo>
                    <a:pt x="193038" y="74794"/>
                    <a:pt x="193160" y="73685"/>
                    <a:pt x="193428" y="72585"/>
                  </a:cubicBezTo>
                  <a:cubicBezTo>
                    <a:pt x="194039" y="70206"/>
                    <a:pt x="194746" y="67828"/>
                    <a:pt x="195513" y="65483"/>
                  </a:cubicBezTo>
                  <a:close/>
                  <a:moveTo>
                    <a:pt x="180618" y="98031"/>
                  </a:moveTo>
                  <a:cubicBezTo>
                    <a:pt x="180968" y="98405"/>
                    <a:pt x="181303" y="98803"/>
                    <a:pt x="181619" y="99227"/>
                  </a:cubicBezTo>
                  <a:cubicBezTo>
                    <a:pt x="183891" y="102190"/>
                    <a:pt x="184338" y="105727"/>
                    <a:pt x="183430" y="108955"/>
                  </a:cubicBezTo>
                  <a:lnTo>
                    <a:pt x="183430" y="108955"/>
                  </a:lnTo>
                  <a:cubicBezTo>
                    <a:pt x="181855" y="106731"/>
                    <a:pt x="180794" y="104048"/>
                    <a:pt x="180448" y="101569"/>
                  </a:cubicBezTo>
                  <a:cubicBezTo>
                    <a:pt x="180280" y="100364"/>
                    <a:pt x="180361" y="99183"/>
                    <a:pt x="180618" y="98031"/>
                  </a:cubicBezTo>
                  <a:close/>
                  <a:moveTo>
                    <a:pt x="75015" y="64630"/>
                  </a:moveTo>
                  <a:cubicBezTo>
                    <a:pt x="75091" y="64745"/>
                    <a:pt x="75167" y="64859"/>
                    <a:pt x="75244" y="64972"/>
                  </a:cubicBezTo>
                  <a:cubicBezTo>
                    <a:pt x="79026" y="70580"/>
                    <a:pt x="84506" y="74183"/>
                    <a:pt x="90173" y="77617"/>
                  </a:cubicBezTo>
                  <a:lnTo>
                    <a:pt x="90173" y="77617"/>
                  </a:lnTo>
                  <a:cubicBezTo>
                    <a:pt x="89935" y="78337"/>
                    <a:pt x="89738" y="79067"/>
                    <a:pt x="89590" y="79806"/>
                  </a:cubicBezTo>
                  <a:cubicBezTo>
                    <a:pt x="88711" y="84296"/>
                    <a:pt x="89590" y="89468"/>
                    <a:pt x="93201" y="92591"/>
                  </a:cubicBezTo>
                  <a:cubicBezTo>
                    <a:pt x="96421" y="95519"/>
                    <a:pt x="100911" y="96495"/>
                    <a:pt x="105107" y="96982"/>
                  </a:cubicBezTo>
                  <a:cubicBezTo>
                    <a:pt x="106829" y="97131"/>
                    <a:pt x="108552" y="97180"/>
                    <a:pt x="110274" y="97182"/>
                  </a:cubicBezTo>
                  <a:lnTo>
                    <a:pt x="110274" y="97182"/>
                  </a:lnTo>
                  <a:cubicBezTo>
                    <a:pt x="111301" y="100308"/>
                    <a:pt x="111674" y="103663"/>
                    <a:pt x="110670" y="106742"/>
                  </a:cubicBezTo>
                  <a:cubicBezTo>
                    <a:pt x="109889" y="109279"/>
                    <a:pt x="108035" y="111231"/>
                    <a:pt x="105693" y="112304"/>
                  </a:cubicBezTo>
                  <a:cubicBezTo>
                    <a:pt x="104608" y="112651"/>
                    <a:pt x="103505" y="112825"/>
                    <a:pt x="102407" y="112825"/>
                  </a:cubicBezTo>
                  <a:cubicBezTo>
                    <a:pt x="101036" y="112825"/>
                    <a:pt x="99674" y="112554"/>
                    <a:pt x="98373" y="112012"/>
                  </a:cubicBezTo>
                  <a:cubicBezTo>
                    <a:pt x="96031" y="111036"/>
                    <a:pt x="93884" y="109865"/>
                    <a:pt x="91737" y="108498"/>
                  </a:cubicBezTo>
                  <a:cubicBezTo>
                    <a:pt x="89395" y="107132"/>
                    <a:pt x="86955" y="106059"/>
                    <a:pt x="84613" y="104887"/>
                  </a:cubicBezTo>
                  <a:cubicBezTo>
                    <a:pt x="81947" y="103640"/>
                    <a:pt x="79150" y="102392"/>
                    <a:pt x="76565" y="100857"/>
                  </a:cubicBezTo>
                  <a:lnTo>
                    <a:pt x="76565" y="100857"/>
                  </a:lnTo>
                  <a:cubicBezTo>
                    <a:pt x="76869" y="99246"/>
                    <a:pt x="77018" y="97590"/>
                    <a:pt x="77000" y="95909"/>
                  </a:cubicBezTo>
                  <a:cubicBezTo>
                    <a:pt x="76927" y="88262"/>
                    <a:pt x="73197" y="82222"/>
                    <a:pt x="67857" y="77622"/>
                  </a:cubicBezTo>
                  <a:lnTo>
                    <a:pt x="67857" y="77622"/>
                  </a:lnTo>
                  <a:cubicBezTo>
                    <a:pt x="69408" y="73629"/>
                    <a:pt x="71748" y="69879"/>
                    <a:pt x="73975" y="66241"/>
                  </a:cubicBezTo>
                  <a:cubicBezTo>
                    <a:pt x="74330" y="65709"/>
                    <a:pt x="74676" y="65172"/>
                    <a:pt x="75015" y="64630"/>
                  </a:cubicBezTo>
                  <a:close/>
                  <a:moveTo>
                    <a:pt x="123772" y="97143"/>
                  </a:moveTo>
                  <a:cubicBezTo>
                    <a:pt x="128503" y="97417"/>
                    <a:pt x="133248" y="98558"/>
                    <a:pt x="136824" y="101960"/>
                  </a:cubicBezTo>
                  <a:cubicBezTo>
                    <a:pt x="139167" y="104107"/>
                    <a:pt x="143461" y="109377"/>
                    <a:pt x="140143" y="112597"/>
                  </a:cubicBezTo>
                  <a:cubicBezTo>
                    <a:pt x="139353" y="113326"/>
                    <a:pt x="138073" y="113525"/>
                    <a:pt x="136819" y="113525"/>
                  </a:cubicBezTo>
                  <a:cubicBezTo>
                    <a:pt x="136057" y="113525"/>
                    <a:pt x="135304" y="113452"/>
                    <a:pt x="134677" y="113378"/>
                  </a:cubicBezTo>
                  <a:cubicBezTo>
                    <a:pt x="132726" y="113280"/>
                    <a:pt x="130871" y="112792"/>
                    <a:pt x="129115" y="112012"/>
                  </a:cubicBezTo>
                  <a:cubicBezTo>
                    <a:pt x="124723" y="109767"/>
                    <a:pt x="123454" y="104692"/>
                    <a:pt x="123552" y="100008"/>
                  </a:cubicBezTo>
                  <a:cubicBezTo>
                    <a:pt x="123571" y="99042"/>
                    <a:pt x="123648" y="98088"/>
                    <a:pt x="123772" y="97143"/>
                  </a:cubicBezTo>
                  <a:close/>
                  <a:moveTo>
                    <a:pt x="190174" y="79120"/>
                  </a:moveTo>
                  <a:cubicBezTo>
                    <a:pt x="191517" y="86180"/>
                    <a:pt x="197831" y="90401"/>
                    <a:pt x="203968" y="93469"/>
                  </a:cubicBezTo>
                  <a:cubicBezTo>
                    <a:pt x="205248" y="94091"/>
                    <a:pt x="206557" y="94672"/>
                    <a:pt x="207877" y="95243"/>
                  </a:cubicBezTo>
                  <a:lnTo>
                    <a:pt x="207877" y="95243"/>
                  </a:lnTo>
                  <a:cubicBezTo>
                    <a:pt x="207563" y="102549"/>
                    <a:pt x="203779" y="110138"/>
                    <a:pt x="196844" y="113183"/>
                  </a:cubicBezTo>
                  <a:cubicBezTo>
                    <a:pt x="195501" y="113789"/>
                    <a:pt x="194063" y="114088"/>
                    <a:pt x="192623" y="114088"/>
                  </a:cubicBezTo>
                  <a:cubicBezTo>
                    <a:pt x="190816" y="114088"/>
                    <a:pt x="189006" y="113618"/>
                    <a:pt x="187377" y="112695"/>
                  </a:cubicBezTo>
                  <a:cubicBezTo>
                    <a:pt x="186842" y="112385"/>
                    <a:pt x="186328" y="112020"/>
                    <a:pt x="185841" y="111609"/>
                  </a:cubicBezTo>
                  <a:lnTo>
                    <a:pt x="185841" y="111609"/>
                  </a:lnTo>
                  <a:cubicBezTo>
                    <a:pt x="187603" y="107320"/>
                    <a:pt x="187399" y="102334"/>
                    <a:pt x="184742" y="98251"/>
                  </a:cubicBezTo>
                  <a:cubicBezTo>
                    <a:pt x="183855" y="96938"/>
                    <a:pt x="182843" y="95833"/>
                    <a:pt x="181734" y="94888"/>
                  </a:cubicBezTo>
                  <a:lnTo>
                    <a:pt x="181734" y="94888"/>
                  </a:lnTo>
                  <a:cubicBezTo>
                    <a:pt x="182540" y="93191"/>
                    <a:pt x="183602" y="91574"/>
                    <a:pt x="184645" y="90053"/>
                  </a:cubicBezTo>
                  <a:cubicBezTo>
                    <a:pt x="186939" y="86655"/>
                    <a:pt x="189233" y="83182"/>
                    <a:pt x="190174" y="79120"/>
                  </a:cubicBezTo>
                  <a:close/>
                  <a:moveTo>
                    <a:pt x="168035" y="91852"/>
                  </a:moveTo>
                  <a:lnTo>
                    <a:pt x="168035" y="91852"/>
                  </a:lnTo>
                  <a:cubicBezTo>
                    <a:pt x="171562" y="92822"/>
                    <a:pt x="175067" y="93861"/>
                    <a:pt x="177975" y="95804"/>
                  </a:cubicBezTo>
                  <a:lnTo>
                    <a:pt x="177975" y="95804"/>
                  </a:lnTo>
                  <a:cubicBezTo>
                    <a:pt x="177919" y="95968"/>
                    <a:pt x="177865" y="96133"/>
                    <a:pt x="177813" y="96299"/>
                  </a:cubicBezTo>
                  <a:cubicBezTo>
                    <a:pt x="176544" y="100984"/>
                    <a:pt x="178008" y="105863"/>
                    <a:pt x="180448" y="109865"/>
                  </a:cubicBezTo>
                  <a:cubicBezTo>
                    <a:pt x="180911" y="110675"/>
                    <a:pt x="181441" y="111436"/>
                    <a:pt x="182029" y="112139"/>
                  </a:cubicBezTo>
                  <a:lnTo>
                    <a:pt x="182029" y="112139"/>
                  </a:lnTo>
                  <a:cubicBezTo>
                    <a:pt x="180900" y="113978"/>
                    <a:pt x="179292" y="115572"/>
                    <a:pt x="177325" y="116696"/>
                  </a:cubicBezTo>
                  <a:cubicBezTo>
                    <a:pt x="174983" y="117899"/>
                    <a:pt x="172395" y="118526"/>
                    <a:pt x="169801" y="118526"/>
                  </a:cubicBezTo>
                  <a:cubicBezTo>
                    <a:pt x="168394" y="118526"/>
                    <a:pt x="166986" y="118342"/>
                    <a:pt x="165614" y="117965"/>
                  </a:cubicBezTo>
                  <a:cubicBezTo>
                    <a:pt x="162784" y="117282"/>
                    <a:pt x="158002" y="116208"/>
                    <a:pt x="157319" y="112695"/>
                  </a:cubicBezTo>
                  <a:cubicBezTo>
                    <a:pt x="156733" y="109962"/>
                    <a:pt x="158588" y="107034"/>
                    <a:pt x="159954" y="104790"/>
                  </a:cubicBezTo>
                  <a:cubicBezTo>
                    <a:pt x="161808" y="101569"/>
                    <a:pt x="164053" y="98642"/>
                    <a:pt x="166102" y="95421"/>
                  </a:cubicBezTo>
                  <a:cubicBezTo>
                    <a:pt x="166845" y="94288"/>
                    <a:pt x="167493" y="93092"/>
                    <a:pt x="168035"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7" y="99944"/>
                    <a:pt x="73024" y="102132"/>
                  </a:cubicBezTo>
                  <a:lnTo>
                    <a:pt x="73024" y="102132"/>
                  </a:lnTo>
                  <a:cubicBezTo>
                    <a:pt x="72070" y="105601"/>
                    <a:pt x="70276" y="108842"/>
                    <a:pt x="67729" y="111426"/>
                  </a:cubicBezTo>
                  <a:cubicBezTo>
                    <a:pt x="62085" y="117244"/>
                    <a:pt x="54199" y="118813"/>
                    <a:pt x="46480" y="118813"/>
                  </a:cubicBezTo>
                  <a:cubicBezTo>
                    <a:pt x="45524" y="118813"/>
                    <a:pt x="44570" y="118788"/>
                    <a:pt x="43624" y="118745"/>
                  </a:cubicBezTo>
                  <a:cubicBezTo>
                    <a:pt x="39915" y="118648"/>
                    <a:pt x="35914" y="118062"/>
                    <a:pt x="32791" y="116013"/>
                  </a:cubicBezTo>
                  <a:cubicBezTo>
                    <a:pt x="29668" y="113963"/>
                    <a:pt x="28692" y="110353"/>
                    <a:pt x="28790" y="106644"/>
                  </a:cubicBezTo>
                  <a:cubicBezTo>
                    <a:pt x="28985" y="100593"/>
                    <a:pt x="32791" y="95909"/>
                    <a:pt x="37573" y="92493"/>
                  </a:cubicBezTo>
                  <a:cubicBezTo>
                    <a:pt x="42746" y="88687"/>
                    <a:pt x="48699" y="85955"/>
                    <a:pt x="54164" y="82344"/>
                  </a:cubicBezTo>
                  <a:cubicBezTo>
                    <a:pt x="56667" y="80692"/>
                    <a:pt x="59145" y="78808"/>
                    <a:pt x="61162" y="76575"/>
                  </a:cubicBezTo>
                  <a:close/>
                  <a:moveTo>
                    <a:pt x="217015" y="1"/>
                  </a:moveTo>
                  <a:cubicBezTo>
                    <a:pt x="215530" y="1"/>
                    <a:pt x="214075" y="271"/>
                    <a:pt x="212751" y="952"/>
                  </a:cubicBezTo>
                  <a:cubicBezTo>
                    <a:pt x="208750" y="2807"/>
                    <a:pt x="207969" y="7393"/>
                    <a:pt x="208067" y="11395"/>
                  </a:cubicBezTo>
                  <a:cubicBezTo>
                    <a:pt x="208164" y="16860"/>
                    <a:pt x="209628" y="22520"/>
                    <a:pt x="205627" y="27009"/>
                  </a:cubicBezTo>
                  <a:cubicBezTo>
                    <a:pt x="205303" y="27368"/>
                    <a:pt x="204962" y="27689"/>
                    <a:pt x="204607" y="27978"/>
                  </a:cubicBezTo>
                  <a:lnTo>
                    <a:pt x="204607" y="27978"/>
                  </a:lnTo>
                  <a:cubicBezTo>
                    <a:pt x="204858" y="19353"/>
                    <a:pt x="202854" y="11051"/>
                    <a:pt x="195868" y="5441"/>
                  </a:cubicBezTo>
                  <a:cubicBezTo>
                    <a:pt x="191876" y="2270"/>
                    <a:pt x="186843" y="539"/>
                    <a:pt x="181833" y="539"/>
                  </a:cubicBezTo>
                  <a:cubicBezTo>
                    <a:pt x="177900" y="539"/>
                    <a:pt x="173982" y="1606"/>
                    <a:pt x="170591" y="3880"/>
                  </a:cubicBezTo>
                  <a:cubicBezTo>
                    <a:pt x="168977" y="5022"/>
                    <a:pt x="167569" y="6402"/>
                    <a:pt x="166412" y="7957"/>
                  </a:cubicBezTo>
                  <a:lnTo>
                    <a:pt x="166412" y="7957"/>
                  </a:lnTo>
                  <a:cubicBezTo>
                    <a:pt x="164800" y="5734"/>
                    <a:pt x="162627" y="3951"/>
                    <a:pt x="160051" y="2807"/>
                  </a:cubicBezTo>
                  <a:cubicBezTo>
                    <a:pt x="158081" y="1983"/>
                    <a:pt x="156111" y="1619"/>
                    <a:pt x="154155" y="1619"/>
                  </a:cubicBezTo>
                  <a:cubicBezTo>
                    <a:pt x="150783" y="1619"/>
                    <a:pt x="147453" y="2700"/>
                    <a:pt x="144241" y="4368"/>
                  </a:cubicBezTo>
                  <a:cubicBezTo>
                    <a:pt x="142782" y="5115"/>
                    <a:pt x="141336" y="5902"/>
                    <a:pt x="139903" y="6722"/>
                  </a:cubicBezTo>
                  <a:lnTo>
                    <a:pt x="139903" y="6722"/>
                  </a:lnTo>
                  <a:cubicBezTo>
                    <a:pt x="137388" y="3888"/>
                    <a:pt x="134059" y="1525"/>
                    <a:pt x="130401" y="1525"/>
                  </a:cubicBezTo>
                  <a:cubicBezTo>
                    <a:pt x="129377" y="1525"/>
                    <a:pt x="128326" y="1711"/>
                    <a:pt x="127260" y="2123"/>
                  </a:cubicBezTo>
                  <a:cubicBezTo>
                    <a:pt x="123649" y="3587"/>
                    <a:pt x="121698" y="6905"/>
                    <a:pt x="119258" y="9833"/>
                  </a:cubicBezTo>
                  <a:cubicBezTo>
                    <a:pt x="117216" y="12225"/>
                    <a:pt x="114931" y="14407"/>
                    <a:pt x="112630" y="16568"/>
                  </a:cubicBezTo>
                  <a:lnTo>
                    <a:pt x="112630" y="16568"/>
                  </a:lnTo>
                  <a:cubicBezTo>
                    <a:pt x="112533" y="16339"/>
                    <a:pt x="112433" y="16111"/>
                    <a:pt x="112329" y="15884"/>
                  </a:cubicBezTo>
                  <a:cubicBezTo>
                    <a:pt x="110279" y="11492"/>
                    <a:pt x="106766" y="8076"/>
                    <a:pt x="102374" y="6320"/>
                  </a:cubicBezTo>
                  <a:cubicBezTo>
                    <a:pt x="100471" y="5498"/>
                    <a:pt x="98357" y="5002"/>
                    <a:pt x="96278" y="5002"/>
                  </a:cubicBezTo>
                  <a:cubicBezTo>
                    <a:pt x="93667" y="5002"/>
                    <a:pt x="91112" y="5784"/>
                    <a:pt x="89102" y="7686"/>
                  </a:cubicBezTo>
                  <a:cubicBezTo>
                    <a:pt x="85709" y="10896"/>
                    <a:pt x="84211" y="15743"/>
                    <a:pt x="81290" y="19474"/>
                  </a:cubicBezTo>
                  <a:lnTo>
                    <a:pt x="81290" y="19474"/>
                  </a:lnTo>
                  <a:cubicBezTo>
                    <a:pt x="80768" y="18421"/>
                    <a:pt x="80185" y="17386"/>
                    <a:pt x="79538" y="16372"/>
                  </a:cubicBezTo>
                  <a:cubicBezTo>
                    <a:pt x="74868" y="9108"/>
                    <a:pt x="66675" y="1845"/>
                    <a:pt x="57604" y="1845"/>
                  </a:cubicBezTo>
                  <a:cubicBezTo>
                    <a:pt x="56438" y="1845"/>
                    <a:pt x="55256" y="1965"/>
                    <a:pt x="54066" y="2221"/>
                  </a:cubicBezTo>
                  <a:cubicBezTo>
                    <a:pt x="44600" y="4270"/>
                    <a:pt x="38647" y="13542"/>
                    <a:pt x="35231" y="21934"/>
                  </a:cubicBezTo>
                  <a:cubicBezTo>
                    <a:pt x="33064" y="27198"/>
                    <a:pt x="31603" y="33169"/>
                    <a:pt x="31349" y="39149"/>
                  </a:cubicBezTo>
                  <a:lnTo>
                    <a:pt x="31349" y="39149"/>
                  </a:lnTo>
                  <a:cubicBezTo>
                    <a:pt x="25733" y="37787"/>
                    <a:pt x="20236" y="35955"/>
                    <a:pt x="15712" y="32279"/>
                  </a:cubicBezTo>
                  <a:cubicBezTo>
                    <a:pt x="7808" y="25936"/>
                    <a:pt x="2733" y="15201"/>
                    <a:pt x="6832" y="5344"/>
                  </a:cubicBezTo>
                  <a:cubicBezTo>
                    <a:pt x="7365" y="4077"/>
                    <a:pt x="6304" y="2993"/>
                    <a:pt x="5330" y="2993"/>
                  </a:cubicBezTo>
                  <a:cubicBezTo>
                    <a:pt x="4877" y="2993"/>
                    <a:pt x="4444" y="3226"/>
                    <a:pt x="4197" y="3782"/>
                  </a:cubicBezTo>
                  <a:lnTo>
                    <a:pt x="4197" y="3685"/>
                  </a:lnTo>
                  <a:lnTo>
                    <a:pt x="4197" y="3685"/>
                  </a:lnTo>
                  <a:cubicBezTo>
                    <a:pt x="0" y="13737"/>
                    <a:pt x="3513" y="24569"/>
                    <a:pt x="10930" y="31986"/>
                  </a:cubicBezTo>
                  <a:cubicBezTo>
                    <a:pt x="16505" y="37738"/>
                    <a:pt x="23764" y="40361"/>
                    <a:pt x="31326" y="42182"/>
                  </a:cubicBezTo>
                  <a:lnTo>
                    <a:pt x="31326" y="42182"/>
                  </a:lnTo>
                  <a:cubicBezTo>
                    <a:pt x="31395" y="44608"/>
                    <a:pt x="31677" y="47015"/>
                    <a:pt x="32206" y="49358"/>
                  </a:cubicBezTo>
                  <a:cubicBezTo>
                    <a:pt x="34060" y="57848"/>
                    <a:pt x="39720" y="64680"/>
                    <a:pt x="47040" y="69169"/>
                  </a:cubicBezTo>
                  <a:cubicBezTo>
                    <a:pt x="50711" y="71389"/>
                    <a:pt x="54756" y="73011"/>
                    <a:pt x="58521" y="75082"/>
                  </a:cubicBezTo>
                  <a:lnTo>
                    <a:pt x="58521" y="75082"/>
                  </a:lnTo>
                  <a:cubicBezTo>
                    <a:pt x="56362" y="77334"/>
                    <a:pt x="53676" y="79163"/>
                    <a:pt x="51138" y="80782"/>
                  </a:cubicBezTo>
                  <a:cubicBezTo>
                    <a:pt x="45576" y="84100"/>
                    <a:pt x="39720" y="86931"/>
                    <a:pt x="34645" y="90932"/>
                  </a:cubicBezTo>
                  <a:cubicBezTo>
                    <a:pt x="29766" y="94738"/>
                    <a:pt x="26252" y="99813"/>
                    <a:pt x="25862" y="106059"/>
                  </a:cubicBezTo>
                  <a:cubicBezTo>
                    <a:pt x="25472" y="109865"/>
                    <a:pt x="26643" y="113671"/>
                    <a:pt x="29083" y="116598"/>
                  </a:cubicBezTo>
                  <a:cubicBezTo>
                    <a:pt x="31522" y="119429"/>
                    <a:pt x="35329" y="120697"/>
                    <a:pt x="38939" y="121283"/>
                  </a:cubicBezTo>
                  <a:cubicBezTo>
                    <a:pt x="41397" y="121661"/>
                    <a:pt x="43936" y="121876"/>
                    <a:pt x="46478" y="121876"/>
                  </a:cubicBezTo>
                  <a:cubicBezTo>
                    <a:pt x="47873" y="121876"/>
                    <a:pt x="49268" y="121811"/>
                    <a:pt x="50651" y="121673"/>
                  </a:cubicBezTo>
                  <a:cubicBezTo>
                    <a:pt x="55140" y="121478"/>
                    <a:pt x="59531" y="120404"/>
                    <a:pt x="63533" y="118355"/>
                  </a:cubicBezTo>
                  <a:cubicBezTo>
                    <a:pt x="69475" y="115315"/>
                    <a:pt x="73802" y="110074"/>
                    <a:pt x="75789" y="103913"/>
                  </a:cubicBezTo>
                  <a:lnTo>
                    <a:pt x="75789" y="103913"/>
                  </a:lnTo>
                  <a:cubicBezTo>
                    <a:pt x="76189" y="104147"/>
                    <a:pt x="76593" y="104374"/>
                    <a:pt x="77000" y="104595"/>
                  </a:cubicBezTo>
                  <a:cubicBezTo>
                    <a:pt x="81685" y="107132"/>
                    <a:pt x="86467" y="108889"/>
                    <a:pt x="91054" y="111524"/>
                  </a:cubicBezTo>
                  <a:cubicBezTo>
                    <a:pt x="94736" y="113616"/>
                    <a:pt x="98489" y="115923"/>
                    <a:pt x="102746" y="115923"/>
                  </a:cubicBezTo>
                  <a:cubicBezTo>
                    <a:pt x="103453" y="115923"/>
                    <a:pt x="104175" y="115859"/>
                    <a:pt x="104912" y="115720"/>
                  </a:cubicBezTo>
                  <a:cubicBezTo>
                    <a:pt x="109694" y="114647"/>
                    <a:pt x="113402" y="110645"/>
                    <a:pt x="114085" y="105766"/>
                  </a:cubicBezTo>
                  <a:cubicBezTo>
                    <a:pt x="114443" y="102847"/>
                    <a:pt x="114219" y="99929"/>
                    <a:pt x="113479" y="97144"/>
                  </a:cubicBezTo>
                  <a:lnTo>
                    <a:pt x="113479" y="97144"/>
                  </a:lnTo>
                  <a:cubicBezTo>
                    <a:pt x="115485" y="97101"/>
                    <a:pt x="117490" y="97039"/>
                    <a:pt x="119495" y="97039"/>
                  </a:cubicBezTo>
                  <a:cubicBezTo>
                    <a:pt x="119900" y="97039"/>
                    <a:pt x="120304" y="97041"/>
                    <a:pt x="120708" y="97047"/>
                  </a:cubicBezTo>
                  <a:lnTo>
                    <a:pt x="120708" y="97047"/>
                  </a:lnTo>
                  <a:cubicBezTo>
                    <a:pt x="120404" y="99448"/>
                    <a:pt x="120385" y="101891"/>
                    <a:pt x="120819" y="104399"/>
                  </a:cubicBezTo>
                  <a:cubicBezTo>
                    <a:pt x="121307" y="108986"/>
                    <a:pt x="124235" y="112890"/>
                    <a:pt x="128334" y="114939"/>
                  </a:cubicBezTo>
                  <a:cubicBezTo>
                    <a:pt x="130537" y="115857"/>
                    <a:pt x="133394" y="116545"/>
                    <a:pt x="136084" y="116545"/>
                  </a:cubicBezTo>
                  <a:cubicBezTo>
                    <a:pt x="137683" y="116545"/>
                    <a:pt x="139223" y="116302"/>
                    <a:pt x="140533" y="115720"/>
                  </a:cubicBezTo>
                  <a:cubicBezTo>
                    <a:pt x="144925" y="113963"/>
                    <a:pt x="144827" y="108596"/>
                    <a:pt x="142973" y="105083"/>
                  </a:cubicBezTo>
                  <a:cubicBezTo>
                    <a:pt x="141021" y="101081"/>
                    <a:pt x="137703" y="97958"/>
                    <a:pt x="133701" y="96202"/>
                  </a:cubicBezTo>
                  <a:cubicBezTo>
                    <a:pt x="130653" y="94875"/>
                    <a:pt x="127515" y="94291"/>
                    <a:pt x="124335" y="94063"/>
                  </a:cubicBezTo>
                  <a:lnTo>
                    <a:pt x="124335" y="94063"/>
                  </a:lnTo>
                  <a:cubicBezTo>
                    <a:pt x="125703" y="88112"/>
                    <a:pt x="128494" y="82433"/>
                    <a:pt x="129756" y="76445"/>
                  </a:cubicBezTo>
                  <a:lnTo>
                    <a:pt x="129756" y="76445"/>
                  </a:lnTo>
                  <a:cubicBezTo>
                    <a:pt x="130469" y="76503"/>
                    <a:pt x="131184" y="76529"/>
                    <a:pt x="131901" y="76529"/>
                  </a:cubicBezTo>
                  <a:cubicBezTo>
                    <a:pt x="137878" y="76529"/>
                    <a:pt x="143988" y="74685"/>
                    <a:pt x="150057" y="73713"/>
                  </a:cubicBezTo>
                  <a:lnTo>
                    <a:pt x="150057" y="73713"/>
                  </a:lnTo>
                  <a:cubicBezTo>
                    <a:pt x="149949" y="75948"/>
                    <a:pt x="150231" y="78192"/>
                    <a:pt x="151073" y="80392"/>
                  </a:cubicBezTo>
                  <a:cubicBezTo>
                    <a:pt x="152537" y="84198"/>
                    <a:pt x="155465" y="87321"/>
                    <a:pt x="159271" y="88980"/>
                  </a:cubicBezTo>
                  <a:cubicBezTo>
                    <a:pt x="161104" y="89836"/>
                    <a:pt x="163097" y="90471"/>
                    <a:pt x="165135" y="91051"/>
                  </a:cubicBezTo>
                  <a:lnTo>
                    <a:pt x="165135" y="91051"/>
                  </a:lnTo>
                  <a:cubicBezTo>
                    <a:pt x="164820" y="91715"/>
                    <a:pt x="164460" y="92360"/>
                    <a:pt x="164053" y="92981"/>
                  </a:cubicBezTo>
                  <a:cubicBezTo>
                    <a:pt x="162101" y="96202"/>
                    <a:pt x="159856" y="99227"/>
                    <a:pt x="157904" y="102448"/>
                  </a:cubicBezTo>
                  <a:cubicBezTo>
                    <a:pt x="156245" y="105083"/>
                    <a:pt x="154489" y="108108"/>
                    <a:pt x="154293" y="111328"/>
                  </a:cubicBezTo>
                  <a:cubicBezTo>
                    <a:pt x="154196" y="114354"/>
                    <a:pt x="155757" y="117184"/>
                    <a:pt x="158490" y="118648"/>
                  </a:cubicBezTo>
                  <a:cubicBezTo>
                    <a:pt x="161943" y="120633"/>
                    <a:pt x="165778" y="121626"/>
                    <a:pt x="169725" y="121626"/>
                  </a:cubicBezTo>
                  <a:cubicBezTo>
                    <a:pt x="170240" y="121626"/>
                    <a:pt x="170757" y="121609"/>
                    <a:pt x="171274" y="121576"/>
                  </a:cubicBezTo>
                  <a:cubicBezTo>
                    <a:pt x="175178" y="121380"/>
                    <a:pt x="178789"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1" y="96527"/>
                  </a:cubicBezTo>
                  <a:lnTo>
                    <a:pt x="210871" y="96527"/>
                  </a:lnTo>
                  <a:cubicBezTo>
                    <a:pt x="212087" y="97050"/>
                    <a:pt x="213303" y="97585"/>
                    <a:pt x="214508" y="98154"/>
                  </a:cubicBezTo>
                  <a:cubicBezTo>
                    <a:pt x="218314" y="100008"/>
                    <a:pt x="221827" y="102643"/>
                    <a:pt x="225633" y="104204"/>
                  </a:cubicBezTo>
                  <a:cubicBezTo>
                    <a:pt x="227848" y="105161"/>
                    <a:pt x="230219" y="105780"/>
                    <a:pt x="232545" y="105780"/>
                  </a:cubicBezTo>
                  <a:cubicBezTo>
                    <a:pt x="234728" y="105780"/>
                    <a:pt x="236871" y="105234"/>
                    <a:pt x="238808" y="103911"/>
                  </a:cubicBezTo>
                  <a:cubicBezTo>
                    <a:pt x="242907" y="100691"/>
                    <a:pt x="245249" y="95714"/>
                    <a:pt x="245152" y="90444"/>
                  </a:cubicBezTo>
                  <a:cubicBezTo>
                    <a:pt x="244957" y="85759"/>
                    <a:pt x="242907" y="81173"/>
                    <a:pt x="239491" y="77855"/>
                  </a:cubicBezTo>
                  <a:cubicBezTo>
                    <a:pt x="235685" y="74341"/>
                    <a:pt x="231001" y="71901"/>
                    <a:pt x="225926" y="70926"/>
                  </a:cubicBezTo>
                  <a:cubicBezTo>
                    <a:pt x="216099" y="68688"/>
                    <a:pt x="204721" y="69360"/>
                    <a:pt x="196529" y="62498"/>
                  </a:cubicBezTo>
                  <a:lnTo>
                    <a:pt x="196529" y="62498"/>
                  </a:lnTo>
                  <a:cubicBezTo>
                    <a:pt x="196536" y="62477"/>
                    <a:pt x="196543" y="62456"/>
                    <a:pt x="196551" y="62435"/>
                  </a:cubicBezTo>
                  <a:cubicBezTo>
                    <a:pt x="197917" y="58531"/>
                    <a:pt x="199186" y="54530"/>
                    <a:pt x="200357" y="50626"/>
                  </a:cubicBezTo>
                  <a:cubicBezTo>
                    <a:pt x="201957" y="45085"/>
                    <a:pt x="203697" y="38467"/>
                    <a:pt x="204355" y="31833"/>
                  </a:cubicBezTo>
                  <a:lnTo>
                    <a:pt x="204355" y="31833"/>
                  </a:lnTo>
                  <a:cubicBezTo>
                    <a:pt x="204864" y="31569"/>
                    <a:pt x="205355" y="31266"/>
                    <a:pt x="205822" y="30913"/>
                  </a:cubicBezTo>
                  <a:cubicBezTo>
                    <a:pt x="210409" y="27595"/>
                    <a:pt x="211678" y="22227"/>
                    <a:pt x="211385" y="16860"/>
                  </a:cubicBezTo>
                  <a:cubicBezTo>
                    <a:pt x="211190" y="13054"/>
                    <a:pt x="209726" y="6808"/>
                    <a:pt x="213337" y="4075"/>
                  </a:cubicBezTo>
                  <a:cubicBezTo>
                    <a:pt x="214336" y="3335"/>
                    <a:pt x="215561" y="3058"/>
                    <a:pt x="216844" y="3058"/>
                  </a:cubicBezTo>
                  <a:cubicBezTo>
                    <a:pt x="218945" y="3058"/>
                    <a:pt x="221205" y="3799"/>
                    <a:pt x="222901" y="4466"/>
                  </a:cubicBezTo>
                  <a:cubicBezTo>
                    <a:pt x="226512" y="5929"/>
                    <a:pt x="229830" y="8174"/>
                    <a:pt x="232465" y="11004"/>
                  </a:cubicBezTo>
                  <a:cubicBezTo>
                    <a:pt x="235002" y="13737"/>
                    <a:pt x="236173" y="17640"/>
                    <a:pt x="236954" y="21154"/>
                  </a:cubicBezTo>
                  <a:cubicBezTo>
                    <a:pt x="238418" y="28278"/>
                    <a:pt x="237344" y="39111"/>
                    <a:pt x="228073" y="39501"/>
                  </a:cubicBezTo>
                  <a:cubicBezTo>
                    <a:pt x="227781" y="39514"/>
                    <a:pt x="227480" y="39519"/>
                    <a:pt x="227170" y="39519"/>
                  </a:cubicBezTo>
                  <a:cubicBezTo>
                    <a:pt x="224303" y="39519"/>
                    <a:pt x="220702" y="39030"/>
                    <a:pt x="217236" y="39030"/>
                  </a:cubicBezTo>
                  <a:cubicBezTo>
                    <a:pt x="212424" y="39030"/>
                    <a:pt x="207874" y="39973"/>
                    <a:pt x="205920" y="44478"/>
                  </a:cubicBezTo>
                  <a:cubicBezTo>
                    <a:pt x="204163" y="48479"/>
                    <a:pt x="206408" y="52578"/>
                    <a:pt x="209433" y="55311"/>
                  </a:cubicBezTo>
                  <a:cubicBezTo>
                    <a:pt x="212946" y="58336"/>
                    <a:pt x="217338" y="60093"/>
                    <a:pt x="221925" y="60093"/>
                  </a:cubicBezTo>
                  <a:cubicBezTo>
                    <a:pt x="222332" y="60108"/>
                    <a:pt x="222746" y="60115"/>
                    <a:pt x="223166" y="60115"/>
                  </a:cubicBezTo>
                  <a:cubicBezTo>
                    <a:pt x="224822" y="60115"/>
                    <a:pt x="226571" y="60018"/>
                    <a:pt x="228317" y="60018"/>
                  </a:cubicBezTo>
                  <a:cubicBezTo>
                    <a:pt x="231656" y="60018"/>
                    <a:pt x="234985" y="60372"/>
                    <a:pt x="237637" y="62435"/>
                  </a:cubicBezTo>
                  <a:cubicBezTo>
                    <a:pt x="240760" y="64875"/>
                    <a:pt x="242126" y="69169"/>
                    <a:pt x="243688" y="72585"/>
                  </a:cubicBezTo>
                  <a:cubicBezTo>
                    <a:pt x="243969" y="73177"/>
                    <a:pt x="244429" y="73421"/>
                    <a:pt x="244896" y="73421"/>
                  </a:cubicBezTo>
                  <a:cubicBezTo>
                    <a:pt x="245892" y="73421"/>
                    <a:pt x="246921" y="72316"/>
                    <a:pt x="246323" y="71121"/>
                  </a:cubicBezTo>
                  <a:cubicBezTo>
                    <a:pt x="244566" y="67315"/>
                    <a:pt x="243200" y="63021"/>
                    <a:pt x="239882" y="60288"/>
                  </a:cubicBezTo>
                  <a:cubicBezTo>
                    <a:pt x="236473" y="57435"/>
                    <a:pt x="232035" y="57027"/>
                    <a:pt x="227717" y="57027"/>
                  </a:cubicBezTo>
                  <a:cubicBezTo>
                    <a:pt x="226719" y="57027"/>
                    <a:pt x="225726" y="57049"/>
                    <a:pt x="224755" y="57067"/>
                  </a:cubicBezTo>
                  <a:cubicBezTo>
                    <a:pt x="224200" y="57106"/>
                    <a:pt x="223641" y="57125"/>
                    <a:pt x="223081" y="57125"/>
                  </a:cubicBezTo>
                  <a:cubicBezTo>
                    <a:pt x="220784" y="57125"/>
                    <a:pt x="218461" y="56798"/>
                    <a:pt x="216265" y="56092"/>
                  </a:cubicBezTo>
                  <a:cubicBezTo>
                    <a:pt x="214215" y="55213"/>
                    <a:pt x="212458" y="54042"/>
                    <a:pt x="210897" y="52481"/>
                  </a:cubicBezTo>
                  <a:cubicBezTo>
                    <a:pt x="209531" y="51114"/>
                    <a:pt x="208067" y="49065"/>
                    <a:pt x="208360" y="46918"/>
                  </a:cubicBezTo>
                  <a:cubicBezTo>
                    <a:pt x="208555" y="45161"/>
                    <a:pt x="209726" y="43697"/>
                    <a:pt x="211482" y="43014"/>
                  </a:cubicBezTo>
                  <a:cubicBezTo>
                    <a:pt x="213148" y="42313"/>
                    <a:pt x="215010" y="42104"/>
                    <a:pt x="216910" y="42104"/>
                  </a:cubicBezTo>
                  <a:cubicBezTo>
                    <a:pt x="219241" y="42104"/>
                    <a:pt x="221628" y="42419"/>
                    <a:pt x="223779" y="42526"/>
                  </a:cubicBezTo>
                  <a:cubicBezTo>
                    <a:pt x="224773" y="42576"/>
                    <a:pt x="225760" y="42619"/>
                    <a:pt x="226734" y="42619"/>
                  </a:cubicBezTo>
                  <a:cubicBezTo>
                    <a:pt x="229583" y="42619"/>
                    <a:pt x="232309" y="42248"/>
                    <a:pt x="234709" y="40574"/>
                  </a:cubicBezTo>
                  <a:cubicBezTo>
                    <a:pt x="241834" y="35305"/>
                    <a:pt x="241443" y="24667"/>
                    <a:pt x="239101" y="17152"/>
                  </a:cubicBezTo>
                  <a:cubicBezTo>
                    <a:pt x="238125" y="13542"/>
                    <a:pt x="236271" y="10321"/>
                    <a:pt x="233636" y="7686"/>
                  </a:cubicBezTo>
                  <a:cubicBezTo>
                    <a:pt x="230611" y="4856"/>
                    <a:pt x="227097" y="2709"/>
                    <a:pt x="223291" y="1245"/>
                  </a:cubicBezTo>
                  <a:cubicBezTo>
                    <a:pt x="221336" y="555"/>
                    <a:pt x="219145" y="1"/>
                    <a:pt x="21701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69" name="Google Shape;3869;p53"/>
            <p:cNvSpPr/>
            <p:nvPr/>
          </p:nvSpPr>
          <p:spPr>
            <a:xfrm>
              <a:off x="284475" y="1343100"/>
              <a:ext cx="1917700" cy="2959500"/>
            </a:xfrm>
            <a:custGeom>
              <a:avLst/>
              <a:gdLst/>
              <a:ahLst/>
              <a:cxnLst/>
              <a:rect l="l" t="t" r="r" b="b"/>
              <a:pathLst>
                <a:path w="76708" h="118380" extrusionOk="0">
                  <a:moveTo>
                    <a:pt x="11737" y="2985"/>
                  </a:moveTo>
                  <a:cubicBezTo>
                    <a:pt x="12087" y="2985"/>
                    <a:pt x="12437"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8" y="23832"/>
                  </a:cubicBezTo>
                  <a:cubicBezTo>
                    <a:pt x="9369" y="21588"/>
                    <a:pt x="5368" y="18953"/>
                    <a:pt x="4002" y="14561"/>
                  </a:cubicBezTo>
                  <a:cubicBezTo>
                    <a:pt x="3026"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4" y="45690"/>
                  </a:cubicBezTo>
                  <a:lnTo>
                    <a:pt x="24764"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1" y="65147"/>
                    <a:pt x="42863" y="64236"/>
                    <a:pt x="41867" y="63259"/>
                  </a:cubicBezTo>
                  <a:cubicBezTo>
                    <a:pt x="39623" y="61210"/>
                    <a:pt x="37964"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1"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8" y="73897"/>
                    <a:pt x="9174" y="69798"/>
                    <a:pt x="12102" y="66870"/>
                  </a:cubicBezTo>
                  <a:cubicBezTo>
                    <a:pt x="14737" y="64040"/>
                    <a:pt x="18250" y="62088"/>
                    <a:pt x="21178" y="59551"/>
                  </a:cubicBezTo>
                  <a:cubicBezTo>
                    <a:pt x="24542" y="56860"/>
                    <a:pt x="26675" y="53033"/>
                    <a:pt x="27392" y="48816"/>
                  </a:cubicBezTo>
                  <a:lnTo>
                    <a:pt x="27392" y="48816"/>
                  </a:lnTo>
                  <a:cubicBezTo>
                    <a:pt x="27723" y="48815"/>
                    <a:pt x="28055" y="48815"/>
                    <a:pt x="28388" y="48815"/>
                  </a:cubicBezTo>
                  <a:close/>
                  <a:moveTo>
                    <a:pt x="36077" y="90022"/>
                  </a:moveTo>
                  <a:cubicBezTo>
                    <a:pt x="38838" y="91452"/>
                    <a:pt x="41153" y="93653"/>
                    <a:pt x="42746" y="96440"/>
                  </a:cubicBezTo>
                  <a:cubicBezTo>
                    <a:pt x="44990" y="100344"/>
                    <a:pt x="44112" y="105126"/>
                    <a:pt x="39818" y="107273"/>
                  </a:cubicBezTo>
                  <a:cubicBezTo>
                    <a:pt x="37502" y="108319"/>
                    <a:pt x="34729" y="108450"/>
                    <a:pt x="32155" y="108454"/>
                  </a:cubicBezTo>
                  <a:lnTo>
                    <a:pt x="32155" y="108454"/>
                  </a:lnTo>
                  <a:cubicBezTo>
                    <a:pt x="31997" y="108205"/>
                    <a:pt x="31851" y="107942"/>
                    <a:pt x="31718" y="107663"/>
                  </a:cubicBezTo>
                  <a:cubicBezTo>
                    <a:pt x="29766" y="103467"/>
                    <a:pt x="31718" y="98197"/>
                    <a:pt x="33670" y="94293"/>
                  </a:cubicBezTo>
                  <a:cubicBezTo>
                    <a:pt x="34401" y="92830"/>
                    <a:pt x="35220" y="91417"/>
                    <a:pt x="36077" y="90022"/>
                  </a:cubicBezTo>
                  <a:close/>
                  <a:moveTo>
                    <a:pt x="46611" y="70781"/>
                  </a:moveTo>
                  <a:lnTo>
                    <a:pt x="46611" y="70781"/>
                  </a:lnTo>
                  <a:cubicBezTo>
                    <a:pt x="47243" y="71211"/>
                    <a:pt x="47876" y="71631"/>
                    <a:pt x="48504" y="72043"/>
                  </a:cubicBezTo>
                  <a:cubicBezTo>
                    <a:pt x="54554" y="75946"/>
                    <a:pt x="61288" y="79362"/>
                    <a:pt x="66461" y="84534"/>
                  </a:cubicBezTo>
                  <a:cubicBezTo>
                    <a:pt x="68900" y="86681"/>
                    <a:pt x="70657" y="89609"/>
                    <a:pt x="71438" y="92732"/>
                  </a:cubicBezTo>
                  <a:cubicBezTo>
                    <a:pt x="72218" y="96831"/>
                    <a:pt x="70852" y="101027"/>
                    <a:pt x="67827" y="103857"/>
                  </a:cubicBezTo>
                  <a:cubicBezTo>
                    <a:pt x="61679" y="110298"/>
                    <a:pt x="52700" y="112055"/>
                    <a:pt x="44210" y="112445"/>
                  </a:cubicBezTo>
                  <a:cubicBezTo>
                    <a:pt x="43621" y="112471"/>
                    <a:pt x="43010" y="112488"/>
                    <a:pt x="42388" y="112488"/>
                  </a:cubicBezTo>
                  <a:cubicBezTo>
                    <a:pt x="40008" y="112488"/>
                    <a:pt x="37466" y="112236"/>
                    <a:pt x="35368" y="111237"/>
                  </a:cubicBezTo>
                  <a:lnTo>
                    <a:pt x="35368" y="111237"/>
                  </a:lnTo>
                  <a:cubicBezTo>
                    <a:pt x="38228" y="110973"/>
                    <a:pt x="40993" y="110365"/>
                    <a:pt x="43234" y="108444"/>
                  </a:cubicBezTo>
                  <a:cubicBezTo>
                    <a:pt x="46942" y="105516"/>
                    <a:pt x="48113" y="100344"/>
                    <a:pt x="46064" y="96148"/>
                  </a:cubicBezTo>
                  <a:cubicBezTo>
                    <a:pt x="44231" y="92399"/>
                    <a:pt x="41332" y="89362"/>
                    <a:pt x="37730" y="87399"/>
                  </a:cubicBezTo>
                  <a:lnTo>
                    <a:pt x="37730" y="87399"/>
                  </a:lnTo>
                  <a:cubicBezTo>
                    <a:pt x="38767" y="85779"/>
                    <a:pt x="39815" y="84157"/>
                    <a:pt x="40794" y="82485"/>
                  </a:cubicBezTo>
                  <a:cubicBezTo>
                    <a:pt x="42941" y="78874"/>
                    <a:pt x="44893"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8" y="19733"/>
                    <a:pt x="6051" y="22759"/>
                    <a:pt x="9662" y="25199"/>
                  </a:cubicBezTo>
                  <a:cubicBezTo>
                    <a:pt x="10556" y="25810"/>
                    <a:pt x="11496" y="26400"/>
                    <a:pt x="12450" y="26991"/>
                  </a:cubicBezTo>
                  <a:lnTo>
                    <a:pt x="12450" y="26991"/>
                  </a:lnTo>
                  <a:cubicBezTo>
                    <a:pt x="11515" y="28953"/>
                    <a:pt x="10748" y="30970"/>
                    <a:pt x="10345" y="33103"/>
                  </a:cubicBezTo>
                  <a:cubicBezTo>
                    <a:pt x="9564" y="37788"/>
                    <a:pt x="10540" y="43155"/>
                    <a:pt x="14541" y="46083"/>
                  </a:cubicBezTo>
                  <a:cubicBezTo>
                    <a:pt x="17313" y="48085"/>
                    <a:pt x="20934" y="48568"/>
                    <a:pt x="24400" y="48731"/>
                  </a:cubicBezTo>
                  <a:lnTo>
                    <a:pt x="24400" y="48731"/>
                  </a:lnTo>
                  <a:cubicBezTo>
                    <a:pt x="24369" y="48890"/>
                    <a:pt x="24336" y="49049"/>
                    <a:pt x="24301" y="49206"/>
                  </a:cubicBezTo>
                  <a:cubicBezTo>
                    <a:pt x="22349" y="57794"/>
                    <a:pt x="13273" y="60234"/>
                    <a:pt x="8393" y="66577"/>
                  </a:cubicBezTo>
                  <a:cubicBezTo>
                    <a:pt x="4002" y="72433"/>
                    <a:pt x="3611" y="81997"/>
                    <a:pt x="11028" y="85315"/>
                  </a:cubicBezTo>
                  <a:cubicBezTo>
                    <a:pt x="17567" y="88340"/>
                    <a:pt x="25081" y="87169"/>
                    <a:pt x="31913" y="88536"/>
                  </a:cubicBezTo>
                  <a:cubicBezTo>
                    <a:pt x="32317" y="88622"/>
                    <a:pt x="32716" y="88722"/>
                    <a:pt x="33110" y="88836"/>
                  </a:cubicBezTo>
                  <a:lnTo>
                    <a:pt x="33110" y="88836"/>
                  </a:lnTo>
                  <a:cubicBezTo>
                    <a:pt x="32664" y="89574"/>
                    <a:pt x="32231" y="90318"/>
                    <a:pt x="31815" y="91073"/>
                  </a:cubicBezTo>
                  <a:cubicBezTo>
                    <a:pt x="29571" y="95172"/>
                    <a:pt x="27424" y="100051"/>
                    <a:pt x="27814" y="104833"/>
                  </a:cubicBezTo>
                  <a:cubicBezTo>
                    <a:pt x="27919" y="106115"/>
                    <a:pt x="28234" y="107341"/>
                    <a:pt x="28727" y="108472"/>
                  </a:cubicBezTo>
                  <a:lnTo>
                    <a:pt x="28727" y="108472"/>
                  </a:lnTo>
                  <a:cubicBezTo>
                    <a:pt x="25269" y="108554"/>
                    <a:pt x="21698" y="108667"/>
                    <a:pt x="18445" y="109811"/>
                  </a:cubicBezTo>
                  <a:cubicBezTo>
                    <a:pt x="15225" y="110591"/>
                    <a:pt x="12687" y="113226"/>
                    <a:pt x="11907"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5" y="111524"/>
                    <a:pt x="30645" y="111463"/>
                  </a:cubicBezTo>
                  <a:lnTo>
                    <a:pt x="30645" y="111463"/>
                  </a:lnTo>
                  <a:cubicBezTo>
                    <a:pt x="32070" y="113056"/>
                    <a:pt x="33949" y="114236"/>
                    <a:pt x="36109" y="114788"/>
                  </a:cubicBezTo>
                  <a:cubicBezTo>
                    <a:pt x="38172" y="115338"/>
                    <a:pt x="40343" y="115522"/>
                    <a:pt x="42531" y="115522"/>
                  </a:cubicBezTo>
                  <a:cubicBezTo>
                    <a:pt x="45000" y="115522"/>
                    <a:pt x="47490" y="115287"/>
                    <a:pt x="49870" y="115080"/>
                  </a:cubicBezTo>
                  <a:cubicBezTo>
                    <a:pt x="54262" y="114592"/>
                    <a:pt x="58458" y="113421"/>
                    <a:pt x="62362" y="111372"/>
                  </a:cubicBezTo>
                  <a:cubicBezTo>
                    <a:pt x="70071" y="107566"/>
                    <a:pt x="76708" y="99954"/>
                    <a:pt x="73975" y="90878"/>
                  </a:cubicBezTo>
                  <a:cubicBezTo>
                    <a:pt x="71926" y="84046"/>
                    <a:pt x="65582" y="79459"/>
                    <a:pt x="60019"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8" y="45884"/>
                    <a:pt x="38197" y="45394"/>
                    <a:pt x="38452" y="44912"/>
                  </a:cubicBezTo>
                  <a:cubicBezTo>
                    <a:pt x="40891" y="40228"/>
                    <a:pt x="45381" y="36812"/>
                    <a:pt x="48406" y="32420"/>
                  </a:cubicBezTo>
                  <a:cubicBezTo>
                    <a:pt x="51529" y="27638"/>
                    <a:pt x="52895" y="21783"/>
                    <a:pt x="52212" y="16122"/>
                  </a:cubicBezTo>
                  <a:cubicBezTo>
                    <a:pt x="51529" y="10560"/>
                    <a:pt x="49187" y="5290"/>
                    <a:pt x="45381" y="1093"/>
                  </a:cubicBezTo>
                  <a:cubicBezTo>
                    <a:pt x="45074" y="787"/>
                    <a:pt x="44728" y="657"/>
                    <a:pt x="44391" y="657"/>
                  </a:cubicBezTo>
                  <a:cubicBezTo>
                    <a:pt x="43227" y="657"/>
                    <a:pt x="42174" y="2203"/>
                    <a:pt x="43234" y="3338"/>
                  </a:cubicBezTo>
                  <a:lnTo>
                    <a:pt x="43429" y="3338"/>
                  </a:lnTo>
                  <a:cubicBezTo>
                    <a:pt x="47430" y="7730"/>
                    <a:pt x="49675" y="13488"/>
                    <a:pt x="49480" y="19441"/>
                  </a:cubicBezTo>
                  <a:cubicBezTo>
                    <a:pt x="49480" y="22368"/>
                    <a:pt x="48796" y="25394"/>
                    <a:pt x="47625" y="28126"/>
                  </a:cubicBezTo>
                  <a:cubicBezTo>
                    <a:pt x="46454" y="30566"/>
                    <a:pt x="44893" y="32713"/>
                    <a:pt x="42941" y="34665"/>
                  </a:cubicBezTo>
                  <a:cubicBezTo>
                    <a:pt x="39812" y="38152"/>
                    <a:pt x="36601" y="41557"/>
                    <a:pt x="34958" y="46005"/>
                  </a:cubicBezTo>
                  <a:lnTo>
                    <a:pt x="34958" y="46005"/>
                  </a:lnTo>
                  <a:cubicBezTo>
                    <a:pt x="32566" y="45793"/>
                    <a:pt x="30093" y="45804"/>
                    <a:pt x="27683" y="45771"/>
                  </a:cubicBezTo>
                  <a:lnTo>
                    <a:pt x="27683" y="45771"/>
                  </a:lnTo>
                  <a:cubicBezTo>
                    <a:pt x="27862" y="41128"/>
                    <a:pt x="26855" y="36336"/>
                    <a:pt x="24106" y="32615"/>
                  </a:cubicBezTo>
                  <a:cubicBezTo>
                    <a:pt x="22086" y="29830"/>
                    <a:pt x="19370" y="27789"/>
                    <a:pt x="16527" y="25963"/>
                  </a:cubicBezTo>
                  <a:lnTo>
                    <a:pt x="16527"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70" name="Google Shape;3870;p53"/>
            <p:cNvSpPr/>
            <p:nvPr/>
          </p:nvSpPr>
          <p:spPr>
            <a:xfrm>
              <a:off x="1733950" y="1186625"/>
              <a:ext cx="1327025" cy="817800"/>
            </a:xfrm>
            <a:custGeom>
              <a:avLst/>
              <a:gdLst/>
              <a:ahLst/>
              <a:cxnLst/>
              <a:rect l="l" t="t" r="r" b="b"/>
              <a:pathLst>
                <a:path w="53081" h="32712" extrusionOk="0">
                  <a:moveTo>
                    <a:pt x="50178" y="0"/>
                  </a:moveTo>
                  <a:cubicBezTo>
                    <a:pt x="39517" y="0"/>
                    <a:pt x="36171" y="12749"/>
                    <a:pt x="31904" y="20430"/>
                  </a:cubicBezTo>
                  <a:cubicBezTo>
                    <a:pt x="29464" y="25016"/>
                    <a:pt x="25755" y="28823"/>
                    <a:pt x="20388" y="29603"/>
                  </a:cubicBezTo>
                  <a:cubicBezTo>
                    <a:pt x="19999" y="29660"/>
                    <a:pt x="19622" y="29687"/>
                    <a:pt x="19257" y="29687"/>
                  </a:cubicBezTo>
                  <a:cubicBezTo>
                    <a:pt x="15208" y="29687"/>
                    <a:pt x="12508" y="26368"/>
                    <a:pt x="10629" y="22967"/>
                  </a:cubicBezTo>
                  <a:cubicBezTo>
                    <a:pt x="7701" y="17990"/>
                    <a:pt x="6042" y="12427"/>
                    <a:pt x="3309" y="7352"/>
                  </a:cubicBezTo>
                  <a:cubicBezTo>
                    <a:pt x="3007" y="6808"/>
                    <a:pt x="2545" y="6582"/>
                    <a:pt x="2081" y="6582"/>
                  </a:cubicBezTo>
                  <a:cubicBezTo>
                    <a:pt x="1047" y="6582"/>
                    <a:pt x="1" y="7702"/>
                    <a:pt x="674" y="8914"/>
                  </a:cubicBezTo>
                  <a:lnTo>
                    <a:pt x="577"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7" y="22284"/>
                    <a:pt x="36881" y="17112"/>
                    <a:pt x="39321" y="12330"/>
                  </a:cubicBezTo>
                  <a:cubicBezTo>
                    <a:pt x="41647" y="7770"/>
                    <a:pt x="44772" y="3122"/>
                    <a:pt x="50302" y="3122"/>
                  </a:cubicBezTo>
                  <a:cubicBezTo>
                    <a:pt x="50572" y="3122"/>
                    <a:pt x="50848"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71" name="Google Shape;3871;p53"/>
            <p:cNvSpPr/>
            <p:nvPr/>
          </p:nvSpPr>
          <p:spPr>
            <a:xfrm>
              <a:off x="5405250" y="1228675"/>
              <a:ext cx="1478925" cy="818850"/>
            </a:xfrm>
            <a:custGeom>
              <a:avLst/>
              <a:gdLst/>
              <a:ahLst/>
              <a:cxnLst/>
              <a:rect l="l" t="t" r="r" b="b"/>
              <a:pathLst>
                <a:path w="59157" h="32754" extrusionOk="0">
                  <a:moveTo>
                    <a:pt x="2008" y="1"/>
                  </a:moveTo>
                  <a:cubicBezTo>
                    <a:pt x="1040" y="1"/>
                    <a:pt x="1" y="1086"/>
                    <a:pt x="601" y="2352"/>
                  </a:cubicBezTo>
                  <a:cubicBezTo>
                    <a:pt x="4212" y="9769"/>
                    <a:pt x="5773" y="18552"/>
                    <a:pt x="10946" y="25286"/>
                  </a:cubicBezTo>
                  <a:cubicBezTo>
                    <a:pt x="15190" y="30810"/>
                    <a:pt x="21433" y="32754"/>
                    <a:pt x="27910" y="32754"/>
                  </a:cubicBezTo>
                  <a:cubicBezTo>
                    <a:pt x="30817" y="32754"/>
                    <a:pt x="33771" y="32362"/>
                    <a:pt x="36612" y="31727"/>
                  </a:cubicBezTo>
                  <a:cubicBezTo>
                    <a:pt x="43444" y="30166"/>
                    <a:pt x="49983" y="27531"/>
                    <a:pt x="57204" y="27433"/>
                  </a:cubicBezTo>
                  <a:cubicBezTo>
                    <a:pt x="59156" y="27433"/>
                    <a:pt x="59156" y="24408"/>
                    <a:pt x="57204" y="24408"/>
                  </a:cubicBezTo>
                  <a:cubicBezTo>
                    <a:pt x="51154"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5" y="17577"/>
                    <a:pt x="8506" y="14063"/>
                  </a:cubicBezTo>
                  <a:cubicBezTo>
                    <a:pt x="6847" y="9672"/>
                    <a:pt x="5285" y="5085"/>
                    <a:pt x="3138" y="791"/>
                  </a:cubicBezTo>
                  <a:cubicBezTo>
                    <a:pt x="2891" y="234"/>
                    <a:pt x="2457" y="1"/>
                    <a:pt x="200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72" name="Google Shape;3872;p53"/>
            <p:cNvSpPr/>
            <p:nvPr/>
          </p:nvSpPr>
          <p:spPr>
            <a:xfrm>
              <a:off x="4140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9" y="13447"/>
                  </a:cubicBezTo>
                  <a:cubicBezTo>
                    <a:pt x="3962" y="18717"/>
                    <a:pt x="3474" y="24377"/>
                    <a:pt x="742" y="29257"/>
                  </a:cubicBezTo>
                  <a:cubicBezTo>
                    <a:pt x="1" y="30469"/>
                    <a:pt x="1026" y="31588"/>
                    <a:pt x="2086" y="31588"/>
                  </a:cubicBezTo>
                  <a:cubicBezTo>
                    <a:pt x="2561" y="31588"/>
                    <a:pt x="3044" y="31362"/>
                    <a:pt x="3377" y="30818"/>
                  </a:cubicBezTo>
                  <a:cubicBezTo>
                    <a:pt x="5621" y="26817"/>
                    <a:pt x="6597" y="22328"/>
                    <a:pt x="7476" y="17741"/>
                  </a:cubicBezTo>
                  <a:cubicBezTo>
                    <a:pt x="8256" y="13935"/>
                    <a:pt x="9037" y="9641"/>
                    <a:pt x="11770" y="6713"/>
                  </a:cubicBezTo>
                  <a:cubicBezTo>
                    <a:pt x="14258" y="4078"/>
                    <a:pt x="18064" y="3090"/>
                    <a:pt x="21665" y="3090"/>
                  </a:cubicBezTo>
                  <a:cubicBezTo>
                    <a:pt x="22865" y="3090"/>
                    <a:pt x="24042" y="3200"/>
                    <a:pt x="25140" y="3395"/>
                  </a:cubicBezTo>
                  <a:cubicBezTo>
                    <a:pt x="31190" y="4566"/>
                    <a:pt x="36753" y="7591"/>
                    <a:pt x="40950" y="12080"/>
                  </a:cubicBezTo>
                  <a:cubicBezTo>
                    <a:pt x="45634" y="16862"/>
                    <a:pt x="48952" y="23206"/>
                    <a:pt x="48855" y="30037"/>
                  </a:cubicBezTo>
                  <a:cubicBezTo>
                    <a:pt x="48855" y="31062"/>
                    <a:pt x="49611" y="31574"/>
                    <a:pt x="50367" y="31574"/>
                  </a:cubicBezTo>
                  <a:cubicBezTo>
                    <a:pt x="51124" y="31574"/>
                    <a:pt x="51880" y="31062"/>
                    <a:pt x="51880" y="30037"/>
                  </a:cubicBezTo>
                  <a:lnTo>
                    <a:pt x="51978" y="30037"/>
                  </a:lnTo>
                  <a:cubicBezTo>
                    <a:pt x="52173" y="16862"/>
                    <a:pt x="41340" y="4859"/>
                    <a:pt x="29141" y="1150"/>
                  </a:cubicBezTo>
                  <a:cubicBezTo>
                    <a:pt x="26757" y="427"/>
                    <a:pt x="24151" y="0"/>
                    <a:pt x="215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grpSp>
        <p:nvGrpSpPr>
          <p:cNvPr id="3873" name="Google Shape;3873;p53"/>
          <p:cNvGrpSpPr/>
          <p:nvPr/>
        </p:nvGrpSpPr>
        <p:grpSpPr>
          <a:xfrm rot="-795423">
            <a:off x="-16036" y="2882656"/>
            <a:ext cx="880738" cy="1921870"/>
            <a:chOff x="541194" y="553785"/>
            <a:chExt cx="1849552" cy="4035931"/>
          </a:xfrm>
        </p:grpSpPr>
        <p:grpSp>
          <p:nvGrpSpPr>
            <p:cNvPr id="3874" name="Google Shape;3874;p53"/>
            <p:cNvGrpSpPr/>
            <p:nvPr/>
          </p:nvGrpSpPr>
          <p:grpSpPr>
            <a:xfrm>
              <a:off x="541194" y="553785"/>
              <a:ext cx="1849552" cy="4035931"/>
              <a:chOff x="2618750" y="356575"/>
              <a:chExt cx="2209475" cy="4821325"/>
            </a:xfrm>
          </p:grpSpPr>
          <p:sp>
            <p:nvSpPr>
              <p:cNvPr id="3875" name="Google Shape;3875;p53"/>
              <p:cNvSpPr/>
              <p:nvPr/>
            </p:nvSpPr>
            <p:spPr>
              <a:xfrm>
                <a:off x="3504425" y="1351300"/>
                <a:ext cx="372325" cy="270800"/>
              </a:xfrm>
              <a:custGeom>
                <a:avLst/>
                <a:gdLst/>
                <a:ahLst/>
                <a:cxnLst/>
                <a:rect l="l" t="t" r="r" b="b"/>
                <a:pathLst>
                  <a:path w="14893" h="10832" fill="none" extrusionOk="0">
                    <a:moveTo>
                      <a:pt x="3686" y="10832"/>
                    </a:moveTo>
                    <a:cubicBezTo>
                      <a:pt x="3686" y="10832"/>
                      <a:pt x="0" y="1204"/>
                      <a:pt x="7597" y="602"/>
                    </a:cubicBezTo>
                    <a:cubicBezTo>
                      <a:pt x="14893" y="0"/>
                      <a:pt x="14216" y="8049"/>
                      <a:pt x="13012" y="9778"/>
                    </a:cubicBezTo>
                  </a:path>
                </a:pathLst>
              </a:custGeom>
              <a:solidFill>
                <a:schemeClr val="lt2"/>
              </a:solid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3876" name="Google Shape;3876;p53"/>
              <p:cNvSpPr/>
              <p:nvPr/>
            </p:nvSpPr>
            <p:spPr>
              <a:xfrm>
                <a:off x="2618750" y="1441550"/>
                <a:ext cx="2209475" cy="3736350"/>
              </a:xfrm>
              <a:custGeom>
                <a:avLst/>
                <a:gdLst/>
                <a:ahLst/>
                <a:cxnLst/>
                <a:rect l="l" t="t" r="r" b="b"/>
                <a:pathLst>
                  <a:path w="88379" h="149454" extrusionOk="0">
                    <a:moveTo>
                      <a:pt x="44954" y="13622"/>
                    </a:moveTo>
                    <a:cubicBezTo>
                      <a:pt x="48072" y="13622"/>
                      <a:pt x="51047" y="16046"/>
                      <a:pt x="50997" y="19707"/>
                    </a:cubicBezTo>
                    <a:cubicBezTo>
                      <a:pt x="50997" y="23017"/>
                      <a:pt x="48364" y="25724"/>
                      <a:pt x="44979" y="25724"/>
                    </a:cubicBezTo>
                    <a:cubicBezTo>
                      <a:pt x="39639" y="25724"/>
                      <a:pt x="36931" y="19181"/>
                      <a:pt x="40692" y="15420"/>
                    </a:cubicBezTo>
                    <a:cubicBezTo>
                      <a:pt x="41934" y="14178"/>
                      <a:pt x="43461" y="13622"/>
                      <a:pt x="44954" y="13622"/>
                    </a:cubicBezTo>
                    <a:close/>
                    <a:moveTo>
                      <a:pt x="24145" y="1"/>
                    </a:moveTo>
                    <a:lnTo>
                      <a:pt x="1" y="23318"/>
                    </a:lnTo>
                    <a:lnTo>
                      <a:pt x="1" y="149454"/>
                    </a:lnTo>
                    <a:lnTo>
                      <a:pt x="88378" y="149454"/>
                    </a:lnTo>
                    <a:lnTo>
                      <a:pt x="88378" y="23318"/>
                    </a:lnTo>
                    <a:lnTo>
                      <a:pt x="67995" y="1"/>
                    </a:lnTo>
                    <a:close/>
                  </a:path>
                </a:pathLst>
              </a:custGeom>
              <a:solidFill>
                <a:schemeClr val="accent2"/>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3877" name="Google Shape;3877;p53"/>
              <p:cNvSpPr/>
              <p:nvPr/>
            </p:nvSpPr>
            <p:spPr>
              <a:xfrm>
                <a:off x="2634598" y="4508400"/>
                <a:ext cx="252000" cy="206925"/>
              </a:xfrm>
              <a:custGeom>
                <a:avLst/>
                <a:gdLst/>
                <a:ahLst/>
                <a:cxnLst/>
                <a:rect l="l" t="t" r="r" b="b"/>
                <a:pathLst>
                  <a:path w="10080" h="8277" extrusionOk="0">
                    <a:moveTo>
                      <a:pt x="7051" y="0"/>
                    </a:moveTo>
                    <a:cubicBezTo>
                      <a:pt x="7008" y="0"/>
                      <a:pt x="6964" y="1"/>
                      <a:pt x="6921" y="3"/>
                    </a:cubicBezTo>
                    <a:cubicBezTo>
                      <a:pt x="6244" y="3"/>
                      <a:pt x="5567" y="229"/>
                      <a:pt x="5040" y="680"/>
                    </a:cubicBezTo>
                    <a:cubicBezTo>
                      <a:pt x="4514" y="229"/>
                      <a:pt x="3837" y="3"/>
                      <a:pt x="3160" y="3"/>
                    </a:cubicBezTo>
                    <a:cubicBezTo>
                      <a:pt x="1430" y="3"/>
                      <a:pt x="1" y="1357"/>
                      <a:pt x="1" y="3087"/>
                    </a:cubicBezTo>
                    <a:cubicBezTo>
                      <a:pt x="1" y="4366"/>
                      <a:pt x="828" y="5494"/>
                      <a:pt x="2107" y="6622"/>
                    </a:cubicBezTo>
                    <a:cubicBezTo>
                      <a:pt x="3010" y="7224"/>
                      <a:pt x="3987" y="7825"/>
                      <a:pt x="5040" y="8277"/>
                    </a:cubicBezTo>
                    <a:cubicBezTo>
                      <a:pt x="6093" y="7825"/>
                      <a:pt x="7071" y="7224"/>
                      <a:pt x="7974" y="6622"/>
                    </a:cubicBezTo>
                    <a:cubicBezTo>
                      <a:pt x="9328" y="5494"/>
                      <a:pt x="10080" y="4366"/>
                      <a:pt x="10080" y="3087"/>
                    </a:cubicBezTo>
                    <a:cubicBezTo>
                      <a:pt x="10080" y="1401"/>
                      <a:pt x="8722" y="0"/>
                      <a:pt x="705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78" name="Google Shape;3878;p53"/>
              <p:cNvSpPr/>
              <p:nvPr/>
            </p:nvSpPr>
            <p:spPr>
              <a:xfrm>
                <a:off x="2634598" y="3797600"/>
                <a:ext cx="252000" cy="205075"/>
              </a:xfrm>
              <a:custGeom>
                <a:avLst/>
                <a:gdLst/>
                <a:ahLst/>
                <a:cxnLst/>
                <a:rect l="l" t="t" r="r" b="b"/>
                <a:pathLst>
                  <a:path w="10080" h="8203" extrusionOk="0">
                    <a:moveTo>
                      <a:pt x="7051" y="1"/>
                    </a:moveTo>
                    <a:cubicBezTo>
                      <a:pt x="7008" y="1"/>
                      <a:pt x="6964" y="2"/>
                      <a:pt x="6921" y="4"/>
                    </a:cubicBezTo>
                    <a:cubicBezTo>
                      <a:pt x="6244" y="4"/>
                      <a:pt x="5567" y="229"/>
                      <a:pt x="5040" y="681"/>
                    </a:cubicBezTo>
                    <a:cubicBezTo>
                      <a:pt x="4514" y="229"/>
                      <a:pt x="3837" y="4"/>
                      <a:pt x="3160" y="4"/>
                    </a:cubicBezTo>
                    <a:cubicBezTo>
                      <a:pt x="1430" y="4"/>
                      <a:pt x="1" y="1358"/>
                      <a:pt x="1" y="3088"/>
                    </a:cubicBezTo>
                    <a:cubicBezTo>
                      <a:pt x="1" y="4366"/>
                      <a:pt x="828" y="5494"/>
                      <a:pt x="2107" y="6547"/>
                    </a:cubicBezTo>
                    <a:cubicBezTo>
                      <a:pt x="3010" y="7224"/>
                      <a:pt x="3987" y="7751"/>
                      <a:pt x="5040" y="8202"/>
                    </a:cubicBezTo>
                    <a:cubicBezTo>
                      <a:pt x="6093" y="7751"/>
                      <a:pt x="7071" y="7224"/>
                      <a:pt x="7974" y="6547"/>
                    </a:cubicBezTo>
                    <a:cubicBezTo>
                      <a:pt x="9328" y="5494"/>
                      <a:pt x="10080" y="4366"/>
                      <a:pt x="10080" y="3088"/>
                    </a:cubicBezTo>
                    <a:cubicBezTo>
                      <a:pt x="10080" y="1401"/>
                      <a:pt x="8722" y="1"/>
                      <a:pt x="705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79" name="Google Shape;3879;p53"/>
              <p:cNvSpPr/>
              <p:nvPr/>
            </p:nvSpPr>
            <p:spPr>
              <a:xfrm>
                <a:off x="2634598" y="3084600"/>
                <a:ext cx="252000" cy="205400"/>
              </a:xfrm>
              <a:custGeom>
                <a:avLst/>
                <a:gdLst/>
                <a:ahLst/>
                <a:cxnLst/>
                <a:rect l="l" t="t" r="r" b="b"/>
                <a:pathLst>
                  <a:path w="10080" h="8216" extrusionOk="0">
                    <a:moveTo>
                      <a:pt x="3125" y="0"/>
                    </a:moveTo>
                    <a:cubicBezTo>
                      <a:pt x="1518" y="0"/>
                      <a:pt x="1" y="1285"/>
                      <a:pt x="1" y="3101"/>
                    </a:cubicBezTo>
                    <a:cubicBezTo>
                      <a:pt x="1" y="4380"/>
                      <a:pt x="753" y="5508"/>
                      <a:pt x="2107" y="6561"/>
                    </a:cubicBezTo>
                    <a:cubicBezTo>
                      <a:pt x="3010" y="7238"/>
                      <a:pt x="3987" y="7764"/>
                      <a:pt x="5040" y="8216"/>
                    </a:cubicBezTo>
                    <a:cubicBezTo>
                      <a:pt x="6093" y="7764"/>
                      <a:pt x="7071" y="7238"/>
                      <a:pt x="7974" y="6561"/>
                    </a:cubicBezTo>
                    <a:cubicBezTo>
                      <a:pt x="9252" y="5508"/>
                      <a:pt x="10080" y="4380"/>
                      <a:pt x="10080" y="3101"/>
                    </a:cubicBezTo>
                    <a:cubicBezTo>
                      <a:pt x="10080" y="1415"/>
                      <a:pt x="8722" y="14"/>
                      <a:pt x="7051" y="14"/>
                    </a:cubicBezTo>
                    <a:cubicBezTo>
                      <a:pt x="7008" y="14"/>
                      <a:pt x="6964" y="15"/>
                      <a:pt x="6921" y="17"/>
                    </a:cubicBezTo>
                    <a:cubicBezTo>
                      <a:pt x="6244" y="17"/>
                      <a:pt x="5567" y="243"/>
                      <a:pt x="5040" y="694"/>
                    </a:cubicBezTo>
                    <a:cubicBezTo>
                      <a:pt x="4452" y="214"/>
                      <a:pt x="3781" y="0"/>
                      <a:pt x="312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80" name="Google Shape;3880;p53"/>
              <p:cNvSpPr/>
              <p:nvPr/>
            </p:nvSpPr>
            <p:spPr>
              <a:xfrm>
                <a:off x="2634598" y="2371925"/>
                <a:ext cx="252000" cy="207300"/>
              </a:xfrm>
              <a:custGeom>
                <a:avLst/>
                <a:gdLst/>
                <a:ahLst/>
                <a:cxnLst/>
                <a:rect l="l" t="t" r="r" b="b"/>
                <a:pathLst>
                  <a:path w="10080" h="8292" extrusionOk="0">
                    <a:moveTo>
                      <a:pt x="3125" y="0"/>
                    </a:moveTo>
                    <a:cubicBezTo>
                      <a:pt x="1518" y="0"/>
                      <a:pt x="1" y="1285"/>
                      <a:pt x="1" y="3101"/>
                    </a:cubicBezTo>
                    <a:cubicBezTo>
                      <a:pt x="1" y="4380"/>
                      <a:pt x="753" y="5508"/>
                      <a:pt x="2107" y="6636"/>
                    </a:cubicBezTo>
                    <a:cubicBezTo>
                      <a:pt x="3010" y="7238"/>
                      <a:pt x="3987" y="7840"/>
                      <a:pt x="5040" y="8291"/>
                    </a:cubicBezTo>
                    <a:cubicBezTo>
                      <a:pt x="6093" y="7840"/>
                      <a:pt x="7071" y="7238"/>
                      <a:pt x="7974" y="6636"/>
                    </a:cubicBezTo>
                    <a:cubicBezTo>
                      <a:pt x="9252" y="5508"/>
                      <a:pt x="10080" y="4380"/>
                      <a:pt x="10080" y="3101"/>
                    </a:cubicBezTo>
                    <a:cubicBezTo>
                      <a:pt x="10080" y="1371"/>
                      <a:pt x="8651" y="17"/>
                      <a:pt x="6921" y="17"/>
                    </a:cubicBezTo>
                    <a:cubicBezTo>
                      <a:pt x="6244" y="17"/>
                      <a:pt x="5567" y="243"/>
                      <a:pt x="5040" y="694"/>
                    </a:cubicBezTo>
                    <a:cubicBezTo>
                      <a:pt x="4452" y="215"/>
                      <a:pt x="3781" y="0"/>
                      <a:pt x="312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81" name="Google Shape;3881;p53"/>
              <p:cNvSpPr/>
              <p:nvPr/>
            </p:nvSpPr>
            <p:spPr>
              <a:xfrm>
                <a:off x="2997250" y="4788650"/>
                <a:ext cx="251450" cy="206850"/>
              </a:xfrm>
              <a:custGeom>
                <a:avLst/>
                <a:gdLst/>
                <a:ahLst/>
                <a:cxnLst/>
                <a:rect l="l" t="t" r="r" b="b"/>
                <a:pathLst>
                  <a:path w="10058" h="8274" extrusionOk="0">
                    <a:moveTo>
                      <a:pt x="6899" y="0"/>
                    </a:moveTo>
                    <a:cubicBezTo>
                      <a:pt x="6222" y="0"/>
                      <a:pt x="5620" y="301"/>
                      <a:pt x="5019" y="677"/>
                    </a:cubicBezTo>
                    <a:cubicBezTo>
                      <a:pt x="4457" y="223"/>
                      <a:pt x="3802" y="18"/>
                      <a:pt x="3156" y="18"/>
                    </a:cubicBezTo>
                    <a:cubicBezTo>
                      <a:pt x="1552" y="18"/>
                      <a:pt x="1" y="1283"/>
                      <a:pt x="54" y="3159"/>
                    </a:cubicBezTo>
                    <a:cubicBezTo>
                      <a:pt x="54" y="4363"/>
                      <a:pt x="806" y="5491"/>
                      <a:pt x="2085" y="6619"/>
                    </a:cubicBezTo>
                    <a:cubicBezTo>
                      <a:pt x="3063" y="7296"/>
                      <a:pt x="4041" y="7823"/>
                      <a:pt x="5019" y="8274"/>
                    </a:cubicBezTo>
                    <a:cubicBezTo>
                      <a:pt x="6072" y="7823"/>
                      <a:pt x="7049" y="7296"/>
                      <a:pt x="7952" y="6694"/>
                    </a:cubicBezTo>
                    <a:cubicBezTo>
                      <a:pt x="9306" y="5566"/>
                      <a:pt x="10058" y="4438"/>
                      <a:pt x="10058" y="3159"/>
                    </a:cubicBezTo>
                    <a:cubicBezTo>
                      <a:pt x="10058" y="1429"/>
                      <a:pt x="8704" y="0"/>
                      <a:pt x="689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82" name="Google Shape;3882;p53"/>
              <p:cNvSpPr/>
              <p:nvPr/>
            </p:nvSpPr>
            <p:spPr>
              <a:xfrm>
                <a:off x="2997250" y="4075975"/>
                <a:ext cx="251450" cy="206875"/>
              </a:xfrm>
              <a:custGeom>
                <a:avLst/>
                <a:gdLst/>
                <a:ahLst/>
                <a:cxnLst/>
                <a:rect l="l" t="t" r="r" b="b"/>
                <a:pathLst>
                  <a:path w="10058" h="8275" extrusionOk="0">
                    <a:moveTo>
                      <a:pt x="6899" y="1"/>
                    </a:moveTo>
                    <a:cubicBezTo>
                      <a:pt x="6222" y="1"/>
                      <a:pt x="5620" y="301"/>
                      <a:pt x="5019" y="678"/>
                    </a:cubicBezTo>
                    <a:cubicBezTo>
                      <a:pt x="4435" y="224"/>
                      <a:pt x="3771" y="18"/>
                      <a:pt x="3123" y="18"/>
                    </a:cubicBezTo>
                    <a:cubicBezTo>
                      <a:pt x="1514" y="18"/>
                      <a:pt x="1" y="1283"/>
                      <a:pt x="54" y="3160"/>
                    </a:cubicBezTo>
                    <a:cubicBezTo>
                      <a:pt x="54" y="4438"/>
                      <a:pt x="806" y="5566"/>
                      <a:pt x="2085" y="6620"/>
                    </a:cubicBezTo>
                    <a:cubicBezTo>
                      <a:pt x="3063" y="7296"/>
                      <a:pt x="4041" y="7823"/>
                      <a:pt x="5019" y="8274"/>
                    </a:cubicBezTo>
                    <a:cubicBezTo>
                      <a:pt x="6072" y="7823"/>
                      <a:pt x="7049" y="7296"/>
                      <a:pt x="7952" y="6620"/>
                    </a:cubicBezTo>
                    <a:cubicBezTo>
                      <a:pt x="9306" y="5566"/>
                      <a:pt x="10058" y="4438"/>
                      <a:pt x="10058" y="3160"/>
                    </a:cubicBezTo>
                    <a:cubicBezTo>
                      <a:pt x="10058" y="1430"/>
                      <a:pt x="8629" y="1"/>
                      <a:pt x="6899" y="1"/>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3" name="Google Shape;3883;p53"/>
              <p:cNvSpPr/>
              <p:nvPr/>
            </p:nvSpPr>
            <p:spPr>
              <a:xfrm>
                <a:off x="2998600" y="3364425"/>
                <a:ext cx="250100" cy="205750"/>
              </a:xfrm>
              <a:custGeom>
                <a:avLst/>
                <a:gdLst/>
                <a:ahLst/>
                <a:cxnLst/>
                <a:rect l="l" t="t" r="r" b="b"/>
                <a:pathLst>
                  <a:path w="10004" h="8230" extrusionOk="0">
                    <a:moveTo>
                      <a:pt x="3032" y="0"/>
                    </a:moveTo>
                    <a:cubicBezTo>
                      <a:pt x="1459" y="0"/>
                      <a:pt x="0" y="1258"/>
                      <a:pt x="0" y="3115"/>
                    </a:cubicBezTo>
                    <a:cubicBezTo>
                      <a:pt x="0" y="4394"/>
                      <a:pt x="752" y="5522"/>
                      <a:pt x="2031" y="6575"/>
                    </a:cubicBezTo>
                    <a:cubicBezTo>
                      <a:pt x="3009" y="7252"/>
                      <a:pt x="3987" y="7778"/>
                      <a:pt x="4965" y="8230"/>
                    </a:cubicBezTo>
                    <a:cubicBezTo>
                      <a:pt x="6018" y="7778"/>
                      <a:pt x="6995" y="7252"/>
                      <a:pt x="7898" y="6575"/>
                    </a:cubicBezTo>
                    <a:cubicBezTo>
                      <a:pt x="9252" y="5522"/>
                      <a:pt x="10004" y="4394"/>
                      <a:pt x="10004" y="3115"/>
                    </a:cubicBezTo>
                    <a:cubicBezTo>
                      <a:pt x="10004" y="1429"/>
                      <a:pt x="8646" y="28"/>
                      <a:pt x="6975" y="28"/>
                    </a:cubicBezTo>
                    <a:cubicBezTo>
                      <a:pt x="6932" y="28"/>
                      <a:pt x="6889" y="29"/>
                      <a:pt x="6845" y="31"/>
                    </a:cubicBezTo>
                    <a:cubicBezTo>
                      <a:pt x="6168" y="31"/>
                      <a:pt x="5566" y="257"/>
                      <a:pt x="4965" y="708"/>
                    </a:cubicBezTo>
                    <a:cubicBezTo>
                      <a:pt x="4366" y="220"/>
                      <a:pt x="3689" y="0"/>
                      <a:pt x="3032"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4" name="Google Shape;3884;p53"/>
              <p:cNvSpPr/>
              <p:nvPr/>
            </p:nvSpPr>
            <p:spPr>
              <a:xfrm>
                <a:off x="2998600" y="2651100"/>
                <a:ext cx="250100" cy="206400"/>
              </a:xfrm>
              <a:custGeom>
                <a:avLst/>
                <a:gdLst/>
                <a:ahLst/>
                <a:cxnLst/>
                <a:rect l="l" t="t" r="r" b="b"/>
                <a:pathLst>
                  <a:path w="10004" h="8256" extrusionOk="0">
                    <a:moveTo>
                      <a:pt x="3082" y="0"/>
                    </a:moveTo>
                    <a:cubicBezTo>
                      <a:pt x="1491" y="0"/>
                      <a:pt x="0" y="1265"/>
                      <a:pt x="0" y="3141"/>
                    </a:cubicBezTo>
                    <a:cubicBezTo>
                      <a:pt x="0" y="4420"/>
                      <a:pt x="752" y="5548"/>
                      <a:pt x="2031" y="6601"/>
                    </a:cubicBezTo>
                    <a:cubicBezTo>
                      <a:pt x="3009" y="7278"/>
                      <a:pt x="3987" y="7805"/>
                      <a:pt x="4965" y="8256"/>
                    </a:cubicBezTo>
                    <a:cubicBezTo>
                      <a:pt x="6018" y="7805"/>
                      <a:pt x="6995" y="7278"/>
                      <a:pt x="7898" y="6601"/>
                    </a:cubicBezTo>
                    <a:cubicBezTo>
                      <a:pt x="9252" y="5473"/>
                      <a:pt x="10004" y="4420"/>
                      <a:pt x="10004" y="3141"/>
                    </a:cubicBezTo>
                    <a:cubicBezTo>
                      <a:pt x="10004" y="1455"/>
                      <a:pt x="8646" y="55"/>
                      <a:pt x="6975" y="55"/>
                    </a:cubicBezTo>
                    <a:cubicBezTo>
                      <a:pt x="6932" y="55"/>
                      <a:pt x="6889" y="56"/>
                      <a:pt x="6845" y="58"/>
                    </a:cubicBezTo>
                    <a:cubicBezTo>
                      <a:pt x="6168" y="58"/>
                      <a:pt x="5566" y="283"/>
                      <a:pt x="4965" y="659"/>
                    </a:cubicBezTo>
                    <a:cubicBezTo>
                      <a:pt x="4381" y="206"/>
                      <a:pt x="3723" y="0"/>
                      <a:pt x="3082"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5" name="Google Shape;3885;p53"/>
              <p:cNvSpPr/>
              <p:nvPr/>
            </p:nvSpPr>
            <p:spPr>
              <a:xfrm>
                <a:off x="2998600" y="1939850"/>
                <a:ext cx="250100" cy="205000"/>
              </a:xfrm>
              <a:custGeom>
                <a:avLst/>
                <a:gdLst/>
                <a:ahLst/>
                <a:cxnLst/>
                <a:rect l="l" t="t" r="r" b="b"/>
                <a:pathLst>
                  <a:path w="10004" h="8200" extrusionOk="0">
                    <a:moveTo>
                      <a:pt x="3084" y="1"/>
                    </a:moveTo>
                    <a:cubicBezTo>
                      <a:pt x="1354" y="1"/>
                      <a:pt x="0" y="1355"/>
                      <a:pt x="0" y="3085"/>
                    </a:cubicBezTo>
                    <a:cubicBezTo>
                      <a:pt x="0" y="4363"/>
                      <a:pt x="752" y="5492"/>
                      <a:pt x="2031" y="6545"/>
                    </a:cubicBezTo>
                    <a:cubicBezTo>
                      <a:pt x="3009" y="7222"/>
                      <a:pt x="3987" y="7823"/>
                      <a:pt x="5040" y="8199"/>
                    </a:cubicBezTo>
                    <a:cubicBezTo>
                      <a:pt x="6018" y="7823"/>
                      <a:pt x="6995" y="7222"/>
                      <a:pt x="7973" y="6545"/>
                    </a:cubicBezTo>
                    <a:cubicBezTo>
                      <a:pt x="9252" y="5492"/>
                      <a:pt x="10004" y="4363"/>
                      <a:pt x="10004" y="3085"/>
                    </a:cubicBezTo>
                    <a:cubicBezTo>
                      <a:pt x="10004" y="1355"/>
                      <a:pt x="8575" y="1"/>
                      <a:pt x="6845" y="1"/>
                    </a:cubicBezTo>
                    <a:cubicBezTo>
                      <a:pt x="6168" y="1"/>
                      <a:pt x="5566" y="227"/>
                      <a:pt x="4965" y="678"/>
                    </a:cubicBezTo>
                    <a:cubicBezTo>
                      <a:pt x="4438" y="227"/>
                      <a:pt x="3761" y="1"/>
                      <a:pt x="30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86" name="Google Shape;3886;p53"/>
              <p:cNvSpPr/>
              <p:nvPr/>
            </p:nvSpPr>
            <p:spPr>
              <a:xfrm>
                <a:off x="3404750" y="4508050"/>
                <a:ext cx="252000" cy="207275"/>
              </a:xfrm>
              <a:custGeom>
                <a:avLst/>
                <a:gdLst/>
                <a:ahLst/>
                <a:cxnLst/>
                <a:rect l="l" t="t" r="r" b="b"/>
                <a:pathLst>
                  <a:path w="10080" h="8291" extrusionOk="0">
                    <a:moveTo>
                      <a:pt x="3124" y="0"/>
                    </a:moveTo>
                    <a:cubicBezTo>
                      <a:pt x="1518" y="0"/>
                      <a:pt x="1" y="1285"/>
                      <a:pt x="1" y="3101"/>
                    </a:cubicBezTo>
                    <a:cubicBezTo>
                      <a:pt x="1" y="4380"/>
                      <a:pt x="828" y="5508"/>
                      <a:pt x="2107" y="6636"/>
                    </a:cubicBezTo>
                    <a:cubicBezTo>
                      <a:pt x="3009" y="7238"/>
                      <a:pt x="3987" y="7839"/>
                      <a:pt x="5040" y="8291"/>
                    </a:cubicBezTo>
                    <a:cubicBezTo>
                      <a:pt x="6093" y="7839"/>
                      <a:pt x="7071" y="7238"/>
                      <a:pt x="7973" y="6636"/>
                    </a:cubicBezTo>
                    <a:cubicBezTo>
                      <a:pt x="9327" y="5508"/>
                      <a:pt x="10080" y="4380"/>
                      <a:pt x="10080" y="3101"/>
                    </a:cubicBezTo>
                    <a:cubicBezTo>
                      <a:pt x="10080" y="1371"/>
                      <a:pt x="8650" y="17"/>
                      <a:pt x="6920" y="17"/>
                    </a:cubicBezTo>
                    <a:cubicBezTo>
                      <a:pt x="6244" y="17"/>
                      <a:pt x="5567" y="243"/>
                      <a:pt x="5040" y="694"/>
                    </a:cubicBezTo>
                    <a:cubicBezTo>
                      <a:pt x="4451" y="214"/>
                      <a:pt x="3780" y="0"/>
                      <a:pt x="3124"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7" name="Google Shape;3887;p53"/>
              <p:cNvSpPr/>
              <p:nvPr/>
            </p:nvSpPr>
            <p:spPr>
              <a:xfrm>
                <a:off x="3404750" y="3796925"/>
                <a:ext cx="252000" cy="205750"/>
              </a:xfrm>
              <a:custGeom>
                <a:avLst/>
                <a:gdLst/>
                <a:ahLst/>
                <a:cxnLst/>
                <a:rect l="l" t="t" r="r" b="b"/>
                <a:pathLst>
                  <a:path w="10080" h="8230" extrusionOk="0">
                    <a:moveTo>
                      <a:pt x="3105" y="0"/>
                    </a:moveTo>
                    <a:cubicBezTo>
                      <a:pt x="1528" y="0"/>
                      <a:pt x="54" y="1258"/>
                      <a:pt x="1" y="3115"/>
                    </a:cubicBezTo>
                    <a:cubicBezTo>
                      <a:pt x="1" y="4318"/>
                      <a:pt x="828" y="5446"/>
                      <a:pt x="2107" y="6574"/>
                    </a:cubicBezTo>
                    <a:cubicBezTo>
                      <a:pt x="3009" y="7251"/>
                      <a:pt x="4062" y="7778"/>
                      <a:pt x="5040" y="8229"/>
                    </a:cubicBezTo>
                    <a:cubicBezTo>
                      <a:pt x="6093" y="7778"/>
                      <a:pt x="7071" y="7251"/>
                      <a:pt x="7973" y="6574"/>
                    </a:cubicBezTo>
                    <a:cubicBezTo>
                      <a:pt x="9327" y="5446"/>
                      <a:pt x="10080" y="4318"/>
                      <a:pt x="10080" y="3115"/>
                    </a:cubicBezTo>
                    <a:cubicBezTo>
                      <a:pt x="10080" y="1428"/>
                      <a:pt x="8722" y="28"/>
                      <a:pt x="7051" y="28"/>
                    </a:cubicBezTo>
                    <a:cubicBezTo>
                      <a:pt x="7008" y="28"/>
                      <a:pt x="6964" y="29"/>
                      <a:pt x="6920" y="31"/>
                    </a:cubicBezTo>
                    <a:cubicBezTo>
                      <a:pt x="6244" y="31"/>
                      <a:pt x="5567" y="256"/>
                      <a:pt x="5040" y="708"/>
                    </a:cubicBezTo>
                    <a:cubicBezTo>
                      <a:pt x="4441" y="220"/>
                      <a:pt x="3764" y="0"/>
                      <a:pt x="3105"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8" name="Google Shape;3888;p53"/>
              <p:cNvSpPr/>
              <p:nvPr/>
            </p:nvSpPr>
            <p:spPr>
              <a:xfrm>
                <a:off x="3406625" y="3084950"/>
                <a:ext cx="252000" cy="205050"/>
              </a:xfrm>
              <a:custGeom>
                <a:avLst/>
                <a:gdLst/>
                <a:ahLst/>
                <a:cxnLst/>
                <a:rect l="l" t="t" r="r" b="b"/>
                <a:pathLst>
                  <a:path w="10080" h="8202" extrusionOk="0">
                    <a:moveTo>
                      <a:pt x="6976" y="0"/>
                    </a:moveTo>
                    <a:cubicBezTo>
                      <a:pt x="6933" y="0"/>
                      <a:pt x="6889" y="1"/>
                      <a:pt x="6845" y="3"/>
                    </a:cubicBezTo>
                    <a:cubicBezTo>
                      <a:pt x="6169" y="3"/>
                      <a:pt x="5492" y="229"/>
                      <a:pt x="4965" y="680"/>
                    </a:cubicBezTo>
                    <a:cubicBezTo>
                      <a:pt x="4439" y="229"/>
                      <a:pt x="3762" y="3"/>
                      <a:pt x="3085" y="3"/>
                    </a:cubicBezTo>
                    <a:cubicBezTo>
                      <a:pt x="1355" y="3"/>
                      <a:pt x="1" y="1357"/>
                      <a:pt x="1" y="3087"/>
                    </a:cubicBezTo>
                    <a:cubicBezTo>
                      <a:pt x="1" y="4366"/>
                      <a:pt x="753" y="5494"/>
                      <a:pt x="2107" y="6547"/>
                    </a:cubicBezTo>
                    <a:cubicBezTo>
                      <a:pt x="3010" y="7224"/>
                      <a:pt x="3987" y="7750"/>
                      <a:pt x="5040" y="8202"/>
                    </a:cubicBezTo>
                    <a:cubicBezTo>
                      <a:pt x="6093" y="7750"/>
                      <a:pt x="7071" y="7224"/>
                      <a:pt x="7974" y="6547"/>
                    </a:cubicBezTo>
                    <a:cubicBezTo>
                      <a:pt x="9252" y="5494"/>
                      <a:pt x="10080" y="4366"/>
                      <a:pt x="10080" y="3087"/>
                    </a:cubicBezTo>
                    <a:cubicBezTo>
                      <a:pt x="10080" y="1401"/>
                      <a:pt x="8650" y="0"/>
                      <a:pt x="6976"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9" name="Google Shape;3889;p53"/>
              <p:cNvSpPr/>
              <p:nvPr/>
            </p:nvSpPr>
            <p:spPr>
              <a:xfrm>
                <a:off x="3406625" y="2372275"/>
                <a:ext cx="252000" cy="206950"/>
              </a:xfrm>
              <a:custGeom>
                <a:avLst/>
                <a:gdLst/>
                <a:ahLst/>
                <a:cxnLst/>
                <a:rect l="l" t="t" r="r" b="b"/>
                <a:pathLst>
                  <a:path w="10080" h="8278" extrusionOk="0">
                    <a:moveTo>
                      <a:pt x="6976" y="1"/>
                    </a:moveTo>
                    <a:cubicBezTo>
                      <a:pt x="6933" y="1"/>
                      <a:pt x="6889" y="2"/>
                      <a:pt x="6845" y="3"/>
                    </a:cubicBezTo>
                    <a:cubicBezTo>
                      <a:pt x="6169" y="3"/>
                      <a:pt x="5492" y="229"/>
                      <a:pt x="4965" y="680"/>
                    </a:cubicBezTo>
                    <a:cubicBezTo>
                      <a:pt x="4439" y="229"/>
                      <a:pt x="3762" y="3"/>
                      <a:pt x="3085" y="3"/>
                    </a:cubicBezTo>
                    <a:cubicBezTo>
                      <a:pt x="1355" y="3"/>
                      <a:pt x="1" y="1357"/>
                      <a:pt x="1" y="3087"/>
                    </a:cubicBezTo>
                    <a:cubicBezTo>
                      <a:pt x="1" y="4366"/>
                      <a:pt x="753" y="5494"/>
                      <a:pt x="2107" y="6622"/>
                    </a:cubicBezTo>
                    <a:cubicBezTo>
                      <a:pt x="3010" y="7224"/>
                      <a:pt x="3987" y="7826"/>
                      <a:pt x="5040" y="8277"/>
                    </a:cubicBezTo>
                    <a:cubicBezTo>
                      <a:pt x="6093" y="7826"/>
                      <a:pt x="7071" y="7224"/>
                      <a:pt x="7974" y="6622"/>
                    </a:cubicBezTo>
                    <a:cubicBezTo>
                      <a:pt x="9252" y="5494"/>
                      <a:pt x="10080" y="4366"/>
                      <a:pt x="10080" y="3087"/>
                    </a:cubicBezTo>
                    <a:cubicBezTo>
                      <a:pt x="10080" y="1401"/>
                      <a:pt x="8650" y="1"/>
                      <a:pt x="6976" y="1"/>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0" name="Google Shape;3890;p53"/>
              <p:cNvSpPr/>
              <p:nvPr/>
            </p:nvSpPr>
            <p:spPr>
              <a:xfrm>
                <a:off x="3254225" y="1583400"/>
                <a:ext cx="252000" cy="206950"/>
              </a:xfrm>
              <a:custGeom>
                <a:avLst/>
                <a:gdLst/>
                <a:ahLst/>
                <a:cxnLst/>
                <a:rect l="l" t="t" r="r" b="b"/>
                <a:pathLst>
                  <a:path w="10080" h="8278" extrusionOk="0">
                    <a:moveTo>
                      <a:pt x="6976" y="1"/>
                    </a:moveTo>
                    <a:cubicBezTo>
                      <a:pt x="6933" y="1"/>
                      <a:pt x="6889" y="2"/>
                      <a:pt x="6845" y="4"/>
                    </a:cubicBezTo>
                    <a:cubicBezTo>
                      <a:pt x="6169" y="4"/>
                      <a:pt x="5492" y="229"/>
                      <a:pt x="4965" y="681"/>
                    </a:cubicBezTo>
                    <a:cubicBezTo>
                      <a:pt x="4439" y="229"/>
                      <a:pt x="3762" y="4"/>
                      <a:pt x="3085" y="4"/>
                    </a:cubicBezTo>
                    <a:cubicBezTo>
                      <a:pt x="1355" y="4"/>
                      <a:pt x="1" y="1358"/>
                      <a:pt x="1" y="3088"/>
                    </a:cubicBezTo>
                    <a:cubicBezTo>
                      <a:pt x="1" y="4366"/>
                      <a:pt x="753" y="5495"/>
                      <a:pt x="2107" y="6623"/>
                    </a:cubicBezTo>
                    <a:cubicBezTo>
                      <a:pt x="3010" y="7224"/>
                      <a:pt x="3987" y="7826"/>
                      <a:pt x="5040" y="8278"/>
                    </a:cubicBezTo>
                    <a:cubicBezTo>
                      <a:pt x="6093" y="7826"/>
                      <a:pt x="7071" y="7224"/>
                      <a:pt x="7974" y="6623"/>
                    </a:cubicBezTo>
                    <a:cubicBezTo>
                      <a:pt x="9252" y="5495"/>
                      <a:pt x="10080" y="4366"/>
                      <a:pt x="10080" y="3088"/>
                    </a:cubicBezTo>
                    <a:cubicBezTo>
                      <a:pt x="10080" y="1401"/>
                      <a:pt x="8650" y="1"/>
                      <a:pt x="697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91" name="Google Shape;3891;p53"/>
              <p:cNvSpPr/>
              <p:nvPr/>
            </p:nvSpPr>
            <p:spPr>
              <a:xfrm>
                <a:off x="3837250" y="4788650"/>
                <a:ext cx="251975" cy="206850"/>
              </a:xfrm>
              <a:custGeom>
                <a:avLst/>
                <a:gdLst/>
                <a:ahLst/>
                <a:cxnLst/>
                <a:rect l="l" t="t" r="r" b="b"/>
                <a:pathLst>
                  <a:path w="10079" h="8274" extrusionOk="0">
                    <a:moveTo>
                      <a:pt x="3084" y="0"/>
                    </a:moveTo>
                    <a:cubicBezTo>
                      <a:pt x="1354" y="0"/>
                      <a:pt x="0" y="1429"/>
                      <a:pt x="0" y="3159"/>
                    </a:cubicBezTo>
                    <a:cubicBezTo>
                      <a:pt x="0" y="4363"/>
                      <a:pt x="752" y="5491"/>
                      <a:pt x="2106" y="6619"/>
                    </a:cubicBezTo>
                    <a:cubicBezTo>
                      <a:pt x="3009" y="7296"/>
                      <a:pt x="3987" y="7823"/>
                      <a:pt x="5040" y="8274"/>
                    </a:cubicBezTo>
                    <a:cubicBezTo>
                      <a:pt x="6093" y="7823"/>
                      <a:pt x="7070" y="7296"/>
                      <a:pt x="7973" y="6619"/>
                    </a:cubicBezTo>
                    <a:cubicBezTo>
                      <a:pt x="9252" y="5491"/>
                      <a:pt x="10079" y="4363"/>
                      <a:pt x="10079" y="3159"/>
                    </a:cubicBezTo>
                    <a:cubicBezTo>
                      <a:pt x="10079" y="1429"/>
                      <a:pt x="8650" y="0"/>
                      <a:pt x="6920" y="0"/>
                    </a:cubicBezTo>
                    <a:cubicBezTo>
                      <a:pt x="6356" y="451"/>
                      <a:pt x="5679" y="677"/>
                      <a:pt x="5002" y="677"/>
                    </a:cubicBezTo>
                    <a:cubicBezTo>
                      <a:pt x="4325" y="677"/>
                      <a:pt x="3648" y="451"/>
                      <a:pt x="308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92" name="Google Shape;3892;p53"/>
              <p:cNvSpPr/>
              <p:nvPr/>
            </p:nvSpPr>
            <p:spPr>
              <a:xfrm>
                <a:off x="3837250" y="4075975"/>
                <a:ext cx="251975" cy="206875"/>
              </a:xfrm>
              <a:custGeom>
                <a:avLst/>
                <a:gdLst/>
                <a:ahLst/>
                <a:cxnLst/>
                <a:rect l="l" t="t" r="r" b="b"/>
                <a:pathLst>
                  <a:path w="10079" h="8275" extrusionOk="0">
                    <a:moveTo>
                      <a:pt x="3084" y="1"/>
                    </a:moveTo>
                    <a:cubicBezTo>
                      <a:pt x="1354" y="1"/>
                      <a:pt x="0" y="1430"/>
                      <a:pt x="0" y="3160"/>
                    </a:cubicBezTo>
                    <a:cubicBezTo>
                      <a:pt x="0" y="4438"/>
                      <a:pt x="752" y="5491"/>
                      <a:pt x="2106" y="6620"/>
                    </a:cubicBezTo>
                    <a:cubicBezTo>
                      <a:pt x="3009" y="7296"/>
                      <a:pt x="3987" y="7823"/>
                      <a:pt x="5040" y="8274"/>
                    </a:cubicBezTo>
                    <a:cubicBezTo>
                      <a:pt x="6093" y="7823"/>
                      <a:pt x="7070" y="7296"/>
                      <a:pt x="7973" y="6620"/>
                    </a:cubicBezTo>
                    <a:cubicBezTo>
                      <a:pt x="9252" y="5566"/>
                      <a:pt x="10079" y="4438"/>
                      <a:pt x="10079" y="3160"/>
                    </a:cubicBezTo>
                    <a:cubicBezTo>
                      <a:pt x="10079" y="1430"/>
                      <a:pt x="8650" y="1"/>
                      <a:pt x="6920" y="1"/>
                    </a:cubicBezTo>
                    <a:cubicBezTo>
                      <a:pt x="6356" y="452"/>
                      <a:pt x="5679" y="678"/>
                      <a:pt x="5002" y="678"/>
                    </a:cubicBezTo>
                    <a:cubicBezTo>
                      <a:pt x="4325" y="678"/>
                      <a:pt x="3648" y="452"/>
                      <a:pt x="3084" y="1"/>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3" name="Google Shape;3893;p53"/>
              <p:cNvSpPr/>
              <p:nvPr/>
            </p:nvSpPr>
            <p:spPr>
              <a:xfrm>
                <a:off x="3837250" y="3365200"/>
                <a:ext cx="251975" cy="204975"/>
              </a:xfrm>
              <a:custGeom>
                <a:avLst/>
                <a:gdLst/>
                <a:ahLst/>
                <a:cxnLst/>
                <a:rect l="l" t="t" r="r" b="b"/>
                <a:pathLst>
                  <a:path w="10079" h="8199" extrusionOk="0">
                    <a:moveTo>
                      <a:pt x="3084" y="0"/>
                    </a:moveTo>
                    <a:cubicBezTo>
                      <a:pt x="1354" y="0"/>
                      <a:pt x="0" y="1354"/>
                      <a:pt x="0" y="3084"/>
                    </a:cubicBezTo>
                    <a:cubicBezTo>
                      <a:pt x="0" y="4363"/>
                      <a:pt x="752" y="5491"/>
                      <a:pt x="2106" y="6544"/>
                    </a:cubicBezTo>
                    <a:cubicBezTo>
                      <a:pt x="3009" y="7221"/>
                      <a:pt x="3987" y="7747"/>
                      <a:pt x="5040" y="8199"/>
                    </a:cubicBezTo>
                    <a:cubicBezTo>
                      <a:pt x="6093" y="7747"/>
                      <a:pt x="7070" y="7221"/>
                      <a:pt x="7973" y="6544"/>
                    </a:cubicBezTo>
                    <a:cubicBezTo>
                      <a:pt x="9252" y="5491"/>
                      <a:pt x="10079" y="4363"/>
                      <a:pt x="10079" y="3084"/>
                    </a:cubicBezTo>
                    <a:cubicBezTo>
                      <a:pt x="10079" y="1354"/>
                      <a:pt x="8650" y="0"/>
                      <a:pt x="6920" y="0"/>
                    </a:cubicBezTo>
                    <a:cubicBezTo>
                      <a:pt x="6356" y="414"/>
                      <a:pt x="5679" y="621"/>
                      <a:pt x="5002" y="621"/>
                    </a:cubicBezTo>
                    <a:cubicBezTo>
                      <a:pt x="4325" y="621"/>
                      <a:pt x="3648" y="414"/>
                      <a:pt x="3084"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4" name="Google Shape;3894;p53"/>
              <p:cNvSpPr/>
              <p:nvPr/>
            </p:nvSpPr>
            <p:spPr>
              <a:xfrm>
                <a:off x="3837250" y="2652450"/>
                <a:ext cx="251975" cy="205050"/>
              </a:xfrm>
              <a:custGeom>
                <a:avLst/>
                <a:gdLst/>
                <a:ahLst/>
                <a:cxnLst/>
                <a:rect l="l" t="t" r="r" b="b"/>
                <a:pathLst>
                  <a:path w="10079" h="8202" extrusionOk="0">
                    <a:moveTo>
                      <a:pt x="7050" y="1"/>
                    </a:moveTo>
                    <a:cubicBezTo>
                      <a:pt x="7007" y="1"/>
                      <a:pt x="6964" y="2"/>
                      <a:pt x="6920" y="4"/>
                    </a:cubicBezTo>
                    <a:cubicBezTo>
                      <a:pt x="6356" y="417"/>
                      <a:pt x="5679" y="624"/>
                      <a:pt x="5002" y="624"/>
                    </a:cubicBezTo>
                    <a:cubicBezTo>
                      <a:pt x="4325" y="624"/>
                      <a:pt x="3648" y="417"/>
                      <a:pt x="3084" y="4"/>
                    </a:cubicBezTo>
                    <a:cubicBezTo>
                      <a:pt x="1354" y="4"/>
                      <a:pt x="0" y="1357"/>
                      <a:pt x="0" y="3087"/>
                    </a:cubicBezTo>
                    <a:cubicBezTo>
                      <a:pt x="0" y="4366"/>
                      <a:pt x="752" y="5419"/>
                      <a:pt x="2106" y="6547"/>
                    </a:cubicBezTo>
                    <a:cubicBezTo>
                      <a:pt x="3009" y="7224"/>
                      <a:pt x="3987" y="7751"/>
                      <a:pt x="5040" y="8202"/>
                    </a:cubicBezTo>
                    <a:cubicBezTo>
                      <a:pt x="6093" y="7751"/>
                      <a:pt x="7070" y="7224"/>
                      <a:pt x="7973" y="6547"/>
                    </a:cubicBezTo>
                    <a:cubicBezTo>
                      <a:pt x="9252" y="5494"/>
                      <a:pt x="10079" y="4366"/>
                      <a:pt x="10079" y="3087"/>
                    </a:cubicBezTo>
                    <a:cubicBezTo>
                      <a:pt x="10079" y="1401"/>
                      <a:pt x="8721" y="1"/>
                      <a:pt x="7050" y="1"/>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5" name="Google Shape;3895;p53"/>
              <p:cNvSpPr/>
              <p:nvPr/>
            </p:nvSpPr>
            <p:spPr>
              <a:xfrm>
                <a:off x="3989650" y="1939850"/>
                <a:ext cx="251975" cy="205000"/>
              </a:xfrm>
              <a:custGeom>
                <a:avLst/>
                <a:gdLst/>
                <a:ahLst/>
                <a:cxnLst/>
                <a:rect l="l" t="t" r="r" b="b"/>
                <a:pathLst>
                  <a:path w="10079" h="8200" extrusionOk="0">
                    <a:moveTo>
                      <a:pt x="3084" y="1"/>
                    </a:moveTo>
                    <a:cubicBezTo>
                      <a:pt x="1354" y="1"/>
                      <a:pt x="0" y="1355"/>
                      <a:pt x="0" y="3085"/>
                    </a:cubicBezTo>
                    <a:cubicBezTo>
                      <a:pt x="0" y="4363"/>
                      <a:pt x="752" y="5492"/>
                      <a:pt x="2106" y="6545"/>
                    </a:cubicBezTo>
                    <a:cubicBezTo>
                      <a:pt x="3009" y="7222"/>
                      <a:pt x="3987" y="7823"/>
                      <a:pt x="5040" y="8199"/>
                    </a:cubicBezTo>
                    <a:cubicBezTo>
                      <a:pt x="6093" y="7823"/>
                      <a:pt x="7070" y="7222"/>
                      <a:pt x="7973" y="6545"/>
                    </a:cubicBezTo>
                    <a:cubicBezTo>
                      <a:pt x="9252" y="5492"/>
                      <a:pt x="10079" y="4363"/>
                      <a:pt x="10079" y="3085"/>
                    </a:cubicBezTo>
                    <a:cubicBezTo>
                      <a:pt x="10079" y="1355"/>
                      <a:pt x="8650" y="1"/>
                      <a:pt x="6920" y="1"/>
                    </a:cubicBezTo>
                    <a:cubicBezTo>
                      <a:pt x="6356" y="452"/>
                      <a:pt x="5679" y="678"/>
                      <a:pt x="5002" y="678"/>
                    </a:cubicBezTo>
                    <a:cubicBezTo>
                      <a:pt x="4325" y="678"/>
                      <a:pt x="3648" y="452"/>
                      <a:pt x="30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96" name="Google Shape;3896;p53"/>
              <p:cNvSpPr/>
              <p:nvPr/>
            </p:nvSpPr>
            <p:spPr>
              <a:xfrm>
                <a:off x="4243400" y="4508475"/>
                <a:ext cx="252000" cy="206850"/>
              </a:xfrm>
              <a:custGeom>
                <a:avLst/>
                <a:gdLst/>
                <a:ahLst/>
                <a:cxnLst/>
                <a:rect l="l" t="t" r="r" b="b"/>
                <a:pathLst>
                  <a:path w="10080" h="8274" extrusionOk="0">
                    <a:moveTo>
                      <a:pt x="3160" y="0"/>
                    </a:moveTo>
                    <a:cubicBezTo>
                      <a:pt x="1430" y="0"/>
                      <a:pt x="1" y="1354"/>
                      <a:pt x="1" y="3084"/>
                    </a:cubicBezTo>
                    <a:cubicBezTo>
                      <a:pt x="1" y="4363"/>
                      <a:pt x="828" y="5491"/>
                      <a:pt x="2107" y="6619"/>
                    </a:cubicBezTo>
                    <a:cubicBezTo>
                      <a:pt x="3009" y="7221"/>
                      <a:pt x="3987" y="7822"/>
                      <a:pt x="5040" y="8274"/>
                    </a:cubicBezTo>
                    <a:cubicBezTo>
                      <a:pt x="6093" y="7822"/>
                      <a:pt x="7071" y="7221"/>
                      <a:pt x="7973" y="6619"/>
                    </a:cubicBezTo>
                    <a:cubicBezTo>
                      <a:pt x="9327" y="5491"/>
                      <a:pt x="10079" y="4363"/>
                      <a:pt x="10079" y="3084"/>
                    </a:cubicBezTo>
                    <a:cubicBezTo>
                      <a:pt x="10079" y="1354"/>
                      <a:pt x="8725" y="0"/>
                      <a:pt x="6995" y="0"/>
                    </a:cubicBezTo>
                    <a:cubicBezTo>
                      <a:pt x="6431" y="451"/>
                      <a:pt x="5754" y="677"/>
                      <a:pt x="5078" y="677"/>
                    </a:cubicBezTo>
                    <a:cubicBezTo>
                      <a:pt x="4401" y="677"/>
                      <a:pt x="3724" y="451"/>
                      <a:pt x="3160"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7" name="Google Shape;3897;p53"/>
              <p:cNvSpPr/>
              <p:nvPr/>
            </p:nvSpPr>
            <p:spPr>
              <a:xfrm>
                <a:off x="4243400" y="3797675"/>
                <a:ext cx="252000" cy="205000"/>
              </a:xfrm>
              <a:custGeom>
                <a:avLst/>
                <a:gdLst/>
                <a:ahLst/>
                <a:cxnLst/>
                <a:rect l="l" t="t" r="r" b="b"/>
                <a:pathLst>
                  <a:path w="10080" h="8200" extrusionOk="0">
                    <a:moveTo>
                      <a:pt x="3160" y="1"/>
                    </a:moveTo>
                    <a:cubicBezTo>
                      <a:pt x="1430" y="1"/>
                      <a:pt x="1" y="1355"/>
                      <a:pt x="1" y="3085"/>
                    </a:cubicBezTo>
                    <a:cubicBezTo>
                      <a:pt x="1" y="4363"/>
                      <a:pt x="828" y="5491"/>
                      <a:pt x="2107" y="6544"/>
                    </a:cubicBezTo>
                    <a:cubicBezTo>
                      <a:pt x="3009" y="7221"/>
                      <a:pt x="3987" y="7748"/>
                      <a:pt x="5040" y="8199"/>
                    </a:cubicBezTo>
                    <a:cubicBezTo>
                      <a:pt x="6093" y="7748"/>
                      <a:pt x="7071" y="7221"/>
                      <a:pt x="7973" y="6544"/>
                    </a:cubicBezTo>
                    <a:cubicBezTo>
                      <a:pt x="9252" y="5491"/>
                      <a:pt x="10079" y="4363"/>
                      <a:pt x="10079" y="3085"/>
                    </a:cubicBezTo>
                    <a:cubicBezTo>
                      <a:pt x="10079" y="1355"/>
                      <a:pt x="8650" y="1"/>
                      <a:pt x="6995" y="1"/>
                    </a:cubicBezTo>
                    <a:cubicBezTo>
                      <a:pt x="6431" y="414"/>
                      <a:pt x="5754" y="621"/>
                      <a:pt x="5078" y="621"/>
                    </a:cubicBezTo>
                    <a:cubicBezTo>
                      <a:pt x="4401" y="621"/>
                      <a:pt x="3724" y="414"/>
                      <a:pt x="3160" y="1"/>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8" name="Google Shape;3898;p53"/>
              <p:cNvSpPr/>
              <p:nvPr/>
            </p:nvSpPr>
            <p:spPr>
              <a:xfrm>
                <a:off x="4243400" y="3085025"/>
                <a:ext cx="252000" cy="204975"/>
              </a:xfrm>
              <a:custGeom>
                <a:avLst/>
                <a:gdLst/>
                <a:ahLst/>
                <a:cxnLst/>
                <a:rect l="l" t="t" r="r" b="b"/>
                <a:pathLst>
                  <a:path w="10080" h="8199" extrusionOk="0">
                    <a:moveTo>
                      <a:pt x="3160" y="0"/>
                    </a:moveTo>
                    <a:cubicBezTo>
                      <a:pt x="1430" y="0"/>
                      <a:pt x="1" y="1354"/>
                      <a:pt x="1" y="3084"/>
                    </a:cubicBezTo>
                    <a:cubicBezTo>
                      <a:pt x="1" y="4363"/>
                      <a:pt x="828" y="5491"/>
                      <a:pt x="2107" y="6544"/>
                    </a:cubicBezTo>
                    <a:cubicBezTo>
                      <a:pt x="3009" y="7221"/>
                      <a:pt x="3987" y="7747"/>
                      <a:pt x="5040" y="8199"/>
                    </a:cubicBezTo>
                    <a:cubicBezTo>
                      <a:pt x="6093" y="7747"/>
                      <a:pt x="7071" y="7221"/>
                      <a:pt x="7973" y="6544"/>
                    </a:cubicBezTo>
                    <a:cubicBezTo>
                      <a:pt x="9327" y="5491"/>
                      <a:pt x="10079" y="4363"/>
                      <a:pt x="10079" y="3084"/>
                    </a:cubicBezTo>
                    <a:cubicBezTo>
                      <a:pt x="10079" y="1354"/>
                      <a:pt x="8725" y="0"/>
                      <a:pt x="6995" y="0"/>
                    </a:cubicBezTo>
                    <a:cubicBezTo>
                      <a:pt x="6431" y="451"/>
                      <a:pt x="5754" y="677"/>
                      <a:pt x="5078" y="677"/>
                    </a:cubicBezTo>
                    <a:cubicBezTo>
                      <a:pt x="4401" y="677"/>
                      <a:pt x="3724" y="451"/>
                      <a:pt x="3160"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9" name="Google Shape;3899;p53"/>
              <p:cNvSpPr/>
              <p:nvPr/>
            </p:nvSpPr>
            <p:spPr>
              <a:xfrm>
                <a:off x="4243400" y="2372350"/>
                <a:ext cx="252000" cy="206875"/>
              </a:xfrm>
              <a:custGeom>
                <a:avLst/>
                <a:gdLst/>
                <a:ahLst/>
                <a:cxnLst/>
                <a:rect l="l" t="t" r="r" b="b"/>
                <a:pathLst>
                  <a:path w="10080" h="8275" extrusionOk="0">
                    <a:moveTo>
                      <a:pt x="3160" y="0"/>
                    </a:moveTo>
                    <a:cubicBezTo>
                      <a:pt x="1430" y="0"/>
                      <a:pt x="1" y="1354"/>
                      <a:pt x="1" y="3084"/>
                    </a:cubicBezTo>
                    <a:cubicBezTo>
                      <a:pt x="1" y="4363"/>
                      <a:pt x="828" y="5491"/>
                      <a:pt x="2107" y="6619"/>
                    </a:cubicBezTo>
                    <a:cubicBezTo>
                      <a:pt x="3009" y="7221"/>
                      <a:pt x="3987" y="7823"/>
                      <a:pt x="5040" y="8274"/>
                    </a:cubicBezTo>
                    <a:cubicBezTo>
                      <a:pt x="6093" y="7823"/>
                      <a:pt x="7071" y="7221"/>
                      <a:pt x="7973" y="6619"/>
                    </a:cubicBezTo>
                    <a:cubicBezTo>
                      <a:pt x="9327" y="5491"/>
                      <a:pt x="10079" y="4363"/>
                      <a:pt x="10079" y="3084"/>
                    </a:cubicBezTo>
                    <a:cubicBezTo>
                      <a:pt x="10079" y="1354"/>
                      <a:pt x="8725" y="0"/>
                      <a:pt x="6995" y="0"/>
                    </a:cubicBezTo>
                    <a:cubicBezTo>
                      <a:pt x="6431" y="452"/>
                      <a:pt x="5754" y="677"/>
                      <a:pt x="5078" y="677"/>
                    </a:cubicBezTo>
                    <a:cubicBezTo>
                      <a:pt x="4401" y="677"/>
                      <a:pt x="3724" y="452"/>
                      <a:pt x="3160"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900" name="Google Shape;3900;p53"/>
              <p:cNvSpPr/>
              <p:nvPr/>
            </p:nvSpPr>
            <p:spPr>
              <a:xfrm>
                <a:off x="4091000" y="1507275"/>
                <a:ext cx="252000" cy="206875"/>
              </a:xfrm>
              <a:custGeom>
                <a:avLst/>
                <a:gdLst/>
                <a:ahLst/>
                <a:cxnLst/>
                <a:rect l="l" t="t" r="r" b="b"/>
                <a:pathLst>
                  <a:path w="10080" h="8275" extrusionOk="0">
                    <a:moveTo>
                      <a:pt x="3160" y="1"/>
                    </a:moveTo>
                    <a:cubicBezTo>
                      <a:pt x="1430" y="1"/>
                      <a:pt x="1" y="1355"/>
                      <a:pt x="1" y="3085"/>
                    </a:cubicBezTo>
                    <a:cubicBezTo>
                      <a:pt x="1" y="4363"/>
                      <a:pt x="828" y="5492"/>
                      <a:pt x="2107" y="6620"/>
                    </a:cubicBezTo>
                    <a:cubicBezTo>
                      <a:pt x="3009" y="7221"/>
                      <a:pt x="3987" y="7823"/>
                      <a:pt x="5040" y="8275"/>
                    </a:cubicBezTo>
                    <a:cubicBezTo>
                      <a:pt x="6093" y="7823"/>
                      <a:pt x="7071" y="7221"/>
                      <a:pt x="7973" y="6620"/>
                    </a:cubicBezTo>
                    <a:cubicBezTo>
                      <a:pt x="9327" y="5492"/>
                      <a:pt x="10079" y="4363"/>
                      <a:pt x="10079" y="3085"/>
                    </a:cubicBezTo>
                    <a:cubicBezTo>
                      <a:pt x="10079" y="1355"/>
                      <a:pt x="8725" y="1"/>
                      <a:pt x="6995" y="1"/>
                    </a:cubicBezTo>
                    <a:cubicBezTo>
                      <a:pt x="6431" y="452"/>
                      <a:pt x="5754" y="678"/>
                      <a:pt x="5078" y="678"/>
                    </a:cubicBezTo>
                    <a:cubicBezTo>
                      <a:pt x="4401" y="678"/>
                      <a:pt x="3724" y="452"/>
                      <a:pt x="316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901" name="Google Shape;3901;p53"/>
              <p:cNvSpPr/>
              <p:nvPr/>
            </p:nvSpPr>
            <p:spPr>
              <a:xfrm>
                <a:off x="4538879" y="4788650"/>
                <a:ext cx="252000" cy="206850"/>
              </a:xfrm>
              <a:custGeom>
                <a:avLst/>
                <a:gdLst/>
                <a:ahLst/>
                <a:cxnLst/>
                <a:rect l="l" t="t" r="r" b="b"/>
                <a:pathLst>
                  <a:path w="10080" h="8274" extrusionOk="0">
                    <a:moveTo>
                      <a:pt x="3160" y="0"/>
                    </a:moveTo>
                    <a:cubicBezTo>
                      <a:pt x="1430" y="0"/>
                      <a:pt x="1" y="1429"/>
                      <a:pt x="1" y="3159"/>
                    </a:cubicBezTo>
                    <a:cubicBezTo>
                      <a:pt x="1" y="4363"/>
                      <a:pt x="828" y="5491"/>
                      <a:pt x="2107" y="6619"/>
                    </a:cubicBezTo>
                    <a:cubicBezTo>
                      <a:pt x="3009" y="7296"/>
                      <a:pt x="3987" y="7823"/>
                      <a:pt x="5040" y="8274"/>
                    </a:cubicBezTo>
                    <a:cubicBezTo>
                      <a:pt x="6093" y="7823"/>
                      <a:pt x="7071" y="7296"/>
                      <a:pt x="7974" y="6619"/>
                    </a:cubicBezTo>
                    <a:cubicBezTo>
                      <a:pt x="9328" y="5491"/>
                      <a:pt x="10080" y="4363"/>
                      <a:pt x="10080" y="3159"/>
                    </a:cubicBezTo>
                    <a:cubicBezTo>
                      <a:pt x="10080" y="1429"/>
                      <a:pt x="8726" y="0"/>
                      <a:pt x="6996" y="0"/>
                    </a:cubicBezTo>
                    <a:cubicBezTo>
                      <a:pt x="6432" y="451"/>
                      <a:pt x="5755" y="677"/>
                      <a:pt x="5078" y="677"/>
                    </a:cubicBezTo>
                    <a:cubicBezTo>
                      <a:pt x="4401" y="677"/>
                      <a:pt x="3724" y="451"/>
                      <a:pt x="316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902" name="Google Shape;3902;p53"/>
              <p:cNvSpPr/>
              <p:nvPr/>
            </p:nvSpPr>
            <p:spPr>
              <a:xfrm>
                <a:off x="4538879" y="4075975"/>
                <a:ext cx="252000" cy="206875"/>
              </a:xfrm>
              <a:custGeom>
                <a:avLst/>
                <a:gdLst/>
                <a:ahLst/>
                <a:cxnLst/>
                <a:rect l="l" t="t" r="r" b="b"/>
                <a:pathLst>
                  <a:path w="10080" h="8275" extrusionOk="0">
                    <a:moveTo>
                      <a:pt x="3160" y="1"/>
                    </a:moveTo>
                    <a:cubicBezTo>
                      <a:pt x="1430" y="1"/>
                      <a:pt x="1" y="1430"/>
                      <a:pt x="1" y="3160"/>
                    </a:cubicBezTo>
                    <a:cubicBezTo>
                      <a:pt x="1" y="4438"/>
                      <a:pt x="828" y="5491"/>
                      <a:pt x="2107" y="6620"/>
                    </a:cubicBezTo>
                    <a:cubicBezTo>
                      <a:pt x="3009" y="7296"/>
                      <a:pt x="3987" y="7823"/>
                      <a:pt x="5040" y="8274"/>
                    </a:cubicBezTo>
                    <a:cubicBezTo>
                      <a:pt x="6093" y="7823"/>
                      <a:pt x="7071" y="7296"/>
                      <a:pt x="7974" y="6620"/>
                    </a:cubicBezTo>
                    <a:cubicBezTo>
                      <a:pt x="9328" y="5566"/>
                      <a:pt x="10080" y="4438"/>
                      <a:pt x="10080" y="3160"/>
                    </a:cubicBezTo>
                    <a:cubicBezTo>
                      <a:pt x="10080" y="1430"/>
                      <a:pt x="8726" y="1"/>
                      <a:pt x="6996" y="1"/>
                    </a:cubicBezTo>
                    <a:cubicBezTo>
                      <a:pt x="6432" y="452"/>
                      <a:pt x="5755" y="678"/>
                      <a:pt x="5078" y="678"/>
                    </a:cubicBezTo>
                    <a:cubicBezTo>
                      <a:pt x="4401" y="678"/>
                      <a:pt x="3724" y="452"/>
                      <a:pt x="316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903" name="Google Shape;3903;p53"/>
              <p:cNvSpPr/>
              <p:nvPr/>
            </p:nvSpPr>
            <p:spPr>
              <a:xfrm>
                <a:off x="4538879" y="3365200"/>
                <a:ext cx="252000" cy="204975"/>
              </a:xfrm>
              <a:custGeom>
                <a:avLst/>
                <a:gdLst/>
                <a:ahLst/>
                <a:cxnLst/>
                <a:rect l="l" t="t" r="r" b="b"/>
                <a:pathLst>
                  <a:path w="10080" h="8199" extrusionOk="0">
                    <a:moveTo>
                      <a:pt x="3160" y="0"/>
                    </a:moveTo>
                    <a:cubicBezTo>
                      <a:pt x="1430" y="0"/>
                      <a:pt x="1" y="1354"/>
                      <a:pt x="1" y="3084"/>
                    </a:cubicBezTo>
                    <a:cubicBezTo>
                      <a:pt x="1" y="4363"/>
                      <a:pt x="828" y="5491"/>
                      <a:pt x="2107" y="6544"/>
                    </a:cubicBezTo>
                    <a:cubicBezTo>
                      <a:pt x="3009" y="7221"/>
                      <a:pt x="3987" y="7747"/>
                      <a:pt x="5040" y="8199"/>
                    </a:cubicBezTo>
                    <a:cubicBezTo>
                      <a:pt x="6093" y="7747"/>
                      <a:pt x="7071" y="7221"/>
                      <a:pt x="7974" y="6544"/>
                    </a:cubicBezTo>
                    <a:cubicBezTo>
                      <a:pt x="9328" y="5491"/>
                      <a:pt x="10080" y="4363"/>
                      <a:pt x="10080" y="3084"/>
                    </a:cubicBezTo>
                    <a:cubicBezTo>
                      <a:pt x="10080" y="1354"/>
                      <a:pt x="8726" y="0"/>
                      <a:pt x="6996" y="0"/>
                    </a:cubicBezTo>
                    <a:cubicBezTo>
                      <a:pt x="6432" y="414"/>
                      <a:pt x="5755" y="621"/>
                      <a:pt x="5078" y="621"/>
                    </a:cubicBezTo>
                    <a:cubicBezTo>
                      <a:pt x="4401" y="621"/>
                      <a:pt x="3724" y="414"/>
                      <a:pt x="316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904" name="Google Shape;3904;p53"/>
              <p:cNvSpPr/>
              <p:nvPr/>
            </p:nvSpPr>
            <p:spPr>
              <a:xfrm>
                <a:off x="4538879" y="2652450"/>
                <a:ext cx="252000" cy="205050"/>
              </a:xfrm>
              <a:custGeom>
                <a:avLst/>
                <a:gdLst/>
                <a:ahLst/>
                <a:cxnLst/>
                <a:rect l="l" t="t" r="r" b="b"/>
                <a:pathLst>
                  <a:path w="10080" h="8202" extrusionOk="0">
                    <a:moveTo>
                      <a:pt x="7126" y="1"/>
                    </a:moveTo>
                    <a:cubicBezTo>
                      <a:pt x="7083" y="1"/>
                      <a:pt x="7040" y="2"/>
                      <a:pt x="6996" y="4"/>
                    </a:cubicBezTo>
                    <a:cubicBezTo>
                      <a:pt x="6432" y="417"/>
                      <a:pt x="5755" y="624"/>
                      <a:pt x="5078" y="624"/>
                    </a:cubicBezTo>
                    <a:cubicBezTo>
                      <a:pt x="4401" y="624"/>
                      <a:pt x="3724" y="417"/>
                      <a:pt x="3160" y="4"/>
                    </a:cubicBezTo>
                    <a:cubicBezTo>
                      <a:pt x="1430" y="4"/>
                      <a:pt x="1" y="1357"/>
                      <a:pt x="1" y="3087"/>
                    </a:cubicBezTo>
                    <a:cubicBezTo>
                      <a:pt x="1" y="4366"/>
                      <a:pt x="828" y="5419"/>
                      <a:pt x="2107" y="6547"/>
                    </a:cubicBezTo>
                    <a:cubicBezTo>
                      <a:pt x="3009" y="7224"/>
                      <a:pt x="3987" y="7751"/>
                      <a:pt x="5040" y="8202"/>
                    </a:cubicBezTo>
                    <a:cubicBezTo>
                      <a:pt x="6093" y="7751"/>
                      <a:pt x="7071" y="7224"/>
                      <a:pt x="7974" y="6547"/>
                    </a:cubicBezTo>
                    <a:cubicBezTo>
                      <a:pt x="9328" y="5494"/>
                      <a:pt x="10080" y="4366"/>
                      <a:pt x="10080" y="3087"/>
                    </a:cubicBezTo>
                    <a:cubicBezTo>
                      <a:pt x="10080" y="1401"/>
                      <a:pt x="8793" y="1"/>
                      <a:pt x="712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905" name="Google Shape;3905;p53"/>
              <p:cNvSpPr/>
              <p:nvPr/>
            </p:nvSpPr>
            <p:spPr>
              <a:xfrm>
                <a:off x="2900825" y="2240725"/>
                <a:ext cx="1620900" cy="2608125"/>
              </a:xfrm>
              <a:custGeom>
                <a:avLst/>
                <a:gdLst/>
                <a:ahLst/>
                <a:cxnLst/>
                <a:rect l="l" t="t" r="r" b="b"/>
                <a:pathLst>
                  <a:path w="64836" h="104325" extrusionOk="0">
                    <a:moveTo>
                      <a:pt x="0" y="0"/>
                    </a:moveTo>
                    <a:lnTo>
                      <a:pt x="0" y="104324"/>
                    </a:lnTo>
                    <a:lnTo>
                      <a:pt x="64835" y="104324"/>
                    </a:lnTo>
                    <a:lnTo>
                      <a:pt x="64835"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906" name="Google Shape;3906;p53"/>
              <p:cNvSpPr/>
              <p:nvPr/>
            </p:nvSpPr>
            <p:spPr>
              <a:xfrm>
                <a:off x="3282525" y="356575"/>
                <a:ext cx="684475" cy="1476125"/>
              </a:xfrm>
              <a:custGeom>
                <a:avLst/>
                <a:gdLst/>
                <a:ahLst/>
                <a:cxnLst/>
                <a:rect l="l" t="t" r="r" b="b"/>
                <a:pathLst>
                  <a:path w="27379" h="59045" fill="none" extrusionOk="0">
                    <a:moveTo>
                      <a:pt x="18428" y="59045"/>
                    </a:moveTo>
                    <a:cubicBezTo>
                      <a:pt x="18428" y="59045"/>
                      <a:pt x="16849" y="49944"/>
                      <a:pt x="18955" y="41820"/>
                    </a:cubicBezTo>
                    <a:cubicBezTo>
                      <a:pt x="19782" y="38736"/>
                      <a:pt x="22039" y="32870"/>
                      <a:pt x="23769" y="25273"/>
                    </a:cubicBezTo>
                    <a:cubicBezTo>
                      <a:pt x="26401" y="13690"/>
                      <a:pt x="27379" y="1"/>
                      <a:pt x="17075" y="1"/>
                    </a:cubicBezTo>
                    <a:cubicBezTo>
                      <a:pt x="1" y="1"/>
                      <a:pt x="8199" y="25499"/>
                      <a:pt x="14893" y="41820"/>
                    </a:cubicBezTo>
                    <a:cubicBezTo>
                      <a:pt x="18880" y="51598"/>
                      <a:pt x="16022" y="58142"/>
                      <a:pt x="16022" y="58142"/>
                    </a:cubicBezTo>
                  </a:path>
                </a:pathLst>
              </a:custGeom>
              <a:solidFill>
                <a:schemeClr val="lt2"/>
              </a:solid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grpSp>
        <p:sp>
          <p:nvSpPr>
            <p:cNvPr id="3907" name="Google Shape;3907;p53"/>
            <p:cNvSpPr txBox="1"/>
            <p:nvPr/>
          </p:nvSpPr>
          <p:spPr>
            <a:xfrm>
              <a:off x="859225" y="2382425"/>
              <a:ext cx="1213500" cy="1680300"/>
            </a:xfrm>
            <a:prstGeom prst="rect">
              <a:avLst/>
            </a:prstGeom>
            <a:noFill/>
            <a:ln>
              <a:noFill/>
            </a:ln>
          </p:spPr>
          <p:txBody>
            <a:bodyPr spcFirstLastPara="1" wrap="square" lIns="91425" tIns="91425" rIns="91425" bIns="91425" anchor="ctr" anchorCtr="0">
              <a:noAutofit/>
            </a:bodyPr>
            <a:lstStyle/>
            <a:p>
              <a:pPr algn="ctr"/>
              <a:r>
                <a:rPr lang="en" sz="1200">
                  <a:solidFill>
                    <a:schemeClr val="dk2"/>
                  </a:solidFill>
                  <a:latin typeface="Mansalva"/>
                  <a:ea typeface="Mansalva"/>
                  <a:cs typeface="Mansalva"/>
                  <a:sym typeface="Mansalva"/>
                </a:rPr>
                <a:t>Happy school season</a:t>
              </a:r>
              <a:endParaRPr sz="1200">
                <a:solidFill>
                  <a:schemeClr val="dk2"/>
                </a:solidFill>
                <a:latin typeface="Mansalva"/>
                <a:ea typeface="Mansalva"/>
                <a:cs typeface="Mansalva"/>
                <a:sym typeface="Mansalva"/>
              </a:endParaRPr>
            </a:p>
          </p:txBody>
        </p:sp>
      </p:grpSp>
      <p:grpSp>
        <p:nvGrpSpPr>
          <p:cNvPr id="3908" name="Google Shape;3908;p53"/>
          <p:cNvGrpSpPr/>
          <p:nvPr/>
        </p:nvGrpSpPr>
        <p:grpSpPr>
          <a:xfrm rot="-3930034">
            <a:off x="6527432" y="1134084"/>
            <a:ext cx="508318" cy="488191"/>
            <a:chOff x="8191126" y="4468511"/>
            <a:chExt cx="508299" cy="488173"/>
          </a:xfrm>
        </p:grpSpPr>
        <p:sp>
          <p:nvSpPr>
            <p:cNvPr id="3909" name="Google Shape;3909;p53"/>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910" name="Google Shape;3910;p53"/>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endParaRPr/>
            </a:p>
          </p:txBody>
        </p:sp>
        <p:sp>
          <p:nvSpPr>
            <p:cNvPr id="3911" name="Google Shape;3911;p53"/>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912" name="Google Shape;3912;p53"/>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4105656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2"/>
        <p:cNvGrpSpPr/>
        <p:nvPr/>
      </p:nvGrpSpPr>
      <p:grpSpPr>
        <a:xfrm>
          <a:off x="0" y="0"/>
          <a:ext cx="0" cy="0"/>
          <a:chOff x="0" y="0"/>
          <a:chExt cx="0" cy="0"/>
        </a:xfrm>
      </p:grpSpPr>
      <p:sp>
        <p:nvSpPr>
          <p:cNvPr id="1843" name="Google Shape;1843;p41"/>
          <p:cNvSpPr/>
          <p:nvPr/>
        </p:nvSpPr>
        <p:spPr>
          <a:xfrm>
            <a:off x="326570" y="299100"/>
            <a:ext cx="6240683"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Text Box 6"/>
          <p:cNvSpPr txBox="1">
            <a:spLocks noChangeArrowheads="1"/>
          </p:cNvSpPr>
          <p:nvPr/>
        </p:nvSpPr>
        <p:spPr bwMode="auto">
          <a:xfrm>
            <a:off x="2191542" y="333300"/>
            <a:ext cx="2808743" cy="46166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spcBef>
                <a:spcPct val="50000"/>
              </a:spcBef>
              <a:defRPr/>
            </a:pPr>
            <a:r>
              <a:rPr lang="en-US" sz="2400" b="1" dirty="0">
                <a:solidFill>
                  <a:srgbClr val="0B19C8"/>
                </a:solidFill>
                <a:latin typeface="Times New Roman"/>
              </a:rPr>
              <a:t>*</a:t>
            </a:r>
            <a:r>
              <a:rPr lang="en-US" sz="2400" b="1" u="sng" dirty="0" err="1">
                <a:solidFill>
                  <a:srgbClr val="0B19C8"/>
                </a:solidFill>
                <a:latin typeface="Times New Roman"/>
              </a:rPr>
              <a:t>Đọc</a:t>
            </a:r>
            <a:r>
              <a:rPr lang="en-US" sz="2400" b="1" u="sng" dirty="0">
                <a:solidFill>
                  <a:srgbClr val="0B19C8"/>
                </a:solidFill>
                <a:latin typeface="Times New Roman"/>
              </a:rPr>
              <a:t> </a:t>
            </a:r>
            <a:r>
              <a:rPr lang="en-US" sz="2400" b="1" u="sng" dirty="0" err="1">
                <a:solidFill>
                  <a:srgbClr val="0B19C8"/>
                </a:solidFill>
                <a:latin typeface="Times New Roman"/>
              </a:rPr>
              <a:t>diễn</a:t>
            </a:r>
            <a:r>
              <a:rPr lang="en-US" sz="2400" b="1" u="sng" dirty="0">
                <a:solidFill>
                  <a:srgbClr val="0B19C8"/>
                </a:solidFill>
                <a:latin typeface="Times New Roman"/>
              </a:rPr>
              <a:t> </a:t>
            </a:r>
            <a:r>
              <a:rPr lang="en-US" sz="2400" b="1" u="sng" dirty="0" err="1">
                <a:solidFill>
                  <a:srgbClr val="0B19C8"/>
                </a:solidFill>
                <a:latin typeface="Times New Roman"/>
              </a:rPr>
              <a:t>cảm</a:t>
            </a:r>
            <a:r>
              <a:rPr lang="en-US" sz="2400" b="1" u="sng" dirty="0">
                <a:solidFill>
                  <a:srgbClr val="0B19C8"/>
                </a:solidFill>
                <a:latin typeface="Times New Roman"/>
              </a:rPr>
              <a:t>:</a:t>
            </a:r>
          </a:p>
        </p:txBody>
      </p:sp>
      <p:sp>
        <p:nvSpPr>
          <p:cNvPr id="8" name="Text Box 6"/>
          <p:cNvSpPr txBox="1">
            <a:spLocks noChangeArrowheads="1"/>
          </p:cNvSpPr>
          <p:nvPr/>
        </p:nvSpPr>
        <p:spPr bwMode="auto">
          <a:xfrm>
            <a:off x="489624" y="953603"/>
            <a:ext cx="5914573" cy="341632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eaLnBrk="1" hangingPunct="1">
              <a:spcBef>
                <a:spcPct val="50000"/>
              </a:spcBef>
            </a:pPr>
            <a:r>
              <a:rPr lang="en-US" altLang="vi-VN" sz="2400" dirty="0">
                <a:solidFill>
                  <a:srgbClr val="0B19C8"/>
                </a:solidFill>
              </a:rPr>
              <a:t>       Y </a:t>
            </a:r>
            <a:r>
              <a:rPr lang="en-US" altLang="vi-VN" sz="2400" dirty="0" err="1">
                <a:solidFill>
                  <a:srgbClr val="0B19C8"/>
                </a:solidFill>
              </a:rPr>
              <a:t>Hoa</a:t>
            </a:r>
            <a:r>
              <a:rPr lang="en-US" altLang="vi-VN" sz="2400" dirty="0">
                <a:solidFill>
                  <a:srgbClr val="0B19C8"/>
                </a:solidFill>
              </a:rPr>
              <a:t> </a:t>
            </a:r>
            <a:r>
              <a:rPr lang="en-US" altLang="vi-VN" sz="2400" dirty="0" err="1">
                <a:solidFill>
                  <a:srgbClr val="0B19C8"/>
                </a:solidFill>
              </a:rPr>
              <a:t>lấy</a:t>
            </a:r>
            <a:r>
              <a:rPr lang="en-US" altLang="vi-VN" sz="2400" dirty="0">
                <a:solidFill>
                  <a:srgbClr val="0B19C8"/>
                </a:solidFill>
              </a:rPr>
              <a:t> </a:t>
            </a:r>
            <a:r>
              <a:rPr lang="en-US" altLang="vi-VN" sz="2400" dirty="0" err="1">
                <a:solidFill>
                  <a:srgbClr val="0B19C8"/>
                </a:solidFill>
              </a:rPr>
              <a:t>trong</a:t>
            </a:r>
            <a:r>
              <a:rPr lang="en-US" altLang="vi-VN" sz="2400" dirty="0">
                <a:solidFill>
                  <a:srgbClr val="0B19C8"/>
                </a:solidFill>
              </a:rPr>
              <a:t> </a:t>
            </a:r>
            <a:r>
              <a:rPr lang="en-US" altLang="vi-VN" sz="2400" dirty="0" err="1">
                <a:solidFill>
                  <a:srgbClr val="0B19C8"/>
                </a:solidFill>
              </a:rPr>
              <a:t>gùi</a:t>
            </a:r>
            <a:r>
              <a:rPr lang="en-US" altLang="vi-VN" sz="2400" dirty="0">
                <a:solidFill>
                  <a:srgbClr val="0B19C8"/>
                </a:solidFill>
              </a:rPr>
              <a:t> </a:t>
            </a:r>
            <a:r>
              <a:rPr lang="en-US" altLang="vi-VN" sz="2400" dirty="0" err="1">
                <a:solidFill>
                  <a:srgbClr val="0B19C8"/>
                </a:solidFill>
              </a:rPr>
              <a:t>ra</a:t>
            </a:r>
            <a:r>
              <a:rPr lang="en-US" altLang="vi-VN" sz="2400" dirty="0">
                <a:solidFill>
                  <a:srgbClr val="0B19C8"/>
                </a:solidFill>
              </a:rPr>
              <a:t> </a:t>
            </a:r>
            <a:r>
              <a:rPr lang="en-US" altLang="vi-VN" sz="2400" dirty="0" err="1">
                <a:solidFill>
                  <a:srgbClr val="0B19C8"/>
                </a:solidFill>
              </a:rPr>
              <a:t>một</a:t>
            </a:r>
            <a:r>
              <a:rPr lang="en-US" altLang="vi-VN" sz="2400" dirty="0">
                <a:solidFill>
                  <a:srgbClr val="0B19C8"/>
                </a:solidFill>
              </a:rPr>
              <a:t> </a:t>
            </a:r>
            <a:r>
              <a:rPr lang="en-US" altLang="vi-VN" sz="2400" dirty="0" err="1">
                <a:solidFill>
                  <a:srgbClr val="0B19C8"/>
                </a:solidFill>
              </a:rPr>
              <a:t>trang</a:t>
            </a:r>
            <a:r>
              <a:rPr lang="en-US" altLang="vi-VN" sz="2400" dirty="0">
                <a:solidFill>
                  <a:srgbClr val="0B19C8"/>
                </a:solidFill>
              </a:rPr>
              <a:t> </a:t>
            </a:r>
            <a:r>
              <a:rPr lang="en-US" altLang="vi-VN" sz="2400" dirty="0" err="1">
                <a:solidFill>
                  <a:srgbClr val="0B19C8"/>
                </a:solidFill>
              </a:rPr>
              <a:t>giấy</a:t>
            </a:r>
            <a:r>
              <a:rPr lang="en-US" altLang="vi-VN" sz="2400" dirty="0">
                <a:solidFill>
                  <a:srgbClr val="0B19C8"/>
                </a:solidFill>
              </a:rPr>
              <a:t>, </a:t>
            </a:r>
            <a:r>
              <a:rPr lang="en-US" altLang="vi-VN" sz="2400" dirty="0" err="1">
                <a:solidFill>
                  <a:srgbClr val="0B19C8"/>
                </a:solidFill>
              </a:rPr>
              <a:t>trải</a:t>
            </a:r>
            <a:r>
              <a:rPr lang="en-US" altLang="vi-VN" sz="2400" dirty="0">
                <a:solidFill>
                  <a:srgbClr val="0B19C8"/>
                </a:solidFill>
              </a:rPr>
              <a:t> </a:t>
            </a:r>
            <a:r>
              <a:rPr lang="en-US" altLang="vi-VN" sz="2400" dirty="0" err="1">
                <a:solidFill>
                  <a:srgbClr val="0B19C8"/>
                </a:solidFill>
              </a:rPr>
              <a:t>lên</a:t>
            </a:r>
            <a:r>
              <a:rPr lang="en-US" altLang="vi-VN" sz="2400" dirty="0">
                <a:solidFill>
                  <a:srgbClr val="0B19C8"/>
                </a:solidFill>
              </a:rPr>
              <a:t> </a:t>
            </a:r>
            <a:r>
              <a:rPr lang="en-US" altLang="vi-VN" sz="2400" dirty="0" err="1">
                <a:solidFill>
                  <a:srgbClr val="0B19C8"/>
                </a:solidFill>
              </a:rPr>
              <a:t>sàn</a:t>
            </a:r>
            <a:r>
              <a:rPr lang="en-US" altLang="vi-VN" sz="2400" dirty="0">
                <a:solidFill>
                  <a:srgbClr val="0B19C8"/>
                </a:solidFill>
              </a:rPr>
              <a:t> </a:t>
            </a:r>
            <a:r>
              <a:rPr lang="en-US" altLang="vi-VN" sz="2400" dirty="0" err="1">
                <a:solidFill>
                  <a:srgbClr val="0B19C8"/>
                </a:solidFill>
              </a:rPr>
              <a:t>nhà</a:t>
            </a:r>
            <a:r>
              <a:rPr lang="en-US" altLang="vi-VN" sz="2400" dirty="0">
                <a:solidFill>
                  <a:srgbClr val="0B19C8"/>
                </a:solidFill>
              </a:rPr>
              <a:t>. </a:t>
            </a:r>
            <a:r>
              <a:rPr lang="en-US" altLang="vi-VN" sz="2400" dirty="0" err="1">
                <a:solidFill>
                  <a:srgbClr val="0B19C8"/>
                </a:solidFill>
              </a:rPr>
              <a:t>Mọi</a:t>
            </a:r>
            <a:r>
              <a:rPr lang="en-US" altLang="vi-VN" sz="2400" dirty="0">
                <a:solidFill>
                  <a:srgbClr val="0B19C8"/>
                </a:solidFill>
              </a:rPr>
              <a:t> </a:t>
            </a:r>
            <a:r>
              <a:rPr lang="en-US" altLang="vi-VN" sz="2400" dirty="0" err="1">
                <a:solidFill>
                  <a:srgbClr val="0B19C8"/>
                </a:solidFill>
              </a:rPr>
              <a:t>người</a:t>
            </a:r>
            <a:r>
              <a:rPr lang="en-US" altLang="vi-VN" sz="2400" dirty="0">
                <a:solidFill>
                  <a:srgbClr val="0B19C8"/>
                </a:solidFill>
              </a:rPr>
              <a:t> </a:t>
            </a:r>
            <a:r>
              <a:rPr lang="en-US" altLang="vi-VN" sz="2400" dirty="0" err="1">
                <a:solidFill>
                  <a:srgbClr val="0B19C8"/>
                </a:solidFill>
              </a:rPr>
              <a:t>im</a:t>
            </a:r>
            <a:r>
              <a:rPr lang="en-US" altLang="vi-VN" sz="2400" dirty="0">
                <a:solidFill>
                  <a:srgbClr val="0B19C8"/>
                </a:solidFill>
              </a:rPr>
              <a:t> </a:t>
            </a:r>
            <a:r>
              <a:rPr lang="en-US" altLang="vi-VN" sz="2400" dirty="0" err="1">
                <a:solidFill>
                  <a:srgbClr val="0B19C8"/>
                </a:solidFill>
              </a:rPr>
              <a:t>phăng</a:t>
            </a:r>
            <a:r>
              <a:rPr lang="en-US" altLang="vi-VN" sz="2400" dirty="0">
                <a:solidFill>
                  <a:srgbClr val="0B19C8"/>
                </a:solidFill>
              </a:rPr>
              <a:t> </a:t>
            </a:r>
            <a:r>
              <a:rPr lang="en-US" altLang="vi-VN" sz="2400" dirty="0" err="1">
                <a:solidFill>
                  <a:srgbClr val="0B19C8"/>
                </a:solidFill>
              </a:rPr>
              <a:t>phắc</a:t>
            </a:r>
            <a:r>
              <a:rPr lang="en-US" altLang="vi-VN" sz="2400" dirty="0">
                <a:solidFill>
                  <a:srgbClr val="0B19C8"/>
                </a:solidFill>
              </a:rPr>
              <a:t>. Y </a:t>
            </a:r>
            <a:r>
              <a:rPr lang="en-US" altLang="vi-VN" sz="2400" dirty="0" err="1">
                <a:solidFill>
                  <a:srgbClr val="0B19C8"/>
                </a:solidFill>
              </a:rPr>
              <a:t>Hoa</a:t>
            </a:r>
            <a:r>
              <a:rPr lang="en-US" altLang="vi-VN" sz="2400" dirty="0">
                <a:solidFill>
                  <a:srgbClr val="0B19C8"/>
                </a:solidFill>
              </a:rPr>
              <a:t> </a:t>
            </a:r>
            <a:r>
              <a:rPr lang="en-US" altLang="vi-VN" sz="2400" dirty="0" err="1">
                <a:solidFill>
                  <a:srgbClr val="0B19C8"/>
                </a:solidFill>
              </a:rPr>
              <a:t>nghe</a:t>
            </a:r>
            <a:r>
              <a:rPr lang="en-US" altLang="vi-VN" sz="2400" dirty="0">
                <a:solidFill>
                  <a:srgbClr val="0B19C8"/>
                </a:solidFill>
              </a:rPr>
              <a:t> </a:t>
            </a:r>
            <a:r>
              <a:rPr lang="en-US" altLang="vi-VN" sz="2400" dirty="0" err="1">
                <a:solidFill>
                  <a:srgbClr val="0B19C8"/>
                </a:solidFill>
              </a:rPr>
              <a:t>rõ</a:t>
            </a:r>
            <a:r>
              <a:rPr lang="en-US" altLang="vi-VN" sz="2400" dirty="0">
                <a:solidFill>
                  <a:srgbClr val="0B19C8"/>
                </a:solidFill>
              </a:rPr>
              <a:t> </a:t>
            </a:r>
            <a:r>
              <a:rPr lang="en-US" altLang="vi-VN" sz="2400" dirty="0" err="1">
                <a:solidFill>
                  <a:srgbClr val="0B19C8"/>
                </a:solidFill>
              </a:rPr>
              <a:t>cả</a:t>
            </a:r>
            <a:r>
              <a:rPr lang="en-US" altLang="vi-VN" sz="2400" dirty="0">
                <a:solidFill>
                  <a:srgbClr val="0B19C8"/>
                </a:solidFill>
              </a:rPr>
              <a:t> </a:t>
            </a:r>
            <a:r>
              <a:rPr lang="en-US" altLang="vi-VN" sz="2400" dirty="0" err="1">
                <a:solidFill>
                  <a:srgbClr val="0B19C8"/>
                </a:solidFill>
              </a:rPr>
              <a:t>tiếng</a:t>
            </a:r>
            <a:r>
              <a:rPr lang="en-US" altLang="vi-VN" sz="2400" dirty="0">
                <a:solidFill>
                  <a:srgbClr val="0B19C8"/>
                </a:solidFill>
              </a:rPr>
              <a:t> </a:t>
            </a:r>
            <a:r>
              <a:rPr lang="en-US" altLang="vi-VN" sz="2400" dirty="0" err="1">
                <a:solidFill>
                  <a:srgbClr val="0B19C8"/>
                </a:solidFill>
              </a:rPr>
              <a:t>đập</a:t>
            </a:r>
            <a:r>
              <a:rPr lang="en-US" altLang="vi-VN" sz="2400" dirty="0">
                <a:solidFill>
                  <a:srgbClr val="0B19C8"/>
                </a:solidFill>
              </a:rPr>
              <a:t> </a:t>
            </a:r>
            <a:r>
              <a:rPr lang="en-US" altLang="vi-VN" sz="2400" dirty="0" err="1">
                <a:solidFill>
                  <a:srgbClr val="0B19C8"/>
                </a:solidFill>
              </a:rPr>
              <a:t>trong</a:t>
            </a:r>
            <a:r>
              <a:rPr lang="en-US" altLang="vi-VN" sz="2400" dirty="0">
                <a:solidFill>
                  <a:srgbClr val="0B19C8"/>
                </a:solidFill>
              </a:rPr>
              <a:t> </a:t>
            </a:r>
            <a:r>
              <a:rPr lang="en-US" altLang="vi-VN" sz="2400" dirty="0" err="1">
                <a:solidFill>
                  <a:srgbClr val="0B19C8"/>
                </a:solidFill>
              </a:rPr>
              <a:t>lồng</a:t>
            </a:r>
            <a:r>
              <a:rPr lang="en-US" altLang="vi-VN" sz="2400" dirty="0">
                <a:solidFill>
                  <a:srgbClr val="0B19C8"/>
                </a:solidFill>
              </a:rPr>
              <a:t> </a:t>
            </a:r>
            <a:r>
              <a:rPr lang="en-US" altLang="vi-VN" sz="2400" dirty="0" err="1">
                <a:solidFill>
                  <a:srgbClr val="0B19C8"/>
                </a:solidFill>
              </a:rPr>
              <a:t>ngực</a:t>
            </a:r>
            <a:r>
              <a:rPr lang="en-US" altLang="vi-VN" sz="2400" dirty="0">
                <a:solidFill>
                  <a:srgbClr val="0B19C8"/>
                </a:solidFill>
              </a:rPr>
              <a:t> </a:t>
            </a:r>
            <a:r>
              <a:rPr lang="en-US" altLang="vi-VN" sz="2400" dirty="0" err="1">
                <a:solidFill>
                  <a:srgbClr val="0B19C8"/>
                </a:solidFill>
              </a:rPr>
              <a:t>mình</a:t>
            </a:r>
            <a:r>
              <a:rPr lang="en-US" altLang="vi-VN" sz="2400" dirty="0">
                <a:solidFill>
                  <a:srgbClr val="0B19C8"/>
                </a:solidFill>
              </a:rPr>
              <a:t>. </a:t>
            </a:r>
            <a:r>
              <a:rPr lang="en-US" altLang="vi-VN" sz="2400" dirty="0" err="1">
                <a:solidFill>
                  <a:srgbClr val="0B19C8"/>
                </a:solidFill>
              </a:rPr>
              <a:t>Quỳ</a:t>
            </a:r>
            <a:r>
              <a:rPr lang="en-US" altLang="vi-VN" sz="2400" dirty="0">
                <a:solidFill>
                  <a:srgbClr val="0B19C8"/>
                </a:solidFill>
              </a:rPr>
              <a:t> </a:t>
            </a:r>
            <a:r>
              <a:rPr lang="en-US" altLang="vi-VN" sz="2400" dirty="0" err="1">
                <a:solidFill>
                  <a:srgbClr val="0B19C8"/>
                </a:solidFill>
              </a:rPr>
              <a:t>hai</a:t>
            </a:r>
            <a:r>
              <a:rPr lang="en-US" altLang="vi-VN" sz="2400" dirty="0">
                <a:solidFill>
                  <a:srgbClr val="0B19C8"/>
                </a:solidFill>
              </a:rPr>
              <a:t> </a:t>
            </a:r>
            <a:r>
              <a:rPr lang="en-US" altLang="vi-VN" sz="2400" dirty="0" err="1">
                <a:solidFill>
                  <a:srgbClr val="0B19C8"/>
                </a:solidFill>
              </a:rPr>
              <a:t>gối</a:t>
            </a:r>
            <a:r>
              <a:rPr lang="en-US" altLang="vi-VN" sz="2400" dirty="0">
                <a:solidFill>
                  <a:srgbClr val="0B19C8"/>
                </a:solidFill>
              </a:rPr>
              <a:t> </a:t>
            </a:r>
            <a:r>
              <a:rPr lang="en-US" altLang="vi-VN" sz="2400" dirty="0" err="1">
                <a:solidFill>
                  <a:srgbClr val="0B19C8"/>
                </a:solidFill>
              </a:rPr>
              <a:t>lên</a:t>
            </a:r>
            <a:r>
              <a:rPr lang="en-US" altLang="vi-VN" sz="2400" dirty="0">
                <a:solidFill>
                  <a:srgbClr val="0B19C8"/>
                </a:solidFill>
              </a:rPr>
              <a:t> </a:t>
            </a:r>
            <a:r>
              <a:rPr lang="en-US" altLang="vi-VN" sz="2400" dirty="0" err="1">
                <a:solidFill>
                  <a:srgbClr val="0B19C8"/>
                </a:solidFill>
              </a:rPr>
              <a:t>sàn</a:t>
            </a:r>
            <a:r>
              <a:rPr lang="en-US" altLang="vi-VN" sz="2400" dirty="0">
                <a:solidFill>
                  <a:srgbClr val="0B19C8"/>
                </a:solidFill>
              </a:rPr>
              <a:t>, </a:t>
            </a:r>
            <a:r>
              <a:rPr lang="en-US" altLang="vi-VN" sz="2400" dirty="0" err="1">
                <a:solidFill>
                  <a:srgbClr val="0B19C8"/>
                </a:solidFill>
              </a:rPr>
              <a:t>cô</a:t>
            </a:r>
            <a:r>
              <a:rPr lang="en-US" altLang="vi-VN" sz="2400" dirty="0">
                <a:solidFill>
                  <a:srgbClr val="0B19C8"/>
                </a:solidFill>
              </a:rPr>
              <a:t> </a:t>
            </a:r>
            <a:r>
              <a:rPr lang="en-US" altLang="vi-VN" sz="2400" dirty="0" err="1">
                <a:solidFill>
                  <a:srgbClr val="0B19C8"/>
                </a:solidFill>
              </a:rPr>
              <a:t>viết</a:t>
            </a:r>
            <a:r>
              <a:rPr lang="en-US" altLang="vi-VN" sz="2400" dirty="0">
                <a:solidFill>
                  <a:srgbClr val="0B19C8"/>
                </a:solidFill>
              </a:rPr>
              <a:t> </a:t>
            </a:r>
            <a:r>
              <a:rPr lang="en-US" altLang="vi-VN" sz="2400" dirty="0" err="1">
                <a:solidFill>
                  <a:srgbClr val="0B19C8"/>
                </a:solidFill>
              </a:rPr>
              <a:t>hai</a:t>
            </a:r>
            <a:r>
              <a:rPr lang="en-US" altLang="vi-VN" sz="2400" dirty="0">
                <a:solidFill>
                  <a:srgbClr val="0B19C8"/>
                </a:solidFill>
              </a:rPr>
              <a:t> </a:t>
            </a:r>
            <a:r>
              <a:rPr lang="en-US" altLang="vi-VN" sz="2400" dirty="0" err="1">
                <a:solidFill>
                  <a:srgbClr val="0B19C8"/>
                </a:solidFill>
              </a:rPr>
              <a:t>chữ</a:t>
            </a:r>
            <a:r>
              <a:rPr lang="en-US" altLang="vi-VN" sz="2400" dirty="0">
                <a:solidFill>
                  <a:srgbClr val="0B19C8"/>
                </a:solidFill>
              </a:rPr>
              <a:t> </a:t>
            </a:r>
            <a:r>
              <a:rPr lang="en-US" altLang="vi-VN" sz="2400" dirty="0" err="1">
                <a:solidFill>
                  <a:srgbClr val="0B19C8"/>
                </a:solidFill>
              </a:rPr>
              <a:t>thật</a:t>
            </a:r>
            <a:r>
              <a:rPr lang="en-US" altLang="vi-VN" sz="2400" dirty="0">
                <a:solidFill>
                  <a:srgbClr val="0B19C8"/>
                </a:solidFill>
              </a:rPr>
              <a:t> to, </a:t>
            </a:r>
            <a:r>
              <a:rPr lang="en-US" altLang="vi-VN" sz="2400" dirty="0" err="1">
                <a:solidFill>
                  <a:srgbClr val="0B19C8"/>
                </a:solidFill>
              </a:rPr>
              <a:t>thật</a:t>
            </a:r>
            <a:r>
              <a:rPr lang="en-US" altLang="vi-VN" sz="2400" dirty="0">
                <a:solidFill>
                  <a:srgbClr val="0B19C8"/>
                </a:solidFill>
              </a:rPr>
              <a:t> </a:t>
            </a:r>
            <a:r>
              <a:rPr lang="en-US" altLang="vi-VN" sz="2400" dirty="0" err="1">
                <a:solidFill>
                  <a:srgbClr val="0B19C8"/>
                </a:solidFill>
              </a:rPr>
              <a:t>đậm</a:t>
            </a:r>
            <a:r>
              <a:rPr lang="en-US" altLang="vi-VN" sz="2400" dirty="0">
                <a:solidFill>
                  <a:srgbClr val="0B19C8"/>
                </a:solidFill>
              </a:rPr>
              <a:t>: “</a:t>
            </a:r>
            <a:r>
              <a:rPr lang="en-US" altLang="vi-VN" sz="2400" dirty="0" err="1">
                <a:solidFill>
                  <a:srgbClr val="0B19C8"/>
                </a:solidFill>
              </a:rPr>
              <a:t>Bác</a:t>
            </a:r>
            <a:r>
              <a:rPr lang="en-US" altLang="vi-VN" sz="2400" dirty="0">
                <a:solidFill>
                  <a:srgbClr val="0B19C8"/>
                </a:solidFill>
              </a:rPr>
              <a:t> </a:t>
            </a:r>
            <a:r>
              <a:rPr lang="en-US" altLang="vi-VN" sz="2400" dirty="0" err="1">
                <a:solidFill>
                  <a:srgbClr val="0B19C8"/>
                </a:solidFill>
              </a:rPr>
              <a:t>Hồ</a:t>
            </a:r>
            <a:r>
              <a:rPr lang="en-US" altLang="vi-VN" sz="2400" dirty="0">
                <a:solidFill>
                  <a:srgbClr val="0B19C8"/>
                </a:solidFill>
              </a:rPr>
              <a:t>”. Y </a:t>
            </a:r>
            <a:r>
              <a:rPr lang="en-US" altLang="vi-VN" sz="2400" dirty="0" err="1">
                <a:solidFill>
                  <a:srgbClr val="0B19C8"/>
                </a:solidFill>
              </a:rPr>
              <a:t>Hoa</a:t>
            </a:r>
            <a:r>
              <a:rPr lang="en-US" altLang="vi-VN" sz="2400" dirty="0">
                <a:solidFill>
                  <a:srgbClr val="0B19C8"/>
                </a:solidFill>
              </a:rPr>
              <a:t> </a:t>
            </a:r>
            <a:r>
              <a:rPr lang="en-US" altLang="vi-VN" sz="2400" dirty="0" err="1">
                <a:solidFill>
                  <a:srgbClr val="0B19C8"/>
                </a:solidFill>
              </a:rPr>
              <a:t>viết</a:t>
            </a:r>
            <a:r>
              <a:rPr lang="en-US" altLang="vi-VN" sz="2400" dirty="0">
                <a:solidFill>
                  <a:srgbClr val="0B19C8"/>
                </a:solidFill>
              </a:rPr>
              <a:t> </a:t>
            </a:r>
            <a:r>
              <a:rPr lang="en-US" altLang="vi-VN" sz="2400" dirty="0" err="1">
                <a:solidFill>
                  <a:srgbClr val="0B19C8"/>
                </a:solidFill>
              </a:rPr>
              <a:t>xong</a:t>
            </a:r>
            <a:r>
              <a:rPr lang="en-US" altLang="vi-VN" sz="2400" dirty="0">
                <a:solidFill>
                  <a:srgbClr val="0B19C8"/>
                </a:solidFill>
              </a:rPr>
              <a:t>, </a:t>
            </a:r>
            <a:r>
              <a:rPr lang="en-US" altLang="vi-VN" sz="2400" dirty="0" err="1">
                <a:solidFill>
                  <a:srgbClr val="0B19C8"/>
                </a:solidFill>
              </a:rPr>
              <a:t>bỗng</a:t>
            </a:r>
            <a:r>
              <a:rPr lang="en-US" altLang="vi-VN" sz="2400" dirty="0">
                <a:solidFill>
                  <a:srgbClr val="0B19C8"/>
                </a:solidFill>
              </a:rPr>
              <a:t> bao </a:t>
            </a:r>
            <a:r>
              <a:rPr lang="en-US" altLang="vi-VN" sz="2400" dirty="0" err="1">
                <a:solidFill>
                  <a:srgbClr val="0B19C8"/>
                </a:solidFill>
              </a:rPr>
              <a:t>nhiêu</a:t>
            </a:r>
            <a:r>
              <a:rPr lang="en-US" altLang="vi-VN" sz="2400" dirty="0">
                <a:solidFill>
                  <a:srgbClr val="0B19C8"/>
                </a:solidFill>
              </a:rPr>
              <a:t> </a:t>
            </a:r>
            <a:r>
              <a:rPr lang="en-US" altLang="vi-VN" sz="2400" dirty="0" err="1">
                <a:solidFill>
                  <a:srgbClr val="0B19C8"/>
                </a:solidFill>
              </a:rPr>
              <a:t>tiếng</a:t>
            </a:r>
            <a:r>
              <a:rPr lang="en-US" altLang="vi-VN" sz="2400" dirty="0">
                <a:solidFill>
                  <a:srgbClr val="0B19C8"/>
                </a:solidFill>
              </a:rPr>
              <a:t> </a:t>
            </a:r>
            <a:r>
              <a:rPr lang="en-US" altLang="vi-VN" sz="2400" dirty="0" err="1">
                <a:solidFill>
                  <a:srgbClr val="0B19C8"/>
                </a:solidFill>
              </a:rPr>
              <a:t>cùng</a:t>
            </a:r>
            <a:r>
              <a:rPr lang="en-US" altLang="vi-VN" sz="2400" dirty="0">
                <a:solidFill>
                  <a:srgbClr val="0B19C8"/>
                </a:solidFill>
              </a:rPr>
              <a:t> </a:t>
            </a:r>
            <a:r>
              <a:rPr lang="en-US" altLang="vi-VN" sz="2400" dirty="0" err="1">
                <a:solidFill>
                  <a:srgbClr val="0B19C8"/>
                </a:solidFill>
              </a:rPr>
              <a:t>hò</a:t>
            </a:r>
            <a:r>
              <a:rPr lang="en-US" altLang="vi-VN" sz="2400" dirty="0">
                <a:solidFill>
                  <a:srgbClr val="0B19C8"/>
                </a:solidFill>
              </a:rPr>
              <a:t> </a:t>
            </a:r>
            <a:r>
              <a:rPr lang="en-US" altLang="vi-VN" sz="2400" dirty="0" err="1">
                <a:solidFill>
                  <a:srgbClr val="0B19C8"/>
                </a:solidFill>
              </a:rPr>
              <a:t>reo</a:t>
            </a:r>
            <a:r>
              <a:rPr lang="en-US" altLang="vi-VN" sz="2400" dirty="0">
                <a:solidFill>
                  <a:srgbClr val="0B19C8"/>
                </a:solidFill>
              </a:rPr>
              <a:t>:</a:t>
            </a:r>
          </a:p>
          <a:p>
            <a:pPr algn="just" eaLnBrk="1" hangingPunct="1">
              <a:spcBef>
                <a:spcPct val="50000"/>
              </a:spcBef>
              <a:buFontTx/>
              <a:buChar char="-"/>
            </a:pPr>
            <a:r>
              <a:rPr lang="en-US" altLang="vi-VN" sz="2400" dirty="0">
                <a:solidFill>
                  <a:srgbClr val="0B19C8"/>
                </a:solidFill>
              </a:rPr>
              <a:t> </a:t>
            </a:r>
            <a:r>
              <a:rPr lang="en-US" altLang="vi-VN" sz="2400" dirty="0" err="1">
                <a:solidFill>
                  <a:srgbClr val="0B19C8"/>
                </a:solidFill>
              </a:rPr>
              <a:t>Ôi</a:t>
            </a:r>
            <a:r>
              <a:rPr lang="en-US" altLang="vi-VN" sz="2400" dirty="0">
                <a:solidFill>
                  <a:srgbClr val="0B19C8"/>
                </a:solidFill>
              </a:rPr>
              <a:t>, </a:t>
            </a:r>
            <a:r>
              <a:rPr lang="en-US" altLang="vi-VN" sz="2400" dirty="0" err="1">
                <a:solidFill>
                  <a:srgbClr val="0B19C8"/>
                </a:solidFill>
              </a:rPr>
              <a:t>chữ</a:t>
            </a:r>
            <a:r>
              <a:rPr lang="en-US" altLang="vi-VN" sz="2400" dirty="0">
                <a:solidFill>
                  <a:srgbClr val="0B19C8"/>
                </a:solidFill>
              </a:rPr>
              <a:t> </a:t>
            </a:r>
            <a:r>
              <a:rPr lang="en-US" altLang="vi-VN" sz="2400" dirty="0" err="1">
                <a:solidFill>
                  <a:srgbClr val="0B19C8"/>
                </a:solidFill>
              </a:rPr>
              <a:t>cô</a:t>
            </a:r>
            <a:r>
              <a:rPr lang="en-US" altLang="vi-VN" sz="2400" dirty="0">
                <a:solidFill>
                  <a:srgbClr val="0B19C8"/>
                </a:solidFill>
              </a:rPr>
              <a:t> </a:t>
            </a:r>
            <a:r>
              <a:rPr lang="en-US" altLang="vi-VN" sz="2400" dirty="0" err="1">
                <a:solidFill>
                  <a:srgbClr val="0B19C8"/>
                </a:solidFill>
              </a:rPr>
              <a:t>giáo</a:t>
            </a:r>
            <a:r>
              <a:rPr lang="en-US" altLang="vi-VN" sz="2400" dirty="0">
                <a:solidFill>
                  <a:srgbClr val="0B19C8"/>
                </a:solidFill>
              </a:rPr>
              <a:t> </a:t>
            </a:r>
            <a:r>
              <a:rPr lang="en-US" altLang="vi-VN" sz="2400" dirty="0" err="1">
                <a:solidFill>
                  <a:srgbClr val="0B19C8"/>
                </a:solidFill>
              </a:rPr>
              <a:t>này</a:t>
            </a:r>
            <a:r>
              <a:rPr lang="en-US" altLang="vi-VN" sz="2400" dirty="0">
                <a:solidFill>
                  <a:srgbClr val="0B19C8"/>
                </a:solidFill>
              </a:rPr>
              <a:t>! </a:t>
            </a:r>
            <a:r>
              <a:rPr lang="en-US" altLang="vi-VN" sz="2400" dirty="0" err="1">
                <a:solidFill>
                  <a:srgbClr val="0B19C8"/>
                </a:solidFill>
              </a:rPr>
              <a:t>Nhìn</a:t>
            </a:r>
            <a:r>
              <a:rPr lang="en-US" altLang="vi-VN" sz="2400" dirty="0">
                <a:solidFill>
                  <a:srgbClr val="0B19C8"/>
                </a:solidFill>
              </a:rPr>
              <a:t> </a:t>
            </a:r>
            <a:r>
              <a:rPr lang="en-US" altLang="vi-VN" sz="2400" dirty="0" err="1">
                <a:solidFill>
                  <a:srgbClr val="0B19C8"/>
                </a:solidFill>
              </a:rPr>
              <a:t>kìa</a:t>
            </a:r>
            <a:r>
              <a:rPr lang="en-US" altLang="vi-VN" sz="2400" dirty="0">
                <a:solidFill>
                  <a:srgbClr val="0B19C8"/>
                </a:solidFill>
              </a:rPr>
              <a:t>!</a:t>
            </a:r>
          </a:p>
          <a:p>
            <a:pPr algn="just" eaLnBrk="1" hangingPunct="1">
              <a:spcBef>
                <a:spcPct val="50000"/>
              </a:spcBef>
              <a:buFontTx/>
              <a:buChar char="-"/>
            </a:pPr>
            <a:r>
              <a:rPr lang="en-US" altLang="vi-VN" sz="2400" dirty="0">
                <a:solidFill>
                  <a:srgbClr val="0B19C8"/>
                </a:solidFill>
              </a:rPr>
              <a:t> A, </a:t>
            </a:r>
            <a:r>
              <a:rPr lang="en-US" altLang="vi-VN" sz="2400" dirty="0" err="1">
                <a:solidFill>
                  <a:srgbClr val="0B19C8"/>
                </a:solidFill>
              </a:rPr>
              <a:t>chữ</a:t>
            </a:r>
            <a:r>
              <a:rPr lang="en-US" altLang="vi-VN" sz="2400" dirty="0">
                <a:solidFill>
                  <a:srgbClr val="0B19C8"/>
                </a:solidFill>
              </a:rPr>
              <a:t>, </a:t>
            </a:r>
            <a:r>
              <a:rPr lang="en-US" altLang="vi-VN" sz="2400" dirty="0" err="1">
                <a:solidFill>
                  <a:srgbClr val="0B19C8"/>
                </a:solidFill>
              </a:rPr>
              <a:t>chữ</a:t>
            </a:r>
            <a:r>
              <a:rPr lang="en-US" altLang="vi-VN" sz="2400" dirty="0">
                <a:solidFill>
                  <a:srgbClr val="0B19C8"/>
                </a:solidFill>
              </a:rPr>
              <a:t> </a:t>
            </a:r>
            <a:r>
              <a:rPr lang="en-US" altLang="vi-VN" sz="2400" dirty="0" err="1">
                <a:solidFill>
                  <a:srgbClr val="0B19C8"/>
                </a:solidFill>
              </a:rPr>
              <a:t>cô</a:t>
            </a:r>
            <a:r>
              <a:rPr lang="en-US" altLang="vi-VN" sz="2400" dirty="0">
                <a:solidFill>
                  <a:srgbClr val="0B19C8"/>
                </a:solidFill>
              </a:rPr>
              <a:t> </a:t>
            </a:r>
            <a:r>
              <a:rPr lang="en-US" altLang="vi-VN" sz="2400" dirty="0" err="1">
                <a:solidFill>
                  <a:srgbClr val="0B19C8"/>
                </a:solidFill>
              </a:rPr>
              <a:t>giáo</a:t>
            </a:r>
            <a:r>
              <a:rPr lang="en-US" altLang="vi-VN" sz="2400" dirty="0">
                <a:solidFill>
                  <a:srgbClr val="0B19C8"/>
                </a:solidFill>
              </a:rPr>
              <a:t>!</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371" y="2923938"/>
            <a:ext cx="2097315" cy="138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3577771" y="1705428"/>
            <a:ext cx="178525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a:cxnSpLocks/>
          </p:cNvCxnSpPr>
          <p:nvPr/>
        </p:nvCxnSpPr>
        <p:spPr>
          <a:xfrm>
            <a:off x="2039256" y="2082799"/>
            <a:ext cx="1252584"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2" name="Straight Connector 11"/>
          <p:cNvCxnSpPr/>
          <p:nvPr/>
        </p:nvCxnSpPr>
        <p:spPr>
          <a:xfrm>
            <a:off x="5392057" y="2460171"/>
            <a:ext cx="892629"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4" name="Straight Connector 13"/>
          <p:cNvCxnSpPr/>
          <p:nvPr/>
        </p:nvCxnSpPr>
        <p:spPr>
          <a:xfrm>
            <a:off x="581492" y="2813396"/>
            <a:ext cx="111385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6" name="Straight Connector 15"/>
          <p:cNvCxnSpPr/>
          <p:nvPr/>
        </p:nvCxnSpPr>
        <p:spPr>
          <a:xfrm>
            <a:off x="1959428" y="2844800"/>
            <a:ext cx="111385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7" name="Straight Connector 16"/>
          <p:cNvCxnSpPr/>
          <p:nvPr/>
        </p:nvCxnSpPr>
        <p:spPr>
          <a:xfrm>
            <a:off x="3149600" y="3185885"/>
            <a:ext cx="892629"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8" name="Straight Connector 17"/>
          <p:cNvCxnSpPr/>
          <p:nvPr/>
        </p:nvCxnSpPr>
        <p:spPr>
          <a:xfrm>
            <a:off x="741984" y="3722913"/>
            <a:ext cx="34658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p:nvCxnSpPr>
        <p:spPr>
          <a:xfrm>
            <a:off x="1188299" y="4259942"/>
            <a:ext cx="34658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p:nvCxnSpPr>
        <p:spPr>
          <a:xfrm>
            <a:off x="1790641" y="4259942"/>
            <a:ext cx="34658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2322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250" fill="hold"/>
                                        <p:tgtEl>
                                          <p:spTgt spid="9"/>
                                        </p:tgtEl>
                                        <p:attrNameLst>
                                          <p:attrName>ppt_x</p:attrName>
                                        </p:attrNameLst>
                                      </p:cBhvr>
                                      <p:tavLst>
                                        <p:tav tm="0">
                                          <p:val>
                                            <p:strVal val="#ppt_x"/>
                                          </p:val>
                                        </p:tav>
                                        <p:tav tm="100000">
                                          <p:val>
                                            <p:strVal val="#ppt_x"/>
                                          </p:val>
                                        </p:tav>
                                      </p:tavLst>
                                    </p:anim>
                                    <p:anim calcmode="lin" valueType="num">
                                      <p:cBhvr additive="base">
                                        <p:cTn id="15" dur="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39"/>
        <p:cNvGrpSpPr/>
        <p:nvPr/>
      </p:nvGrpSpPr>
      <p:grpSpPr>
        <a:xfrm>
          <a:off x="0" y="0"/>
          <a:ext cx="0" cy="0"/>
          <a:chOff x="0" y="0"/>
          <a:chExt cx="0" cy="0"/>
        </a:xfrm>
      </p:grpSpPr>
      <p:sp>
        <p:nvSpPr>
          <p:cNvPr id="4240" name="Google Shape;4240;p57"/>
          <p:cNvSpPr/>
          <p:nvPr/>
        </p:nvSpPr>
        <p:spPr>
          <a:xfrm>
            <a:off x="349884" y="299100"/>
            <a:ext cx="3579816"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4243" name="Google Shape;4243;p57"/>
          <p:cNvGrpSpPr/>
          <p:nvPr/>
        </p:nvGrpSpPr>
        <p:grpSpPr>
          <a:xfrm rot="-1311732">
            <a:off x="-59887" y="313163"/>
            <a:ext cx="1432226" cy="400686"/>
            <a:chOff x="376100" y="1855725"/>
            <a:chExt cx="6820025" cy="1908000"/>
          </a:xfrm>
        </p:grpSpPr>
        <p:sp>
          <p:nvSpPr>
            <p:cNvPr id="4244" name="Google Shape;4244;p57"/>
            <p:cNvSpPr/>
            <p:nvPr/>
          </p:nvSpPr>
          <p:spPr>
            <a:xfrm>
              <a:off x="376100" y="1855725"/>
              <a:ext cx="6820025" cy="1908000"/>
            </a:xfrm>
            <a:custGeom>
              <a:avLst/>
              <a:gdLst/>
              <a:ahLst/>
              <a:cxnLst/>
              <a:rect l="l" t="t" r="r" b="b"/>
              <a:pathLst>
                <a:path w="272801" h="76320" extrusionOk="0">
                  <a:moveTo>
                    <a:pt x="1" y="0"/>
                  </a:moveTo>
                  <a:cubicBezTo>
                    <a:pt x="2017" y="2229"/>
                    <a:pt x="4140" y="4246"/>
                    <a:pt x="6476" y="6157"/>
                  </a:cubicBezTo>
                  <a:cubicBezTo>
                    <a:pt x="7006" y="6581"/>
                    <a:pt x="8174" y="7112"/>
                    <a:pt x="8280" y="7855"/>
                  </a:cubicBezTo>
                  <a:cubicBezTo>
                    <a:pt x="8493" y="8598"/>
                    <a:pt x="7643" y="9553"/>
                    <a:pt x="7219" y="10190"/>
                  </a:cubicBezTo>
                  <a:cubicBezTo>
                    <a:pt x="6476" y="11145"/>
                    <a:pt x="5627" y="11995"/>
                    <a:pt x="4883" y="13056"/>
                  </a:cubicBezTo>
                  <a:cubicBezTo>
                    <a:pt x="4247" y="13693"/>
                    <a:pt x="4034" y="14542"/>
                    <a:pt x="4140" y="15391"/>
                  </a:cubicBezTo>
                  <a:cubicBezTo>
                    <a:pt x="4671" y="16665"/>
                    <a:pt x="5414" y="17727"/>
                    <a:pt x="6476" y="18682"/>
                  </a:cubicBezTo>
                  <a:cubicBezTo>
                    <a:pt x="7219" y="19425"/>
                    <a:pt x="7962" y="20168"/>
                    <a:pt x="8705" y="21017"/>
                  </a:cubicBezTo>
                  <a:cubicBezTo>
                    <a:pt x="9448" y="21760"/>
                    <a:pt x="10403" y="22715"/>
                    <a:pt x="10403" y="23777"/>
                  </a:cubicBezTo>
                  <a:cubicBezTo>
                    <a:pt x="10403" y="24732"/>
                    <a:pt x="9554" y="25475"/>
                    <a:pt x="8705" y="26112"/>
                  </a:cubicBezTo>
                  <a:cubicBezTo>
                    <a:pt x="7749" y="26855"/>
                    <a:pt x="6688" y="27492"/>
                    <a:pt x="5733" y="28235"/>
                  </a:cubicBezTo>
                  <a:cubicBezTo>
                    <a:pt x="4777" y="29084"/>
                    <a:pt x="3079" y="29933"/>
                    <a:pt x="2336" y="31313"/>
                  </a:cubicBezTo>
                  <a:cubicBezTo>
                    <a:pt x="1593" y="32693"/>
                    <a:pt x="3079" y="34073"/>
                    <a:pt x="4034" y="34922"/>
                  </a:cubicBezTo>
                  <a:cubicBezTo>
                    <a:pt x="5096" y="35772"/>
                    <a:pt x="6476" y="36727"/>
                    <a:pt x="7643" y="37576"/>
                  </a:cubicBezTo>
                  <a:cubicBezTo>
                    <a:pt x="8174" y="38001"/>
                    <a:pt x="8705" y="38425"/>
                    <a:pt x="9236" y="38850"/>
                  </a:cubicBezTo>
                  <a:cubicBezTo>
                    <a:pt x="9660" y="39274"/>
                    <a:pt x="10085" y="39699"/>
                    <a:pt x="10403" y="40230"/>
                  </a:cubicBezTo>
                  <a:cubicBezTo>
                    <a:pt x="10722" y="41185"/>
                    <a:pt x="10403" y="42353"/>
                    <a:pt x="9660" y="43096"/>
                  </a:cubicBezTo>
                  <a:cubicBezTo>
                    <a:pt x="8811" y="43945"/>
                    <a:pt x="7643" y="44582"/>
                    <a:pt x="6476" y="45006"/>
                  </a:cubicBezTo>
                  <a:cubicBezTo>
                    <a:pt x="5308" y="45537"/>
                    <a:pt x="3928" y="46174"/>
                    <a:pt x="3822" y="47660"/>
                  </a:cubicBezTo>
                  <a:cubicBezTo>
                    <a:pt x="3610" y="49783"/>
                    <a:pt x="6370" y="50951"/>
                    <a:pt x="7962" y="51800"/>
                  </a:cubicBezTo>
                  <a:cubicBezTo>
                    <a:pt x="9236" y="52543"/>
                    <a:pt x="11359" y="53498"/>
                    <a:pt x="11252" y="55196"/>
                  </a:cubicBezTo>
                  <a:cubicBezTo>
                    <a:pt x="11040" y="56895"/>
                    <a:pt x="8917" y="57638"/>
                    <a:pt x="7537" y="58275"/>
                  </a:cubicBezTo>
                  <a:cubicBezTo>
                    <a:pt x="6688" y="58487"/>
                    <a:pt x="5945" y="58912"/>
                    <a:pt x="5308" y="59548"/>
                  </a:cubicBezTo>
                  <a:cubicBezTo>
                    <a:pt x="4777" y="60504"/>
                    <a:pt x="5414" y="61671"/>
                    <a:pt x="6157" y="62414"/>
                  </a:cubicBezTo>
                  <a:cubicBezTo>
                    <a:pt x="7113" y="63264"/>
                    <a:pt x="8068" y="64007"/>
                    <a:pt x="9129" y="64644"/>
                  </a:cubicBezTo>
                  <a:cubicBezTo>
                    <a:pt x="9766" y="65174"/>
                    <a:pt x="10615" y="65811"/>
                    <a:pt x="10403" y="66660"/>
                  </a:cubicBezTo>
                  <a:cubicBezTo>
                    <a:pt x="10297" y="67934"/>
                    <a:pt x="9023" y="68889"/>
                    <a:pt x="8068" y="69632"/>
                  </a:cubicBezTo>
                  <a:cubicBezTo>
                    <a:pt x="6794" y="70800"/>
                    <a:pt x="5308" y="71862"/>
                    <a:pt x="3822" y="72923"/>
                  </a:cubicBezTo>
                  <a:cubicBezTo>
                    <a:pt x="2336" y="73984"/>
                    <a:pt x="2124" y="75152"/>
                    <a:pt x="531" y="76320"/>
                  </a:cubicBezTo>
                  <a:lnTo>
                    <a:pt x="271951" y="76320"/>
                  </a:lnTo>
                  <a:cubicBezTo>
                    <a:pt x="270890" y="74303"/>
                    <a:pt x="269616" y="72286"/>
                    <a:pt x="268342" y="70269"/>
                  </a:cubicBezTo>
                  <a:cubicBezTo>
                    <a:pt x="267706" y="69102"/>
                    <a:pt x="265795" y="67085"/>
                    <a:pt x="267387" y="65917"/>
                  </a:cubicBezTo>
                  <a:cubicBezTo>
                    <a:pt x="267812" y="65493"/>
                    <a:pt x="268342" y="65174"/>
                    <a:pt x="268767" y="64856"/>
                  </a:cubicBezTo>
                  <a:cubicBezTo>
                    <a:pt x="269085" y="64644"/>
                    <a:pt x="269404" y="64431"/>
                    <a:pt x="269616" y="64113"/>
                  </a:cubicBezTo>
                  <a:cubicBezTo>
                    <a:pt x="270041" y="63794"/>
                    <a:pt x="269616" y="63688"/>
                    <a:pt x="269404" y="63370"/>
                  </a:cubicBezTo>
                  <a:cubicBezTo>
                    <a:pt x="268342" y="62308"/>
                    <a:pt x="266963" y="61353"/>
                    <a:pt x="265795" y="60398"/>
                  </a:cubicBezTo>
                  <a:cubicBezTo>
                    <a:pt x="264203" y="59018"/>
                    <a:pt x="261549" y="57001"/>
                    <a:pt x="262610" y="54772"/>
                  </a:cubicBezTo>
                  <a:cubicBezTo>
                    <a:pt x="264097" y="51587"/>
                    <a:pt x="272801" y="48615"/>
                    <a:pt x="268661" y="44369"/>
                  </a:cubicBezTo>
                  <a:cubicBezTo>
                    <a:pt x="267069" y="42671"/>
                    <a:pt x="264733" y="41716"/>
                    <a:pt x="263460" y="39805"/>
                  </a:cubicBezTo>
                  <a:cubicBezTo>
                    <a:pt x="262929" y="39168"/>
                    <a:pt x="262717" y="38319"/>
                    <a:pt x="262929" y="37470"/>
                  </a:cubicBezTo>
                  <a:cubicBezTo>
                    <a:pt x="263354" y="36515"/>
                    <a:pt x="264097" y="35665"/>
                    <a:pt x="264946" y="35029"/>
                  </a:cubicBezTo>
                  <a:cubicBezTo>
                    <a:pt x="265901" y="34179"/>
                    <a:pt x="267069" y="33542"/>
                    <a:pt x="268024" y="32693"/>
                  </a:cubicBezTo>
                  <a:cubicBezTo>
                    <a:pt x="269085" y="32056"/>
                    <a:pt x="269722" y="30889"/>
                    <a:pt x="269829" y="29721"/>
                  </a:cubicBezTo>
                  <a:cubicBezTo>
                    <a:pt x="269616" y="27280"/>
                    <a:pt x="266750" y="26324"/>
                    <a:pt x="265264" y="24626"/>
                  </a:cubicBezTo>
                  <a:cubicBezTo>
                    <a:pt x="263778" y="22928"/>
                    <a:pt x="264521" y="20699"/>
                    <a:pt x="266113" y="19213"/>
                  </a:cubicBezTo>
                  <a:cubicBezTo>
                    <a:pt x="266963" y="18363"/>
                    <a:pt x="268236" y="17514"/>
                    <a:pt x="268555" y="16240"/>
                  </a:cubicBezTo>
                  <a:cubicBezTo>
                    <a:pt x="268661" y="14754"/>
                    <a:pt x="268130" y="13375"/>
                    <a:pt x="266963" y="12419"/>
                  </a:cubicBezTo>
                  <a:cubicBezTo>
                    <a:pt x="266113" y="11676"/>
                    <a:pt x="265476" y="10721"/>
                    <a:pt x="265158" y="9659"/>
                  </a:cubicBezTo>
                  <a:cubicBezTo>
                    <a:pt x="265158" y="8386"/>
                    <a:pt x="265583" y="7218"/>
                    <a:pt x="266326" y="6369"/>
                  </a:cubicBezTo>
                  <a:cubicBezTo>
                    <a:pt x="268024" y="4034"/>
                    <a:pt x="269829" y="1911"/>
                    <a:pt x="271845" y="0"/>
                  </a:cubicBezTo>
                  <a:close/>
                </a:path>
              </a:pathLst>
            </a:custGeom>
            <a:solidFill>
              <a:schemeClr val="accent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4245" name="Google Shape;4245;p57"/>
            <p:cNvSpPr/>
            <p:nvPr/>
          </p:nvSpPr>
          <p:spPr>
            <a:xfrm>
              <a:off x="58840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46" name="Google Shape;4246;p57"/>
            <p:cNvSpPr/>
            <p:nvPr/>
          </p:nvSpPr>
          <p:spPr>
            <a:xfrm>
              <a:off x="920100"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47" name="Google Shape;4247;p57"/>
            <p:cNvSpPr/>
            <p:nvPr/>
          </p:nvSpPr>
          <p:spPr>
            <a:xfrm>
              <a:off x="12491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48" name="Google Shape;4248;p57"/>
            <p:cNvSpPr/>
            <p:nvPr/>
          </p:nvSpPr>
          <p:spPr>
            <a:xfrm>
              <a:off x="1580875"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49" name="Google Shape;4249;p57"/>
            <p:cNvSpPr/>
            <p:nvPr/>
          </p:nvSpPr>
          <p:spPr>
            <a:xfrm>
              <a:off x="190995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50" name="Google Shape;4250;p57"/>
            <p:cNvSpPr/>
            <p:nvPr/>
          </p:nvSpPr>
          <p:spPr>
            <a:xfrm>
              <a:off x="2241650"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51" name="Google Shape;4251;p57"/>
            <p:cNvSpPr/>
            <p:nvPr/>
          </p:nvSpPr>
          <p:spPr>
            <a:xfrm>
              <a:off x="2570700"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52" name="Google Shape;4252;p57"/>
            <p:cNvSpPr/>
            <p:nvPr/>
          </p:nvSpPr>
          <p:spPr>
            <a:xfrm>
              <a:off x="2902425" y="1945950"/>
              <a:ext cx="424625" cy="382150"/>
            </a:xfrm>
            <a:custGeom>
              <a:avLst/>
              <a:gdLst/>
              <a:ahLst/>
              <a:cxnLst/>
              <a:rect l="l" t="t" r="r" b="b"/>
              <a:pathLst>
                <a:path w="16985" h="15286" extrusionOk="0">
                  <a:moveTo>
                    <a:pt x="8492" y="0"/>
                  </a:moveTo>
                  <a:lnTo>
                    <a:pt x="0" y="15285"/>
                  </a:lnTo>
                  <a:lnTo>
                    <a:pt x="16984" y="15285"/>
                  </a:lnTo>
                  <a:lnTo>
                    <a:pt x="8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53" name="Google Shape;4253;p57"/>
            <p:cNvSpPr/>
            <p:nvPr/>
          </p:nvSpPr>
          <p:spPr>
            <a:xfrm>
              <a:off x="3231475" y="1945950"/>
              <a:ext cx="424625" cy="382150"/>
            </a:xfrm>
            <a:custGeom>
              <a:avLst/>
              <a:gdLst/>
              <a:ahLst/>
              <a:cxnLst/>
              <a:rect l="l" t="t" r="r" b="b"/>
              <a:pathLst>
                <a:path w="16985" h="15286" extrusionOk="0">
                  <a:moveTo>
                    <a:pt x="1" y="0"/>
                  </a:moveTo>
                  <a:lnTo>
                    <a:pt x="8493"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54" name="Google Shape;4254;p57"/>
            <p:cNvSpPr/>
            <p:nvPr/>
          </p:nvSpPr>
          <p:spPr>
            <a:xfrm>
              <a:off x="3563200"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55" name="Google Shape;4255;p57"/>
            <p:cNvSpPr/>
            <p:nvPr/>
          </p:nvSpPr>
          <p:spPr>
            <a:xfrm>
              <a:off x="389225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56" name="Google Shape;4256;p57"/>
            <p:cNvSpPr/>
            <p:nvPr/>
          </p:nvSpPr>
          <p:spPr>
            <a:xfrm>
              <a:off x="4223975"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57" name="Google Shape;4257;p57"/>
            <p:cNvSpPr/>
            <p:nvPr/>
          </p:nvSpPr>
          <p:spPr>
            <a:xfrm>
              <a:off x="4553025" y="1945950"/>
              <a:ext cx="424625" cy="382150"/>
            </a:xfrm>
            <a:custGeom>
              <a:avLst/>
              <a:gdLst/>
              <a:ahLst/>
              <a:cxnLst/>
              <a:rect l="l" t="t" r="r" b="b"/>
              <a:pathLst>
                <a:path w="16985"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58" name="Google Shape;4258;p57"/>
            <p:cNvSpPr/>
            <p:nvPr/>
          </p:nvSpPr>
          <p:spPr>
            <a:xfrm>
              <a:off x="4884725"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59" name="Google Shape;4259;p57"/>
            <p:cNvSpPr/>
            <p:nvPr/>
          </p:nvSpPr>
          <p:spPr>
            <a:xfrm>
              <a:off x="5545500"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60" name="Google Shape;4260;p57"/>
            <p:cNvSpPr/>
            <p:nvPr/>
          </p:nvSpPr>
          <p:spPr>
            <a:xfrm>
              <a:off x="521380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61" name="Google Shape;4261;p57"/>
            <p:cNvSpPr/>
            <p:nvPr/>
          </p:nvSpPr>
          <p:spPr>
            <a:xfrm>
              <a:off x="58745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62" name="Google Shape;4262;p57"/>
            <p:cNvSpPr/>
            <p:nvPr/>
          </p:nvSpPr>
          <p:spPr>
            <a:xfrm>
              <a:off x="6206275"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63" name="Google Shape;4263;p57"/>
            <p:cNvSpPr/>
            <p:nvPr/>
          </p:nvSpPr>
          <p:spPr>
            <a:xfrm>
              <a:off x="6535325"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64" name="Google Shape;4264;p57"/>
            <p:cNvSpPr/>
            <p:nvPr/>
          </p:nvSpPr>
          <p:spPr>
            <a:xfrm>
              <a:off x="755575"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65" name="Google Shape;4265;p57"/>
            <p:cNvSpPr/>
            <p:nvPr/>
          </p:nvSpPr>
          <p:spPr>
            <a:xfrm>
              <a:off x="1084650" y="2394400"/>
              <a:ext cx="424600" cy="382175"/>
            </a:xfrm>
            <a:custGeom>
              <a:avLst/>
              <a:gdLst/>
              <a:ahLst/>
              <a:cxnLst/>
              <a:rect l="l" t="t" r="r" b="b"/>
              <a:pathLst>
                <a:path w="16984" h="15287" extrusionOk="0">
                  <a:moveTo>
                    <a:pt x="0" y="1"/>
                  </a:moveTo>
                  <a:lnTo>
                    <a:pt x="8492" y="15286"/>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66" name="Google Shape;4266;p57"/>
            <p:cNvSpPr/>
            <p:nvPr/>
          </p:nvSpPr>
          <p:spPr>
            <a:xfrm>
              <a:off x="1413700" y="2394400"/>
              <a:ext cx="427275" cy="382175"/>
            </a:xfrm>
            <a:custGeom>
              <a:avLst/>
              <a:gdLst/>
              <a:ahLst/>
              <a:cxnLst/>
              <a:rect l="l" t="t" r="r" b="b"/>
              <a:pathLst>
                <a:path w="17091" h="15287" extrusionOk="0">
                  <a:moveTo>
                    <a:pt x="8598" y="1"/>
                  </a:moveTo>
                  <a:lnTo>
                    <a:pt x="0" y="15286"/>
                  </a:lnTo>
                  <a:lnTo>
                    <a:pt x="17090" y="15286"/>
                  </a:lnTo>
                  <a:lnTo>
                    <a:pt x="859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67" name="Google Shape;4267;p57"/>
            <p:cNvSpPr/>
            <p:nvPr/>
          </p:nvSpPr>
          <p:spPr>
            <a:xfrm>
              <a:off x="1745400" y="2394400"/>
              <a:ext cx="424625" cy="382175"/>
            </a:xfrm>
            <a:custGeom>
              <a:avLst/>
              <a:gdLst/>
              <a:ahLst/>
              <a:cxnLst/>
              <a:rect l="l" t="t" r="r" b="b"/>
              <a:pathLst>
                <a:path w="16985" h="15287" extrusionOk="0">
                  <a:moveTo>
                    <a:pt x="1" y="1"/>
                  </a:moveTo>
                  <a:lnTo>
                    <a:pt x="8493" y="15286"/>
                  </a:lnTo>
                  <a:lnTo>
                    <a:pt x="16985"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68" name="Google Shape;4268;p57"/>
            <p:cNvSpPr/>
            <p:nvPr/>
          </p:nvSpPr>
          <p:spPr>
            <a:xfrm>
              <a:off x="2077125" y="2394400"/>
              <a:ext cx="424625" cy="382175"/>
            </a:xfrm>
            <a:custGeom>
              <a:avLst/>
              <a:gdLst/>
              <a:ahLst/>
              <a:cxnLst/>
              <a:rect l="l" t="t" r="r" b="b"/>
              <a:pathLst>
                <a:path w="16985" h="15287" extrusionOk="0">
                  <a:moveTo>
                    <a:pt x="8492" y="1"/>
                  </a:moveTo>
                  <a:lnTo>
                    <a:pt x="0" y="15286"/>
                  </a:lnTo>
                  <a:lnTo>
                    <a:pt x="16984" y="15286"/>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69" name="Google Shape;4269;p57"/>
            <p:cNvSpPr/>
            <p:nvPr/>
          </p:nvSpPr>
          <p:spPr>
            <a:xfrm>
              <a:off x="2406175"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70" name="Google Shape;4270;p57"/>
            <p:cNvSpPr/>
            <p:nvPr/>
          </p:nvSpPr>
          <p:spPr>
            <a:xfrm>
              <a:off x="273790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71" name="Google Shape;4271;p57"/>
            <p:cNvSpPr/>
            <p:nvPr/>
          </p:nvSpPr>
          <p:spPr>
            <a:xfrm>
              <a:off x="3066950" y="2394400"/>
              <a:ext cx="424625" cy="382175"/>
            </a:xfrm>
            <a:custGeom>
              <a:avLst/>
              <a:gdLst/>
              <a:ahLst/>
              <a:cxnLst/>
              <a:rect l="l" t="t" r="r" b="b"/>
              <a:pathLst>
                <a:path w="16985" h="15287" extrusionOk="0">
                  <a:moveTo>
                    <a:pt x="1"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72" name="Google Shape;4272;p57"/>
            <p:cNvSpPr/>
            <p:nvPr/>
          </p:nvSpPr>
          <p:spPr>
            <a:xfrm>
              <a:off x="3398675"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73" name="Google Shape;4273;p57"/>
            <p:cNvSpPr/>
            <p:nvPr/>
          </p:nvSpPr>
          <p:spPr>
            <a:xfrm>
              <a:off x="3727725" y="2394400"/>
              <a:ext cx="424625" cy="382175"/>
            </a:xfrm>
            <a:custGeom>
              <a:avLst/>
              <a:gdLst/>
              <a:ahLst/>
              <a:cxnLst/>
              <a:rect l="l" t="t" r="r" b="b"/>
              <a:pathLst>
                <a:path w="16985" h="15287" extrusionOk="0">
                  <a:moveTo>
                    <a:pt x="0" y="1"/>
                  </a:moveTo>
                  <a:lnTo>
                    <a:pt x="8492" y="15286"/>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74" name="Google Shape;4274;p57"/>
            <p:cNvSpPr/>
            <p:nvPr/>
          </p:nvSpPr>
          <p:spPr>
            <a:xfrm>
              <a:off x="4059425" y="2394400"/>
              <a:ext cx="424625" cy="382175"/>
            </a:xfrm>
            <a:custGeom>
              <a:avLst/>
              <a:gdLst/>
              <a:ahLst/>
              <a:cxnLst/>
              <a:rect l="l" t="t" r="r" b="b"/>
              <a:pathLst>
                <a:path w="16985" h="15287"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75" name="Google Shape;4275;p57"/>
            <p:cNvSpPr/>
            <p:nvPr/>
          </p:nvSpPr>
          <p:spPr>
            <a:xfrm>
              <a:off x="4388500" y="2394400"/>
              <a:ext cx="424600" cy="382175"/>
            </a:xfrm>
            <a:custGeom>
              <a:avLst/>
              <a:gdLst/>
              <a:ahLst/>
              <a:cxnLst/>
              <a:rect l="l" t="t" r="r" b="b"/>
              <a:pathLst>
                <a:path w="16984" h="15287" extrusionOk="0">
                  <a:moveTo>
                    <a:pt x="0" y="1"/>
                  </a:moveTo>
                  <a:lnTo>
                    <a:pt x="8492" y="15286"/>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76" name="Google Shape;4276;p57"/>
            <p:cNvSpPr/>
            <p:nvPr/>
          </p:nvSpPr>
          <p:spPr>
            <a:xfrm>
              <a:off x="4720200"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77" name="Google Shape;4277;p57"/>
            <p:cNvSpPr/>
            <p:nvPr/>
          </p:nvSpPr>
          <p:spPr>
            <a:xfrm>
              <a:off x="5380975" y="2394400"/>
              <a:ext cx="424625" cy="382175"/>
            </a:xfrm>
            <a:custGeom>
              <a:avLst/>
              <a:gdLst/>
              <a:ahLst/>
              <a:cxnLst/>
              <a:rect l="l" t="t" r="r" b="b"/>
              <a:pathLst>
                <a:path w="16985" h="15287"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78" name="Google Shape;4278;p57"/>
            <p:cNvSpPr/>
            <p:nvPr/>
          </p:nvSpPr>
          <p:spPr>
            <a:xfrm>
              <a:off x="5049275" y="2394400"/>
              <a:ext cx="424600" cy="382175"/>
            </a:xfrm>
            <a:custGeom>
              <a:avLst/>
              <a:gdLst/>
              <a:ahLst/>
              <a:cxnLst/>
              <a:rect l="l" t="t" r="r" b="b"/>
              <a:pathLst>
                <a:path w="16984" h="15287" extrusionOk="0">
                  <a:moveTo>
                    <a:pt x="0" y="1"/>
                  </a:moveTo>
                  <a:lnTo>
                    <a:pt x="8492" y="15286"/>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79" name="Google Shape;4279;p57"/>
            <p:cNvSpPr/>
            <p:nvPr/>
          </p:nvSpPr>
          <p:spPr>
            <a:xfrm>
              <a:off x="5710025" y="2394400"/>
              <a:ext cx="424625" cy="382175"/>
            </a:xfrm>
            <a:custGeom>
              <a:avLst/>
              <a:gdLst/>
              <a:ahLst/>
              <a:cxnLst/>
              <a:rect l="l" t="t" r="r" b="b"/>
              <a:pathLst>
                <a:path w="16985" h="15287" extrusionOk="0">
                  <a:moveTo>
                    <a:pt x="1" y="1"/>
                  </a:moveTo>
                  <a:lnTo>
                    <a:pt x="8493" y="15286"/>
                  </a:lnTo>
                  <a:lnTo>
                    <a:pt x="16985"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80" name="Google Shape;4280;p57"/>
            <p:cNvSpPr/>
            <p:nvPr/>
          </p:nvSpPr>
          <p:spPr>
            <a:xfrm>
              <a:off x="604175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81" name="Google Shape;4281;p57"/>
            <p:cNvSpPr/>
            <p:nvPr/>
          </p:nvSpPr>
          <p:spPr>
            <a:xfrm>
              <a:off x="6370800"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82" name="Google Shape;4282;p57"/>
            <p:cNvSpPr/>
            <p:nvPr/>
          </p:nvSpPr>
          <p:spPr>
            <a:xfrm>
              <a:off x="920100"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83" name="Google Shape;4283;p57"/>
            <p:cNvSpPr/>
            <p:nvPr/>
          </p:nvSpPr>
          <p:spPr>
            <a:xfrm>
              <a:off x="1249175"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84" name="Google Shape;4284;p57"/>
            <p:cNvSpPr/>
            <p:nvPr/>
          </p:nvSpPr>
          <p:spPr>
            <a:xfrm>
              <a:off x="1580875"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85" name="Google Shape;4285;p57"/>
            <p:cNvSpPr/>
            <p:nvPr/>
          </p:nvSpPr>
          <p:spPr>
            <a:xfrm>
              <a:off x="190995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86" name="Google Shape;4286;p57"/>
            <p:cNvSpPr/>
            <p:nvPr/>
          </p:nvSpPr>
          <p:spPr>
            <a:xfrm>
              <a:off x="2241650"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87" name="Google Shape;4287;p57"/>
            <p:cNvSpPr/>
            <p:nvPr/>
          </p:nvSpPr>
          <p:spPr>
            <a:xfrm>
              <a:off x="2570700" y="2842875"/>
              <a:ext cx="424625" cy="382150"/>
            </a:xfrm>
            <a:custGeom>
              <a:avLst/>
              <a:gdLst/>
              <a:ahLst/>
              <a:cxnLst/>
              <a:rect l="l" t="t" r="r" b="b"/>
              <a:pathLst>
                <a:path w="16985" h="15286" extrusionOk="0">
                  <a:moveTo>
                    <a:pt x="1" y="1"/>
                  </a:moveTo>
                  <a:lnTo>
                    <a:pt x="8493" y="15286"/>
                  </a:lnTo>
                  <a:lnTo>
                    <a:pt x="16985"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88" name="Google Shape;4288;p57"/>
            <p:cNvSpPr/>
            <p:nvPr/>
          </p:nvSpPr>
          <p:spPr>
            <a:xfrm>
              <a:off x="2902425" y="2842875"/>
              <a:ext cx="424625" cy="382150"/>
            </a:xfrm>
            <a:custGeom>
              <a:avLst/>
              <a:gdLst/>
              <a:ahLst/>
              <a:cxnLst/>
              <a:rect l="l" t="t" r="r" b="b"/>
              <a:pathLst>
                <a:path w="16985" h="15286" extrusionOk="0">
                  <a:moveTo>
                    <a:pt x="8492" y="1"/>
                  </a:moveTo>
                  <a:lnTo>
                    <a:pt x="0" y="15286"/>
                  </a:lnTo>
                  <a:lnTo>
                    <a:pt x="16984" y="15286"/>
                  </a:lnTo>
                  <a:lnTo>
                    <a:pt x="849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89" name="Google Shape;4289;p57"/>
            <p:cNvSpPr/>
            <p:nvPr/>
          </p:nvSpPr>
          <p:spPr>
            <a:xfrm>
              <a:off x="3231475" y="2842875"/>
              <a:ext cx="424625" cy="382150"/>
            </a:xfrm>
            <a:custGeom>
              <a:avLst/>
              <a:gdLst/>
              <a:ahLst/>
              <a:cxnLst/>
              <a:rect l="l" t="t" r="r" b="b"/>
              <a:pathLst>
                <a:path w="16985" h="15286" extrusionOk="0">
                  <a:moveTo>
                    <a:pt x="1" y="1"/>
                  </a:moveTo>
                  <a:lnTo>
                    <a:pt x="8493" y="15286"/>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90" name="Google Shape;4290;p57"/>
            <p:cNvSpPr/>
            <p:nvPr/>
          </p:nvSpPr>
          <p:spPr>
            <a:xfrm>
              <a:off x="3563200"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91" name="Google Shape;4291;p57"/>
            <p:cNvSpPr/>
            <p:nvPr/>
          </p:nvSpPr>
          <p:spPr>
            <a:xfrm>
              <a:off x="3892250" y="2842875"/>
              <a:ext cx="424625" cy="382150"/>
            </a:xfrm>
            <a:custGeom>
              <a:avLst/>
              <a:gdLst/>
              <a:ahLst/>
              <a:cxnLst/>
              <a:rect l="l" t="t" r="r" b="b"/>
              <a:pathLst>
                <a:path w="16985" h="15286" extrusionOk="0">
                  <a:moveTo>
                    <a:pt x="1" y="1"/>
                  </a:moveTo>
                  <a:lnTo>
                    <a:pt x="8492" y="15286"/>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92" name="Google Shape;4292;p57"/>
            <p:cNvSpPr/>
            <p:nvPr/>
          </p:nvSpPr>
          <p:spPr>
            <a:xfrm>
              <a:off x="4223975"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93" name="Google Shape;4293;p57"/>
            <p:cNvSpPr/>
            <p:nvPr/>
          </p:nvSpPr>
          <p:spPr>
            <a:xfrm>
              <a:off x="4553025" y="2842875"/>
              <a:ext cx="424625" cy="382150"/>
            </a:xfrm>
            <a:custGeom>
              <a:avLst/>
              <a:gdLst/>
              <a:ahLst/>
              <a:cxnLst/>
              <a:rect l="l" t="t" r="r" b="b"/>
              <a:pathLst>
                <a:path w="16985"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94" name="Google Shape;4294;p57"/>
            <p:cNvSpPr/>
            <p:nvPr/>
          </p:nvSpPr>
          <p:spPr>
            <a:xfrm>
              <a:off x="4884725"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95" name="Google Shape;4295;p57"/>
            <p:cNvSpPr/>
            <p:nvPr/>
          </p:nvSpPr>
          <p:spPr>
            <a:xfrm>
              <a:off x="5545500"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96" name="Google Shape;4296;p57"/>
            <p:cNvSpPr/>
            <p:nvPr/>
          </p:nvSpPr>
          <p:spPr>
            <a:xfrm>
              <a:off x="521380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97" name="Google Shape;4297;p57"/>
            <p:cNvSpPr/>
            <p:nvPr/>
          </p:nvSpPr>
          <p:spPr>
            <a:xfrm>
              <a:off x="5874575" y="2842875"/>
              <a:ext cx="424600" cy="382150"/>
            </a:xfrm>
            <a:custGeom>
              <a:avLst/>
              <a:gdLst/>
              <a:ahLst/>
              <a:cxnLst/>
              <a:rect l="l" t="t" r="r" b="b"/>
              <a:pathLst>
                <a:path w="16984" h="15286" extrusionOk="0">
                  <a:moveTo>
                    <a:pt x="0" y="1"/>
                  </a:moveTo>
                  <a:lnTo>
                    <a:pt x="8492" y="15286"/>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98" name="Google Shape;4298;p57"/>
            <p:cNvSpPr/>
            <p:nvPr/>
          </p:nvSpPr>
          <p:spPr>
            <a:xfrm>
              <a:off x="6206275"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99" name="Google Shape;4299;p57"/>
            <p:cNvSpPr/>
            <p:nvPr/>
          </p:nvSpPr>
          <p:spPr>
            <a:xfrm>
              <a:off x="6535325" y="2842875"/>
              <a:ext cx="424625" cy="382150"/>
            </a:xfrm>
            <a:custGeom>
              <a:avLst/>
              <a:gdLst/>
              <a:ahLst/>
              <a:cxnLst/>
              <a:rect l="l" t="t" r="r" b="b"/>
              <a:pathLst>
                <a:path w="16985" h="15286" extrusionOk="0">
                  <a:moveTo>
                    <a:pt x="1" y="1"/>
                  </a:moveTo>
                  <a:lnTo>
                    <a:pt x="8493" y="15286"/>
                  </a:lnTo>
                  <a:lnTo>
                    <a:pt x="16985"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00" name="Google Shape;4300;p57"/>
            <p:cNvSpPr/>
            <p:nvPr/>
          </p:nvSpPr>
          <p:spPr>
            <a:xfrm>
              <a:off x="755575"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01" name="Google Shape;4301;p57"/>
            <p:cNvSpPr/>
            <p:nvPr/>
          </p:nvSpPr>
          <p:spPr>
            <a:xfrm>
              <a:off x="1084650"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302" name="Google Shape;4302;p57"/>
            <p:cNvSpPr/>
            <p:nvPr/>
          </p:nvSpPr>
          <p:spPr>
            <a:xfrm>
              <a:off x="1413700" y="3291350"/>
              <a:ext cx="427275" cy="379500"/>
            </a:xfrm>
            <a:custGeom>
              <a:avLst/>
              <a:gdLst/>
              <a:ahLst/>
              <a:cxnLst/>
              <a:rect l="l" t="t" r="r" b="b"/>
              <a:pathLst>
                <a:path w="17091" h="15180" extrusionOk="0">
                  <a:moveTo>
                    <a:pt x="8598" y="1"/>
                  </a:moveTo>
                  <a:lnTo>
                    <a:pt x="0" y="15180"/>
                  </a:lnTo>
                  <a:lnTo>
                    <a:pt x="17090" y="15180"/>
                  </a:lnTo>
                  <a:lnTo>
                    <a:pt x="8598"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03" name="Google Shape;4303;p57"/>
            <p:cNvSpPr/>
            <p:nvPr/>
          </p:nvSpPr>
          <p:spPr>
            <a:xfrm>
              <a:off x="1745400"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04" name="Google Shape;4304;p57"/>
            <p:cNvSpPr/>
            <p:nvPr/>
          </p:nvSpPr>
          <p:spPr>
            <a:xfrm>
              <a:off x="2077125" y="3291350"/>
              <a:ext cx="424625" cy="379500"/>
            </a:xfrm>
            <a:custGeom>
              <a:avLst/>
              <a:gdLst/>
              <a:ahLst/>
              <a:cxnLst/>
              <a:rect l="l" t="t" r="r" b="b"/>
              <a:pathLst>
                <a:path w="16985" h="15180" extrusionOk="0">
                  <a:moveTo>
                    <a:pt x="8492" y="1"/>
                  </a:moveTo>
                  <a:lnTo>
                    <a:pt x="0" y="15180"/>
                  </a:lnTo>
                  <a:lnTo>
                    <a:pt x="16984" y="15180"/>
                  </a:lnTo>
                  <a:lnTo>
                    <a:pt x="8492"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05" name="Google Shape;4305;p57"/>
            <p:cNvSpPr/>
            <p:nvPr/>
          </p:nvSpPr>
          <p:spPr>
            <a:xfrm>
              <a:off x="2406175"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06" name="Google Shape;4306;p57"/>
            <p:cNvSpPr/>
            <p:nvPr/>
          </p:nvSpPr>
          <p:spPr>
            <a:xfrm>
              <a:off x="273790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07" name="Google Shape;4307;p57"/>
            <p:cNvSpPr/>
            <p:nvPr/>
          </p:nvSpPr>
          <p:spPr>
            <a:xfrm>
              <a:off x="3066950" y="3291350"/>
              <a:ext cx="424625" cy="379500"/>
            </a:xfrm>
            <a:custGeom>
              <a:avLst/>
              <a:gdLst/>
              <a:ahLst/>
              <a:cxnLst/>
              <a:rect l="l" t="t" r="r" b="b"/>
              <a:pathLst>
                <a:path w="16985" h="15180" extrusionOk="0">
                  <a:moveTo>
                    <a:pt x="1" y="1"/>
                  </a:moveTo>
                  <a:lnTo>
                    <a:pt x="8492" y="15180"/>
                  </a:lnTo>
                  <a:lnTo>
                    <a:pt x="1698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08" name="Google Shape;4308;p57"/>
            <p:cNvSpPr/>
            <p:nvPr/>
          </p:nvSpPr>
          <p:spPr>
            <a:xfrm>
              <a:off x="3398675"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309" name="Google Shape;4309;p57"/>
            <p:cNvSpPr/>
            <p:nvPr/>
          </p:nvSpPr>
          <p:spPr>
            <a:xfrm>
              <a:off x="3727725" y="3291350"/>
              <a:ext cx="424625" cy="379500"/>
            </a:xfrm>
            <a:custGeom>
              <a:avLst/>
              <a:gdLst/>
              <a:ahLst/>
              <a:cxnLst/>
              <a:rect l="l" t="t" r="r" b="b"/>
              <a:pathLst>
                <a:path w="16985" h="15180" extrusionOk="0">
                  <a:moveTo>
                    <a:pt x="0" y="1"/>
                  </a:moveTo>
                  <a:lnTo>
                    <a:pt x="8492" y="15180"/>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10" name="Google Shape;4310;p57"/>
            <p:cNvSpPr/>
            <p:nvPr/>
          </p:nvSpPr>
          <p:spPr>
            <a:xfrm>
              <a:off x="4059425" y="3291350"/>
              <a:ext cx="424625" cy="379500"/>
            </a:xfrm>
            <a:custGeom>
              <a:avLst/>
              <a:gdLst/>
              <a:ahLst/>
              <a:cxnLst/>
              <a:rect l="l" t="t" r="r" b="b"/>
              <a:pathLst>
                <a:path w="16985" h="15180" extrusionOk="0">
                  <a:moveTo>
                    <a:pt x="8493" y="1"/>
                  </a:moveTo>
                  <a:lnTo>
                    <a:pt x="1" y="15180"/>
                  </a:lnTo>
                  <a:lnTo>
                    <a:pt x="16985"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11" name="Google Shape;4311;p57"/>
            <p:cNvSpPr/>
            <p:nvPr/>
          </p:nvSpPr>
          <p:spPr>
            <a:xfrm>
              <a:off x="4388500" y="3291350"/>
              <a:ext cx="424600" cy="379500"/>
            </a:xfrm>
            <a:custGeom>
              <a:avLst/>
              <a:gdLst/>
              <a:ahLst/>
              <a:cxnLst/>
              <a:rect l="l" t="t" r="r" b="b"/>
              <a:pathLst>
                <a:path w="16984" h="15180" extrusionOk="0">
                  <a:moveTo>
                    <a:pt x="0" y="1"/>
                  </a:moveTo>
                  <a:lnTo>
                    <a:pt x="8492" y="15180"/>
                  </a:lnTo>
                  <a:lnTo>
                    <a:pt x="1698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12" name="Google Shape;4312;p57"/>
            <p:cNvSpPr/>
            <p:nvPr/>
          </p:nvSpPr>
          <p:spPr>
            <a:xfrm>
              <a:off x="4720200"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13" name="Google Shape;4313;p57"/>
            <p:cNvSpPr/>
            <p:nvPr/>
          </p:nvSpPr>
          <p:spPr>
            <a:xfrm>
              <a:off x="5380975" y="3291350"/>
              <a:ext cx="424625" cy="379500"/>
            </a:xfrm>
            <a:custGeom>
              <a:avLst/>
              <a:gdLst/>
              <a:ahLst/>
              <a:cxnLst/>
              <a:rect l="l" t="t" r="r" b="b"/>
              <a:pathLst>
                <a:path w="16985" h="15180" extrusionOk="0">
                  <a:moveTo>
                    <a:pt x="8492" y="1"/>
                  </a:moveTo>
                  <a:lnTo>
                    <a:pt x="1" y="15180"/>
                  </a:lnTo>
                  <a:lnTo>
                    <a:pt x="16984" y="15180"/>
                  </a:lnTo>
                  <a:lnTo>
                    <a:pt x="8492"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14" name="Google Shape;4314;p57"/>
            <p:cNvSpPr/>
            <p:nvPr/>
          </p:nvSpPr>
          <p:spPr>
            <a:xfrm>
              <a:off x="5049275"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315" name="Google Shape;4315;p57"/>
            <p:cNvSpPr/>
            <p:nvPr/>
          </p:nvSpPr>
          <p:spPr>
            <a:xfrm>
              <a:off x="5710025"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16" name="Google Shape;4316;p57"/>
            <p:cNvSpPr/>
            <p:nvPr/>
          </p:nvSpPr>
          <p:spPr>
            <a:xfrm>
              <a:off x="604175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17" name="Google Shape;4317;p57"/>
            <p:cNvSpPr/>
            <p:nvPr/>
          </p:nvSpPr>
          <p:spPr>
            <a:xfrm>
              <a:off x="6370800"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4318" name="Google Shape;4318;p57"/>
          <p:cNvGrpSpPr/>
          <p:nvPr/>
        </p:nvGrpSpPr>
        <p:grpSpPr>
          <a:xfrm rot="-1097944">
            <a:off x="3513032" y="4443873"/>
            <a:ext cx="508336" cy="488208"/>
            <a:chOff x="8191126" y="4468511"/>
            <a:chExt cx="508299" cy="488173"/>
          </a:xfrm>
        </p:grpSpPr>
        <p:sp>
          <p:nvSpPr>
            <p:cNvPr id="4319" name="Google Shape;4319;p57"/>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20" name="Google Shape;4320;p57"/>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endParaRPr/>
            </a:p>
          </p:txBody>
        </p:sp>
        <p:sp>
          <p:nvSpPr>
            <p:cNvPr id="4321" name="Google Shape;4321;p57"/>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22" name="Google Shape;4322;p57"/>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pic>
        <p:nvPicPr>
          <p:cNvPr id="4323" name="Google Shape;4323;p57"/>
          <p:cNvPicPr preferRelativeResize="0"/>
          <p:nvPr/>
        </p:nvPicPr>
        <p:blipFill rotWithShape="1">
          <a:blip r:embed="rId3">
            <a:alphaModFix/>
          </a:blip>
          <a:srcRect l="9229" r="16696"/>
          <a:stretch/>
        </p:blipFill>
        <p:spPr>
          <a:xfrm rot="21269411">
            <a:off x="4088655" y="925027"/>
            <a:ext cx="2472004" cy="2850162"/>
          </a:xfrm>
          <a:prstGeom prst="rect">
            <a:avLst/>
          </a:prstGeom>
          <a:noFill/>
          <a:ln>
            <a:noFill/>
          </a:ln>
          <a:effectLst>
            <a:outerShdw blurRad="57150" dist="19050" dir="5400000" algn="bl" rotWithShape="0">
              <a:srgbClr val="000000">
                <a:alpha val="50000"/>
              </a:srgbClr>
            </a:outerShdw>
          </a:effectLst>
        </p:spPr>
      </p:pic>
      <p:grpSp>
        <p:nvGrpSpPr>
          <p:cNvPr id="4324" name="Google Shape;4324;p57"/>
          <p:cNvGrpSpPr/>
          <p:nvPr/>
        </p:nvGrpSpPr>
        <p:grpSpPr>
          <a:xfrm rot="2272131">
            <a:off x="5698352" y="842563"/>
            <a:ext cx="1249977" cy="400905"/>
            <a:chOff x="0" y="1591500"/>
            <a:chExt cx="7619725" cy="2443871"/>
          </a:xfrm>
        </p:grpSpPr>
        <p:sp>
          <p:nvSpPr>
            <p:cNvPr id="4325" name="Google Shape;4325;p57"/>
            <p:cNvSpPr/>
            <p:nvPr/>
          </p:nvSpPr>
          <p:spPr>
            <a:xfrm>
              <a:off x="0" y="1603948"/>
              <a:ext cx="7619725" cy="2431423"/>
            </a:xfrm>
            <a:custGeom>
              <a:avLst/>
              <a:gdLst/>
              <a:ahLst/>
              <a:cxnLst/>
              <a:rect l="l" t="t" r="r" b="b"/>
              <a:pathLst>
                <a:path w="250032" h="84125" extrusionOk="0">
                  <a:moveTo>
                    <a:pt x="0" y="1"/>
                  </a:moveTo>
                  <a:lnTo>
                    <a:pt x="0" y="781"/>
                  </a:lnTo>
                  <a:cubicBezTo>
                    <a:pt x="390" y="1464"/>
                    <a:pt x="976" y="2148"/>
                    <a:pt x="1464" y="2733"/>
                  </a:cubicBezTo>
                  <a:cubicBezTo>
                    <a:pt x="2050" y="3416"/>
                    <a:pt x="2635" y="4197"/>
                    <a:pt x="3318" y="4880"/>
                  </a:cubicBezTo>
                  <a:cubicBezTo>
                    <a:pt x="3904" y="5563"/>
                    <a:pt x="4197" y="6149"/>
                    <a:pt x="4685" y="6637"/>
                  </a:cubicBezTo>
                  <a:cubicBezTo>
                    <a:pt x="5660" y="7515"/>
                    <a:pt x="6441" y="8491"/>
                    <a:pt x="7027" y="9565"/>
                  </a:cubicBezTo>
                  <a:cubicBezTo>
                    <a:pt x="7515" y="10540"/>
                    <a:pt x="6832" y="11224"/>
                    <a:pt x="6051" y="11712"/>
                  </a:cubicBezTo>
                  <a:cubicBezTo>
                    <a:pt x="4782" y="12492"/>
                    <a:pt x="3416" y="13371"/>
                    <a:pt x="3611" y="14834"/>
                  </a:cubicBezTo>
                  <a:cubicBezTo>
                    <a:pt x="3806" y="16103"/>
                    <a:pt x="4489" y="17177"/>
                    <a:pt x="5368" y="17957"/>
                  </a:cubicBezTo>
                  <a:cubicBezTo>
                    <a:pt x="6344" y="18836"/>
                    <a:pt x="7320" y="19616"/>
                    <a:pt x="8295" y="20397"/>
                  </a:cubicBezTo>
                  <a:cubicBezTo>
                    <a:pt x="9271" y="21080"/>
                    <a:pt x="9955" y="22056"/>
                    <a:pt x="10345" y="23227"/>
                  </a:cubicBezTo>
                  <a:cubicBezTo>
                    <a:pt x="10540" y="24106"/>
                    <a:pt x="9662" y="24886"/>
                    <a:pt x="9076" y="25374"/>
                  </a:cubicBezTo>
                  <a:cubicBezTo>
                    <a:pt x="8100" y="26253"/>
                    <a:pt x="7222" y="27033"/>
                    <a:pt x="6246" y="27717"/>
                  </a:cubicBezTo>
                  <a:cubicBezTo>
                    <a:pt x="5075" y="28400"/>
                    <a:pt x="4197" y="29376"/>
                    <a:pt x="3513" y="30449"/>
                  </a:cubicBezTo>
                  <a:cubicBezTo>
                    <a:pt x="3221" y="31327"/>
                    <a:pt x="3513" y="32303"/>
                    <a:pt x="4392" y="32889"/>
                  </a:cubicBezTo>
                  <a:cubicBezTo>
                    <a:pt x="5075" y="33377"/>
                    <a:pt x="5758" y="33865"/>
                    <a:pt x="6539" y="34255"/>
                  </a:cubicBezTo>
                  <a:cubicBezTo>
                    <a:pt x="7124" y="34450"/>
                    <a:pt x="7612" y="34841"/>
                    <a:pt x="8003" y="35329"/>
                  </a:cubicBezTo>
                  <a:cubicBezTo>
                    <a:pt x="8979" y="36793"/>
                    <a:pt x="6636" y="38354"/>
                    <a:pt x="5563" y="38842"/>
                  </a:cubicBezTo>
                  <a:cubicBezTo>
                    <a:pt x="4489" y="39330"/>
                    <a:pt x="2830" y="39916"/>
                    <a:pt x="3025" y="41477"/>
                  </a:cubicBezTo>
                  <a:cubicBezTo>
                    <a:pt x="3221" y="43038"/>
                    <a:pt x="4392" y="44112"/>
                    <a:pt x="5368" y="45185"/>
                  </a:cubicBezTo>
                  <a:cubicBezTo>
                    <a:pt x="6246" y="46064"/>
                    <a:pt x="7027" y="47137"/>
                    <a:pt x="7710" y="48211"/>
                  </a:cubicBezTo>
                  <a:cubicBezTo>
                    <a:pt x="8198" y="48894"/>
                    <a:pt x="8393" y="49772"/>
                    <a:pt x="8295" y="50651"/>
                  </a:cubicBezTo>
                  <a:cubicBezTo>
                    <a:pt x="7905" y="52212"/>
                    <a:pt x="5856" y="52895"/>
                    <a:pt x="4685" y="53774"/>
                  </a:cubicBezTo>
                  <a:cubicBezTo>
                    <a:pt x="3709" y="54554"/>
                    <a:pt x="2830" y="55530"/>
                    <a:pt x="2245" y="56701"/>
                  </a:cubicBezTo>
                  <a:cubicBezTo>
                    <a:pt x="1952" y="57384"/>
                    <a:pt x="2147" y="58263"/>
                    <a:pt x="2635" y="58751"/>
                  </a:cubicBezTo>
                  <a:cubicBezTo>
                    <a:pt x="3123" y="59239"/>
                    <a:pt x="3611" y="59629"/>
                    <a:pt x="4197" y="60019"/>
                  </a:cubicBezTo>
                  <a:cubicBezTo>
                    <a:pt x="4880" y="60507"/>
                    <a:pt x="5465" y="61093"/>
                    <a:pt x="6051" y="61678"/>
                  </a:cubicBezTo>
                  <a:cubicBezTo>
                    <a:pt x="6344" y="61874"/>
                    <a:pt x="6636" y="62166"/>
                    <a:pt x="6734" y="62459"/>
                  </a:cubicBezTo>
                  <a:cubicBezTo>
                    <a:pt x="6832" y="62850"/>
                    <a:pt x="6734" y="63142"/>
                    <a:pt x="6636" y="63435"/>
                  </a:cubicBezTo>
                  <a:cubicBezTo>
                    <a:pt x="6344" y="63923"/>
                    <a:pt x="6051" y="64411"/>
                    <a:pt x="5758" y="64801"/>
                  </a:cubicBezTo>
                  <a:cubicBezTo>
                    <a:pt x="5075" y="65582"/>
                    <a:pt x="4001" y="66070"/>
                    <a:pt x="3318" y="66948"/>
                  </a:cubicBezTo>
                  <a:cubicBezTo>
                    <a:pt x="2538" y="67924"/>
                    <a:pt x="2830" y="69388"/>
                    <a:pt x="3904" y="70071"/>
                  </a:cubicBezTo>
                  <a:cubicBezTo>
                    <a:pt x="4880" y="70852"/>
                    <a:pt x="5953" y="71340"/>
                    <a:pt x="6832" y="72121"/>
                  </a:cubicBezTo>
                  <a:cubicBezTo>
                    <a:pt x="7612" y="72609"/>
                    <a:pt x="8003" y="73389"/>
                    <a:pt x="7905" y="74268"/>
                  </a:cubicBezTo>
                  <a:cubicBezTo>
                    <a:pt x="7710" y="76220"/>
                    <a:pt x="5856" y="77879"/>
                    <a:pt x="4587" y="79147"/>
                  </a:cubicBezTo>
                  <a:cubicBezTo>
                    <a:pt x="3611" y="80026"/>
                    <a:pt x="2733" y="80904"/>
                    <a:pt x="1854" y="81782"/>
                  </a:cubicBezTo>
                  <a:cubicBezTo>
                    <a:pt x="1171" y="82465"/>
                    <a:pt x="488" y="83246"/>
                    <a:pt x="0" y="84124"/>
                  </a:cubicBezTo>
                  <a:lnTo>
                    <a:pt x="250031" y="84124"/>
                  </a:lnTo>
                  <a:cubicBezTo>
                    <a:pt x="248665" y="81587"/>
                    <a:pt x="247104" y="79245"/>
                    <a:pt x="245249" y="77000"/>
                  </a:cubicBezTo>
                  <a:cubicBezTo>
                    <a:pt x="243981" y="75634"/>
                    <a:pt x="242810" y="74170"/>
                    <a:pt x="241736" y="72609"/>
                  </a:cubicBezTo>
                  <a:cubicBezTo>
                    <a:pt x="241346" y="72023"/>
                    <a:pt x="240955" y="71340"/>
                    <a:pt x="240858" y="70559"/>
                  </a:cubicBezTo>
                  <a:cubicBezTo>
                    <a:pt x="240760" y="69974"/>
                    <a:pt x="241053" y="69388"/>
                    <a:pt x="241443" y="68900"/>
                  </a:cubicBezTo>
                  <a:cubicBezTo>
                    <a:pt x="242810" y="67632"/>
                    <a:pt x="244273" y="66460"/>
                    <a:pt x="245835" y="65484"/>
                  </a:cubicBezTo>
                  <a:cubicBezTo>
                    <a:pt x="246713" y="64801"/>
                    <a:pt x="247982" y="63533"/>
                    <a:pt x="247494" y="62362"/>
                  </a:cubicBezTo>
                  <a:cubicBezTo>
                    <a:pt x="246908" y="60995"/>
                    <a:pt x="246030" y="59824"/>
                    <a:pt x="244957" y="58751"/>
                  </a:cubicBezTo>
                  <a:cubicBezTo>
                    <a:pt x="243981" y="57872"/>
                    <a:pt x="243200" y="56896"/>
                    <a:pt x="242517" y="55725"/>
                  </a:cubicBezTo>
                  <a:cubicBezTo>
                    <a:pt x="242224" y="54652"/>
                    <a:pt x="242419" y="53578"/>
                    <a:pt x="243102" y="52798"/>
                  </a:cubicBezTo>
                  <a:cubicBezTo>
                    <a:pt x="243883" y="51724"/>
                    <a:pt x="244664" y="50651"/>
                    <a:pt x="245347" y="49479"/>
                  </a:cubicBezTo>
                  <a:cubicBezTo>
                    <a:pt x="245640" y="48894"/>
                    <a:pt x="245933" y="48308"/>
                    <a:pt x="246225" y="47723"/>
                  </a:cubicBezTo>
                  <a:cubicBezTo>
                    <a:pt x="246616" y="47235"/>
                    <a:pt x="246811" y="46552"/>
                    <a:pt x="246908" y="45869"/>
                  </a:cubicBezTo>
                  <a:cubicBezTo>
                    <a:pt x="246616" y="43429"/>
                    <a:pt x="243102" y="42063"/>
                    <a:pt x="243590" y="39525"/>
                  </a:cubicBezTo>
                  <a:cubicBezTo>
                    <a:pt x="243981" y="37378"/>
                    <a:pt x="246420" y="36305"/>
                    <a:pt x="247104" y="34353"/>
                  </a:cubicBezTo>
                  <a:cubicBezTo>
                    <a:pt x="247494" y="32791"/>
                    <a:pt x="246713" y="31718"/>
                    <a:pt x="245835" y="30547"/>
                  </a:cubicBezTo>
                  <a:cubicBezTo>
                    <a:pt x="245152" y="29766"/>
                    <a:pt x="244469" y="28888"/>
                    <a:pt x="244859" y="27814"/>
                  </a:cubicBezTo>
                  <a:cubicBezTo>
                    <a:pt x="245152" y="27326"/>
                    <a:pt x="245542" y="26936"/>
                    <a:pt x="245933" y="26545"/>
                  </a:cubicBezTo>
                  <a:cubicBezTo>
                    <a:pt x="246518" y="26155"/>
                    <a:pt x="246908" y="25570"/>
                    <a:pt x="247201" y="24886"/>
                  </a:cubicBezTo>
                  <a:cubicBezTo>
                    <a:pt x="247494" y="24301"/>
                    <a:pt x="247396" y="23520"/>
                    <a:pt x="246908" y="22935"/>
                  </a:cubicBezTo>
                  <a:cubicBezTo>
                    <a:pt x="246420" y="22447"/>
                    <a:pt x="245933" y="21959"/>
                    <a:pt x="245445" y="21568"/>
                  </a:cubicBezTo>
                  <a:cubicBezTo>
                    <a:pt x="243883" y="20104"/>
                    <a:pt x="241736" y="19129"/>
                    <a:pt x="240467" y="17469"/>
                  </a:cubicBezTo>
                  <a:cubicBezTo>
                    <a:pt x="239979" y="16982"/>
                    <a:pt x="239784" y="16298"/>
                    <a:pt x="240077" y="15615"/>
                  </a:cubicBezTo>
                  <a:cubicBezTo>
                    <a:pt x="240565" y="14737"/>
                    <a:pt x="241150" y="14054"/>
                    <a:pt x="241931" y="13371"/>
                  </a:cubicBezTo>
                  <a:cubicBezTo>
                    <a:pt x="242907" y="12590"/>
                    <a:pt x="243883" y="11907"/>
                    <a:pt x="244957" y="11224"/>
                  </a:cubicBezTo>
                  <a:cubicBezTo>
                    <a:pt x="245445" y="10931"/>
                    <a:pt x="245933" y="10638"/>
                    <a:pt x="246420" y="10443"/>
                  </a:cubicBezTo>
                  <a:lnTo>
                    <a:pt x="247006" y="10150"/>
                  </a:lnTo>
                  <a:cubicBezTo>
                    <a:pt x="247299" y="9955"/>
                    <a:pt x="247201" y="9857"/>
                    <a:pt x="246908" y="9662"/>
                  </a:cubicBezTo>
                  <a:cubicBezTo>
                    <a:pt x="246225" y="8881"/>
                    <a:pt x="244859" y="8393"/>
                    <a:pt x="244469" y="7320"/>
                  </a:cubicBezTo>
                  <a:cubicBezTo>
                    <a:pt x="244078" y="6344"/>
                    <a:pt x="244761" y="5466"/>
                    <a:pt x="245347" y="4783"/>
                  </a:cubicBezTo>
                  <a:cubicBezTo>
                    <a:pt x="246420" y="3611"/>
                    <a:pt x="247396" y="2538"/>
                    <a:pt x="248470" y="1464"/>
                  </a:cubicBezTo>
                  <a:lnTo>
                    <a:pt x="250031" y="1"/>
                  </a:lnTo>
                  <a:close/>
                </a:path>
              </a:pathLst>
            </a:custGeom>
            <a:solidFill>
              <a:schemeClr val="dk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4326" name="Google Shape;4326;p57"/>
            <p:cNvSpPr/>
            <p:nvPr/>
          </p:nvSpPr>
          <p:spPr>
            <a:xfrm>
              <a:off x="1262825" y="1602602"/>
              <a:ext cx="1405350" cy="2428590"/>
            </a:xfrm>
            <a:custGeom>
              <a:avLst/>
              <a:gdLst/>
              <a:ahLst/>
              <a:cxnLst/>
              <a:rect l="l" t="t" r="r" b="b"/>
              <a:pathLst>
                <a:path w="56214" h="84027" extrusionOk="0">
                  <a:moveTo>
                    <a:pt x="8101" y="0"/>
                  </a:moveTo>
                  <a:cubicBezTo>
                    <a:pt x="1855" y="5075"/>
                    <a:pt x="1" y="14834"/>
                    <a:pt x="3124" y="22641"/>
                  </a:cubicBezTo>
                  <a:cubicBezTo>
                    <a:pt x="6832" y="31522"/>
                    <a:pt x="15615" y="36207"/>
                    <a:pt x="20690" y="44112"/>
                  </a:cubicBezTo>
                  <a:cubicBezTo>
                    <a:pt x="26155" y="52700"/>
                    <a:pt x="25375" y="62654"/>
                    <a:pt x="20202" y="71144"/>
                  </a:cubicBezTo>
                  <a:cubicBezTo>
                    <a:pt x="17567" y="75438"/>
                    <a:pt x="14054" y="79147"/>
                    <a:pt x="11614" y="83636"/>
                  </a:cubicBezTo>
                  <a:cubicBezTo>
                    <a:pt x="11614" y="83734"/>
                    <a:pt x="11517" y="83929"/>
                    <a:pt x="11419" y="84026"/>
                  </a:cubicBezTo>
                  <a:lnTo>
                    <a:pt x="43527" y="84026"/>
                  </a:lnTo>
                  <a:cubicBezTo>
                    <a:pt x="47040" y="71242"/>
                    <a:pt x="56214" y="58750"/>
                    <a:pt x="46845" y="46356"/>
                  </a:cubicBezTo>
                  <a:cubicBezTo>
                    <a:pt x="40794" y="38256"/>
                    <a:pt x="29864" y="32108"/>
                    <a:pt x="28205" y="21373"/>
                  </a:cubicBezTo>
                  <a:cubicBezTo>
                    <a:pt x="26839" y="13370"/>
                    <a:pt x="30254" y="5953"/>
                    <a:pt x="3523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27" name="Google Shape;4327;p57"/>
            <p:cNvSpPr/>
            <p:nvPr/>
          </p:nvSpPr>
          <p:spPr>
            <a:xfrm>
              <a:off x="2131400" y="1602602"/>
              <a:ext cx="795400" cy="2431423"/>
            </a:xfrm>
            <a:custGeom>
              <a:avLst/>
              <a:gdLst/>
              <a:ahLst/>
              <a:cxnLst/>
              <a:rect l="l" t="t" r="r" b="b"/>
              <a:pathLst>
                <a:path w="31816" h="84125" extrusionOk="0">
                  <a:moveTo>
                    <a:pt x="5856" y="0"/>
                  </a:moveTo>
                  <a:cubicBezTo>
                    <a:pt x="2928" y="4489"/>
                    <a:pt x="293" y="9662"/>
                    <a:pt x="196" y="15029"/>
                  </a:cubicBezTo>
                  <a:cubicBezTo>
                    <a:pt x="1" y="21275"/>
                    <a:pt x="3221" y="26155"/>
                    <a:pt x="7125" y="30742"/>
                  </a:cubicBezTo>
                  <a:cubicBezTo>
                    <a:pt x="12688" y="37378"/>
                    <a:pt x="20690" y="43916"/>
                    <a:pt x="21959" y="52992"/>
                  </a:cubicBezTo>
                  <a:cubicBezTo>
                    <a:pt x="23423" y="64020"/>
                    <a:pt x="16884" y="73779"/>
                    <a:pt x="14347" y="84124"/>
                  </a:cubicBezTo>
                  <a:lnTo>
                    <a:pt x="23130" y="84026"/>
                  </a:lnTo>
                  <a:cubicBezTo>
                    <a:pt x="30059" y="68607"/>
                    <a:pt x="31816" y="50943"/>
                    <a:pt x="19909" y="36890"/>
                  </a:cubicBezTo>
                  <a:cubicBezTo>
                    <a:pt x="15127" y="31327"/>
                    <a:pt x="8003" y="26350"/>
                    <a:pt x="6734" y="18640"/>
                  </a:cubicBezTo>
                  <a:cubicBezTo>
                    <a:pt x="5661" y="11516"/>
                    <a:pt x="8979" y="5953"/>
                    <a:pt x="1200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328" name="Google Shape;4328;p57"/>
            <p:cNvSpPr/>
            <p:nvPr/>
          </p:nvSpPr>
          <p:spPr>
            <a:xfrm>
              <a:off x="2224125" y="1602602"/>
              <a:ext cx="795400" cy="2431423"/>
            </a:xfrm>
            <a:custGeom>
              <a:avLst/>
              <a:gdLst/>
              <a:ahLst/>
              <a:cxnLst/>
              <a:rect l="l" t="t" r="r" b="b"/>
              <a:pathLst>
                <a:path w="31816" h="84125" extrusionOk="0">
                  <a:moveTo>
                    <a:pt x="5856" y="0"/>
                  </a:moveTo>
                  <a:cubicBezTo>
                    <a:pt x="2928" y="4489"/>
                    <a:pt x="195" y="9662"/>
                    <a:pt x="98" y="15029"/>
                  </a:cubicBezTo>
                  <a:cubicBezTo>
                    <a:pt x="0" y="21275"/>
                    <a:pt x="3123" y="26155"/>
                    <a:pt x="7027" y="30742"/>
                  </a:cubicBezTo>
                  <a:cubicBezTo>
                    <a:pt x="12687" y="37378"/>
                    <a:pt x="20690" y="43916"/>
                    <a:pt x="21861" y="52992"/>
                  </a:cubicBezTo>
                  <a:cubicBezTo>
                    <a:pt x="23422" y="64020"/>
                    <a:pt x="16884" y="73779"/>
                    <a:pt x="14346" y="84124"/>
                  </a:cubicBezTo>
                  <a:lnTo>
                    <a:pt x="23032" y="84026"/>
                  </a:lnTo>
                  <a:cubicBezTo>
                    <a:pt x="30058" y="68607"/>
                    <a:pt x="31815" y="50943"/>
                    <a:pt x="19811" y="36890"/>
                  </a:cubicBezTo>
                  <a:cubicBezTo>
                    <a:pt x="15029" y="31327"/>
                    <a:pt x="7905" y="26350"/>
                    <a:pt x="6734" y="18640"/>
                  </a:cubicBezTo>
                  <a:cubicBezTo>
                    <a:pt x="5660" y="11516"/>
                    <a:pt x="8881" y="5953"/>
                    <a:pt x="1190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29" name="Google Shape;4329;p57"/>
            <p:cNvSpPr/>
            <p:nvPr/>
          </p:nvSpPr>
          <p:spPr>
            <a:xfrm>
              <a:off x="3060975" y="1602602"/>
              <a:ext cx="968625" cy="2428590"/>
            </a:xfrm>
            <a:custGeom>
              <a:avLst/>
              <a:gdLst/>
              <a:ahLst/>
              <a:cxnLst/>
              <a:rect l="l" t="t" r="r" b="b"/>
              <a:pathLst>
                <a:path w="38745" h="84027" extrusionOk="0">
                  <a:moveTo>
                    <a:pt x="5270" y="0"/>
                  </a:moveTo>
                  <a:cubicBezTo>
                    <a:pt x="586" y="8100"/>
                    <a:pt x="0" y="18250"/>
                    <a:pt x="5465" y="26252"/>
                  </a:cubicBezTo>
                  <a:cubicBezTo>
                    <a:pt x="10345" y="33474"/>
                    <a:pt x="15908" y="39525"/>
                    <a:pt x="17860" y="48308"/>
                  </a:cubicBezTo>
                  <a:cubicBezTo>
                    <a:pt x="20299" y="60312"/>
                    <a:pt x="18933" y="72803"/>
                    <a:pt x="14151" y="84026"/>
                  </a:cubicBezTo>
                  <a:lnTo>
                    <a:pt x="30449" y="84026"/>
                  </a:lnTo>
                  <a:cubicBezTo>
                    <a:pt x="37183" y="69973"/>
                    <a:pt x="38744" y="50845"/>
                    <a:pt x="29766" y="38158"/>
                  </a:cubicBezTo>
                  <a:cubicBezTo>
                    <a:pt x="25081" y="31620"/>
                    <a:pt x="15615" y="28107"/>
                    <a:pt x="13078" y="20006"/>
                  </a:cubicBezTo>
                  <a:cubicBezTo>
                    <a:pt x="11028" y="12980"/>
                    <a:pt x="12882"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30" name="Google Shape;4330;p57"/>
            <p:cNvSpPr/>
            <p:nvPr/>
          </p:nvSpPr>
          <p:spPr>
            <a:xfrm>
              <a:off x="3641650" y="1602602"/>
              <a:ext cx="1405350" cy="2428590"/>
            </a:xfrm>
            <a:custGeom>
              <a:avLst/>
              <a:gdLst/>
              <a:ahLst/>
              <a:cxnLst/>
              <a:rect l="l" t="t" r="r" b="b"/>
              <a:pathLst>
                <a:path w="56214" h="84027" extrusionOk="0">
                  <a:moveTo>
                    <a:pt x="8100" y="0"/>
                  </a:moveTo>
                  <a:cubicBezTo>
                    <a:pt x="1854" y="5075"/>
                    <a:pt x="0" y="14834"/>
                    <a:pt x="3123" y="22641"/>
                  </a:cubicBezTo>
                  <a:cubicBezTo>
                    <a:pt x="6832" y="31522"/>
                    <a:pt x="15615" y="36207"/>
                    <a:pt x="20690" y="44112"/>
                  </a:cubicBezTo>
                  <a:cubicBezTo>
                    <a:pt x="26155" y="52700"/>
                    <a:pt x="25374" y="62654"/>
                    <a:pt x="20202" y="71144"/>
                  </a:cubicBezTo>
                  <a:cubicBezTo>
                    <a:pt x="17567" y="75438"/>
                    <a:pt x="14053" y="79147"/>
                    <a:pt x="11614" y="83636"/>
                  </a:cubicBezTo>
                  <a:cubicBezTo>
                    <a:pt x="11614" y="83734"/>
                    <a:pt x="11516" y="83929"/>
                    <a:pt x="11418" y="84026"/>
                  </a:cubicBezTo>
                  <a:lnTo>
                    <a:pt x="43526" y="84026"/>
                  </a:lnTo>
                  <a:cubicBezTo>
                    <a:pt x="47040" y="71242"/>
                    <a:pt x="56213" y="58750"/>
                    <a:pt x="46844" y="46356"/>
                  </a:cubicBezTo>
                  <a:cubicBezTo>
                    <a:pt x="40794" y="38256"/>
                    <a:pt x="29863" y="32108"/>
                    <a:pt x="28204" y="21373"/>
                  </a:cubicBezTo>
                  <a:cubicBezTo>
                    <a:pt x="26838" y="13370"/>
                    <a:pt x="30254" y="5953"/>
                    <a:pt x="352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31" name="Google Shape;4331;p57"/>
            <p:cNvSpPr/>
            <p:nvPr/>
          </p:nvSpPr>
          <p:spPr>
            <a:xfrm>
              <a:off x="4510200" y="1602602"/>
              <a:ext cx="795425" cy="2431423"/>
            </a:xfrm>
            <a:custGeom>
              <a:avLst/>
              <a:gdLst/>
              <a:ahLst/>
              <a:cxnLst/>
              <a:rect l="l" t="t" r="r" b="b"/>
              <a:pathLst>
                <a:path w="31817" h="84125" extrusionOk="0">
                  <a:moveTo>
                    <a:pt x="5857" y="0"/>
                  </a:moveTo>
                  <a:cubicBezTo>
                    <a:pt x="2929" y="4489"/>
                    <a:pt x="294" y="9662"/>
                    <a:pt x="196" y="15029"/>
                  </a:cubicBezTo>
                  <a:cubicBezTo>
                    <a:pt x="1" y="21275"/>
                    <a:pt x="3222" y="26155"/>
                    <a:pt x="7125" y="30742"/>
                  </a:cubicBezTo>
                  <a:cubicBezTo>
                    <a:pt x="12688" y="37378"/>
                    <a:pt x="20691" y="43916"/>
                    <a:pt x="21959" y="52992"/>
                  </a:cubicBezTo>
                  <a:cubicBezTo>
                    <a:pt x="23423" y="64020"/>
                    <a:pt x="16884" y="73779"/>
                    <a:pt x="14347" y="84124"/>
                  </a:cubicBezTo>
                  <a:lnTo>
                    <a:pt x="23130" y="84026"/>
                  </a:lnTo>
                  <a:cubicBezTo>
                    <a:pt x="30059" y="68607"/>
                    <a:pt x="31816" y="50943"/>
                    <a:pt x="19910" y="36890"/>
                  </a:cubicBezTo>
                  <a:cubicBezTo>
                    <a:pt x="15128" y="31327"/>
                    <a:pt x="8004" y="26350"/>
                    <a:pt x="6735" y="18640"/>
                  </a:cubicBezTo>
                  <a:cubicBezTo>
                    <a:pt x="5661" y="11516"/>
                    <a:pt x="8979" y="5953"/>
                    <a:pt x="120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332" name="Google Shape;4332;p57"/>
            <p:cNvSpPr/>
            <p:nvPr/>
          </p:nvSpPr>
          <p:spPr>
            <a:xfrm>
              <a:off x="4602925" y="1602602"/>
              <a:ext cx="795400" cy="2431423"/>
            </a:xfrm>
            <a:custGeom>
              <a:avLst/>
              <a:gdLst/>
              <a:ahLst/>
              <a:cxnLst/>
              <a:rect l="l" t="t" r="r" b="b"/>
              <a:pathLst>
                <a:path w="31816" h="84125" extrusionOk="0">
                  <a:moveTo>
                    <a:pt x="5856" y="0"/>
                  </a:moveTo>
                  <a:cubicBezTo>
                    <a:pt x="2928" y="4489"/>
                    <a:pt x="196" y="9662"/>
                    <a:pt x="98" y="15029"/>
                  </a:cubicBezTo>
                  <a:cubicBezTo>
                    <a:pt x="0" y="21275"/>
                    <a:pt x="3123" y="26155"/>
                    <a:pt x="7027" y="30742"/>
                  </a:cubicBezTo>
                  <a:cubicBezTo>
                    <a:pt x="12687" y="37378"/>
                    <a:pt x="20690" y="43916"/>
                    <a:pt x="21861" y="52992"/>
                  </a:cubicBezTo>
                  <a:cubicBezTo>
                    <a:pt x="23423" y="64020"/>
                    <a:pt x="16884" y="73779"/>
                    <a:pt x="14347" y="84124"/>
                  </a:cubicBezTo>
                  <a:lnTo>
                    <a:pt x="23032" y="84026"/>
                  </a:lnTo>
                  <a:cubicBezTo>
                    <a:pt x="30059" y="68607"/>
                    <a:pt x="31816" y="50943"/>
                    <a:pt x="19812" y="36890"/>
                  </a:cubicBezTo>
                  <a:cubicBezTo>
                    <a:pt x="15030" y="31327"/>
                    <a:pt x="7905" y="26350"/>
                    <a:pt x="6734" y="18640"/>
                  </a:cubicBezTo>
                  <a:cubicBezTo>
                    <a:pt x="5661" y="11516"/>
                    <a:pt x="8881" y="5953"/>
                    <a:pt x="1190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33" name="Google Shape;4333;p57"/>
            <p:cNvSpPr/>
            <p:nvPr/>
          </p:nvSpPr>
          <p:spPr>
            <a:xfrm>
              <a:off x="5439775" y="1602602"/>
              <a:ext cx="968625" cy="2428590"/>
            </a:xfrm>
            <a:custGeom>
              <a:avLst/>
              <a:gdLst/>
              <a:ahLst/>
              <a:cxnLst/>
              <a:rect l="l" t="t" r="r" b="b"/>
              <a:pathLst>
                <a:path w="38745" h="84027" extrusionOk="0">
                  <a:moveTo>
                    <a:pt x="5271" y="0"/>
                  </a:moveTo>
                  <a:cubicBezTo>
                    <a:pt x="586" y="8100"/>
                    <a:pt x="1" y="18250"/>
                    <a:pt x="5466" y="26252"/>
                  </a:cubicBezTo>
                  <a:cubicBezTo>
                    <a:pt x="10345" y="33474"/>
                    <a:pt x="15908" y="39525"/>
                    <a:pt x="17860" y="48308"/>
                  </a:cubicBezTo>
                  <a:cubicBezTo>
                    <a:pt x="20300" y="60312"/>
                    <a:pt x="18933" y="72803"/>
                    <a:pt x="14151" y="84026"/>
                  </a:cubicBezTo>
                  <a:lnTo>
                    <a:pt x="30449" y="84026"/>
                  </a:lnTo>
                  <a:cubicBezTo>
                    <a:pt x="37183" y="69973"/>
                    <a:pt x="38745" y="50845"/>
                    <a:pt x="29766" y="38158"/>
                  </a:cubicBezTo>
                  <a:cubicBezTo>
                    <a:pt x="25082" y="31620"/>
                    <a:pt x="15615" y="28107"/>
                    <a:pt x="13078" y="20006"/>
                  </a:cubicBezTo>
                  <a:cubicBezTo>
                    <a:pt x="11029" y="12980"/>
                    <a:pt x="12883"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34" name="Google Shape;4334;p57"/>
            <p:cNvSpPr/>
            <p:nvPr/>
          </p:nvSpPr>
          <p:spPr>
            <a:xfrm>
              <a:off x="6035100" y="1602602"/>
              <a:ext cx="1405350" cy="2428590"/>
            </a:xfrm>
            <a:custGeom>
              <a:avLst/>
              <a:gdLst/>
              <a:ahLst/>
              <a:cxnLst/>
              <a:rect l="l" t="t" r="r" b="b"/>
              <a:pathLst>
                <a:path w="56214" h="84027" extrusionOk="0">
                  <a:moveTo>
                    <a:pt x="8100" y="0"/>
                  </a:moveTo>
                  <a:cubicBezTo>
                    <a:pt x="1854" y="5075"/>
                    <a:pt x="0" y="14834"/>
                    <a:pt x="3123" y="22641"/>
                  </a:cubicBezTo>
                  <a:cubicBezTo>
                    <a:pt x="6734" y="31522"/>
                    <a:pt x="15615" y="36207"/>
                    <a:pt x="20690" y="44112"/>
                  </a:cubicBezTo>
                  <a:cubicBezTo>
                    <a:pt x="26155" y="52700"/>
                    <a:pt x="25374" y="62654"/>
                    <a:pt x="20104" y="71144"/>
                  </a:cubicBezTo>
                  <a:cubicBezTo>
                    <a:pt x="17567" y="75438"/>
                    <a:pt x="14053" y="79147"/>
                    <a:pt x="11614" y="83636"/>
                  </a:cubicBezTo>
                  <a:cubicBezTo>
                    <a:pt x="11516" y="83734"/>
                    <a:pt x="11516" y="83929"/>
                    <a:pt x="11418" y="84026"/>
                  </a:cubicBezTo>
                  <a:lnTo>
                    <a:pt x="43526" y="84026"/>
                  </a:lnTo>
                  <a:cubicBezTo>
                    <a:pt x="46942" y="71242"/>
                    <a:pt x="56213" y="58750"/>
                    <a:pt x="46844" y="46356"/>
                  </a:cubicBezTo>
                  <a:cubicBezTo>
                    <a:pt x="40794" y="38256"/>
                    <a:pt x="29863" y="32108"/>
                    <a:pt x="28107" y="21373"/>
                  </a:cubicBezTo>
                  <a:cubicBezTo>
                    <a:pt x="26838" y="13370"/>
                    <a:pt x="30254" y="5953"/>
                    <a:pt x="352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35" name="Google Shape;4335;p57"/>
            <p:cNvSpPr/>
            <p:nvPr/>
          </p:nvSpPr>
          <p:spPr>
            <a:xfrm>
              <a:off x="682150" y="1602602"/>
              <a:ext cx="968625" cy="2428590"/>
            </a:xfrm>
            <a:custGeom>
              <a:avLst/>
              <a:gdLst/>
              <a:ahLst/>
              <a:cxnLst/>
              <a:rect l="l" t="t" r="r" b="b"/>
              <a:pathLst>
                <a:path w="38745" h="84027" extrusionOk="0">
                  <a:moveTo>
                    <a:pt x="5271" y="0"/>
                  </a:moveTo>
                  <a:cubicBezTo>
                    <a:pt x="586" y="8100"/>
                    <a:pt x="1" y="18250"/>
                    <a:pt x="5466" y="26252"/>
                  </a:cubicBezTo>
                  <a:cubicBezTo>
                    <a:pt x="10346" y="33474"/>
                    <a:pt x="15908" y="39525"/>
                    <a:pt x="17860" y="48308"/>
                  </a:cubicBezTo>
                  <a:cubicBezTo>
                    <a:pt x="20300" y="60312"/>
                    <a:pt x="18934" y="72803"/>
                    <a:pt x="14152" y="84026"/>
                  </a:cubicBezTo>
                  <a:lnTo>
                    <a:pt x="30450" y="84026"/>
                  </a:lnTo>
                  <a:cubicBezTo>
                    <a:pt x="37183" y="69973"/>
                    <a:pt x="38745" y="50845"/>
                    <a:pt x="29766" y="38158"/>
                  </a:cubicBezTo>
                  <a:cubicBezTo>
                    <a:pt x="25082" y="31620"/>
                    <a:pt x="15616" y="28107"/>
                    <a:pt x="13078" y="20006"/>
                  </a:cubicBezTo>
                  <a:cubicBezTo>
                    <a:pt x="11029" y="12980"/>
                    <a:pt x="12883"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36" name="Google Shape;4336;p57"/>
            <p:cNvSpPr/>
            <p:nvPr/>
          </p:nvSpPr>
          <p:spPr>
            <a:xfrm>
              <a:off x="1475100" y="1669300"/>
              <a:ext cx="746600" cy="2310525"/>
            </a:xfrm>
            <a:custGeom>
              <a:avLst/>
              <a:gdLst/>
              <a:ahLst/>
              <a:cxnLst/>
              <a:rect l="l" t="t" r="r" b="b"/>
              <a:pathLst>
                <a:path w="29864" h="92421" fill="none" extrusionOk="0">
                  <a:moveTo>
                    <a:pt x="12199" y="1"/>
                  </a:moveTo>
                  <a:cubicBezTo>
                    <a:pt x="0" y="13664"/>
                    <a:pt x="4880" y="26253"/>
                    <a:pt x="16103" y="38745"/>
                  </a:cubicBezTo>
                  <a:cubicBezTo>
                    <a:pt x="22837" y="46650"/>
                    <a:pt x="29278" y="52115"/>
                    <a:pt x="29571" y="63143"/>
                  </a:cubicBezTo>
                  <a:cubicBezTo>
                    <a:pt x="29863" y="73780"/>
                    <a:pt x="25862" y="82954"/>
                    <a:pt x="21275"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337" name="Google Shape;4337;p57"/>
            <p:cNvSpPr/>
            <p:nvPr/>
          </p:nvSpPr>
          <p:spPr>
            <a:xfrm>
              <a:off x="2614475" y="1591500"/>
              <a:ext cx="612425" cy="2431325"/>
            </a:xfrm>
            <a:custGeom>
              <a:avLst/>
              <a:gdLst/>
              <a:ahLst/>
              <a:cxnLst/>
              <a:rect l="l" t="t" r="r" b="b"/>
              <a:pathLst>
                <a:path w="24497" h="97253" extrusionOk="0">
                  <a:moveTo>
                    <a:pt x="9107" y="1"/>
                  </a:moveTo>
                  <a:cubicBezTo>
                    <a:pt x="8665" y="1"/>
                    <a:pt x="8245" y="226"/>
                    <a:pt x="8003" y="771"/>
                  </a:cubicBezTo>
                  <a:cubicBezTo>
                    <a:pt x="4978" y="7700"/>
                    <a:pt x="196" y="13555"/>
                    <a:pt x="98" y="21460"/>
                  </a:cubicBezTo>
                  <a:cubicBezTo>
                    <a:pt x="1" y="25071"/>
                    <a:pt x="879" y="28780"/>
                    <a:pt x="2538" y="32098"/>
                  </a:cubicBezTo>
                  <a:cubicBezTo>
                    <a:pt x="4002" y="34537"/>
                    <a:pt x="5856" y="36782"/>
                    <a:pt x="8101" y="38539"/>
                  </a:cubicBezTo>
                  <a:cubicBezTo>
                    <a:pt x="10638" y="40588"/>
                    <a:pt x="12883" y="42833"/>
                    <a:pt x="14932" y="45370"/>
                  </a:cubicBezTo>
                  <a:cubicBezTo>
                    <a:pt x="16787" y="48005"/>
                    <a:pt x="18251" y="50933"/>
                    <a:pt x="19129" y="53958"/>
                  </a:cubicBezTo>
                  <a:cubicBezTo>
                    <a:pt x="21081" y="60692"/>
                    <a:pt x="21569" y="67621"/>
                    <a:pt x="20690" y="74550"/>
                  </a:cubicBezTo>
                  <a:cubicBezTo>
                    <a:pt x="20007" y="81869"/>
                    <a:pt x="17470" y="88896"/>
                    <a:pt x="13469" y="95044"/>
                  </a:cubicBezTo>
                  <a:cubicBezTo>
                    <a:pt x="12709" y="96148"/>
                    <a:pt x="13805" y="97252"/>
                    <a:pt x="14891" y="97252"/>
                  </a:cubicBezTo>
                  <a:cubicBezTo>
                    <a:pt x="15341" y="97252"/>
                    <a:pt x="15789" y="97063"/>
                    <a:pt x="16104" y="96606"/>
                  </a:cubicBezTo>
                  <a:cubicBezTo>
                    <a:pt x="19617" y="91238"/>
                    <a:pt x="22057" y="85187"/>
                    <a:pt x="23130" y="78844"/>
                  </a:cubicBezTo>
                  <a:cubicBezTo>
                    <a:pt x="24399" y="72013"/>
                    <a:pt x="24496" y="64888"/>
                    <a:pt x="23228" y="57959"/>
                  </a:cubicBezTo>
                  <a:cubicBezTo>
                    <a:pt x="22057" y="51616"/>
                    <a:pt x="19519" y="45370"/>
                    <a:pt x="15030" y="40686"/>
                  </a:cubicBezTo>
                  <a:cubicBezTo>
                    <a:pt x="12785" y="38441"/>
                    <a:pt x="10150" y="36489"/>
                    <a:pt x="7906" y="34245"/>
                  </a:cubicBezTo>
                  <a:cubicBezTo>
                    <a:pt x="5856" y="32195"/>
                    <a:pt x="4392" y="29560"/>
                    <a:pt x="3709" y="26730"/>
                  </a:cubicBezTo>
                  <a:cubicBezTo>
                    <a:pt x="2733" y="22338"/>
                    <a:pt x="3026" y="17849"/>
                    <a:pt x="4783" y="13653"/>
                  </a:cubicBezTo>
                  <a:cubicBezTo>
                    <a:pt x="6539" y="9749"/>
                    <a:pt x="8979" y="6236"/>
                    <a:pt x="10638" y="2332"/>
                  </a:cubicBezTo>
                  <a:cubicBezTo>
                    <a:pt x="11177" y="1120"/>
                    <a:pt x="10089" y="1"/>
                    <a:pt x="910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38" name="Google Shape;4338;p57"/>
            <p:cNvSpPr/>
            <p:nvPr/>
          </p:nvSpPr>
          <p:spPr>
            <a:xfrm>
              <a:off x="2816975" y="1611650"/>
              <a:ext cx="570950" cy="2393325"/>
            </a:xfrm>
            <a:custGeom>
              <a:avLst/>
              <a:gdLst/>
              <a:ahLst/>
              <a:cxnLst/>
              <a:rect l="l" t="t" r="r" b="b"/>
              <a:pathLst>
                <a:path w="22838" h="95733" extrusionOk="0">
                  <a:moveTo>
                    <a:pt x="8413" y="1"/>
                  </a:moveTo>
                  <a:cubicBezTo>
                    <a:pt x="8171" y="1"/>
                    <a:pt x="7937" y="132"/>
                    <a:pt x="7808" y="453"/>
                  </a:cubicBezTo>
                  <a:lnTo>
                    <a:pt x="7808" y="355"/>
                  </a:lnTo>
                  <a:cubicBezTo>
                    <a:pt x="4978" y="7089"/>
                    <a:pt x="196" y="12944"/>
                    <a:pt x="99" y="20654"/>
                  </a:cubicBezTo>
                  <a:cubicBezTo>
                    <a:pt x="1" y="24167"/>
                    <a:pt x="782" y="27681"/>
                    <a:pt x="2343" y="30901"/>
                  </a:cubicBezTo>
                  <a:cubicBezTo>
                    <a:pt x="3807" y="33341"/>
                    <a:pt x="5661" y="35488"/>
                    <a:pt x="7808" y="37245"/>
                  </a:cubicBezTo>
                  <a:cubicBezTo>
                    <a:pt x="10346" y="39294"/>
                    <a:pt x="12688" y="41636"/>
                    <a:pt x="14737" y="44174"/>
                  </a:cubicBezTo>
                  <a:cubicBezTo>
                    <a:pt x="16592" y="46809"/>
                    <a:pt x="18056" y="49834"/>
                    <a:pt x="19031" y="52957"/>
                  </a:cubicBezTo>
                  <a:cubicBezTo>
                    <a:pt x="20983" y="59691"/>
                    <a:pt x="21569" y="66815"/>
                    <a:pt x="20593" y="73744"/>
                  </a:cubicBezTo>
                  <a:cubicBezTo>
                    <a:pt x="19812" y="81063"/>
                    <a:pt x="17568" y="88578"/>
                    <a:pt x="13274" y="94629"/>
                  </a:cubicBezTo>
                  <a:cubicBezTo>
                    <a:pt x="12928" y="95181"/>
                    <a:pt x="13462" y="95733"/>
                    <a:pt x="14011" y="95733"/>
                  </a:cubicBezTo>
                  <a:cubicBezTo>
                    <a:pt x="14238" y="95733"/>
                    <a:pt x="14468" y="95638"/>
                    <a:pt x="14640" y="95409"/>
                  </a:cubicBezTo>
                  <a:cubicBezTo>
                    <a:pt x="18153" y="90139"/>
                    <a:pt x="20398" y="84186"/>
                    <a:pt x="21471" y="77940"/>
                  </a:cubicBezTo>
                  <a:cubicBezTo>
                    <a:pt x="22838" y="71109"/>
                    <a:pt x="22838" y="64180"/>
                    <a:pt x="21666" y="57349"/>
                  </a:cubicBezTo>
                  <a:cubicBezTo>
                    <a:pt x="20495" y="51200"/>
                    <a:pt x="17958" y="45052"/>
                    <a:pt x="13566" y="40465"/>
                  </a:cubicBezTo>
                  <a:cubicBezTo>
                    <a:pt x="11322" y="38221"/>
                    <a:pt x="8687" y="36269"/>
                    <a:pt x="6540" y="34024"/>
                  </a:cubicBezTo>
                  <a:cubicBezTo>
                    <a:pt x="4393" y="31877"/>
                    <a:pt x="2831" y="29145"/>
                    <a:pt x="2148" y="26119"/>
                  </a:cubicBezTo>
                  <a:cubicBezTo>
                    <a:pt x="1074" y="21630"/>
                    <a:pt x="1465" y="16946"/>
                    <a:pt x="3319" y="12652"/>
                  </a:cubicBezTo>
                  <a:cubicBezTo>
                    <a:pt x="4978" y="8650"/>
                    <a:pt x="7418" y="5137"/>
                    <a:pt x="9175" y="1136"/>
                  </a:cubicBezTo>
                  <a:cubicBezTo>
                    <a:pt x="9437" y="546"/>
                    <a:pt x="8907" y="1"/>
                    <a:pt x="841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39" name="Google Shape;4339;p57"/>
            <p:cNvSpPr/>
            <p:nvPr/>
          </p:nvSpPr>
          <p:spPr>
            <a:xfrm>
              <a:off x="3853900" y="1669300"/>
              <a:ext cx="746600" cy="2310525"/>
            </a:xfrm>
            <a:custGeom>
              <a:avLst/>
              <a:gdLst/>
              <a:ahLst/>
              <a:cxnLst/>
              <a:rect l="l" t="t" r="r" b="b"/>
              <a:pathLst>
                <a:path w="29864" h="92421" fill="none" extrusionOk="0">
                  <a:moveTo>
                    <a:pt x="12200" y="1"/>
                  </a:moveTo>
                  <a:cubicBezTo>
                    <a:pt x="1" y="13664"/>
                    <a:pt x="4880" y="26253"/>
                    <a:pt x="16103" y="38745"/>
                  </a:cubicBezTo>
                  <a:cubicBezTo>
                    <a:pt x="22837" y="46650"/>
                    <a:pt x="29278" y="52115"/>
                    <a:pt x="29571" y="63143"/>
                  </a:cubicBezTo>
                  <a:cubicBezTo>
                    <a:pt x="29864" y="73780"/>
                    <a:pt x="25863" y="82954"/>
                    <a:pt x="21276"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340" name="Google Shape;4340;p57"/>
            <p:cNvSpPr/>
            <p:nvPr/>
          </p:nvSpPr>
          <p:spPr>
            <a:xfrm>
              <a:off x="4993300" y="1591500"/>
              <a:ext cx="612400" cy="2431325"/>
            </a:xfrm>
            <a:custGeom>
              <a:avLst/>
              <a:gdLst/>
              <a:ahLst/>
              <a:cxnLst/>
              <a:rect l="l" t="t" r="r" b="b"/>
              <a:pathLst>
                <a:path w="24496" h="97253" extrusionOk="0">
                  <a:moveTo>
                    <a:pt x="9106" y="1"/>
                  </a:moveTo>
                  <a:cubicBezTo>
                    <a:pt x="8665" y="1"/>
                    <a:pt x="8245" y="226"/>
                    <a:pt x="8003" y="771"/>
                  </a:cubicBezTo>
                  <a:cubicBezTo>
                    <a:pt x="4977" y="7700"/>
                    <a:pt x="195" y="13555"/>
                    <a:pt x="98" y="21460"/>
                  </a:cubicBezTo>
                  <a:cubicBezTo>
                    <a:pt x="0" y="25071"/>
                    <a:pt x="879" y="28780"/>
                    <a:pt x="2538" y="32098"/>
                  </a:cubicBezTo>
                  <a:cubicBezTo>
                    <a:pt x="4002" y="34537"/>
                    <a:pt x="5856" y="36782"/>
                    <a:pt x="8100" y="38539"/>
                  </a:cubicBezTo>
                  <a:cubicBezTo>
                    <a:pt x="10638" y="40588"/>
                    <a:pt x="12882" y="42833"/>
                    <a:pt x="14932" y="45370"/>
                  </a:cubicBezTo>
                  <a:cubicBezTo>
                    <a:pt x="16786" y="48005"/>
                    <a:pt x="18250" y="50933"/>
                    <a:pt x="19128" y="53958"/>
                  </a:cubicBezTo>
                  <a:cubicBezTo>
                    <a:pt x="21080" y="60594"/>
                    <a:pt x="21666" y="67621"/>
                    <a:pt x="20690" y="74452"/>
                  </a:cubicBezTo>
                  <a:cubicBezTo>
                    <a:pt x="20007" y="81869"/>
                    <a:pt x="17567"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29" y="40686"/>
                  </a:cubicBezTo>
                  <a:cubicBezTo>
                    <a:pt x="12785" y="38441"/>
                    <a:pt x="10150" y="36489"/>
                    <a:pt x="7905" y="34245"/>
                  </a:cubicBezTo>
                  <a:cubicBezTo>
                    <a:pt x="5856" y="32195"/>
                    <a:pt x="4392" y="29560"/>
                    <a:pt x="3806" y="26730"/>
                  </a:cubicBezTo>
                  <a:cubicBezTo>
                    <a:pt x="2733" y="22338"/>
                    <a:pt x="3123" y="17849"/>
                    <a:pt x="4880"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41" name="Google Shape;4341;p57"/>
            <p:cNvSpPr/>
            <p:nvPr/>
          </p:nvSpPr>
          <p:spPr>
            <a:xfrm>
              <a:off x="5195800" y="1611650"/>
              <a:ext cx="570925" cy="2393325"/>
            </a:xfrm>
            <a:custGeom>
              <a:avLst/>
              <a:gdLst/>
              <a:ahLst/>
              <a:cxnLst/>
              <a:rect l="l" t="t" r="r" b="b"/>
              <a:pathLst>
                <a:path w="22837" h="95733" extrusionOk="0">
                  <a:moveTo>
                    <a:pt x="8412" y="1"/>
                  </a:moveTo>
                  <a:cubicBezTo>
                    <a:pt x="8170" y="1"/>
                    <a:pt x="7936" y="132"/>
                    <a:pt x="7808" y="453"/>
                  </a:cubicBezTo>
                  <a:lnTo>
                    <a:pt x="7808" y="355"/>
                  </a:lnTo>
                  <a:cubicBezTo>
                    <a:pt x="4978" y="7089"/>
                    <a:pt x="196" y="12944"/>
                    <a:pt x="98" y="20654"/>
                  </a:cubicBezTo>
                  <a:cubicBezTo>
                    <a:pt x="0" y="24167"/>
                    <a:pt x="781" y="27681"/>
                    <a:pt x="2343" y="30901"/>
                  </a:cubicBezTo>
                  <a:cubicBezTo>
                    <a:pt x="3806" y="33341"/>
                    <a:pt x="5661" y="35488"/>
                    <a:pt x="7808" y="37245"/>
                  </a:cubicBezTo>
                  <a:cubicBezTo>
                    <a:pt x="10345" y="39294"/>
                    <a:pt x="12687" y="41636"/>
                    <a:pt x="14737" y="44174"/>
                  </a:cubicBezTo>
                  <a:cubicBezTo>
                    <a:pt x="16591" y="46809"/>
                    <a:pt x="18055" y="49834"/>
                    <a:pt x="19031" y="52957"/>
                  </a:cubicBezTo>
                  <a:cubicBezTo>
                    <a:pt x="20983" y="59691"/>
                    <a:pt x="21568" y="66815"/>
                    <a:pt x="20592" y="73744"/>
                  </a:cubicBezTo>
                  <a:cubicBezTo>
                    <a:pt x="19812"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7" y="45052"/>
                    <a:pt x="13566" y="40465"/>
                  </a:cubicBezTo>
                  <a:cubicBezTo>
                    <a:pt x="11321" y="38221"/>
                    <a:pt x="8686" y="36269"/>
                    <a:pt x="6539" y="34024"/>
                  </a:cubicBezTo>
                  <a:cubicBezTo>
                    <a:pt x="4392" y="31877"/>
                    <a:pt x="2831" y="29145"/>
                    <a:pt x="2147" y="26119"/>
                  </a:cubicBezTo>
                  <a:cubicBezTo>
                    <a:pt x="1074" y="21630"/>
                    <a:pt x="1464" y="16946"/>
                    <a:pt x="3319" y="12652"/>
                  </a:cubicBezTo>
                  <a:cubicBezTo>
                    <a:pt x="4978" y="8650"/>
                    <a:pt x="7417" y="5137"/>
                    <a:pt x="9174" y="1136"/>
                  </a:cubicBezTo>
                  <a:cubicBezTo>
                    <a:pt x="9436" y="546"/>
                    <a:pt x="8907" y="1"/>
                    <a:pt x="84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42" name="Google Shape;4342;p57"/>
            <p:cNvSpPr/>
            <p:nvPr/>
          </p:nvSpPr>
          <p:spPr>
            <a:xfrm>
              <a:off x="6244925" y="1669300"/>
              <a:ext cx="749025" cy="2310525"/>
            </a:xfrm>
            <a:custGeom>
              <a:avLst/>
              <a:gdLst/>
              <a:ahLst/>
              <a:cxnLst/>
              <a:rect l="l" t="t" r="r" b="b"/>
              <a:pathLst>
                <a:path w="29961" h="92421" fill="none" extrusionOk="0">
                  <a:moveTo>
                    <a:pt x="12199" y="1"/>
                  </a:moveTo>
                  <a:cubicBezTo>
                    <a:pt x="0" y="13664"/>
                    <a:pt x="4880" y="26253"/>
                    <a:pt x="16200" y="38745"/>
                  </a:cubicBezTo>
                  <a:cubicBezTo>
                    <a:pt x="22934" y="46650"/>
                    <a:pt x="29278" y="52115"/>
                    <a:pt x="29668" y="63143"/>
                  </a:cubicBezTo>
                  <a:cubicBezTo>
                    <a:pt x="29961" y="73780"/>
                    <a:pt x="25960" y="82954"/>
                    <a:pt x="21373"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343" name="Google Shape;4343;p57"/>
            <p:cNvSpPr/>
            <p:nvPr/>
          </p:nvSpPr>
          <p:spPr>
            <a:xfrm>
              <a:off x="235675" y="1591500"/>
              <a:ext cx="612425" cy="2431325"/>
            </a:xfrm>
            <a:custGeom>
              <a:avLst/>
              <a:gdLst/>
              <a:ahLst/>
              <a:cxnLst/>
              <a:rect l="l" t="t" r="r" b="b"/>
              <a:pathLst>
                <a:path w="24497" h="97253" extrusionOk="0">
                  <a:moveTo>
                    <a:pt x="9106" y="1"/>
                  </a:moveTo>
                  <a:cubicBezTo>
                    <a:pt x="8665" y="1"/>
                    <a:pt x="8245" y="226"/>
                    <a:pt x="8003" y="771"/>
                  </a:cubicBezTo>
                  <a:cubicBezTo>
                    <a:pt x="4978" y="7700"/>
                    <a:pt x="196" y="13555"/>
                    <a:pt x="98" y="21460"/>
                  </a:cubicBezTo>
                  <a:cubicBezTo>
                    <a:pt x="0" y="25071"/>
                    <a:pt x="879" y="28780"/>
                    <a:pt x="2538" y="32098"/>
                  </a:cubicBezTo>
                  <a:cubicBezTo>
                    <a:pt x="4002" y="34537"/>
                    <a:pt x="5856" y="36782"/>
                    <a:pt x="8101" y="38539"/>
                  </a:cubicBezTo>
                  <a:cubicBezTo>
                    <a:pt x="10638" y="40588"/>
                    <a:pt x="12883" y="42833"/>
                    <a:pt x="14932" y="45370"/>
                  </a:cubicBezTo>
                  <a:cubicBezTo>
                    <a:pt x="16786" y="48005"/>
                    <a:pt x="18250" y="50933"/>
                    <a:pt x="19128" y="53958"/>
                  </a:cubicBezTo>
                  <a:cubicBezTo>
                    <a:pt x="21080" y="60692"/>
                    <a:pt x="21568" y="67621"/>
                    <a:pt x="20690" y="74550"/>
                  </a:cubicBezTo>
                  <a:cubicBezTo>
                    <a:pt x="20007" y="81869"/>
                    <a:pt x="17469"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30" y="40686"/>
                  </a:cubicBezTo>
                  <a:cubicBezTo>
                    <a:pt x="12785" y="38441"/>
                    <a:pt x="10150" y="36489"/>
                    <a:pt x="7905" y="34245"/>
                  </a:cubicBezTo>
                  <a:cubicBezTo>
                    <a:pt x="5856" y="32195"/>
                    <a:pt x="4392" y="29560"/>
                    <a:pt x="3709" y="26730"/>
                  </a:cubicBezTo>
                  <a:cubicBezTo>
                    <a:pt x="2733" y="22338"/>
                    <a:pt x="3026" y="17849"/>
                    <a:pt x="4782"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44" name="Google Shape;4344;p57"/>
            <p:cNvSpPr/>
            <p:nvPr/>
          </p:nvSpPr>
          <p:spPr>
            <a:xfrm>
              <a:off x="438175" y="1611650"/>
              <a:ext cx="570950" cy="2393325"/>
            </a:xfrm>
            <a:custGeom>
              <a:avLst/>
              <a:gdLst/>
              <a:ahLst/>
              <a:cxnLst/>
              <a:rect l="l" t="t" r="r" b="b"/>
              <a:pathLst>
                <a:path w="22838" h="95733" extrusionOk="0">
                  <a:moveTo>
                    <a:pt x="8412" y="1"/>
                  </a:moveTo>
                  <a:cubicBezTo>
                    <a:pt x="8170" y="1"/>
                    <a:pt x="7936" y="132"/>
                    <a:pt x="7808" y="453"/>
                  </a:cubicBezTo>
                  <a:lnTo>
                    <a:pt x="7808" y="355"/>
                  </a:lnTo>
                  <a:cubicBezTo>
                    <a:pt x="4978" y="7089"/>
                    <a:pt x="196" y="12944"/>
                    <a:pt x="98" y="20654"/>
                  </a:cubicBezTo>
                  <a:cubicBezTo>
                    <a:pt x="1" y="24167"/>
                    <a:pt x="781" y="27681"/>
                    <a:pt x="2343" y="30901"/>
                  </a:cubicBezTo>
                  <a:cubicBezTo>
                    <a:pt x="3807" y="33341"/>
                    <a:pt x="5661" y="35488"/>
                    <a:pt x="7808" y="37245"/>
                  </a:cubicBezTo>
                  <a:cubicBezTo>
                    <a:pt x="10345" y="39294"/>
                    <a:pt x="12688" y="41636"/>
                    <a:pt x="14737" y="44174"/>
                  </a:cubicBezTo>
                  <a:cubicBezTo>
                    <a:pt x="16591" y="46809"/>
                    <a:pt x="18055" y="49834"/>
                    <a:pt x="19031" y="52957"/>
                  </a:cubicBezTo>
                  <a:cubicBezTo>
                    <a:pt x="20983" y="59691"/>
                    <a:pt x="21568" y="66815"/>
                    <a:pt x="20593" y="73744"/>
                  </a:cubicBezTo>
                  <a:cubicBezTo>
                    <a:pt x="19714"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8" y="45052"/>
                    <a:pt x="13566" y="40465"/>
                  </a:cubicBezTo>
                  <a:cubicBezTo>
                    <a:pt x="11321" y="38221"/>
                    <a:pt x="8686" y="36269"/>
                    <a:pt x="6539" y="34024"/>
                  </a:cubicBezTo>
                  <a:cubicBezTo>
                    <a:pt x="4392" y="31877"/>
                    <a:pt x="2831" y="29145"/>
                    <a:pt x="2148" y="26119"/>
                  </a:cubicBezTo>
                  <a:cubicBezTo>
                    <a:pt x="1074" y="21630"/>
                    <a:pt x="1464" y="16946"/>
                    <a:pt x="3319" y="12652"/>
                  </a:cubicBezTo>
                  <a:cubicBezTo>
                    <a:pt x="4978" y="8650"/>
                    <a:pt x="7418" y="5137"/>
                    <a:pt x="9174" y="1136"/>
                  </a:cubicBezTo>
                  <a:cubicBezTo>
                    <a:pt x="9436" y="546"/>
                    <a:pt x="8907" y="1"/>
                    <a:pt x="84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109" name="Text Box 11"/>
          <p:cNvSpPr txBox="1">
            <a:spLocks noChangeArrowheads="1"/>
          </p:cNvSpPr>
          <p:nvPr/>
        </p:nvSpPr>
        <p:spPr bwMode="auto">
          <a:xfrm>
            <a:off x="628112" y="1351705"/>
            <a:ext cx="302332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defTabSz="685800" fontAlgn="base">
              <a:spcBef>
                <a:spcPct val="50000"/>
              </a:spcBef>
              <a:spcAft>
                <a:spcPct val="0"/>
              </a:spcAft>
              <a:buClrTx/>
              <a:buFontTx/>
              <a:buChar char="-"/>
            </a:pPr>
            <a:r>
              <a:rPr lang="en-US" altLang="vi-VN" sz="2800" b="1" i="1" kern="1200">
                <a:solidFill>
                  <a:srgbClr val="0B19C8"/>
                </a:solidFill>
                <a:ea typeface="+mn-ea"/>
                <a:cs typeface="+mn-cs"/>
              </a:rPr>
              <a:t> Đọc lại bài và trả lời câu hỏi.</a:t>
            </a:r>
          </a:p>
          <a:p>
            <a:pPr defTabSz="685800" fontAlgn="base">
              <a:spcBef>
                <a:spcPct val="50000"/>
              </a:spcBef>
              <a:spcAft>
                <a:spcPct val="0"/>
              </a:spcAft>
              <a:buClrTx/>
              <a:buFontTx/>
              <a:buChar char="-"/>
            </a:pPr>
            <a:r>
              <a:rPr lang="en-US" altLang="vi-VN" sz="2800" b="1" i="1" kern="1200">
                <a:solidFill>
                  <a:srgbClr val="0B19C8"/>
                </a:solidFill>
                <a:ea typeface="+mn-ea"/>
                <a:cs typeface="+mn-cs"/>
              </a:rPr>
              <a:t> Chuẩn bị bài “Về ngôi nhà đang xây”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36"/>
          <p:cNvSpPr/>
          <p:nvPr/>
        </p:nvSpPr>
        <p:spPr>
          <a:xfrm>
            <a:off x="240651" y="435429"/>
            <a:ext cx="6196435" cy="4390571"/>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15" name="Picture 8" descr="Buon-Chu-Lenh-don-cogia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696" y="672691"/>
            <a:ext cx="5936343" cy="352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831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diamond(in)">
                                      <p:cBhvr>
                                        <p:cTn id="7" dur="25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0" fill="hold" nodeType="clickEffect">
                                  <p:stCondLst>
                                    <p:cond delay="0"/>
                                  </p:stCondLst>
                                  <p:childTnLst>
                                    <p:anim calcmode="lin" valueType="num">
                                      <p:cBhvr>
                                        <p:cTn id="11" dur="250"/>
                                        <p:tgtEl>
                                          <p:spTgt spid="115"/>
                                        </p:tgtEl>
                                        <p:attrNameLst>
                                          <p:attrName>ppt_w</p:attrName>
                                        </p:attrNameLst>
                                      </p:cBhvr>
                                      <p:tavLst>
                                        <p:tav tm="0">
                                          <p:val>
                                            <p:strVal val="ppt_w"/>
                                          </p:val>
                                        </p:tav>
                                        <p:tav tm="100000">
                                          <p:val>
                                            <p:fltVal val="0"/>
                                          </p:val>
                                        </p:tav>
                                      </p:tavLst>
                                    </p:anim>
                                    <p:anim calcmode="lin" valueType="num">
                                      <p:cBhvr>
                                        <p:cTn id="12" dur="250"/>
                                        <p:tgtEl>
                                          <p:spTgt spid="115"/>
                                        </p:tgtEl>
                                        <p:attrNameLst>
                                          <p:attrName>ppt_h</p:attrName>
                                        </p:attrNameLst>
                                      </p:cBhvr>
                                      <p:tavLst>
                                        <p:tav tm="0">
                                          <p:val>
                                            <p:strVal val="ppt_h"/>
                                          </p:val>
                                        </p:tav>
                                        <p:tav tm="100000">
                                          <p:val>
                                            <p:fltVal val="0"/>
                                          </p:val>
                                        </p:tav>
                                      </p:tavLst>
                                    </p:anim>
                                    <p:animEffect transition="out" filter="fade">
                                      <p:cBhvr>
                                        <p:cTn id="13" dur="250"/>
                                        <p:tgtEl>
                                          <p:spTgt spid="115"/>
                                        </p:tgtEl>
                                      </p:cBhvr>
                                    </p:animEffect>
                                    <p:set>
                                      <p:cBhvr>
                                        <p:cTn id="14" dur="1" fill="hold">
                                          <p:stCondLst>
                                            <p:cond delay="249"/>
                                          </p:stCondLst>
                                        </p:cTn>
                                        <p:tgtEl>
                                          <p:spTgt spid="1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80" name="Google Shape;780;p34"/>
          <p:cNvSpPr/>
          <p:nvPr/>
        </p:nvSpPr>
        <p:spPr>
          <a:xfrm>
            <a:off x="460073" y="765127"/>
            <a:ext cx="6223618" cy="349003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781" name="Google Shape;781;p34"/>
          <p:cNvGrpSpPr/>
          <p:nvPr/>
        </p:nvGrpSpPr>
        <p:grpSpPr>
          <a:xfrm rot="899975">
            <a:off x="5758434" y="3195082"/>
            <a:ext cx="919511" cy="1581326"/>
            <a:chOff x="5661950" y="0"/>
            <a:chExt cx="2209475" cy="4843900"/>
          </a:xfrm>
        </p:grpSpPr>
        <p:grpSp>
          <p:nvGrpSpPr>
            <p:cNvPr id="782" name="Google Shape;782;p34"/>
            <p:cNvGrpSpPr/>
            <p:nvPr/>
          </p:nvGrpSpPr>
          <p:grpSpPr>
            <a:xfrm>
              <a:off x="5661950" y="0"/>
              <a:ext cx="2209475" cy="4843900"/>
              <a:chOff x="2616875" y="358450"/>
              <a:chExt cx="2209475" cy="4843900"/>
            </a:xfrm>
          </p:grpSpPr>
          <p:sp>
            <p:nvSpPr>
              <p:cNvPr id="783" name="Google Shape;783;p34"/>
              <p:cNvSpPr/>
              <p:nvPr/>
            </p:nvSpPr>
            <p:spPr>
              <a:xfrm>
                <a:off x="3504425" y="1400200"/>
                <a:ext cx="372325" cy="270800"/>
              </a:xfrm>
              <a:custGeom>
                <a:avLst/>
                <a:gdLst/>
                <a:ahLst/>
                <a:cxnLst/>
                <a:rect l="l" t="t" r="r" b="b"/>
                <a:pathLst>
                  <a:path w="14893" h="10832" fill="none" extrusionOk="0">
                    <a:moveTo>
                      <a:pt x="3686" y="10831"/>
                    </a:moveTo>
                    <a:cubicBezTo>
                      <a:pt x="3686" y="10831"/>
                      <a:pt x="0" y="1204"/>
                      <a:pt x="7597" y="602"/>
                    </a:cubicBezTo>
                    <a:cubicBezTo>
                      <a:pt x="14893" y="0"/>
                      <a:pt x="14140" y="7973"/>
                      <a:pt x="13012" y="9778"/>
                    </a:cubicBezTo>
                  </a:path>
                </a:pathLst>
              </a:custGeom>
              <a:solidFill>
                <a:schemeClr val="dk2"/>
              </a:solidFill>
              <a:ln w="47000" cap="rnd" cmpd="sng">
                <a:solidFill>
                  <a:schemeClr val="dk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784" name="Google Shape;784;p34"/>
              <p:cNvSpPr/>
              <p:nvPr/>
            </p:nvSpPr>
            <p:spPr>
              <a:xfrm>
                <a:off x="2616875" y="1466000"/>
                <a:ext cx="2209475" cy="3736350"/>
              </a:xfrm>
              <a:custGeom>
                <a:avLst/>
                <a:gdLst/>
                <a:ahLst/>
                <a:cxnLst/>
                <a:rect l="l" t="t" r="r" b="b"/>
                <a:pathLst>
                  <a:path w="88379" h="149454" extrusionOk="0">
                    <a:moveTo>
                      <a:pt x="44493" y="13295"/>
                    </a:moveTo>
                    <a:cubicBezTo>
                      <a:pt x="47606" y="13295"/>
                      <a:pt x="50620" y="15707"/>
                      <a:pt x="50620" y="19331"/>
                    </a:cubicBezTo>
                    <a:cubicBezTo>
                      <a:pt x="50620" y="22716"/>
                      <a:pt x="47913" y="25348"/>
                      <a:pt x="44603" y="25348"/>
                    </a:cubicBezTo>
                    <a:lnTo>
                      <a:pt x="44603" y="25423"/>
                    </a:lnTo>
                    <a:cubicBezTo>
                      <a:pt x="39188" y="25423"/>
                      <a:pt x="36480" y="18880"/>
                      <a:pt x="40316" y="15044"/>
                    </a:cubicBezTo>
                    <a:cubicBezTo>
                      <a:pt x="41524" y="13835"/>
                      <a:pt x="43020" y="13295"/>
                      <a:pt x="44493" y="13295"/>
                    </a:cubicBezTo>
                    <a:close/>
                    <a:moveTo>
                      <a:pt x="23769" y="1"/>
                    </a:moveTo>
                    <a:lnTo>
                      <a:pt x="1" y="22941"/>
                    </a:lnTo>
                    <a:lnTo>
                      <a:pt x="1" y="149454"/>
                    </a:lnTo>
                    <a:lnTo>
                      <a:pt x="88378" y="149454"/>
                    </a:lnTo>
                    <a:lnTo>
                      <a:pt x="88378" y="22941"/>
                    </a:lnTo>
                    <a:lnTo>
                      <a:pt x="67619" y="1"/>
                    </a:lnTo>
                    <a:close/>
                  </a:path>
                </a:pathLst>
              </a:custGeom>
              <a:solidFill>
                <a:schemeClr val="dk2"/>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785" name="Google Shape;785;p34"/>
              <p:cNvSpPr/>
              <p:nvPr/>
            </p:nvSpPr>
            <p:spPr>
              <a:xfrm>
                <a:off x="2659881" y="1499497"/>
                <a:ext cx="2133469" cy="768671"/>
              </a:xfrm>
              <a:custGeom>
                <a:avLst/>
                <a:gdLst/>
                <a:ahLst/>
                <a:cxnLst/>
                <a:rect l="l" t="t" r="r" b="b"/>
                <a:pathLst>
                  <a:path w="88379" h="31968" extrusionOk="0">
                    <a:moveTo>
                      <a:pt x="44077" y="13013"/>
                    </a:moveTo>
                    <a:cubicBezTo>
                      <a:pt x="49492" y="13013"/>
                      <a:pt x="52125" y="19481"/>
                      <a:pt x="48364" y="23317"/>
                    </a:cubicBezTo>
                    <a:cubicBezTo>
                      <a:pt x="47122" y="24560"/>
                      <a:pt x="45603" y="25116"/>
                      <a:pt x="44118" y="25116"/>
                    </a:cubicBezTo>
                    <a:cubicBezTo>
                      <a:pt x="41017" y="25116"/>
                      <a:pt x="38060" y="22692"/>
                      <a:pt x="38060" y="19030"/>
                    </a:cubicBezTo>
                    <a:cubicBezTo>
                      <a:pt x="38060" y="15721"/>
                      <a:pt x="40767" y="13013"/>
                      <a:pt x="44077" y="13013"/>
                    </a:cubicBezTo>
                    <a:close/>
                    <a:moveTo>
                      <a:pt x="23242" y="0"/>
                    </a:moveTo>
                    <a:lnTo>
                      <a:pt x="1" y="22640"/>
                    </a:lnTo>
                    <a:lnTo>
                      <a:pt x="1" y="31967"/>
                    </a:lnTo>
                    <a:lnTo>
                      <a:pt x="88378" y="31967"/>
                    </a:lnTo>
                    <a:lnTo>
                      <a:pt x="88378" y="22640"/>
                    </a:lnTo>
                    <a:lnTo>
                      <a:pt x="67092"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86" name="Google Shape;786;p34"/>
              <p:cNvSpPr/>
              <p:nvPr/>
            </p:nvSpPr>
            <p:spPr>
              <a:xfrm>
                <a:off x="2655299" y="4822509"/>
                <a:ext cx="2133469" cy="361188"/>
              </a:xfrm>
              <a:custGeom>
                <a:avLst/>
                <a:gdLst/>
                <a:ahLst/>
                <a:cxnLst/>
                <a:rect l="l" t="t" r="r" b="b"/>
                <a:pathLst>
                  <a:path w="88379" h="15495" extrusionOk="0">
                    <a:moveTo>
                      <a:pt x="1" y="0"/>
                    </a:moveTo>
                    <a:lnTo>
                      <a:pt x="1" y="15494"/>
                    </a:lnTo>
                    <a:lnTo>
                      <a:pt x="88378" y="15494"/>
                    </a:lnTo>
                    <a:lnTo>
                      <a:pt x="88378"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87" name="Google Shape;787;p34"/>
              <p:cNvSpPr/>
              <p:nvPr/>
            </p:nvSpPr>
            <p:spPr>
              <a:xfrm>
                <a:off x="3694122" y="3021125"/>
                <a:ext cx="665675" cy="547175"/>
              </a:xfrm>
              <a:custGeom>
                <a:avLst/>
                <a:gdLst/>
                <a:ahLst/>
                <a:cxnLst/>
                <a:rect l="l" t="t" r="r" b="b"/>
                <a:pathLst>
                  <a:path w="26627" h="21887" extrusionOk="0">
                    <a:moveTo>
                      <a:pt x="8230" y="1"/>
                    </a:moveTo>
                    <a:cubicBezTo>
                      <a:pt x="3982" y="1"/>
                      <a:pt x="1" y="3359"/>
                      <a:pt x="1" y="8272"/>
                    </a:cubicBezTo>
                    <a:cubicBezTo>
                      <a:pt x="1" y="11657"/>
                      <a:pt x="2032" y="14591"/>
                      <a:pt x="5491" y="17524"/>
                    </a:cubicBezTo>
                    <a:cubicBezTo>
                      <a:pt x="7974" y="19254"/>
                      <a:pt x="10531" y="20683"/>
                      <a:pt x="13314" y="21886"/>
                    </a:cubicBezTo>
                    <a:cubicBezTo>
                      <a:pt x="16022" y="20683"/>
                      <a:pt x="18654" y="19254"/>
                      <a:pt x="21061" y="17524"/>
                    </a:cubicBezTo>
                    <a:cubicBezTo>
                      <a:pt x="24596" y="14591"/>
                      <a:pt x="26627" y="11657"/>
                      <a:pt x="26627" y="8272"/>
                    </a:cubicBezTo>
                    <a:cubicBezTo>
                      <a:pt x="26627" y="3730"/>
                      <a:pt x="23015" y="73"/>
                      <a:pt x="18491" y="73"/>
                    </a:cubicBezTo>
                    <a:cubicBezTo>
                      <a:pt x="18445" y="73"/>
                      <a:pt x="18399" y="73"/>
                      <a:pt x="18353" y="74"/>
                    </a:cubicBezTo>
                    <a:cubicBezTo>
                      <a:pt x="18262" y="70"/>
                      <a:pt x="18171" y="68"/>
                      <a:pt x="18080" y="68"/>
                    </a:cubicBezTo>
                    <a:cubicBezTo>
                      <a:pt x="16367" y="68"/>
                      <a:pt x="14671" y="733"/>
                      <a:pt x="13314" y="1804"/>
                    </a:cubicBezTo>
                    <a:cubicBezTo>
                      <a:pt x="11743" y="561"/>
                      <a:pt x="9964" y="1"/>
                      <a:pt x="823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88" name="Google Shape;788;p34"/>
              <p:cNvSpPr/>
              <p:nvPr/>
            </p:nvSpPr>
            <p:spPr>
              <a:xfrm>
                <a:off x="3282525" y="358450"/>
                <a:ext cx="684475" cy="1476125"/>
              </a:xfrm>
              <a:custGeom>
                <a:avLst/>
                <a:gdLst/>
                <a:ahLst/>
                <a:cxnLst/>
                <a:rect l="l" t="t" r="r" b="b"/>
                <a:pathLst>
                  <a:path w="27379" h="59045" fill="none" extrusionOk="0">
                    <a:moveTo>
                      <a:pt x="18428" y="59045"/>
                    </a:moveTo>
                    <a:cubicBezTo>
                      <a:pt x="18428" y="59045"/>
                      <a:pt x="16849" y="49869"/>
                      <a:pt x="18955" y="41821"/>
                    </a:cubicBezTo>
                    <a:cubicBezTo>
                      <a:pt x="19782" y="38737"/>
                      <a:pt x="21963" y="32870"/>
                      <a:pt x="23693" y="25273"/>
                    </a:cubicBezTo>
                    <a:cubicBezTo>
                      <a:pt x="26326" y="13690"/>
                      <a:pt x="27379" y="1"/>
                      <a:pt x="17075" y="1"/>
                    </a:cubicBezTo>
                    <a:cubicBezTo>
                      <a:pt x="1" y="1"/>
                      <a:pt x="8124" y="25499"/>
                      <a:pt x="14818" y="41821"/>
                    </a:cubicBezTo>
                    <a:cubicBezTo>
                      <a:pt x="18880" y="51599"/>
                      <a:pt x="16022" y="58142"/>
                      <a:pt x="16022" y="58142"/>
                    </a:cubicBezTo>
                  </a:path>
                </a:pathLst>
              </a:custGeom>
              <a:solidFill>
                <a:schemeClr val="dk2"/>
              </a:solidFill>
              <a:ln w="47000" cap="rnd" cmpd="sng">
                <a:solidFill>
                  <a:schemeClr val="dk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789" name="Google Shape;789;p34"/>
              <p:cNvSpPr/>
              <p:nvPr/>
            </p:nvSpPr>
            <p:spPr>
              <a:xfrm>
                <a:off x="2898925" y="2735275"/>
                <a:ext cx="1645350" cy="1645350"/>
              </a:xfrm>
              <a:custGeom>
                <a:avLst/>
                <a:gdLst/>
                <a:ahLst/>
                <a:cxnLst/>
                <a:rect l="l" t="t" r="r" b="b"/>
                <a:pathLst>
                  <a:path w="65814" h="65814" fill="none" extrusionOk="0">
                    <a:moveTo>
                      <a:pt x="1" y="0"/>
                    </a:moveTo>
                    <a:lnTo>
                      <a:pt x="65814" y="0"/>
                    </a:lnTo>
                    <a:lnTo>
                      <a:pt x="65814" y="65813"/>
                    </a:lnTo>
                    <a:lnTo>
                      <a:pt x="1" y="65813"/>
                    </a:lnTo>
                    <a:close/>
                  </a:path>
                </a:pathLst>
              </a:custGeom>
              <a:solidFill>
                <a:schemeClr val="lt1"/>
              </a:solidFill>
              <a:ln w="19050" cap="flat" cmpd="sng">
                <a:solidFill>
                  <a:schemeClr val="lt1"/>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790" name="Google Shape;790;p34"/>
              <p:cNvSpPr/>
              <p:nvPr/>
            </p:nvSpPr>
            <p:spPr>
              <a:xfrm>
                <a:off x="3299450" y="2596125"/>
                <a:ext cx="376100" cy="274550"/>
              </a:xfrm>
              <a:custGeom>
                <a:avLst/>
                <a:gdLst/>
                <a:ahLst/>
                <a:cxnLst/>
                <a:rect l="l" t="t" r="r" b="b"/>
                <a:pathLst>
                  <a:path w="15044" h="10982" extrusionOk="0">
                    <a:moveTo>
                      <a:pt x="5642" y="0"/>
                    </a:moveTo>
                    <a:cubicBezTo>
                      <a:pt x="76" y="0"/>
                      <a:pt x="226" y="2482"/>
                      <a:pt x="226" y="5491"/>
                    </a:cubicBezTo>
                    <a:cubicBezTo>
                      <a:pt x="226" y="8499"/>
                      <a:pt x="1" y="10982"/>
                      <a:pt x="5642" y="10982"/>
                    </a:cubicBezTo>
                    <a:cubicBezTo>
                      <a:pt x="9854" y="10982"/>
                      <a:pt x="13464" y="9628"/>
                      <a:pt x="15044" y="7672"/>
                    </a:cubicBezTo>
                    <a:lnTo>
                      <a:pt x="14968" y="3310"/>
                    </a:lnTo>
                    <a:cubicBezTo>
                      <a:pt x="13389" y="1354"/>
                      <a:pt x="9854" y="0"/>
                      <a:pt x="5642"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91" name="Google Shape;791;p34"/>
              <p:cNvSpPr/>
              <p:nvPr/>
            </p:nvSpPr>
            <p:spPr>
              <a:xfrm>
                <a:off x="3299450" y="2596125"/>
                <a:ext cx="376100" cy="274550"/>
              </a:xfrm>
              <a:custGeom>
                <a:avLst/>
                <a:gdLst/>
                <a:ahLst/>
                <a:cxnLst/>
                <a:rect l="l" t="t" r="r" b="b"/>
                <a:pathLst>
                  <a:path w="15044" h="10982" fill="none" extrusionOk="0">
                    <a:moveTo>
                      <a:pt x="15044" y="7672"/>
                    </a:moveTo>
                    <a:cubicBezTo>
                      <a:pt x="13464" y="9628"/>
                      <a:pt x="9854" y="10982"/>
                      <a:pt x="5642" y="10982"/>
                    </a:cubicBezTo>
                    <a:cubicBezTo>
                      <a:pt x="1" y="10982"/>
                      <a:pt x="226" y="8499"/>
                      <a:pt x="226" y="5491"/>
                    </a:cubicBezTo>
                    <a:cubicBezTo>
                      <a:pt x="226" y="2482"/>
                      <a:pt x="76" y="0"/>
                      <a:pt x="5642" y="0"/>
                    </a:cubicBezTo>
                    <a:cubicBezTo>
                      <a:pt x="9854" y="0"/>
                      <a:pt x="13389" y="1354"/>
                      <a:pt x="14968" y="3310"/>
                    </a:cubicBezTo>
                  </a:path>
                </a:pathLst>
              </a:custGeom>
              <a:solidFill>
                <a:schemeClr val="lt1"/>
              </a:solidFill>
              <a:ln w="19050" cap="flat" cmpd="sng">
                <a:solidFill>
                  <a:schemeClr val="lt1"/>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792" name="Google Shape;792;p34"/>
              <p:cNvSpPr/>
              <p:nvPr/>
            </p:nvSpPr>
            <p:spPr>
              <a:xfrm>
                <a:off x="3792100" y="2596125"/>
                <a:ext cx="376100" cy="274550"/>
              </a:xfrm>
              <a:custGeom>
                <a:avLst/>
                <a:gdLst/>
                <a:ahLst/>
                <a:cxnLst/>
                <a:rect l="l" t="t" r="r" b="b"/>
                <a:pathLst>
                  <a:path w="15044" h="10982" extrusionOk="0">
                    <a:moveTo>
                      <a:pt x="9403" y="0"/>
                    </a:moveTo>
                    <a:cubicBezTo>
                      <a:pt x="5191" y="0"/>
                      <a:pt x="1656" y="1354"/>
                      <a:pt x="76" y="3310"/>
                    </a:cubicBezTo>
                    <a:lnTo>
                      <a:pt x="1" y="7672"/>
                    </a:lnTo>
                    <a:cubicBezTo>
                      <a:pt x="1580" y="9628"/>
                      <a:pt x="5191" y="10982"/>
                      <a:pt x="9403" y="10982"/>
                    </a:cubicBezTo>
                    <a:cubicBezTo>
                      <a:pt x="15044" y="10982"/>
                      <a:pt x="14818" y="8499"/>
                      <a:pt x="14818" y="5491"/>
                    </a:cubicBezTo>
                    <a:cubicBezTo>
                      <a:pt x="14818" y="2482"/>
                      <a:pt x="14969" y="0"/>
                      <a:pt x="940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93" name="Google Shape;793;p34"/>
              <p:cNvSpPr/>
              <p:nvPr/>
            </p:nvSpPr>
            <p:spPr>
              <a:xfrm>
                <a:off x="3792100" y="2596125"/>
                <a:ext cx="376100" cy="274550"/>
              </a:xfrm>
              <a:custGeom>
                <a:avLst/>
                <a:gdLst/>
                <a:ahLst/>
                <a:cxnLst/>
                <a:rect l="l" t="t" r="r" b="b"/>
                <a:pathLst>
                  <a:path w="15044" h="10982" fill="none" extrusionOk="0">
                    <a:moveTo>
                      <a:pt x="1" y="7672"/>
                    </a:moveTo>
                    <a:cubicBezTo>
                      <a:pt x="1580" y="9628"/>
                      <a:pt x="5191" y="10982"/>
                      <a:pt x="9403" y="10982"/>
                    </a:cubicBezTo>
                    <a:cubicBezTo>
                      <a:pt x="15044" y="10982"/>
                      <a:pt x="14818" y="8499"/>
                      <a:pt x="14818" y="5491"/>
                    </a:cubicBezTo>
                    <a:cubicBezTo>
                      <a:pt x="14818" y="2482"/>
                      <a:pt x="14969" y="0"/>
                      <a:pt x="9403" y="0"/>
                    </a:cubicBezTo>
                    <a:cubicBezTo>
                      <a:pt x="5191" y="0"/>
                      <a:pt x="1656" y="1354"/>
                      <a:pt x="76" y="3310"/>
                    </a:cubicBezTo>
                  </a:path>
                </a:pathLst>
              </a:custGeom>
              <a:solidFill>
                <a:schemeClr val="lt1"/>
              </a:solidFill>
              <a:ln w="19050" cap="flat" cmpd="sng">
                <a:solidFill>
                  <a:schemeClr val="lt1"/>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794" name="Google Shape;794;p34"/>
              <p:cNvSpPr/>
              <p:nvPr/>
            </p:nvSpPr>
            <p:spPr>
              <a:xfrm>
                <a:off x="3641675" y="2658050"/>
                <a:ext cx="176775" cy="152525"/>
              </a:xfrm>
              <a:custGeom>
                <a:avLst/>
                <a:gdLst/>
                <a:ahLst/>
                <a:cxnLst/>
                <a:rect l="l" t="t" r="r" b="b"/>
                <a:pathLst>
                  <a:path w="7071" h="6101" extrusionOk="0">
                    <a:moveTo>
                      <a:pt x="3996" y="0"/>
                    </a:moveTo>
                    <a:cubicBezTo>
                      <a:pt x="3316" y="0"/>
                      <a:pt x="2622" y="235"/>
                      <a:pt x="2032" y="757"/>
                    </a:cubicBezTo>
                    <a:cubicBezTo>
                      <a:pt x="1" y="2562"/>
                      <a:pt x="1054" y="5797"/>
                      <a:pt x="3686" y="6098"/>
                    </a:cubicBezTo>
                    <a:cubicBezTo>
                      <a:pt x="3734" y="6100"/>
                      <a:pt x="3782" y="6101"/>
                      <a:pt x="3830" y="6101"/>
                    </a:cubicBezTo>
                    <a:cubicBezTo>
                      <a:pt x="5570" y="6101"/>
                      <a:pt x="6998" y="4773"/>
                      <a:pt x="7071" y="3089"/>
                    </a:cubicBezTo>
                    <a:cubicBezTo>
                      <a:pt x="7071" y="1252"/>
                      <a:pt x="5569" y="0"/>
                      <a:pt x="3996"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sp>
          <p:nvSpPr>
            <p:cNvPr id="795" name="Google Shape;795;p34"/>
            <p:cNvSpPr txBox="1"/>
            <p:nvPr/>
          </p:nvSpPr>
          <p:spPr>
            <a:xfrm>
              <a:off x="5963940" y="2642749"/>
              <a:ext cx="627300" cy="513300"/>
            </a:xfrm>
            <a:prstGeom prst="rect">
              <a:avLst/>
            </a:prstGeom>
            <a:noFill/>
            <a:ln>
              <a:noFill/>
            </a:ln>
          </p:spPr>
          <p:txBody>
            <a:bodyPr spcFirstLastPara="1" wrap="square" lIns="91425" tIns="91425" rIns="91425" bIns="91425" anchor="ctr" anchorCtr="0">
              <a:noAutofit/>
            </a:bodyPr>
            <a:lstStyle/>
            <a:p>
              <a:r>
                <a:rPr lang="en" sz="2200">
                  <a:solidFill>
                    <a:schemeClr val="lt1"/>
                  </a:solidFill>
                  <a:latin typeface="Mansalva"/>
                  <a:ea typeface="Mansalva"/>
                  <a:cs typeface="Mansalva"/>
                  <a:sym typeface="Mansalva"/>
                </a:rPr>
                <a:t>I</a:t>
              </a:r>
              <a:endParaRPr sz="2200">
                <a:solidFill>
                  <a:schemeClr val="lt1"/>
                </a:solidFill>
                <a:latin typeface="Mansalva"/>
                <a:ea typeface="Mansalva"/>
                <a:cs typeface="Mansalva"/>
                <a:sym typeface="Mansalva"/>
              </a:endParaRPr>
            </a:p>
          </p:txBody>
        </p:sp>
        <p:sp>
          <p:nvSpPr>
            <p:cNvPr id="796" name="Google Shape;796;p34"/>
            <p:cNvSpPr txBox="1"/>
            <p:nvPr/>
          </p:nvSpPr>
          <p:spPr>
            <a:xfrm>
              <a:off x="5963976" y="3302725"/>
              <a:ext cx="1601400" cy="513300"/>
            </a:xfrm>
            <a:prstGeom prst="rect">
              <a:avLst/>
            </a:prstGeom>
            <a:noFill/>
            <a:ln>
              <a:noFill/>
            </a:ln>
          </p:spPr>
          <p:txBody>
            <a:bodyPr spcFirstLastPara="1" wrap="square" lIns="91425" tIns="91425" rIns="91425" bIns="91425" anchor="ctr" anchorCtr="0">
              <a:noAutofit/>
            </a:bodyPr>
            <a:lstStyle/>
            <a:p>
              <a:pPr algn="ctr"/>
              <a:r>
                <a:rPr lang="en" sz="1300">
                  <a:solidFill>
                    <a:schemeClr val="lt1"/>
                  </a:solidFill>
                  <a:latin typeface="Mansalva"/>
                  <a:ea typeface="Mansalva"/>
                  <a:cs typeface="Mansalva"/>
                  <a:sym typeface="Mansalva"/>
                </a:rPr>
                <a:t>School</a:t>
              </a:r>
              <a:endParaRPr sz="1300">
                <a:solidFill>
                  <a:schemeClr val="lt1"/>
                </a:solidFill>
                <a:latin typeface="Mansalva"/>
                <a:ea typeface="Mansalva"/>
                <a:cs typeface="Mansalva"/>
                <a:sym typeface="Mansalva"/>
              </a:endParaRPr>
            </a:p>
          </p:txBody>
        </p:sp>
      </p:grpSp>
      <p:sp>
        <p:nvSpPr>
          <p:cNvPr id="797" name="Google Shape;797;p34"/>
          <p:cNvSpPr txBox="1">
            <a:spLocks noGrp="1"/>
          </p:cNvSpPr>
          <p:nvPr>
            <p:ph type="ctrTitle"/>
          </p:nvPr>
        </p:nvSpPr>
        <p:spPr>
          <a:xfrm>
            <a:off x="411563" y="1288470"/>
            <a:ext cx="6272128" cy="1874308"/>
          </a:xfrm>
          <a:prstGeom prst="rect">
            <a:avLst/>
          </a:prstGeom>
        </p:spPr>
        <p:txBody>
          <a:bodyPr spcFirstLastPara="1" wrap="square" lIns="91425" tIns="91425" rIns="91425" bIns="91425" anchor="ctr" anchorCtr="0">
            <a:noAutofit/>
          </a:bodyPr>
          <a:lstStyle/>
          <a:p>
            <a:r>
              <a:rPr lang="en" sz="4000" b="1" dirty="0">
                <a:solidFill>
                  <a:srgbClr val="4C2252"/>
                </a:solidFill>
                <a:latin typeface="Times New Roman" panose="02020603050405020304" pitchFamily="18" charset="0"/>
                <a:cs typeface="Times New Roman" panose="02020603050405020304" pitchFamily="18" charset="0"/>
              </a:rPr>
              <a:t> Tập đọc </a:t>
            </a:r>
            <a:br>
              <a:rPr lang="en" sz="4000" b="1" dirty="0">
                <a:solidFill>
                  <a:schemeClr val="accent2"/>
                </a:solidFill>
                <a:latin typeface="Times New Roman" panose="02020603050405020304" pitchFamily="18" charset="0"/>
                <a:cs typeface="Times New Roman" panose="02020603050405020304" pitchFamily="18" charset="0"/>
              </a:rPr>
            </a:br>
            <a:r>
              <a:rPr lang="en" sz="4000" b="1" dirty="0">
                <a:solidFill>
                  <a:srgbClr val="FF0000"/>
                </a:solidFill>
                <a:latin typeface="Times New Roman" panose="02020603050405020304" pitchFamily="18" charset="0"/>
                <a:cs typeface="Times New Roman" panose="02020603050405020304" pitchFamily="18" charset="0"/>
              </a:rPr>
              <a:t>Buôn Chư Lênh đón cô giáo</a:t>
            </a:r>
            <a:endParaRPr sz="4000" b="1" dirty="0">
              <a:solidFill>
                <a:srgbClr val="FF0000"/>
              </a:solidFill>
              <a:latin typeface="Times New Roman" panose="02020603050405020304" pitchFamily="18" charset="0"/>
              <a:cs typeface="Times New Roman" panose="02020603050405020304" pitchFamily="18" charset="0"/>
            </a:endParaRPr>
          </a:p>
        </p:txBody>
      </p:sp>
      <p:grpSp>
        <p:nvGrpSpPr>
          <p:cNvPr id="1005" name="Google Shape;1005;p34"/>
          <p:cNvGrpSpPr/>
          <p:nvPr/>
        </p:nvGrpSpPr>
        <p:grpSpPr>
          <a:xfrm rot="-7200341">
            <a:off x="5808591" y="224741"/>
            <a:ext cx="951707" cy="929242"/>
            <a:chOff x="1098125" y="238225"/>
            <a:chExt cx="5212875" cy="5089825"/>
          </a:xfrm>
        </p:grpSpPr>
        <p:sp>
          <p:nvSpPr>
            <p:cNvPr id="1006" name="Google Shape;1006;p34"/>
            <p:cNvSpPr/>
            <p:nvPr/>
          </p:nvSpPr>
          <p:spPr>
            <a:xfrm>
              <a:off x="2422600" y="3847325"/>
              <a:ext cx="1668600" cy="1480725"/>
            </a:xfrm>
            <a:custGeom>
              <a:avLst/>
              <a:gdLst/>
              <a:ahLst/>
              <a:cxnLst/>
              <a:rect l="l" t="t" r="r" b="b"/>
              <a:pathLst>
                <a:path w="66744" h="59229" extrusionOk="0">
                  <a:moveTo>
                    <a:pt x="40106" y="9997"/>
                  </a:moveTo>
                  <a:cubicBezTo>
                    <a:pt x="43785" y="9997"/>
                    <a:pt x="47090" y="11139"/>
                    <a:pt x="49429" y="13534"/>
                  </a:cubicBezTo>
                  <a:cubicBezTo>
                    <a:pt x="55644" y="19750"/>
                    <a:pt x="53424" y="32181"/>
                    <a:pt x="44693" y="40912"/>
                  </a:cubicBezTo>
                  <a:cubicBezTo>
                    <a:pt x="39294" y="46311"/>
                    <a:pt x="32424" y="49220"/>
                    <a:pt x="26498" y="49220"/>
                  </a:cubicBezTo>
                  <a:cubicBezTo>
                    <a:pt x="22839" y="49220"/>
                    <a:pt x="19540" y="48112"/>
                    <a:pt x="17167" y="45796"/>
                  </a:cubicBezTo>
                  <a:cubicBezTo>
                    <a:pt x="10952" y="39580"/>
                    <a:pt x="13172" y="27001"/>
                    <a:pt x="22051" y="18270"/>
                  </a:cubicBezTo>
                  <a:cubicBezTo>
                    <a:pt x="27417" y="12903"/>
                    <a:pt x="34238" y="9997"/>
                    <a:pt x="40106" y="9997"/>
                  </a:cubicBezTo>
                  <a:close/>
                  <a:moveTo>
                    <a:pt x="40105" y="0"/>
                  </a:moveTo>
                  <a:cubicBezTo>
                    <a:pt x="31624" y="0"/>
                    <a:pt x="22355" y="3844"/>
                    <a:pt x="14947" y="11167"/>
                  </a:cubicBezTo>
                  <a:cubicBezTo>
                    <a:pt x="2073" y="24042"/>
                    <a:pt x="1" y="42688"/>
                    <a:pt x="10064" y="52751"/>
                  </a:cubicBezTo>
                  <a:cubicBezTo>
                    <a:pt x="14420" y="57107"/>
                    <a:pt x="20312" y="59228"/>
                    <a:pt x="26636" y="59228"/>
                  </a:cubicBezTo>
                  <a:cubicBezTo>
                    <a:pt x="35135" y="59228"/>
                    <a:pt x="44414" y="55398"/>
                    <a:pt x="51796" y="48015"/>
                  </a:cubicBezTo>
                  <a:cubicBezTo>
                    <a:pt x="64523" y="35289"/>
                    <a:pt x="66743" y="16642"/>
                    <a:pt x="56532" y="6431"/>
                  </a:cubicBezTo>
                  <a:cubicBezTo>
                    <a:pt x="52196" y="2095"/>
                    <a:pt x="46365" y="0"/>
                    <a:pt x="401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07" name="Google Shape;1007;p34"/>
            <p:cNvSpPr/>
            <p:nvPr/>
          </p:nvSpPr>
          <p:spPr>
            <a:xfrm>
              <a:off x="2720025" y="238225"/>
              <a:ext cx="2751150" cy="3983775"/>
            </a:xfrm>
            <a:custGeom>
              <a:avLst/>
              <a:gdLst/>
              <a:ahLst/>
              <a:cxnLst/>
              <a:rect l="l" t="t" r="r" b="b"/>
              <a:pathLst>
                <a:path w="110046" h="159351" extrusionOk="0">
                  <a:moveTo>
                    <a:pt x="105592" y="1"/>
                  </a:moveTo>
                  <a:cubicBezTo>
                    <a:pt x="102850" y="1"/>
                    <a:pt x="100171" y="1373"/>
                    <a:pt x="98650" y="3844"/>
                  </a:cubicBezTo>
                  <a:lnTo>
                    <a:pt x="535" y="158194"/>
                  </a:lnTo>
                  <a:cubicBezTo>
                    <a:pt x="6" y="159034"/>
                    <a:pt x="0" y="159351"/>
                    <a:pt x="356" y="159351"/>
                  </a:cubicBezTo>
                  <a:cubicBezTo>
                    <a:pt x="1452" y="159351"/>
                    <a:pt x="5974" y="156354"/>
                    <a:pt x="9246" y="156354"/>
                  </a:cubicBezTo>
                  <a:cubicBezTo>
                    <a:pt x="9973" y="156354"/>
                    <a:pt x="10638" y="156502"/>
                    <a:pt x="11190" y="156863"/>
                  </a:cubicBezTo>
                  <a:cubicBezTo>
                    <a:pt x="11725" y="157199"/>
                    <a:pt x="12355" y="157350"/>
                    <a:pt x="13051" y="157350"/>
                  </a:cubicBezTo>
                  <a:cubicBezTo>
                    <a:pt x="17556" y="157350"/>
                    <a:pt x="24826" y="151020"/>
                    <a:pt x="26876" y="147687"/>
                  </a:cubicBezTo>
                  <a:lnTo>
                    <a:pt x="67573" y="83609"/>
                  </a:lnTo>
                  <a:lnTo>
                    <a:pt x="110045" y="1328"/>
                  </a:lnTo>
                  <a:cubicBezTo>
                    <a:pt x="108668" y="427"/>
                    <a:pt x="107120" y="1"/>
                    <a:pt x="105592" y="1"/>
                  </a:cubicBezTo>
                  <a:close/>
                </a:path>
              </a:pathLst>
            </a:custGeom>
            <a:solidFill>
              <a:srgbClr val="B0B0B0"/>
            </a:solidFill>
            <a:ln>
              <a:noFill/>
            </a:ln>
          </p:spPr>
          <p:txBody>
            <a:bodyPr spcFirstLastPara="1" wrap="square" lIns="91425" tIns="91425" rIns="91425" bIns="91425" anchor="ctr" anchorCtr="0">
              <a:noAutofit/>
            </a:bodyPr>
            <a:lstStyle/>
            <a:p>
              <a:endParaRPr/>
            </a:p>
          </p:txBody>
        </p:sp>
        <p:sp>
          <p:nvSpPr>
            <p:cNvPr id="1008" name="Google Shape;1008;p34"/>
            <p:cNvSpPr/>
            <p:nvPr/>
          </p:nvSpPr>
          <p:spPr>
            <a:xfrm>
              <a:off x="1098125" y="2521675"/>
              <a:ext cx="1668575" cy="1480725"/>
            </a:xfrm>
            <a:custGeom>
              <a:avLst/>
              <a:gdLst/>
              <a:ahLst/>
              <a:cxnLst/>
              <a:rect l="l" t="t" r="r" b="b"/>
              <a:pathLst>
                <a:path w="66743" h="59229" extrusionOk="0">
                  <a:moveTo>
                    <a:pt x="40138" y="10009"/>
                  </a:moveTo>
                  <a:cubicBezTo>
                    <a:pt x="43778" y="10009"/>
                    <a:pt x="47056" y="11117"/>
                    <a:pt x="49428" y="13433"/>
                  </a:cubicBezTo>
                  <a:cubicBezTo>
                    <a:pt x="55644" y="19648"/>
                    <a:pt x="53424" y="32227"/>
                    <a:pt x="44692" y="40959"/>
                  </a:cubicBezTo>
                  <a:cubicBezTo>
                    <a:pt x="39235" y="46325"/>
                    <a:pt x="32436" y="49232"/>
                    <a:pt x="26562" y="49232"/>
                  </a:cubicBezTo>
                  <a:cubicBezTo>
                    <a:pt x="22880" y="49232"/>
                    <a:pt x="19562" y="48089"/>
                    <a:pt x="17167" y="45694"/>
                  </a:cubicBezTo>
                  <a:cubicBezTo>
                    <a:pt x="10951" y="39627"/>
                    <a:pt x="13171" y="27048"/>
                    <a:pt x="21902" y="18317"/>
                  </a:cubicBezTo>
                  <a:cubicBezTo>
                    <a:pt x="27393" y="12918"/>
                    <a:pt x="34241" y="10009"/>
                    <a:pt x="40138" y="10009"/>
                  </a:cubicBezTo>
                  <a:close/>
                  <a:moveTo>
                    <a:pt x="39971" y="1"/>
                  </a:moveTo>
                  <a:cubicBezTo>
                    <a:pt x="31488" y="1"/>
                    <a:pt x="22244" y="3831"/>
                    <a:pt x="14947" y="11213"/>
                  </a:cubicBezTo>
                  <a:cubicBezTo>
                    <a:pt x="2072" y="23940"/>
                    <a:pt x="0" y="42587"/>
                    <a:pt x="10063" y="52798"/>
                  </a:cubicBezTo>
                  <a:cubicBezTo>
                    <a:pt x="14400" y="57134"/>
                    <a:pt x="20257" y="59228"/>
                    <a:pt x="26537" y="59228"/>
                  </a:cubicBezTo>
                  <a:cubicBezTo>
                    <a:pt x="35044" y="59228"/>
                    <a:pt x="44326" y="55384"/>
                    <a:pt x="51648" y="48062"/>
                  </a:cubicBezTo>
                  <a:cubicBezTo>
                    <a:pt x="64523" y="35187"/>
                    <a:pt x="66743" y="16541"/>
                    <a:pt x="56531" y="6478"/>
                  </a:cubicBezTo>
                  <a:cubicBezTo>
                    <a:pt x="52175" y="2121"/>
                    <a:pt x="46283" y="1"/>
                    <a:pt x="3997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09" name="Google Shape;1009;p34"/>
            <p:cNvSpPr/>
            <p:nvPr/>
          </p:nvSpPr>
          <p:spPr>
            <a:xfrm>
              <a:off x="2267800" y="1048350"/>
              <a:ext cx="4043200" cy="2744700"/>
            </a:xfrm>
            <a:custGeom>
              <a:avLst/>
              <a:gdLst/>
              <a:ahLst/>
              <a:cxnLst/>
              <a:rect l="l" t="t" r="r" b="b"/>
              <a:pathLst>
                <a:path w="161728" h="109788" extrusionOk="0">
                  <a:moveTo>
                    <a:pt x="159360" y="0"/>
                  </a:moveTo>
                  <a:lnTo>
                    <a:pt x="76931" y="42325"/>
                  </a:lnTo>
                  <a:lnTo>
                    <a:pt x="12852" y="83021"/>
                  </a:lnTo>
                  <a:cubicBezTo>
                    <a:pt x="9005" y="85537"/>
                    <a:pt x="1161" y="94860"/>
                    <a:pt x="3677" y="98708"/>
                  </a:cubicBezTo>
                  <a:cubicBezTo>
                    <a:pt x="5770" y="102109"/>
                    <a:pt x="1" y="109787"/>
                    <a:pt x="1290" y="109787"/>
                  </a:cubicBezTo>
                  <a:cubicBezTo>
                    <a:pt x="1459" y="109787"/>
                    <a:pt x="1750" y="109655"/>
                    <a:pt x="2197" y="109363"/>
                  </a:cubicBezTo>
                  <a:lnTo>
                    <a:pt x="156696" y="11543"/>
                  </a:lnTo>
                  <a:cubicBezTo>
                    <a:pt x="160544" y="9027"/>
                    <a:pt x="161727" y="3996"/>
                    <a:pt x="159360" y="0"/>
                  </a:cubicBezTo>
                  <a:close/>
                </a:path>
              </a:pathLst>
            </a:custGeom>
            <a:solidFill>
              <a:srgbClr val="9C9C9B"/>
            </a:solidFill>
            <a:ln>
              <a:noFill/>
            </a:ln>
          </p:spPr>
          <p:txBody>
            <a:bodyPr spcFirstLastPara="1" wrap="square" lIns="91425" tIns="91425" rIns="91425" bIns="91425" anchor="ctr" anchorCtr="0">
              <a:noAutofit/>
            </a:bodyPr>
            <a:lstStyle/>
            <a:p>
              <a:endParaRPr/>
            </a:p>
          </p:txBody>
        </p:sp>
        <p:sp>
          <p:nvSpPr>
            <p:cNvPr id="1010" name="Google Shape;1010;p34"/>
            <p:cNvSpPr/>
            <p:nvPr/>
          </p:nvSpPr>
          <p:spPr>
            <a:xfrm>
              <a:off x="2264875" y="2831600"/>
              <a:ext cx="1086375" cy="961450"/>
            </a:xfrm>
            <a:custGeom>
              <a:avLst/>
              <a:gdLst/>
              <a:ahLst/>
              <a:cxnLst/>
              <a:rect l="l" t="t" r="r" b="b"/>
              <a:pathLst>
                <a:path w="43455" h="38458" extrusionOk="0">
                  <a:moveTo>
                    <a:pt x="31468" y="0"/>
                  </a:moveTo>
                  <a:lnTo>
                    <a:pt x="12969" y="11691"/>
                  </a:lnTo>
                  <a:cubicBezTo>
                    <a:pt x="8974" y="14207"/>
                    <a:pt x="1130" y="23530"/>
                    <a:pt x="3646" y="27378"/>
                  </a:cubicBezTo>
                  <a:cubicBezTo>
                    <a:pt x="5870" y="30779"/>
                    <a:pt x="0" y="38457"/>
                    <a:pt x="1366" y="38457"/>
                  </a:cubicBezTo>
                  <a:cubicBezTo>
                    <a:pt x="1546" y="38457"/>
                    <a:pt x="1850" y="38325"/>
                    <a:pt x="2314" y="38033"/>
                  </a:cubicBezTo>
                  <a:lnTo>
                    <a:pt x="43455" y="11987"/>
                  </a:lnTo>
                  <a:cubicBezTo>
                    <a:pt x="39607" y="7843"/>
                    <a:pt x="35611" y="3848"/>
                    <a:pt x="3146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11" name="Google Shape;1011;p34"/>
            <p:cNvSpPr/>
            <p:nvPr/>
          </p:nvSpPr>
          <p:spPr>
            <a:xfrm>
              <a:off x="3953450" y="2227250"/>
              <a:ext cx="396400" cy="280550"/>
            </a:xfrm>
            <a:custGeom>
              <a:avLst/>
              <a:gdLst/>
              <a:ahLst/>
              <a:cxnLst/>
              <a:rect l="l" t="t" r="r" b="b"/>
              <a:pathLst>
                <a:path w="15856" h="11222" extrusionOk="0">
                  <a:moveTo>
                    <a:pt x="8088" y="0"/>
                  </a:moveTo>
                  <a:cubicBezTo>
                    <a:pt x="3779" y="0"/>
                    <a:pt x="0" y="5642"/>
                    <a:pt x="3881" y="9523"/>
                  </a:cubicBezTo>
                  <a:cubicBezTo>
                    <a:pt x="5078" y="10720"/>
                    <a:pt x="6424" y="11221"/>
                    <a:pt x="7724" y="11221"/>
                  </a:cubicBezTo>
                  <a:cubicBezTo>
                    <a:pt x="12050" y="11221"/>
                    <a:pt x="15856" y="5663"/>
                    <a:pt x="11872" y="1680"/>
                  </a:cubicBezTo>
                  <a:cubicBezTo>
                    <a:pt x="10688" y="496"/>
                    <a:pt x="9365" y="0"/>
                    <a:pt x="8088" y="0"/>
                  </a:cubicBezTo>
                  <a:close/>
                </a:path>
              </a:pathLst>
            </a:custGeom>
            <a:solidFill>
              <a:srgbClr val="D9D9D9"/>
            </a:solidFill>
            <a:ln>
              <a:noFill/>
            </a:ln>
          </p:spPr>
          <p:txBody>
            <a:bodyPr spcFirstLastPara="1" wrap="square" lIns="91425" tIns="91425" rIns="91425" bIns="91425" anchor="ctr" anchorCtr="0">
              <a:noAutofit/>
            </a:bodyPr>
            <a:lstStyle/>
            <a:p>
              <a:endParaRPr/>
            </a:p>
          </p:txBody>
        </p:sp>
        <p:sp>
          <p:nvSpPr>
            <p:cNvPr id="1012" name="Google Shape;1012;p34"/>
            <p:cNvSpPr/>
            <p:nvPr/>
          </p:nvSpPr>
          <p:spPr>
            <a:xfrm>
              <a:off x="2720950" y="3164550"/>
              <a:ext cx="989175" cy="1057450"/>
            </a:xfrm>
            <a:custGeom>
              <a:avLst/>
              <a:gdLst/>
              <a:ahLst/>
              <a:cxnLst/>
              <a:rect l="l" t="t" r="r" b="b"/>
              <a:pathLst>
                <a:path w="39567" h="42298" extrusionOk="0">
                  <a:moveTo>
                    <a:pt x="26691" y="1"/>
                  </a:moveTo>
                  <a:lnTo>
                    <a:pt x="498" y="41141"/>
                  </a:lnTo>
                  <a:cubicBezTo>
                    <a:pt x="0" y="41981"/>
                    <a:pt x="12" y="42298"/>
                    <a:pt x="378" y="42298"/>
                  </a:cubicBezTo>
                  <a:cubicBezTo>
                    <a:pt x="1502" y="42298"/>
                    <a:pt x="5967" y="39301"/>
                    <a:pt x="9217" y="39301"/>
                  </a:cubicBezTo>
                  <a:cubicBezTo>
                    <a:pt x="9939" y="39301"/>
                    <a:pt x="10601" y="39449"/>
                    <a:pt x="11153" y="39810"/>
                  </a:cubicBezTo>
                  <a:cubicBezTo>
                    <a:pt x="11688" y="40146"/>
                    <a:pt x="12318" y="40297"/>
                    <a:pt x="13014" y="40297"/>
                  </a:cubicBezTo>
                  <a:cubicBezTo>
                    <a:pt x="17522" y="40297"/>
                    <a:pt x="24808" y="33967"/>
                    <a:pt x="26987" y="30634"/>
                  </a:cubicBezTo>
                  <a:lnTo>
                    <a:pt x="39566" y="10656"/>
                  </a:lnTo>
                  <a:cubicBezTo>
                    <a:pt x="35867" y="7548"/>
                    <a:pt x="31575" y="4885"/>
                    <a:pt x="28023" y="1481"/>
                  </a:cubicBezTo>
                  <a:cubicBezTo>
                    <a:pt x="27579" y="1037"/>
                    <a:pt x="27135" y="445"/>
                    <a:pt x="2669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1013" name="Google Shape;1013;p34"/>
          <p:cNvGrpSpPr/>
          <p:nvPr/>
        </p:nvGrpSpPr>
        <p:grpSpPr>
          <a:xfrm rot="-2441324">
            <a:off x="181718" y="722136"/>
            <a:ext cx="904637" cy="339731"/>
            <a:chOff x="202075" y="1493875"/>
            <a:chExt cx="7071675" cy="2655725"/>
          </a:xfrm>
        </p:grpSpPr>
        <p:sp>
          <p:nvSpPr>
            <p:cNvPr id="1014" name="Google Shape;1014;p34"/>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15" name="Google Shape;1015;p34"/>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16" name="Google Shape;1016;p34"/>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17" name="Google Shape;1017;p34"/>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18" name="Google Shape;1018;p34"/>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19" name="Google Shape;1019;p34"/>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333221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232" name="Google Shape;1232;p37"/>
          <p:cNvSpPr/>
          <p:nvPr/>
        </p:nvSpPr>
        <p:spPr>
          <a:xfrm>
            <a:off x="441781" y="3717141"/>
            <a:ext cx="5587552" cy="121548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233" name="Google Shape;1233;p37"/>
          <p:cNvSpPr/>
          <p:nvPr/>
        </p:nvSpPr>
        <p:spPr>
          <a:xfrm>
            <a:off x="394653" y="609445"/>
            <a:ext cx="5557432" cy="1418833"/>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235" name="Google Shape;1235;p37"/>
          <p:cNvSpPr/>
          <p:nvPr/>
        </p:nvSpPr>
        <p:spPr>
          <a:xfrm>
            <a:off x="1144359" y="2216927"/>
            <a:ext cx="5503607" cy="1346555"/>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236" name="Google Shape;1236;p37"/>
          <p:cNvSpPr txBox="1">
            <a:spLocks noGrp="1"/>
          </p:cNvSpPr>
          <p:nvPr>
            <p:ph type="title"/>
          </p:nvPr>
        </p:nvSpPr>
        <p:spPr>
          <a:xfrm>
            <a:off x="1065615" y="-11117"/>
            <a:ext cx="4704794" cy="658467"/>
          </a:xfrm>
          <a:prstGeom prst="rect">
            <a:avLst/>
          </a:prstGeom>
        </p:spPr>
        <p:txBody>
          <a:bodyPr spcFirstLastPara="1" wrap="square" lIns="91425" tIns="91425" rIns="91425" bIns="91425" anchor="t" anchorCtr="0">
            <a:noAutofit/>
          </a:bodyPr>
          <a:lstStyle/>
          <a:p>
            <a:r>
              <a:rPr lang="en" b="1" dirty="0">
                <a:latin typeface="Times New Roman" panose="02020603050405020304" pitchFamily="18" charset="0"/>
                <a:cs typeface="Times New Roman" panose="02020603050405020304" pitchFamily="18" charset="0"/>
              </a:rPr>
              <a:t>YÊU CẦU CẦN ĐẠT</a:t>
            </a:r>
            <a:endParaRPr b="1" dirty="0">
              <a:latin typeface="Times New Roman" panose="02020603050405020304" pitchFamily="18" charset="0"/>
              <a:cs typeface="Times New Roman" panose="02020603050405020304" pitchFamily="18" charset="0"/>
            </a:endParaRPr>
          </a:p>
        </p:txBody>
      </p:sp>
      <p:sp>
        <p:nvSpPr>
          <p:cNvPr id="1239" name="Google Shape;1239;p37"/>
          <p:cNvSpPr txBox="1">
            <a:spLocks noGrp="1"/>
          </p:cNvSpPr>
          <p:nvPr>
            <p:ph type="subTitle" idx="1"/>
          </p:nvPr>
        </p:nvSpPr>
        <p:spPr>
          <a:xfrm>
            <a:off x="452484" y="854891"/>
            <a:ext cx="5497609" cy="1031303"/>
          </a:xfrm>
          <a:prstGeom prst="rect">
            <a:avLst/>
          </a:prstGeom>
        </p:spPr>
        <p:txBody>
          <a:bodyPr spcFirstLastPara="1" wrap="square" lIns="91425" tIns="91425" rIns="91425" bIns="91425" anchor="ctr" anchorCtr="0">
            <a:noAutofit/>
          </a:bodyPr>
          <a:lstStyle/>
          <a:p>
            <a:pPr marL="0" lvl="0" indent="0" algn="just">
              <a:lnSpc>
                <a:spcPct val="110000"/>
              </a:lnSpc>
            </a:pPr>
            <a:r>
              <a:rPr lang="en-US" sz="1800" spc="-20" dirty="0" err="1">
                <a:latin typeface="Times New Roman" panose="02020603050405020304" pitchFamily="18" charset="0"/>
                <a:ea typeface="Times New Roman" panose="02020603050405020304" pitchFamily="18" charset="0"/>
              </a:rPr>
              <a:t>Hiểu</a:t>
            </a:r>
            <a:r>
              <a:rPr lang="en-US" sz="1800" spc="-20" dirty="0">
                <a:latin typeface="Times New Roman" panose="02020603050405020304" pitchFamily="18" charset="0"/>
                <a:ea typeface="Times New Roman" panose="02020603050405020304" pitchFamily="18" charset="0"/>
              </a:rPr>
              <a:t> </a:t>
            </a:r>
            <a:r>
              <a:rPr lang="en-US" sz="1800" spc="-20" dirty="0" err="1">
                <a:latin typeface="Times New Roman" panose="02020603050405020304" pitchFamily="18" charset="0"/>
                <a:ea typeface="Times New Roman" panose="02020603050405020304" pitchFamily="18" charset="0"/>
              </a:rPr>
              <a:t>nội</a:t>
            </a:r>
            <a:r>
              <a:rPr lang="en-US" sz="1800" spc="-20" dirty="0">
                <a:latin typeface="Times New Roman" panose="02020603050405020304" pitchFamily="18" charset="0"/>
                <a:ea typeface="Times New Roman" panose="02020603050405020304" pitchFamily="18" charset="0"/>
              </a:rPr>
              <a:t> dung </a:t>
            </a:r>
            <a:r>
              <a:rPr lang="en-US" sz="1800" spc="-20" dirty="0" err="1">
                <a:latin typeface="Times New Roman" panose="02020603050405020304" pitchFamily="18" charset="0"/>
                <a:ea typeface="Times New Roman" panose="02020603050405020304" pitchFamily="18" charset="0"/>
              </a:rPr>
              <a:t>bài</a:t>
            </a:r>
            <a:r>
              <a:rPr lang="en-US" sz="1800" spc="-20" dirty="0">
                <a:latin typeface="Times New Roman" panose="02020603050405020304" pitchFamily="18" charset="0"/>
                <a:ea typeface="Times New Roman" panose="02020603050405020304" pitchFamily="18" charset="0"/>
              </a:rPr>
              <a:t>: </a:t>
            </a:r>
            <a:r>
              <a:rPr lang="en-US" sz="1800" spc="-20" dirty="0" err="1">
                <a:latin typeface="Times New Roman" panose="02020603050405020304" pitchFamily="18" charset="0"/>
                <a:ea typeface="Times New Roman" panose="02020603050405020304" pitchFamily="18" charset="0"/>
              </a:rPr>
              <a:t>Tình</a:t>
            </a:r>
            <a:r>
              <a:rPr lang="en-US" sz="1800" spc="-20" dirty="0">
                <a:latin typeface="Times New Roman" panose="02020603050405020304" pitchFamily="18" charset="0"/>
                <a:ea typeface="Times New Roman" panose="02020603050405020304" pitchFamily="18" charset="0"/>
              </a:rPr>
              <a:t> </a:t>
            </a:r>
            <a:r>
              <a:rPr lang="en-US" sz="1800" spc="-20" dirty="0" err="1">
                <a:latin typeface="Times New Roman" panose="02020603050405020304" pitchFamily="18" charset="0"/>
                <a:ea typeface="Times New Roman" panose="02020603050405020304" pitchFamily="18" charset="0"/>
              </a:rPr>
              <a:t>cảm</a:t>
            </a:r>
            <a:r>
              <a:rPr lang="en-US" sz="1800" spc="-20" dirty="0">
                <a:latin typeface="Times New Roman" panose="02020603050405020304" pitchFamily="18" charset="0"/>
                <a:ea typeface="Times New Roman" panose="02020603050405020304" pitchFamily="18" charset="0"/>
              </a:rPr>
              <a:t> </a:t>
            </a:r>
            <a:r>
              <a:rPr lang="en-US" sz="1800" spc="-20" dirty="0" err="1">
                <a:latin typeface="Times New Roman" panose="02020603050405020304" pitchFamily="18" charset="0"/>
                <a:ea typeface="Times New Roman" panose="02020603050405020304" pitchFamily="18" charset="0"/>
              </a:rPr>
              <a:t>của</a:t>
            </a:r>
            <a:r>
              <a:rPr lang="en-US" sz="1800" spc="-20" dirty="0">
                <a:latin typeface="Times New Roman" panose="02020603050405020304" pitchFamily="18" charset="0"/>
                <a:ea typeface="Times New Roman" panose="02020603050405020304" pitchFamily="18" charset="0"/>
              </a:rPr>
              <a:t> </a:t>
            </a:r>
            <a:r>
              <a:rPr lang="en-US" sz="1800" spc="-20" dirty="0" err="1">
                <a:latin typeface="Times New Roman" panose="02020603050405020304" pitchFamily="18" charset="0"/>
                <a:ea typeface="Times New Roman" panose="02020603050405020304" pitchFamily="18" charset="0"/>
              </a:rPr>
              <a:t>ngư­ời</a:t>
            </a:r>
            <a:r>
              <a:rPr lang="en-US" sz="1800" spc="-20" dirty="0">
                <a:latin typeface="Times New Roman" panose="02020603050405020304" pitchFamily="18" charset="0"/>
                <a:ea typeface="Times New Roman" panose="02020603050405020304" pitchFamily="18" charset="0"/>
              </a:rPr>
              <a:t> </a:t>
            </a:r>
            <a:r>
              <a:rPr lang="en-US" sz="1800" spc="-20" dirty="0" err="1">
                <a:latin typeface="Times New Roman" panose="02020603050405020304" pitchFamily="18" charset="0"/>
                <a:ea typeface="Times New Roman" panose="02020603050405020304" pitchFamily="18" charset="0"/>
              </a:rPr>
              <a:t>Tây</a:t>
            </a:r>
            <a:r>
              <a:rPr lang="en-US" sz="1800" spc="-20" dirty="0">
                <a:latin typeface="Times New Roman" panose="02020603050405020304" pitchFamily="18" charset="0"/>
                <a:ea typeface="Times New Roman" panose="02020603050405020304" pitchFamily="18" charset="0"/>
              </a:rPr>
              <a:t> </a:t>
            </a:r>
            <a:r>
              <a:rPr lang="en-US" sz="1800" spc="-20" dirty="0" err="1">
                <a:latin typeface="Times New Roman" panose="02020603050405020304" pitchFamily="18" charset="0"/>
                <a:ea typeface="Times New Roman" panose="02020603050405020304" pitchFamily="18" charset="0"/>
              </a:rPr>
              <a:t>Nguyên</a:t>
            </a:r>
            <a:r>
              <a:rPr lang="en-US" sz="1800" spc="-20" dirty="0">
                <a:latin typeface="Times New Roman" panose="02020603050405020304" pitchFamily="18" charset="0"/>
                <a:ea typeface="Times New Roman" panose="02020603050405020304" pitchFamily="18" charset="0"/>
              </a:rPr>
              <a:t> </a:t>
            </a:r>
            <a:r>
              <a:rPr lang="en-US" sz="1800" spc="-20" dirty="0" err="1">
                <a:latin typeface="Times New Roman" panose="02020603050405020304" pitchFamily="18" charset="0"/>
                <a:ea typeface="Times New Roman" panose="02020603050405020304" pitchFamily="18" charset="0"/>
              </a:rPr>
              <a:t>yêu</a:t>
            </a:r>
            <a:r>
              <a:rPr lang="en-US" sz="1800" spc="-20" dirty="0">
                <a:latin typeface="Times New Roman" panose="02020603050405020304" pitchFamily="18" charset="0"/>
                <a:ea typeface="Times New Roman" panose="02020603050405020304" pitchFamily="18" charset="0"/>
              </a:rPr>
              <a:t> </a:t>
            </a:r>
            <a:r>
              <a:rPr lang="en-US" sz="1800" spc="-20" dirty="0" err="1">
                <a:latin typeface="Times New Roman" panose="02020603050405020304" pitchFamily="18" charset="0"/>
                <a:ea typeface="Times New Roman" panose="02020603050405020304" pitchFamily="18" charset="0"/>
              </a:rPr>
              <a:t>quý</a:t>
            </a:r>
            <a:r>
              <a:rPr lang="en-US" sz="1800" spc="-20" dirty="0">
                <a:latin typeface="Times New Roman" panose="02020603050405020304" pitchFamily="18" charset="0"/>
                <a:ea typeface="Times New Roman" panose="02020603050405020304" pitchFamily="18" charset="0"/>
              </a:rPr>
              <a:t> </a:t>
            </a:r>
            <a:r>
              <a:rPr lang="en-US" sz="1800" spc="-20" dirty="0" err="1">
                <a:latin typeface="Times New Roman" panose="02020603050405020304" pitchFamily="18" charset="0"/>
                <a:ea typeface="Times New Roman" panose="02020603050405020304" pitchFamily="18" charset="0"/>
              </a:rPr>
              <a:t>cô</a:t>
            </a:r>
            <a:r>
              <a:rPr lang="en-US" sz="1800" spc="-20" dirty="0">
                <a:latin typeface="Times New Roman" panose="02020603050405020304" pitchFamily="18" charset="0"/>
                <a:ea typeface="Times New Roman" panose="02020603050405020304" pitchFamily="18" charset="0"/>
              </a:rPr>
              <a:t> </a:t>
            </a:r>
            <a:r>
              <a:rPr lang="en-US" sz="1800" spc="-20" dirty="0" err="1">
                <a:latin typeface="Times New Roman" panose="02020603050405020304" pitchFamily="18" charset="0"/>
                <a:ea typeface="Times New Roman" panose="02020603050405020304" pitchFamily="18" charset="0"/>
              </a:rPr>
              <a:t>giáo</a:t>
            </a:r>
            <a:r>
              <a:rPr lang="en-US" sz="1800" spc="-20" dirty="0">
                <a:latin typeface="Times New Roman" panose="02020603050405020304" pitchFamily="18" charset="0"/>
                <a:ea typeface="Times New Roman" panose="02020603050405020304" pitchFamily="18" charset="0"/>
              </a:rPr>
              <a:t>, </a:t>
            </a:r>
            <a:r>
              <a:rPr lang="en-US" sz="1800" spc="-20" dirty="0" err="1">
                <a:latin typeface="Times New Roman" panose="02020603050405020304" pitchFamily="18" charset="0"/>
                <a:ea typeface="Times New Roman" panose="02020603050405020304" pitchFamily="18" charset="0"/>
              </a:rPr>
              <a:t>biết</a:t>
            </a:r>
            <a:r>
              <a:rPr lang="en-US" sz="1800" spc="-20" dirty="0">
                <a:latin typeface="Times New Roman" panose="02020603050405020304" pitchFamily="18" charset="0"/>
                <a:ea typeface="Times New Roman" panose="02020603050405020304" pitchFamily="18" charset="0"/>
              </a:rPr>
              <a:t> </a:t>
            </a:r>
            <a:r>
              <a:rPr lang="en-US" sz="1800" spc="-20" dirty="0" err="1">
                <a:latin typeface="Times New Roman" panose="02020603050405020304" pitchFamily="18" charset="0"/>
                <a:ea typeface="Times New Roman" panose="02020603050405020304" pitchFamily="18" charset="0"/>
              </a:rPr>
              <a:t>trọng</a:t>
            </a:r>
            <a:r>
              <a:rPr lang="en-US" sz="1800" spc="-20" dirty="0">
                <a:latin typeface="Times New Roman" panose="02020603050405020304" pitchFamily="18" charset="0"/>
                <a:ea typeface="Times New Roman" panose="02020603050405020304" pitchFamily="18" charset="0"/>
              </a:rPr>
              <a:t> </a:t>
            </a:r>
            <a:r>
              <a:rPr lang="en-US" sz="1800" spc="-20" dirty="0" err="1">
                <a:latin typeface="Times New Roman" panose="02020603050405020304" pitchFamily="18" charset="0"/>
                <a:ea typeface="Times New Roman" panose="02020603050405020304" pitchFamily="18" charset="0"/>
              </a:rPr>
              <a:t>văn</a:t>
            </a:r>
            <a:r>
              <a:rPr lang="en-US" sz="1800" spc="-20" dirty="0">
                <a:latin typeface="Times New Roman" panose="02020603050405020304" pitchFamily="18" charset="0"/>
                <a:ea typeface="Times New Roman" panose="02020603050405020304" pitchFamily="18" charset="0"/>
              </a:rPr>
              <a:t> </a:t>
            </a:r>
            <a:r>
              <a:rPr lang="en-US" sz="1800" spc="-20" dirty="0" err="1">
                <a:latin typeface="Times New Roman" panose="02020603050405020304" pitchFamily="18" charset="0"/>
                <a:ea typeface="Times New Roman" panose="02020603050405020304" pitchFamily="18" charset="0"/>
              </a:rPr>
              <a:t>hoá</a:t>
            </a:r>
            <a:r>
              <a:rPr lang="en-US" sz="1800" spc="-20" dirty="0">
                <a:latin typeface="Times New Roman" panose="02020603050405020304" pitchFamily="18" charset="0"/>
                <a:ea typeface="Times New Roman" panose="02020603050405020304" pitchFamily="18" charset="0"/>
              </a:rPr>
              <a:t>, </a:t>
            </a:r>
            <a:r>
              <a:rPr lang="en-US" sz="1800" spc="-20" dirty="0" err="1">
                <a:latin typeface="Times New Roman" panose="02020603050405020304" pitchFamily="18" charset="0"/>
                <a:ea typeface="Times New Roman" panose="02020603050405020304" pitchFamily="18" charset="0"/>
              </a:rPr>
              <a:t>mong</a:t>
            </a:r>
            <a:r>
              <a:rPr lang="en-US" sz="1800" spc="-20" dirty="0">
                <a:latin typeface="Times New Roman" panose="02020603050405020304" pitchFamily="18" charset="0"/>
                <a:ea typeface="Times New Roman" panose="02020603050405020304" pitchFamily="18" charset="0"/>
              </a:rPr>
              <a:t> </a:t>
            </a:r>
            <a:r>
              <a:rPr lang="en-US" sz="1800" spc="-20" dirty="0" err="1">
                <a:latin typeface="Times New Roman" panose="02020603050405020304" pitchFamily="18" charset="0"/>
                <a:ea typeface="Times New Roman" panose="02020603050405020304" pitchFamily="18" charset="0"/>
              </a:rPr>
              <a:t>muốn</a:t>
            </a:r>
            <a:r>
              <a:rPr lang="en-US" sz="1800" spc="-20" dirty="0">
                <a:latin typeface="Times New Roman" panose="02020603050405020304" pitchFamily="18" charset="0"/>
                <a:ea typeface="Times New Roman" panose="02020603050405020304" pitchFamily="18" charset="0"/>
              </a:rPr>
              <a:t> </a:t>
            </a:r>
            <a:r>
              <a:rPr lang="en-US" sz="1800" spc="-20" dirty="0" err="1">
                <a:latin typeface="Times New Roman" panose="02020603050405020304" pitchFamily="18" charset="0"/>
                <a:ea typeface="Times New Roman" panose="02020603050405020304" pitchFamily="18" charset="0"/>
              </a:rPr>
              <a:t>cho</a:t>
            </a:r>
            <a:r>
              <a:rPr lang="en-US" sz="1800" spc="-20" dirty="0">
                <a:latin typeface="Times New Roman" panose="02020603050405020304" pitchFamily="18" charset="0"/>
                <a:ea typeface="Times New Roman" panose="02020603050405020304" pitchFamily="18" charset="0"/>
              </a:rPr>
              <a:t> con </a:t>
            </a:r>
            <a:r>
              <a:rPr lang="en-US" sz="1800" spc="-20" dirty="0" err="1">
                <a:latin typeface="Times New Roman" panose="02020603050405020304" pitchFamily="18" charset="0"/>
                <a:ea typeface="Times New Roman" panose="02020603050405020304" pitchFamily="18" charset="0"/>
              </a:rPr>
              <a:t>em</a:t>
            </a:r>
            <a:r>
              <a:rPr lang="en-US" sz="1800" spc="-20" dirty="0">
                <a:latin typeface="Times New Roman" panose="02020603050405020304" pitchFamily="18" charset="0"/>
                <a:ea typeface="Times New Roman" panose="02020603050405020304" pitchFamily="18" charset="0"/>
              </a:rPr>
              <a:t> </a:t>
            </a:r>
            <a:r>
              <a:rPr lang="en-US" sz="1800" spc="-20" dirty="0" err="1">
                <a:latin typeface="Times New Roman" panose="02020603050405020304" pitchFamily="18" charset="0"/>
                <a:ea typeface="Times New Roman" panose="02020603050405020304" pitchFamily="18" charset="0"/>
              </a:rPr>
              <a:t>của</a:t>
            </a:r>
            <a:r>
              <a:rPr lang="en-US" sz="1800" spc="-20" dirty="0">
                <a:latin typeface="Times New Roman" panose="02020603050405020304" pitchFamily="18" charset="0"/>
                <a:ea typeface="Times New Roman" panose="02020603050405020304" pitchFamily="18" charset="0"/>
              </a:rPr>
              <a:t> </a:t>
            </a:r>
            <a:r>
              <a:rPr lang="en-US" sz="1800" spc="-20" dirty="0" err="1">
                <a:latin typeface="Times New Roman" panose="02020603050405020304" pitchFamily="18" charset="0"/>
                <a:ea typeface="Times New Roman" panose="02020603050405020304" pitchFamily="18" charset="0"/>
              </a:rPr>
              <a:t>dân</a:t>
            </a:r>
            <a:r>
              <a:rPr lang="en-US" sz="1800" spc="-20" dirty="0">
                <a:latin typeface="Times New Roman" panose="02020603050405020304" pitchFamily="18" charset="0"/>
                <a:ea typeface="Times New Roman" panose="02020603050405020304" pitchFamily="18" charset="0"/>
              </a:rPr>
              <a:t> </a:t>
            </a:r>
            <a:r>
              <a:rPr lang="en-US" sz="1800" spc="-20" dirty="0" err="1">
                <a:latin typeface="Times New Roman" panose="02020603050405020304" pitchFamily="18" charset="0"/>
                <a:ea typeface="Times New Roman" panose="02020603050405020304" pitchFamily="18" charset="0"/>
              </a:rPr>
              <a:t>tộc</a:t>
            </a:r>
            <a:r>
              <a:rPr lang="en-US" sz="1800" spc="-20" dirty="0">
                <a:latin typeface="Times New Roman" panose="02020603050405020304" pitchFamily="18" charset="0"/>
                <a:ea typeface="Times New Roman" panose="02020603050405020304" pitchFamily="18" charset="0"/>
              </a:rPr>
              <a:t> </a:t>
            </a:r>
            <a:r>
              <a:rPr lang="en-US" sz="1800" spc="-20" dirty="0" err="1">
                <a:latin typeface="Times New Roman" panose="02020603050405020304" pitchFamily="18" charset="0"/>
                <a:ea typeface="Times New Roman" panose="02020603050405020304" pitchFamily="18" charset="0"/>
              </a:rPr>
              <a:t>mình</a:t>
            </a:r>
            <a:r>
              <a:rPr lang="en-US" sz="1800" spc="-20" dirty="0">
                <a:latin typeface="Times New Roman" panose="02020603050405020304" pitchFamily="18" charset="0"/>
                <a:ea typeface="Times New Roman" panose="02020603050405020304" pitchFamily="18" charset="0"/>
              </a:rPr>
              <a:t> </a:t>
            </a:r>
            <a:r>
              <a:rPr lang="en-US" sz="1800" spc="-20" dirty="0" err="1">
                <a:latin typeface="Times New Roman" panose="02020603050405020304" pitchFamily="18" charset="0"/>
                <a:ea typeface="Times New Roman" panose="02020603050405020304" pitchFamily="18" charset="0"/>
              </a:rPr>
              <a:t>đư­ợc</a:t>
            </a:r>
            <a:r>
              <a:rPr lang="en-US" sz="1800" spc="-20" dirty="0">
                <a:latin typeface="Times New Roman" panose="02020603050405020304" pitchFamily="18" charset="0"/>
                <a:ea typeface="Times New Roman" panose="02020603050405020304" pitchFamily="18" charset="0"/>
              </a:rPr>
              <a:t> </a:t>
            </a:r>
            <a:r>
              <a:rPr lang="en-US" sz="1800" spc="-20" dirty="0" err="1">
                <a:latin typeface="Times New Roman" panose="02020603050405020304" pitchFamily="18" charset="0"/>
                <a:ea typeface="Times New Roman" panose="02020603050405020304" pitchFamily="18" charset="0"/>
              </a:rPr>
              <a:t>học</a:t>
            </a:r>
            <a:r>
              <a:rPr lang="en-US" sz="1800" spc="-20" dirty="0">
                <a:latin typeface="Times New Roman" panose="02020603050405020304" pitchFamily="18" charset="0"/>
                <a:ea typeface="Times New Roman" panose="02020603050405020304" pitchFamily="18" charset="0"/>
              </a:rPr>
              <a:t> </a:t>
            </a:r>
            <a:r>
              <a:rPr lang="en-US" sz="1800" spc="-20" dirty="0" err="1">
                <a:latin typeface="Times New Roman" panose="02020603050405020304" pitchFamily="18" charset="0"/>
                <a:ea typeface="Times New Roman" panose="02020603050405020304" pitchFamily="18" charset="0"/>
              </a:rPr>
              <a:t>hành</a:t>
            </a:r>
            <a:r>
              <a:rPr lang="en-US" sz="1800" spc="-20" dirty="0">
                <a:latin typeface="Times New Roman" panose="02020603050405020304" pitchFamily="18" charset="0"/>
                <a:ea typeface="Times New Roman" panose="02020603050405020304" pitchFamily="18" charset="0"/>
              </a:rPr>
              <a:t>, </a:t>
            </a:r>
            <a:r>
              <a:rPr lang="en-US" sz="1800" spc="-20" dirty="0" err="1">
                <a:latin typeface="Times New Roman" panose="02020603050405020304" pitchFamily="18" charset="0"/>
                <a:ea typeface="Times New Roman" panose="02020603050405020304" pitchFamily="18" charset="0"/>
              </a:rPr>
              <a:t>thoát</a:t>
            </a:r>
            <a:r>
              <a:rPr lang="en-US" sz="1800" spc="-20" dirty="0">
                <a:latin typeface="Times New Roman" panose="02020603050405020304" pitchFamily="18" charset="0"/>
                <a:ea typeface="Times New Roman" panose="02020603050405020304" pitchFamily="18" charset="0"/>
              </a:rPr>
              <a:t> </a:t>
            </a:r>
            <a:r>
              <a:rPr lang="en-US" sz="1800" spc="-20" dirty="0" err="1">
                <a:latin typeface="Times New Roman" panose="02020603050405020304" pitchFamily="18" charset="0"/>
                <a:ea typeface="Times New Roman" panose="02020603050405020304" pitchFamily="18" charset="0"/>
              </a:rPr>
              <a:t>khỏi</a:t>
            </a:r>
            <a:r>
              <a:rPr lang="en-US" sz="1800" spc="-20" dirty="0">
                <a:latin typeface="Times New Roman" panose="02020603050405020304" pitchFamily="18" charset="0"/>
                <a:ea typeface="Times New Roman" panose="02020603050405020304" pitchFamily="18" charset="0"/>
              </a:rPr>
              <a:t> </a:t>
            </a:r>
            <a:r>
              <a:rPr lang="en-US" sz="1800" spc="-20" dirty="0" err="1">
                <a:latin typeface="Times New Roman" panose="02020603050405020304" pitchFamily="18" charset="0"/>
                <a:ea typeface="Times New Roman" panose="02020603050405020304" pitchFamily="18" charset="0"/>
              </a:rPr>
              <a:t>nghèo</a:t>
            </a:r>
            <a:r>
              <a:rPr lang="en-US" sz="1800" spc="-20" dirty="0">
                <a:latin typeface="Times New Roman" panose="02020603050405020304" pitchFamily="18" charset="0"/>
                <a:ea typeface="Times New Roman" panose="02020603050405020304" pitchFamily="18" charset="0"/>
              </a:rPr>
              <a:t> </a:t>
            </a:r>
            <a:r>
              <a:rPr lang="en-US" sz="1800" spc="-20" dirty="0" err="1">
                <a:latin typeface="Times New Roman" panose="02020603050405020304" pitchFamily="18" charset="0"/>
                <a:ea typeface="Times New Roman" panose="02020603050405020304" pitchFamily="18" charset="0"/>
              </a:rPr>
              <a:t>nàn</a:t>
            </a:r>
            <a:r>
              <a:rPr lang="en-US" sz="1800" spc="-20" dirty="0">
                <a:latin typeface="Times New Roman" panose="02020603050405020304" pitchFamily="18" charset="0"/>
                <a:ea typeface="Times New Roman" panose="02020603050405020304" pitchFamily="18" charset="0"/>
              </a:rPr>
              <a:t>, </a:t>
            </a:r>
            <a:r>
              <a:rPr lang="en-US" sz="1800" spc="-20" dirty="0" err="1">
                <a:latin typeface="Times New Roman" panose="02020603050405020304" pitchFamily="18" charset="0"/>
                <a:ea typeface="Times New Roman" panose="02020603050405020304" pitchFamily="18" charset="0"/>
              </a:rPr>
              <a:t>lạc</a:t>
            </a:r>
            <a:r>
              <a:rPr lang="en-US" sz="1800" spc="-20" dirty="0">
                <a:latin typeface="Times New Roman" panose="02020603050405020304" pitchFamily="18" charset="0"/>
                <a:ea typeface="Times New Roman" panose="02020603050405020304" pitchFamily="18" charset="0"/>
              </a:rPr>
              <a:t> </a:t>
            </a:r>
            <a:r>
              <a:rPr lang="en-US" sz="1800" spc="-20" dirty="0" err="1">
                <a:latin typeface="Times New Roman" panose="02020603050405020304" pitchFamily="18" charset="0"/>
                <a:ea typeface="Times New Roman" panose="02020603050405020304" pitchFamily="18" charset="0"/>
              </a:rPr>
              <a:t>hậu</a:t>
            </a:r>
            <a:r>
              <a:rPr lang="en-US" sz="1800" spc="-20" dirty="0">
                <a:latin typeface="Times New Roman" panose="02020603050405020304" pitchFamily="18" charset="0"/>
                <a:ea typeface="Times New Roman" panose="02020603050405020304" pitchFamily="18" charset="0"/>
              </a:rPr>
              <a:t>.</a:t>
            </a:r>
          </a:p>
        </p:txBody>
      </p:sp>
      <p:grpSp>
        <p:nvGrpSpPr>
          <p:cNvPr id="1358" name="Google Shape;1358;p37"/>
          <p:cNvGrpSpPr/>
          <p:nvPr/>
        </p:nvGrpSpPr>
        <p:grpSpPr>
          <a:xfrm rot="-1996589">
            <a:off x="5499867" y="4636145"/>
            <a:ext cx="1141843" cy="326177"/>
            <a:chOff x="405300" y="1999648"/>
            <a:chExt cx="6798800" cy="2128275"/>
          </a:xfrm>
        </p:grpSpPr>
        <p:sp>
          <p:nvSpPr>
            <p:cNvPr id="1359" name="Google Shape;1359;p37"/>
            <p:cNvSpPr/>
            <p:nvPr/>
          </p:nvSpPr>
          <p:spPr>
            <a:xfrm>
              <a:off x="405300" y="1999648"/>
              <a:ext cx="6798800" cy="2128275"/>
            </a:xfrm>
            <a:custGeom>
              <a:avLst/>
              <a:gdLst/>
              <a:ahLst/>
              <a:cxnLst/>
              <a:rect l="l" t="t" r="r" b="b"/>
              <a:pathLst>
                <a:path w="271952" h="85131" extrusionOk="0">
                  <a:moveTo>
                    <a:pt x="0" y="1"/>
                  </a:moveTo>
                  <a:lnTo>
                    <a:pt x="0" y="319"/>
                  </a:lnTo>
                  <a:cubicBezTo>
                    <a:pt x="849" y="1274"/>
                    <a:pt x="1805" y="2336"/>
                    <a:pt x="2760" y="3397"/>
                  </a:cubicBezTo>
                  <a:cubicBezTo>
                    <a:pt x="3715" y="4353"/>
                    <a:pt x="4565" y="5414"/>
                    <a:pt x="5414" y="6476"/>
                  </a:cubicBezTo>
                  <a:cubicBezTo>
                    <a:pt x="6051" y="7113"/>
                    <a:pt x="6369" y="7856"/>
                    <a:pt x="6475" y="8705"/>
                  </a:cubicBezTo>
                  <a:cubicBezTo>
                    <a:pt x="6475" y="9554"/>
                    <a:pt x="6051" y="10297"/>
                    <a:pt x="5414" y="10828"/>
                  </a:cubicBezTo>
                  <a:cubicBezTo>
                    <a:pt x="4989" y="11358"/>
                    <a:pt x="4459" y="11783"/>
                    <a:pt x="4034" y="12314"/>
                  </a:cubicBezTo>
                  <a:cubicBezTo>
                    <a:pt x="3715" y="12526"/>
                    <a:pt x="3397" y="12844"/>
                    <a:pt x="3185" y="13163"/>
                  </a:cubicBezTo>
                  <a:cubicBezTo>
                    <a:pt x="2866" y="13375"/>
                    <a:pt x="2866" y="13269"/>
                    <a:pt x="3079" y="13375"/>
                  </a:cubicBezTo>
                  <a:cubicBezTo>
                    <a:pt x="3185" y="13481"/>
                    <a:pt x="3079" y="13800"/>
                    <a:pt x="3185" y="13906"/>
                  </a:cubicBezTo>
                  <a:cubicBezTo>
                    <a:pt x="3291" y="14012"/>
                    <a:pt x="3397" y="14118"/>
                    <a:pt x="3503" y="14331"/>
                  </a:cubicBezTo>
                  <a:cubicBezTo>
                    <a:pt x="3715" y="14543"/>
                    <a:pt x="4034" y="14755"/>
                    <a:pt x="4352" y="14967"/>
                  </a:cubicBezTo>
                  <a:cubicBezTo>
                    <a:pt x="5095" y="15498"/>
                    <a:pt x="5945" y="15817"/>
                    <a:pt x="6794" y="16135"/>
                  </a:cubicBezTo>
                  <a:cubicBezTo>
                    <a:pt x="8174" y="16666"/>
                    <a:pt x="9978" y="17090"/>
                    <a:pt x="10934" y="18152"/>
                  </a:cubicBezTo>
                  <a:cubicBezTo>
                    <a:pt x="11889" y="19319"/>
                    <a:pt x="9978" y="20806"/>
                    <a:pt x="9129" y="21336"/>
                  </a:cubicBezTo>
                  <a:cubicBezTo>
                    <a:pt x="7961" y="22079"/>
                    <a:pt x="6688" y="22504"/>
                    <a:pt x="5626" y="23247"/>
                  </a:cubicBezTo>
                  <a:cubicBezTo>
                    <a:pt x="4989" y="23459"/>
                    <a:pt x="4565" y="23990"/>
                    <a:pt x="4459" y="24627"/>
                  </a:cubicBezTo>
                  <a:cubicBezTo>
                    <a:pt x="4352" y="25370"/>
                    <a:pt x="4565" y="26113"/>
                    <a:pt x="5095" y="26750"/>
                  </a:cubicBezTo>
                  <a:cubicBezTo>
                    <a:pt x="5732" y="27493"/>
                    <a:pt x="7006" y="27917"/>
                    <a:pt x="7431" y="28873"/>
                  </a:cubicBezTo>
                  <a:cubicBezTo>
                    <a:pt x="7749" y="29934"/>
                    <a:pt x="7537" y="30996"/>
                    <a:pt x="6794" y="31739"/>
                  </a:cubicBezTo>
                  <a:cubicBezTo>
                    <a:pt x="5520" y="33543"/>
                    <a:pt x="2229" y="35454"/>
                    <a:pt x="3291" y="38108"/>
                  </a:cubicBezTo>
                  <a:cubicBezTo>
                    <a:pt x="3822" y="39275"/>
                    <a:pt x="4671" y="40230"/>
                    <a:pt x="5626" y="40973"/>
                  </a:cubicBezTo>
                  <a:cubicBezTo>
                    <a:pt x="6688" y="41823"/>
                    <a:pt x="7749" y="42566"/>
                    <a:pt x="8811" y="43415"/>
                  </a:cubicBezTo>
                  <a:cubicBezTo>
                    <a:pt x="10084" y="44582"/>
                    <a:pt x="12207" y="46175"/>
                    <a:pt x="11677" y="48191"/>
                  </a:cubicBezTo>
                  <a:cubicBezTo>
                    <a:pt x="11040" y="50208"/>
                    <a:pt x="8917" y="51482"/>
                    <a:pt x="7325" y="52650"/>
                  </a:cubicBezTo>
                  <a:cubicBezTo>
                    <a:pt x="5732" y="53817"/>
                    <a:pt x="3079" y="55410"/>
                    <a:pt x="3928" y="57745"/>
                  </a:cubicBezTo>
                  <a:cubicBezTo>
                    <a:pt x="4352" y="58806"/>
                    <a:pt x="5095" y="59762"/>
                    <a:pt x="6051" y="60398"/>
                  </a:cubicBezTo>
                  <a:cubicBezTo>
                    <a:pt x="6688" y="60823"/>
                    <a:pt x="7218" y="61354"/>
                    <a:pt x="7537" y="62097"/>
                  </a:cubicBezTo>
                  <a:cubicBezTo>
                    <a:pt x="7643" y="62840"/>
                    <a:pt x="7431" y="63583"/>
                    <a:pt x="6900" y="64220"/>
                  </a:cubicBezTo>
                  <a:cubicBezTo>
                    <a:pt x="6263" y="64857"/>
                    <a:pt x="5626" y="65494"/>
                    <a:pt x="4989" y="66024"/>
                  </a:cubicBezTo>
                  <a:cubicBezTo>
                    <a:pt x="4459" y="66343"/>
                    <a:pt x="4034" y="66767"/>
                    <a:pt x="3715" y="67192"/>
                  </a:cubicBezTo>
                  <a:cubicBezTo>
                    <a:pt x="3397" y="67723"/>
                    <a:pt x="3715" y="68253"/>
                    <a:pt x="3928" y="68784"/>
                  </a:cubicBezTo>
                  <a:cubicBezTo>
                    <a:pt x="4140" y="69315"/>
                    <a:pt x="4565" y="69846"/>
                    <a:pt x="5095" y="70376"/>
                  </a:cubicBezTo>
                  <a:cubicBezTo>
                    <a:pt x="6157" y="71225"/>
                    <a:pt x="7218" y="72181"/>
                    <a:pt x="8174" y="73242"/>
                  </a:cubicBezTo>
                  <a:cubicBezTo>
                    <a:pt x="8811" y="73879"/>
                    <a:pt x="9023" y="74834"/>
                    <a:pt x="8704" y="75684"/>
                  </a:cubicBezTo>
                  <a:cubicBezTo>
                    <a:pt x="8068" y="76745"/>
                    <a:pt x="7325" y="77807"/>
                    <a:pt x="6369" y="78656"/>
                  </a:cubicBezTo>
                  <a:cubicBezTo>
                    <a:pt x="4246" y="80673"/>
                    <a:pt x="2229" y="82902"/>
                    <a:pt x="213" y="85131"/>
                  </a:cubicBezTo>
                  <a:lnTo>
                    <a:pt x="271951" y="85131"/>
                  </a:lnTo>
                  <a:lnTo>
                    <a:pt x="271951" y="84812"/>
                  </a:lnTo>
                  <a:cubicBezTo>
                    <a:pt x="270253" y="83432"/>
                    <a:pt x="268661" y="81946"/>
                    <a:pt x="267174" y="80460"/>
                  </a:cubicBezTo>
                  <a:cubicBezTo>
                    <a:pt x="266431" y="79611"/>
                    <a:pt x="265795" y="78656"/>
                    <a:pt x="265476" y="77594"/>
                  </a:cubicBezTo>
                  <a:cubicBezTo>
                    <a:pt x="265264" y="76745"/>
                    <a:pt x="265476" y="75896"/>
                    <a:pt x="266007" y="75259"/>
                  </a:cubicBezTo>
                  <a:cubicBezTo>
                    <a:pt x="267281" y="73242"/>
                    <a:pt x="269404" y="71862"/>
                    <a:pt x="271102" y="70058"/>
                  </a:cubicBezTo>
                  <a:cubicBezTo>
                    <a:pt x="271208" y="69952"/>
                    <a:pt x="271314" y="69846"/>
                    <a:pt x="271420" y="69739"/>
                  </a:cubicBezTo>
                  <a:cubicBezTo>
                    <a:pt x="271527" y="69633"/>
                    <a:pt x="271420" y="69527"/>
                    <a:pt x="271208" y="69421"/>
                  </a:cubicBezTo>
                  <a:cubicBezTo>
                    <a:pt x="270996" y="69315"/>
                    <a:pt x="270571" y="68890"/>
                    <a:pt x="270253" y="68678"/>
                  </a:cubicBezTo>
                  <a:cubicBezTo>
                    <a:pt x="269616" y="68253"/>
                    <a:pt x="269085" y="67829"/>
                    <a:pt x="268554" y="67404"/>
                  </a:cubicBezTo>
                  <a:cubicBezTo>
                    <a:pt x="267387" y="66343"/>
                    <a:pt x="266219" y="65175"/>
                    <a:pt x="264945" y="64220"/>
                  </a:cubicBezTo>
                  <a:lnTo>
                    <a:pt x="264945" y="64114"/>
                  </a:lnTo>
                  <a:cubicBezTo>
                    <a:pt x="265688" y="62946"/>
                    <a:pt x="266644" y="61991"/>
                    <a:pt x="267599" y="61035"/>
                  </a:cubicBezTo>
                  <a:cubicBezTo>
                    <a:pt x="268236" y="60398"/>
                    <a:pt x="268767" y="59655"/>
                    <a:pt x="269297" y="59019"/>
                  </a:cubicBezTo>
                  <a:cubicBezTo>
                    <a:pt x="269510" y="58594"/>
                    <a:pt x="270253" y="57745"/>
                    <a:pt x="269934" y="57214"/>
                  </a:cubicBezTo>
                  <a:cubicBezTo>
                    <a:pt x="269510" y="56789"/>
                    <a:pt x="269085" y="56471"/>
                    <a:pt x="268448" y="56259"/>
                  </a:cubicBezTo>
                  <a:cubicBezTo>
                    <a:pt x="267705" y="55940"/>
                    <a:pt x="266962" y="55728"/>
                    <a:pt x="266219" y="55516"/>
                  </a:cubicBezTo>
                  <a:cubicBezTo>
                    <a:pt x="264945" y="55197"/>
                    <a:pt x="263672" y="54773"/>
                    <a:pt x="262504" y="54136"/>
                  </a:cubicBezTo>
                  <a:cubicBezTo>
                    <a:pt x="262504" y="54136"/>
                    <a:pt x="262504" y="54030"/>
                    <a:pt x="262504" y="54030"/>
                  </a:cubicBezTo>
                  <a:cubicBezTo>
                    <a:pt x="263884" y="52331"/>
                    <a:pt x="266219" y="51270"/>
                    <a:pt x="267068" y="49253"/>
                  </a:cubicBezTo>
                  <a:cubicBezTo>
                    <a:pt x="267387" y="48616"/>
                    <a:pt x="267705" y="47873"/>
                    <a:pt x="267281" y="47342"/>
                  </a:cubicBezTo>
                  <a:cubicBezTo>
                    <a:pt x="266750" y="46705"/>
                    <a:pt x="266325" y="46175"/>
                    <a:pt x="265795" y="45644"/>
                  </a:cubicBezTo>
                  <a:cubicBezTo>
                    <a:pt x="265052" y="44901"/>
                    <a:pt x="264415" y="44052"/>
                    <a:pt x="263672" y="43203"/>
                  </a:cubicBezTo>
                  <a:cubicBezTo>
                    <a:pt x="263035" y="42460"/>
                    <a:pt x="262504" y="41929"/>
                    <a:pt x="262079" y="41186"/>
                  </a:cubicBezTo>
                  <a:cubicBezTo>
                    <a:pt x="261442" y="40443"/>
                    <a:pt x="260912" y="39700"/>
                    <a:pt x="260487" y="38957"/>
                  </a:cubicBezTo>
                  <a:cubicBezTo>
                    <a:pt x="260275" y="38638"/>
                    <a:pt x="260275" y="38320"/>
                    <a:pt x="260275" y="37895"/>
                  </a:cubicBezTo>
                  <a:cubicBezTo>
                    <a:pt x="260487" y="37364"/>
                    <a:pt x="260806" y="36940"/>
                    <a:pt x="261230" y="36515"/>
                  </a:cubicBezTo>
                  <a:cubicBezTo>
                    <a:pt x="261549" y="35985"/>
                    <a:pt x="262079" y="35454"/>
                    <a:pt x="262504" y="35029"/>
                  </a:cubicBezTo>
                  <a:cubicBezTo>
                    <a:pt x="263672" y="34180"/>
                    <a:pt x="264733" y="33437"/>
                    <a:pt x="266007" y="32694"/>
                  </a:cubicBezTo>
                  <a:cubicBezTo>
                    <a:pt x="267281" y="31951"/>
                    <a:pt x="268448" y="31102"/>
                    <a:pt x="269404" y="29934"/>
                  </a:cubicBezTo>
                  <a:cubicBezTo>
                    <a:pt x="271420" y="26962"/>
                    <a:pt x="268130" y="24202"/>
                    <a:pt x="266325" y="22079"/>
                  </a:cubicBezTo>
                  <a:cubicBezTo>
                    <a:pt x="265264" y="20699"/>
                    <a:pt x="263565" y="18470"/>
                    <a:pt x="265795" y="17409"/>
                  </a:cubicBezTo>
                  <a:cubicBezTo>
                    <a:pt x="266856" y="17090"/>
                    <a:pt x="267917" y="16560"/>
                    <a:pt x="268873" y="16029"/>
                  </a:cubicBezTo>
                  <a:cubicBezTo>
                    <a:pt x="269616" y="15498"/>
                    <a:pt x="270571" y="14755"/>
                    <a:pt x="270465" y="13800"/>
                  </a:cubicBezTo>
                  <a:cubicBezTo>
                    <a:pt x="270359" y="13057"/>
                    <a:pt x="270040" y="12314"/>
                    <a:pt x="269404" y="11783"/>
                  </a:cubicBezTo>
                  <a:cubicBezTo>
                    <a:pt x="268130" y="10085"/>
                    <a:pt x="264945" y="7431"/>
                    <a:pt x="267281" y="5414"/>
                  </a:cubicBezTo>
                  <a:cubicBezTo>
                    <a:pt x="268448" y="4353"/>
                    <a:pt x="269828" y="3610"/>
                    <a:pt x="270996" y="2548"/>
                  </a:cubicBezTo>
                  <a:lnTo>
                    <a:pt x="271845" y="1593"/>
                  </a:lnTo>
                  <a:lnTo>
                    <a:pt x="271845" y="1"/>
                  </a:lnTo>
                  <a:close/>
                </a:path>
              </a:pathLst>
            </a:custGeom>
            <a:solidFill>
              <a:schemeClr val="accen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360" name="Google Shape;1360;p37"/>
            <p:cNvSpPr/>
            <p:nvPr/>
          </p:nvSpPr>
          <p:spPr>
            <a:xfrm>
              <a:off x="6297175"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61" name="Google Shape;1361;p37"/>
            <p:cNvSpPr/>
            <p:nvPr/>
          </p:nvSpPr>
          <p:spPr>
            <a:xfrm>
              <a:off x="5766425" y="2129200"/>
              <a:ext cx="325325" cy="231850"/>
            </a:xfrm>
            <a:custGeom>
              <a:avLst/>
              <a:gdLst/>
              <a:ahLst/>
              <a:cxnLst/>
              <a:rect l="l" t="t" r="r" b="b"/>
              <a:pathLst>
                <a:path w="13013" h="9274" extrusionOk="0">
                  <a:moveTo>
                    <a:pt x="6491" y="0"/>
                  </a:moveTo>
                  <a:cubicBezTo>
                    <a:pt x="712" y="0"/>
                    <a:pt x="1" y="8429"/>
                    <a:pt x="5600" y="9229"/>
                  </a:cubicBezTo>
                  <a:cubicBezTo>
                    <a:pt x="5847" y="9259"/>
                    <a:pt x="6086" y="9274"/>
                    <a:pt x="6318" y="9274"/>
                  </a:cubicBezTo>
                  <a:cubicBezTo>
                    <a:pt x="11768" y="9274"/>
                    <a:pt x="13013" y="1220"/>
                    <a:pt x="7617" y="100"/>
                  </a:cubicBezTo>
                  <a:cubicBezTo>
                    <a:pt x="7222" y="32"/>
                    <a:pt x="6847" y="0"/>
                    <a:pt x="649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62" name="Google Shape;1362;p37"/>
            <p:cNvSpPr/>
            <p:nvPr/>
          </p:nvSpPr>
          <p:spPr>
            <a:xfrm>
              <a:off x="5235700"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63" name="Google Shape;1363;p37"/>
            <p:cNvSpPr/>
            <p:nvPr/>
          </p:nvSpPr>
          <p:spPr>
            <a:xfrm>
              <a:off x="4704950" y="2129200"/>
              <a:ext cx="325325" cy="231850"/>
            </a:xfrm>
            <a:custGeom>
              <a:avLst/>
              <a:gdLst/>
              <a:ahLst/>
              <a:cxnLst/>
              <a:rect l="l" t="t" r="r" b="b"/>
              <a:pathLst>
                <a:path w="13013" h="9274" extrusionOk="0">
                  <a:moveTo>
                    <a:pt x="6491" y="0"/>
                  </a:moveTo>
                  <a:cubicBezTo>
                    <a:pt x="711" y="0"/>
                    <a:pt x="0" y="8429"/>
                    <a:pt x="5600" y="9229"/>
                  </a:cubicBezTo>
                  <a:cubicBezTo>
                    <a:pt x="5847" y="9259"/>
                    <a:pt x="6086" y="9274"/>
                    <a:pt x="6318" y="9274"/>
                  </a:cubicBezTo>
                  <a:cubicBezTo>
                    <a:pt x="11768" y="9274"/>
                    <a:pt x="13013" y="1220"/>
                    <a:pt x="7616"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64" name="Google Shape;1364;p37"/>
            <p:cNvSpPr/>
            <p:nvPr/>
          </p:nvSpPr>
          <p:spPr>
            <a:xfrm>
              <a:off x="4174200" y="2129200"/>
              <a:ext cx="325350" cy="231850"/>
            </a:xfrm>
            <a:custGeom>
              <a:avLst/>
              <a:gdLst/>
              <a:ahLst/>
              <a:cxnLst/>
              <a:rect l="l" t="t" r="r" b="b"/>
              <a:pathLst>
                <a:path w="13014" h="9274" extrusionOk="0">
                  <a:moveTo>
                    <a:pt x="6491" y="0"/>
                  </a:moveTo>
                  <a:cubicBezTo>
                    <a:pt x="712" y="0"/>
                    <a:pt x="1" y="8429"/>
                    <a:pt x="5600" y="9229"/>
                  </a:cubicBezTo>
                  <a:cubicBezTo>
                    <a:pt x="5847" y="9259"/>
                    <a:pt x="6087" y="9274"/>
                    <a:pt x="6319" y="9274"/>
                  </a:cubicBezTo>
                  <a:cubicBezTo>
                    <a:pt x="11768" y="9274"/>
                    <a:pt x="13013" y="1220"/>
                    <a:pt x="7617" y="100"/>
                  </a:cubicBezTo>
                  <a:cubicBezTo>
                    <a:pt x="7223" y="32"/>
                    <a:pt x="6847" y="0"/>
                    <a:pt x="649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5" name="Google Shape;1365;p37"/>
            <p:cNvSpPr/>
            <p:nvPr/>
          </p:nvSpPr>
          <p:spPr>
            <a:xfrm>
              <a:off x="3643475" y="2129200"/>
              <a:ext cx="325325" cy="231850"/>
            </a:xfrm>
            <a:custGeom>
              <a:avLst/>
              <a:gdLst/>
              <a:ahLst/>
              <a:cxnLst/>
              <a:rect l="l" t="t" r="r" b="b"/>
              <a:pathLst>
                <a:path w="13013" h="9274" extrusionOk="0">
                  <a:moveTo>
                    <a:pt x="6490" y="0"/>
                  </a:moveTo>
                  <a:cubicBezTo>
                    <a:pt x="711" y="0"/>
                    <a:pt x="0" y="8429"/>
                    <a:pt x="5600" y="9229"/>
                  </a:cubicBezTo>
                  <a:cubicBezTo>
                    <a:pt x="5847" y="9259"/>
                    <a:pt x="6086" y="9274"/>
                    <a:pt x="6318" y="9274"/>
                  </a:cubicBezTo>
                  <a:cubicBezTo>
                    <a:pt x="11768" y="9274"/>
                    <a:pt x="13013" y="1220"/>
                    <a:pt x="7616" y="100"/>
                  </a:cubicBezTo>
                  <a:cubicBezTo>
                    <a:pt x="7222" y="32"/>
                    <a:pt x="6847" y="0"/>
                    <a:pt x="649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66" name="Google Shape;1366;p37"/>
            <p:cNvSpPr/>
            <p:nvPr/>
          </p:nvSpPr>
          <p:spPr>
            <a:xfrm>
              <a:off x="3112725" y="2129200"/>
              <a:ext cx="325325" cy="231850"/>
            </a:xfrm>
            <a:custGeom>
              <a:avLst/>
              <a:gdLst/>
              <a:ahLst/>
              <a:cxnLst/>
              <a:rect l="l" t="t" r="r" b="b"/>
              <a:pathLst>
                <a:path w="13013" h="9274" extrusionOk="0">
                  <a:moveTo>
                    <a:pt x="6491" y="0"/>
                  </a:moveTo>
                  <a:cubicBezTo>
                    <a:pt x="712" y="0"/>
                    <a:pt x="1" y="8429"/>
                    <a:pt x="5600" y="9229"/>
                  </a:cubicBezTo>
                  <a:cubicBezTo>
                    <a:pt x="5847" y="9259"/>
                    <a:pt x="6087" y="9274"/>
                    <a:pt x="6318" y="9274"/>
                  </a:cubicBezTo>
                  <a:cubicBezTo>
                    <a:pt x="11768" y="9274"/>
                    <a:pt x="13013" y="1220"/>
                    <a:pt x="7617"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67" name="Google Shape;1367;p37"/>
            <p:cNvSpPr/>
            <p:nvPr/>
          </p:nvSpPr>
          <p:spPr>
            <a:xfrm>
              <a:off x="2582000"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68" name="Google Shape;1368;p37"/>
            <p:cNvSpPr/>
            <p:nvPr/>
          </p:nvSpPr>
          <p:spPr>
            <a:xfrm>
              <a:off x="2051250" y="2129200"/>
              <a:ext cx="325325" cy="231850"/>
            </a:xfrm>
            <a:custGeom>
              <a:avLst/>
              <a:gdLst/>
              <a:ahLst/>
              <a:cxnLst/>
              <a:rect l="l" t="t" r="r" b="b"/>
              <a:pathLst>
                <a:path w="13013" h="9274" extrusionOk="0">
                  <a:moveTo>
                    <a:pt x="6491" y="0"/>
                  </a:moveTo>
                  <a:cubicBezTo>
                    <a:pt x="712" y="0"/>
                    <a:pt x="1" y="8429"/>
                    <a:pt x="5600" y="9229"/>
                  </a:cubicBezTo>
                  <a:cubicBezTo>
                    <a:pt x="5847" y="9259"/>
                    <a:pt x="6086" y="9274"/>
                    <a:pt x="6318" y="9274"/>
                  </a:cubicBezTo>
                  <a:cubicBezTo>
                    <a:pt x="11768" y="9274"/>
                    <a:pt x="13013" y="1220"/>
                    <a:pt x="7617" y="100"/>
                  </a:cubicBezTo>
                  <a:cubicBezTo>
                    <a:pt x="7222" y="32"/>
                    <a:pt x="6847" y="0"/>
                    <a:pt x="649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69" name="Google Shape;1369;p37"/>
            <p:cNvSpPr/>
            <p:nvPr/>
          </p:nvSpPr>
          <p:spPr>
            <a:xfrm>
              <a:off x="989775" y="2129200"/>
              <a:ext cx="325325" cy="231850"/>
            </a:xfrm>
            <a:custGeom>
              <a:avLst/>
              <a:gdLst/>
              <a:ahLst/>
              <a:cxnLst/>
              <a:rect l="l" t="t" r="r" b="b"/>
              <a:pathLst>
                <a:path w="13013" h="9274" extrusionOk="0">
                  <a:moveTo>
                    <a:pt x="6491" y="0"/>
                  </a:moveTo>
                  <a:cubicBezTo>
                    <a:pt x="711" y="0"/>
                    <a:pt x="0" y="8429"/>
                    <a:pt x="5600" y="9229"/>
                  </a:cubicBezTo>
                  <a:cubicBezTo>
                    <a:pt x="5847" y="9259"/>
                    <a:pt x="6086" y="9274"/>
                    <a:pt x="6318" y="9274"/>
                  </a:cubicBezTo>
                  <a:cubicBezTo>
                    <a:pt x="11768" y="9274"/>
                    <a:pt x="13013" y="1220"/>
                    <a:pt x="7616"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70" name="Google Shape;1370;p37"/>
            <p:cNvSpPr/>
            <p:nvPr/>
          </p:nvSpPr>
          <p:spPr>
            <a:xfrm>
              <a:off x="1517525" y="2129200"/>
              <a:ext cx="322775" cy="231850"/>
            </a:xfrm>
            <a:custGeom>
              <a:avLst/>
              <a:gdLst/>
              <a:ahLst/>
              <a:cxnLst/>
              <a:rect l="l" t="t" r="r" b="b"/>
              <a:pathLst>
                <a:path w="12911" h="9274" extrusionOk="0">
                  <a:moveTo>
                    <a:pt x="6421" y="0"/>
                  </a:moveTo>
                  <a:cubicBezTo>
                    <a:pt x="6064" y="0"/>
                    <a:pt x="5689" y="32"/>
                    <a:pt x="5295" y="100"/>
                  </a:cubicBezTo>
                  <a:cubicBezTo>
                    <a:pt x="0" y="1220"/>
                    <a:pt x="1249" y="9274"/>
                    <a:pt x="6605" y="9274"/>
                  </a:cubicBezTo>
                  <a:cubicBezTo>
                    <a:pt x="6833" y="9274"/>
                    <a:pt x="7069" y="9259"/>
                    <a:pt x="7311" y="9229"/>
                  </a:cubicBezTo>
                  <a:cubicBezTo>
                    <a:pt x="12911" y="8429"/>
                    <a:pt x="12200" y="0"/>
                    <a:pt x="642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1" name="Google Shape;1371;p37"/>
            <p:cNvSpPr/>
            <p:nvPr/>
          </p:nvSpPr>
          <p:spPr>
            <a:xfrm>
              <a:off x="721400" y="2527250"/>
              <a:ext cx="322800" cy="231850"/>
            </a:xfrm>
            <a:custGeom>
              <a:avLst/>
              <a:gdLst/>
              <a:ahLst/>
              <a:cxnLst/>
              <a:rect l="l" t="t" r="r" b="b"/>
              <a:pathLst>
                <a:path w="12912" h="9274"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72" name="Google Shape;1372;p37"/>
            <p:cNvSpPr/>
            <p:nvPr/>
          </p:nvSpPr>
          <p:spPr>
            <a:xfrm>
              <a:off x="1252150" y="2527250"/>
              <a:ext cx="322775" cy="231850"/>
            </a:xfrm>
            <a:custGeom>
              <a:avLst/>
              <a:gdLst/>
              <a:ahLst/>
              <a:cxnLst/>
              <a:rect l="l" t="t" r="r" b="b"/>
              <a:pathLst>
                <a:path w="12911"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73" name="Google Shape;1373;p37"/>
            <p:cNvSpPr/>
            <p:nvPr/>
          </p:nvSpPr>
          <p:spPr>
            <a:xfrm>
              <a:off x="1782900" y="2527250"/>
              <a:ext cx="322775" cy="231850"/>
            </a:xfrm>
            <a:custGeom>
              <a:avLst/>
              <a:gdLst/>
              <a:ahLst/>
              <a:cxnLst/>
              <a:rect l="l" t="t" r="r" b="b"/>
              <a:pathLst>
                <a:path w="12911" h="9274" extrusionOk="0">
                  <a:moveTo>
                    <a:pt x="6420" y="1"/>
                  </a:moveTo>
                  <a:cubicBezTo>
                    <a:pt x="6064" y="1"/>
                    <a:pt x="5689" y="33"/>
                    <a:pt x="5294" y="100"/>
                  </a:cubicBezTo>
                  <a:cubicBezTo>
                    <a:pt x="0" y="1220"/>
                    <a:pt x="1249" y="9274"/>
                    <a:pt x="6605" y="9274"/>
                  </a:cubicBezTo>
                  <a:cubicBezTo>
                    <a:pt x="6833" y="9274"/>
                    <a:pt x="7069" y="9259"/>
                    <a:pt x="7311" y="9229"/>
                  </a:cubicBezTo>
                  <a:cubicBezTo>
                    <a:pt x="12910" y="8429"/>
                    <a:pt x="12199" y="1"/>
                    <a:pt x="64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74" name="Google Shape;1374;p37"/>
            <p:cNvSpPr/>
            <p:nvPr/>
          </p:nvSpPr>
          <p:spPr>
            <a:xfrm>
              <a:off x="2313625" y="2527250"/>
              <a:ext cx="322800" cy="231850"/>
            </a:xfrm>
            <a:custGeom>
              <a:avLst/>
              <a:gdLst/>
              <a:ahLst/>
              <a:cxnLst/>
              <a:rect l="l" t="t" r="r" b="b"/>
              <a:pathLst>
                <a:path w="12912"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75" name="Google Shape;1375;p37"/>
            <p:cNvSpPr/>
            <p:nvPr/>
          </p:nvSpPr>
          <p:spPr>
            <a:xfrm>
              <a:off x="5501050" y="2527250"/>
              <a:ext cx="325325" cy="231850"/>
            </a:xfrm>
            <a:custGeom>
              <a:avLst/>
              <a:gdLst/>
              <a:ahLst/>
              <a:cxnLst/>
              <a:rect l="l" t="t" r="r" b="b"/>
              <a:pathLst>
                <a:path w="13013" h="9274" extrusionOk="0">
                  <a:moveTo>
                    <a:pt x="6491" y="1"/>
                  </a:moveTo>
                  <a:cubicBezTo>
                    <a:pt x="712" y="1"/>
                    <a:pt x="1" y="8429"/>
                    <a:pt x="5600" y="9229"/>
                  </a:cubicBezTo>
                  <a:cubicBezTo>
                    <a:pt x="5847" y="9259"/>
                    <a:pt x="6087" y="9274"/>
                    <a:pt x="6319" y="9274"/>
                  </a:cubicBezTo>
                  <a:cubicBezTo>
                    <a:pt x="11768" y="9274"/>
                    <a:pt x="13013" y="1220"/>
                    <a:pt x="7617" y="100"/>
                  </a:cubicBezTo>
                  <a:cubicBezTo>
                    <a:pt x="7222"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6" name="Google Shape;1376;p37"/>
            <p:cNvSpPr/>
            <p:nvPr/>
          </p:nvSpPr>
          <p:spPr>
            <a:xfrm>
              <a:off x="4970325" y="252725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7" y="1"/>
                    <a:pt x="649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77" name="Google Shape;1377;p37"/>
            <p:cNvSpPr/>
            <p:nvPr/>
          </p:nvSpPr>
          <p:spPr>
            <a:xfrm>
              <a:off x="3905850" y="2527250"/>
              <a:ext cx="322775" cy="231850"/>
            </a:xfrm>
            <a:custGeom>
              <a:avLst/>
              <a:gdLst/>
              <a:ahLst/>
              <a:cxnLst/>
              <a:rect l="l" t="t" r="r" b="b"/>
              <a:pathLst>
                <a:path w="12911" h="9274" extrusionOk="0">
                  <a:moveTo>
                    <a:pt x="6421" y="1"/>
                  </a:moveTo>
                  <a:cubicBezTo>
                    <a:pt x="6064" y="1"/>
                    <a:pt x="5689" y="33"/>
                    <a:pt x="5295" y="100"/>
                  </a:cubicBezTo>
                  <a:cubicBezTo>
                    <a:pt x="0" y="1220"/>
                    <a:pt x="1249" y="9274"/>
                    <a:pt x="6605" y="9274"/>
                  </a:cubicBezTo>
                  <a:cubicBezTo>
                    <a:pt x="6833" y="9274"/>
                    <a:pt x="7069" y="9259"/>
                    <a:pt x="7312" y="9229"/>
                  </a:cubicBezTo>
                  <a:cubicBezTo>
                    <a:pt x="12911" y="8429"/>
                    <a:pt x="12200" y="1"/>
                    <a:pt x="6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78" name="Google Shape;1378;p37"/>
            <p:cNvSpPr/>
            <p:nvPr/>
          </p:nvSpPr>
          <p:spPr>
            <a:xfrm>
              <a:off x="4436575" y="2527250"/>
              <a:ext cx="322800" cy="231850"/>
            </a:xfrm>
            <a:custGeom>
              <a:avLst/>
              <a:gdLst/>
              <a:ahLst/>
              <a:cxnLst/>
              <a:rect l="l" t="t" r="r" b="b"/>
              <a:pathLst>
                <a:path w="12912" h="9274"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79" name="Google Shape;1379;p37"/>
            <p:cNvSpPr/>
            <p:nvPr/>
          </p:nvSpPr>
          <p:spPr>
            <a:xfrm>
              <a:off x="3378100" y="2527250"/>
              <a:ext cx="325325" cy="231850"/>
            </a:xfrm>
            <a:custGeom>
              <a:avLst/>
              <a:gdLst/>
              <a:ahLst/>
              <a:cxnLst/>
              <a:rect l="l" t="t" r="r" b="b"/>
              <a:pathLst>
                <a:path w="13013" h="9274" extrusionOk="0">
                  <a:moveTo>
                    <a:pt x="6491" y="1"/>
                  </a:moveTo>
                  <a:cubicBezTo>
                    <a:pt x="711"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80" name="Google Shape;1380;p37"/>
            <p:cNvSpPr/>
            <p:nvPr/>
          </p:nvSpPr>
          <p:spPr>
            <a:xfrm>
              <a:off x="2847350" y="2527250"/>
              <a:ext cx="325350" cy="231850"/>
            </a:xfrm>
            <a:custGeom>
              <a:avLst/>
              <a:gdLst/>
              <a:ahLst/>
              <a:cxnLst/>
              <a:rect l="l" t="t" r="r" b="b"/>
              <a:pathLst>
                <a:path w="13014" h="9274" extrusionOk="0">
                  <a:moveTo>
                    <a:pt x="6491" y="1"/>
                  </a:moveTo>
                  <a:cubicBezTo>
                    <a:pt x="712" y="1"/>
                    <a:pt x="1" y="8429"/>
                    <a:pt x="5600" y="9229"/>
                  </a:cubicBezTo>
                  <a:cubicBezTo>
                    <a:pt x="5847" y="9259"/>
                    <a:pt x="6087" y="9274"/>
                    <a:pt x="6319" y="9274"/>
                  </a:cubicBezTo>
                  <a:cubicBezTo>
                    <a:pt x="11769" y="9274"/>
                    <a:pt x="13013" y="1220"/>
                    <a:pt x="7617" y="100"/>
                  </a:cubicBezTo>
                  <a:cubicBezTo>
                    <a:pt x="7223" y="33"/>
                    <a:pt x="6847" y="1"/>
                    <a:pt x="649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81" name="Google Shape;1381;p37"/>
            <p:cNvSpPr/>
            <p:nvPr/>
          </p:nvSpPr>
          <p:spPr>
            <a:xfrm>
              <a:off x="6028800" y="2527250"/>
              <a:ext cx="322800" cy="231850"/>
            </a:xfrm>
            <a:custGeom>
              <a:avLst/>
              <a:gdLst/>
              <a:ahLst/>
              <a:cxnLst/>
              <a:rect l="l" t="t" r="r" b="b"/>
              <a:pathLst>
                <a:path w="12912"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82" name="Google Shape;1382;p37"/>
            <p:cNvSpPr/>
            <p:nvPr/>
          </p:nvSpPr>
          <p:spPr>
            <a:xfrm>
              <a:off x="6559550" y="2527250"/>
              <a:ext cx="322775" cy="231850"/>
            </a:xfrm>
            <a:custGeom>
              <a:avLst/>
              <a:gdLst/>
              <a:ahLst/>
              <a:cxnLst/>
              <a:rect l="l" t="t" r="r" b="b"/>
              <a:pathLst>
                <a:path w="12911" h="9274" extrusionOk="0">
                  <a:moveTo>
                    <a:pt x="6420" y="1"/>
                  </a:moveTo>
                  <a:cubicBezTo>
                    <a:pt x="6064" y="1"/>
                    <a:pt x="5689" y="33"/>
                    <a:pt x="5295" y="100"/>
                  </a:cubicBezTo>
                  <a:cubicBezTo>
                    <a:pt x="0" y="1220"/>
                    <a:pt x="1249" y="9274"/>
                    <a:pt x="6605" y="9274"/>
                  </a:cubicBezTo>
                  <a:cubicBezTo>
                    <a:pt x="6833" y="9274"/>
                    <a:pt x="7069" y="9259"/>
                    <a:pt x="7311" y="9229"/>
                  </a:cubicBezTo>
                  <a:cubicBezTo>
                    <a:pt x="12911" y="8429"/>
                    <a:pt x="12200" y="1"/>
                    <a:pt x="64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83" name="Google Shape;1383;p37"/>
            <p:cNvSpPr/>
            <p:nvPr/>
          </p:nvSpPr>
          <p:spPr>
            <a:xfrm>
              <a:off x="6297175"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84" name="Google Shape;1384;p37"/>
            <p:cNvSpPr/>
            <p:nvPr/>
          </p:nvSpPr>
          <p:spPr>
            <a:xfrm>
              <a:off x="5766425" y="2925300"/>
              <a:ext cx="325325" cy="231850"/>
            </a:xfrm>
            <a:custGeom>
              <a:avLst/>
              <a:gdLst/>
              <a:ahLst/>
              <a:cxnLst/>
              <a:rect l="l" t="t" r="r" b="b"/>
              <a:pathLst>
                <a:path w="13013" h="9274" extrusionOk="0">
                  <a:moveTo>
                    <a:pt x="6491" y="1"/>
                  </a:moveTo>
                  <a:cubicBezTo>
                    <a:pt x="712"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85" name="Google Shape;1385;p37"/>
            <p:cNvSpPr/>
            <p:nvPr/>
          </p:nvSpPr>
          <p:spPr>
            <a:xfrm>
              <a:off x="5235700"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86" name="Google Shape;1386;p37"/>
            <p:cNvSpPr/>
            <p:nvPr/>
          </p:nvSpPr>
          <p:spPr>
            <a:xfrm>
              <a:off x="4704950" y="2925300"/>
              <a:ext cx="325325" cy="231850"/>
            </a:xfrm>
            <a:custGeom>
              <a:avLst/>
              <a:gdLst/>
              <a:ahLst/>
              <a:cxnLst/>
              <a:rect l="l" t="t" r="r" b="b"/>
              <a:pathLst>
                <a:path w="13013" h="9274" extrusionOk="0">
                  <a:moveTo>
                    <a:pt x="6491" y="1"/>
                  </a:moveTo>
                  <a:cubicBezTo>
                    <a:pt x="711" y="1"/>
                    <a:pt x="0" y="8429"/>
                    <a:pt x="5600" y="9229"/>
                  </a:cubicBezTo>
                  <a:cubicBezTo>
                    <a:pt x="5847" y="9259"/>
                    <a:pt x="6086" y="9274"/>
                    <a:pt x="6318" y="9274"/>
                  </a:cubicBezTo>
                  <a:cubicBezTo>
                    <a:pt x="11768" y="9274"/>
                    <a:pt x="13013" y="1220"/>
                    <a:pt x="7616"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87" name="Google Shape;1387;p37"/>
            <p:cNvSpPr/>
            <p:nvPr/>
          </p:nvSpPr>
          <p:spPr>
            <a:xfrm>
              <a:off x="4174200" y="2925300"/>
              <a:ext cx="325350" cy="231850"/>
            </a:xfrm>
            <a:custGeom>
              <a:avLst/>
              <a:gdLst/>
              <a:ahLst/>
              <a:cxnLst/>
              <a:rect l="l" t="t" r="r" b="b"/>
              <a:pathLst>
                <a:path w="13014" h="9274" extrusionOk="0">
                  <a:moveTo>
                    <a:pt x="6491" y="1"/>
                  </a:moveTo>
                  <a:cubicBezTo>
                    <a:pt x="712" y="1"/>
                    <a:pt x="1" y="8429"/>
                    <a:pt x="5600" y="9229"/>
                  </a:cubicBezTo>
                  <a:cubicBezTo>
                    <a:pt x="5847" y="9259"/>
                    <a:pt x="6087" y="9274"/>
                    <a:pt x="6319" y="9274"/>
                  </a:cubicBezTo>
                  <a:cubicBezTo>
                    <a:pt x="11768" y="9274"/>
                    <a:pt x="13013" y="1220"/>
                    <a:pt x="7617" y="100"/>
                  </a:cubicBezTo>
                  <a:cubicBezTo>
                    <a:pt x="7223"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88" name="Google Shape;1388;p37"/>
            <p:cNvSpPr/>
            <p:nvPr/>
          </p:nvSpPr>
          <p:spPr>
            <a:xfrm>
              <a:off x="3643475" y="2925300"/>
              <a:ext cx="325325" cy="231850"/>
            </a:xfrm>
            <a:custGeom>
              <a:avLst/>
              <a:gdLst/>
              <a:ahLst/>
              <a:cxnLst/>
              <a:rect l="l" t="t" r="r" b="b"/>
              <a:pathLst>
                <a:path w="13013" h="9274" extrusionOk="0">
                  <a:moveTo>
                    <a:pt x="6490" y="1"/>
                  </a:moveTo>
                  <a:cubicBezTo>
                    <a:pt x="711" y="1"/>
                    <a:pt x="0" y="8429"/>
                    <a:pt x="5600" y="9229"/>
                  </a:cubicBezTo>
                  <a:cubicBezTo>
                    <a:pt x="5847" y="9259"/>
                    <a:pt x="6086" y="9274"/>
                    <a:pt x="6318" y="9274"/>
                  </a:cubicBezTo>
                  <a:cubicBezTo>
                    <a:pt x="11768" y="9274"/>
                    <a:pt x="13013" y="1220"/>
                    <a:pt x="7616" y="100"/>
                  </a:cubicBezTo>
                  <a:cubicBezTo>
                    <a:pt x="7222" y="33"/>
                    <a:pt x="6847" y="1"/>
                    <a:pt x="649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89" name="Google Shape;1389;p37"/>
            <p:cNvSpPr/>
            <p:nvPr/>
          </p:nvSpPr>
          <p:spPr>
            <a:xfrm>
              <a:off x="3112725" y="2925300"/>
              <a:ext cx="325325" cy="231850"/>
            </a:xfrm>
            <a:custGeom>
              <a:avLst/>
              <a:gdLst/>
              <a:ahLst/>
              <a:cxnLst/>
              <a:rect l="l" t="t" r="r" b="b"/>
              <a:pathLst>
                <a:path w="13013" h="9274" extrusionOk="0">
                  <a:moveTo>
                    <a:pt x="6491" y="1"/>
                  </a:moveTo>
                  <a:cubicBezTo>
                    <a:pt x="712" y="1"/>
                    <a:pt x="1" y="8429"/>
                    <a:pt x="5600" y="9229"/>
                  </a:cubicBezTo>
                  <a:cubicBezTo>
                    <a:pt x="5847" y="9259"/>
                    <a:pt x="6087" y="9274"/>
                    <a:pt x="6318" y="9274"/>
                  </a:cubicBezTo>
                  <a:cubicBezTo>
                    <a:pt x="11768" y="9274"/>
                    <a:pt x="13013" y="1220"/>
                    <a:pt x="7617"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90" name="Google Shape;1390;p37"/>
            <p:cNvSpPr/>
            <p:nvPr/>
          </p:nvSpPr>
          <p:spPr>
            <a:xfrm>
              <a:off x="2582000"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91" name="Google Shape;1391;p37"/>
            <p:cNvSpPr/>
            <p:nvPr/>
          </p:nvSpPr>
          <p:spPr>
            <a:xfrm>
              <a:off x="2051250" y="2925300"/>
              <a:ext cx="325325" cy="231850"/>
            </a:xfrm>
            <a:custGeom>
              <a:avLst/>
              <a:gdLst/>
              <a:ahLst/>
              <a:cxnLst/>
              <a:rect l="l" t="t" r="r" b="b"/>
              <a:pathLst>
                <a:path w="13013" h="9274" extrusionOk="0">
                  <a:moveTo>
                    <a:pt x="6491" y="1"/>
                  </a:moveTo>
                  <a:cubicBezTo>
                    <a:pt x="712"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92" name="Google Shape;1392;p37"/>
            <p:cNvSpPr/>
            <p:nvPr/>
          </p:nvSpPr>
          <p:spPr>
            <a:xfrm>
              <a:off x="989775" y="2925300"/>
              <a:ext cx="325325" cy="231850"/>
            </a:xfrm>
            <a:custGeom>
              <a:avLst/>
              <a:gdLst/>
              <a:ahLst/>
              <a:cxnLst/>
              <a:rect l="l" t="t" r="r" b="b"/>
              <a:pathLst>
                <a:path w="13013" h="9274" extrusionOk="0">
                  <a:moveTo>
                    <a:pt x="6491" y="1"/>
                  </a:moveTo>
                  <a:cubicBezTo>
                    <a:pt x="711" y="1"/>
                    <a:pt x="0" y="8429"/>
                    <a:pt x="5600" y="9229"/>
                  </a:cubicBezTo>
                  <a:cubicBezTo>
                    <a:pt x="5847" y="9259"/>
                    <a:pt x="6086" y="9274"/>
                    <a:pt x="6318" y="9274"/>
                  </a:cubicBezTo>
                  <a:cubicBezTo>
                    <a:pt x="11768" y="9274"/>
                    <a:pt x="13013" y="1220"/>
                    <a:pt x="7616"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93" name="Google Shape;1393;p37"/>
            <p:cNvSpPr/>
            <p:nvPr/>
          </p:nvSpPr>
          <p:spPr>
            <a:xfrm>
              <a:off x="1517525" y="2925300"/>
              <a:ext cx="322775" cy="231850"/>
            </a:xfrm>
            <a:custGeom>
              <a:avLst/>
              <a:gdLst/>
              <a:ahLst/>
              <a:cxnLst/>
              <a:rect l="l" t="t" r="r" b="b"/>
              <a:pathLst>
                <a:path w="12911" h="9274" extrusionOk="0">
                  <a:moveTo>
                    <a:pt x="6421" y="1"/>
                  </a:moveTo>
                  <a:cubicBezTo>
                    <a:pt x="6064" y="1"/>
                    <a:pt x="5689" y="33"/>
                    <a:pt x="5295" y="100"/>
                  </a:cubicBezTo>
                  <a:cubicBezTo>
                    <a:pt x="0" y="1220"/>
                    <a:pt x="1249" y="9274"/>
                    <a:pt x="6605" y="9274"/>
                  </a:cubicBezTo>
                  <a:cubicBezTo>
                    <a:pt x="6833" y="9274"/>
                    <a:pt x="7069" y="9259"/>
                    <a:pt x="7311" y="9229"/>
                  </a:cubicBezTo>
                  <a:cubicBezTo>
                    <a:pt x="12911" y="8429"/>
                    <a:pt x="12200" y="1"/>
                    <a:pt x="642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94" name="Google Shape;1394;p37"/>
            <p:cNvSpPr/>
            <p:nvPr/>
          </p:nvSpPr>
          <p:spPr>
            <a:xfrm>
              <a:off x="721400" y="3323350"/>
              <a:ext cx="322800" cy="231875"/>
            </a:xfrm>
            <a:custGeom>
              <a:avLst/>
              <a:gdLst/>
              <a:ahLst/>
              <a:cxnLst/>
              <a:rect l="l" t="t" r="r" b="b"/>
              <a:pathLst>
                <a:path w="12912" h="9275"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95" name="Google Shape;1395;p37"/>
            <p:cNvSpPr/>
            <p:nvPr/>
          </p:nvSpPr>
          <p:spPr>
            <a:xfrm>
              <a:off x="1252150" y="3323350"/>
              <a:ext cx="322775" cy="231875"/>
            </a:xfrm>
            <a:custGeom>
              <a:avLst/>
              <a:gdLst/>
              <a:ahLst/>
              <a:cxnLst/>
              <a:rect l="l" t="t" r="r" b="b"/>
              <a:pathLst>
                <a:path w="12911"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96" name="Google Shape;1396;p37"/>
            <p:cNvSpPr/>
            <p:nvPr/>
          </p:nvSpPr>
          <p:spPr>
            <a:xfrm>
              <a:off x="1782900" y="3323350"/>
              <a:ext cx="322775" cy="231875"/>
            </a:xfrm>
            <a:custGeom>
              <a:avLst/>
              <a:gdLst/>
              <a:ahLst/>
              <a:cxnLst/>
              <a:rect l="l" t="t" r="r" b="b"/>
              <a:pathLst>
                <a:path w="12911" h="9275" extrusionOk="0">
                  <a:moveTo>
                    <a:pt x="6420" y="1"/>
                  </a:moveTo>
                  <a:cubicBezTo>
                    <a:pt x="6064" y="1"/>
                    <a:pt x="5689" y="33"/>
                    <a:pt x="5294" y="100"/>
                  </a:cubicBezTo>
                  <a:cubicBezTo>
                    <a:pt x="0" y="1220"/>
                    <a:pt x="1249" y="9274"/>
                    <a:pt x="6605" y="9274"/>
                  </a:cubicBezTo>
                  <a:cubicBezTo>
                    <a:pt x="6833" y="9274"/>
                    <a:pt x="7069" y="9259"/>
                    <a:pt x="7311" y="9229"/>
                  </a:cubicBezTo>
                  <a:cubicBezTo>
                    <a:pt x="12910" y="8429"/>
                    <a:pt x="12199" y="1"/>
                    <a:pt x="64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97" name="Google Shape;1397;p37"/>
            <p:cNvSpPr/>
            <p:nvPr/>
          </p:nvSpPr>
          <p:spPr>
            <a:xfrm>
              <a:off x="2313625" y="3323350"/>
              <a:ext cx="322800" cy="231875"/>
            </a:xfrm>
            <a:custGeom>
              <a:avLst/>
              <a:gdLst/>
              <a:ahLst/>
              <a:cxnLst/>
              <a:rect l="l" t="t" r="r" b="b"/>
              <a:pathLst>
                <a:path w="12912"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98" name="Google Shape;1398;p37"/>
            <p:cNvSpPr/>
            <p:nvPr/>
          </p:nvSpPr>
          <p:spPr>
            <a:xfrm>
              <a:off x="5501050" y="3323350"/>
              <a:ext cx="325325" cy="231875"/>
            </a:xfrm>
            <a:custGeom>
              <a:avLst/>
              <a:gdLst/>
              <a:ahLst/>
              <a:cxnLst/>
              <a:rect l="l" t="t" r="r" b="b"/>
              <a:pathLst>
                <a:path w="13013" h="9275" extrusionOk="0">
                  <a:moveTo>
                    <a:pt x="6491" y="1"/>
                  </a:moveTo>
                  <a:cubicBezTo>
                    <a:pt x="712" y="1"/>
                    <a:pt x="1" y="8429"/>
                    <a:pt x="5600" y="9229"/>
                  </a:cubicBezTo>
                  <a:cubicBezTo>
                    <a:pt x="5847" y="9259"/>
                    <a:pt x="6087" y="9274"/>
                    <a:pt x="6319" y="9274"/>
                  </a:cubicBezTo>
                  <a:cubicBezTo>
                    <a:pt x="11768" y="9274"/>
                    <a:pt x="13013" y="1220"/>
                    <a:pt x="7617" y="100"/>
                  </a:cubicBezTo>
                  <a:cubicBezTo>
                    <a:pt x="7222"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99" name="Google Shape;1399;p37"/>
            <p:cNvSpPr/>
            <p:nvPr/>
          </p:nvSpPr>
          <p:spPr>
            <a:xfrm>
              <a:off x="4970325" y="3323350"/>
              <a:ext cx="325325" cy="231875"/>
            </a:xfrm>
            <a:custGeom>
              <a:avLst/>
              <a:gdLst/>
              <a:ahLst/>
              <a:cxnLst/>
              <a:rect l="l" t="t" r="r" b="b"/>
              <a:pathLst>
                <a:path w="13013" h="9275"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7" y="1"/>
                    <a:pt x="649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00" name="Google Shape;1400;p37"/>
            <p:cNvSpPr/>
            <p:nvPr/>
          </p:nvSpPr>
          <p:spPr>
            <a:xfrm>
              <a:off x="3905850" y="3323350"/>
              <a:ext cx="322775" cy="231875"/>
            </a:xfrm>
            <a:custGeom>
              <a:avLst/>
              <a:gdLst/>
              <a:ahLst/>
              <a:cxnLst/>
              <a:rect l="l" t="t" r="r" b="b"/>
              <a:pathLst>
                <a:path w="12911" h="9275" extrusionOk="0">
                  <a:moveTo>
                    <a:pt x="6421" y="1"/>
                  </a:moveTo>
                  <a:cubicBezTo>
                    <a:pt x="6064" y="1"/>
                    <a:pt x="5689" y="33"/>
                    <a:pt x="5295" y="100"/>
                  </a:cubicBezTo>
                  <a:cubicBezTo>
                    <a:pt x="0" y="1220"/>
                    <a:pt x="1249" y="9274"/>
                    <a:pt x="6605" y="9274"/>
                  </a:cubicBezTo>
                  <a:cubicBezTo>
                    <a:pt x="6833" y="9274"/>
                    <a:pt x="7069" y="9259"/>
                    <a:pt x="7312" y="9229"/>
                  </a:cubicBezTo>
                  <a:cubicBezTo>
                    <a:pt x="12911" y="8429"/>
                    <a:pt x="12200" y="1"/>
                    <a:pt x="6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01" name="Google Shape;1401;p37"/>
            <p:cNvSpPr/>
            <p:nvPr/>
          </p:nvSpPr>
          <p:spPr>
            <a:xfrm>
              <a:off x="4436575" y="3323350"/>
              <a:ext cx="322800" cy="231875"/>
            </a:xfrm>
            <a:custGeom>
              <a:avLst/>
              <a:gdLst/>
              <a:ahLst/>
              <a:cxnLst/>
              <a:rect l="l" t="t" r="r" b="b"/>
              <a:pathLst>
                <a:path w="12912" h="9275"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02" name="Google Shape;1402;p37"/>
            <p:cNvSpPr/>
            <p:nvPr/>
          </p:nvSpPr>
          <p:spPr>
            <a:xfrm>
              <a:off x="3378100" y="3323350"/>
              <a:ext cx="325325" cy="231875"/>
            </a:xfrm>
            <a:custGeom>
              <a:avLst/>
              <a:gdLst/>
              <a:ahLst/>
              <a:cxnLst/>
              <a:rect l="l" t="t" r="r" b="b"/>
              <a:pathLst>
                <a:path w="13013" h="9275" extrusionOk="0">
                  <a:moveTo>
                    <a:pt x="6491" y="1"/>
                  </a:moveTo>
                  <a:cubicBezTo>
                    <a:pt x="711"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03" name="Google Shape;1403;p37"/>
            <p:cNvSpPr/>
            <p:nvPr/>
          </p:nvSpPr>
          <p:spPr>
            <a:xfrm>
              <a:off x="2847350" y="3323350"/>
              <a:ext cx="325350" cy="231875"/>
            </a:xfrm>
            <a:custGeom>
              <a:avLst/>
              <a:gdLst/>
              <a:ahLst/>
              <a:cxnLst/>
              <a:rect l="l" t="t" r="r" b="b"/>
              <a:pathLst>
                <a:path w="13014" h="9275" extrusionOk="0">
                  <a:moveTo>
                    <a:pt x="6491" y="1"/>
                  </a:moveTo>
                  <a:cubicBezTo>
                    <a:pt x="712" y="1"/>
                    <a:pt x="1" y="8429"/>
                    <a:pt x="5600" y="9229"/>
                  </a:cubicBezTo>
                  <a:cubicBezTo>
                    <a:pt x="5847" y="9259"/>
                    <a:pt x="6087" y="9274"/>
                    <a:pt x="6319" y="9274"/>
                  </a:cubicBezTo>
                  <a:cubicBezTo>
                    <a:pt x="11769" y="9274"/>
                    <a:pt x="13013" y="1220"/>
                    <a:pt x="7617" y="100"/>
                  </a:cubicBezTo>
                  <a:cubicBezTo>
                    <a:pt x="7223" y="33"/>
                    <a:pt x="6847" y="1"/>
                    <a:pt x="649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04" name="Google Shape;1404;p37"/>
            <p:cNvSpPr/>
            <p:nvPr/>
          </p:nvSpPr>
          <p:spPr>
            <a:xfrm>
              <a:off x="6028800" y="3323350"/>
              <a:ext cx="322800" cy="231875"/>
            </a:xfrm>
            <a:custGeom>
              <a:avLst/>
              <a:gdLst/>
              <a:ahLst/>
              <a:cxnLst/>
              <a:rect l="l" t="t" r="r" b="b"/>
              <a:pathLst>
                <a:path w="12912"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05" name="Google Shape;1405;p37"/>
            <p:cNvSpPr/>
            <p:nvPr/>
          </p:nvSpPr>
          <p:spPr>
            <a:xfrm>
              <a:off x="6559550" y="3323350"/>
              <a:ext cx="322775" cy="231875"/>
            </a:xfrm>
            <a:custGeom>
              <a:avLst/>
              <a:gdLst/>
              <a:ahLst/>
              <a:cxnLst/>
              <a:rect l="l" t="t" r="r" b="b"/>
              <a:pathLst>
                <a:path w="12911" h="9275" extrusionOk="0">
                  <a:moveTo>
                    <a:pt x="6420" y="1"/>
                  </a:moveTo>
                  <a:cubicBezTo>
                    <a:pt x="6064" y="1"/>
                    <a:pt x="5689" y="33"/>
                    <a:pt x="5295" y="100"/>
                  </a:cubicBezTo>
                  <a:cubicBezTo>
                    <a:pt x="0" y="1220"/>
                    <a:pt x="1249" y="9274"/>
                    <a:pt x="6605" y="9274"/>
                  </a:cubicBezTo>
                  <a:cubicBezTo>
                    <a:pt x="6833" y="9274"/>
                    <a:pt x="7069" y="9259"/>
                    <a:pt x="7311" y="9229"/>
                  </a:cubicBezTo>
                  <a:cubicBezTo>
                    <a:pt x="12911" y="8429"/>
                    <a:pt x="12200" y="1"/>
                    <a:pt x="64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06" name="Google Shape;1406;p37"/>
            <p:cNvSpPr/>
            <p:nvPr/>
          </p:nvSpPr>
          <p:spPr>
            <a:xfrm>
              <a:off x="6297175"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07" name="Google Shape;1407;p37"/>
            <p:cNvSpPr/>
            <p:nvPr/>
          </p:nvSpPr>
          <p:spPr>
            <a:xfrm>
              <a:off x="5766425" y="3721400"/>
              <a:ext cx="325325" cy="231875"/>
            </a:xfrm>
            <a:custGeom>
              <a:avLst/>
              <a:gdLst/>
              <a:ahLst/>
              <a:cxnLst/>
              <a:rect l="l" t="t" r="r" b="b"/>
              <a:pathLst>
                <a:path w="13013" h="9275" extrusionOk="0">
                  <a:moveTo>
                    <a:pt x="6491" y="1"/>
                  </a:moveTo>
                  <a:cubicBezTo>
                    <a:pt x="712" y="1"/>
                    <a:pt x="1" y="8429"/>
                    <a:pt x="5600" y="9229"/>
                  </a:cubicBezTo>
                  <a:cubicBezTo>
                    <a:pt x="5847" y="9260"/>
                    <a:pt x="6086" y="9274"/>
                    <a:pt x="6318" y="9274"/>
                  </a:cubicBezTo>
                  <a:cubicBezTo>
                    <a:pt x="11768" y="9274"/>
                    <a:pt x="13013" y="1221"/>
                    <a:pt x="7617" y="101"/>
                  </a:cubicBezTo>
                  <a:cubicBezTo>
                    <a:pt x="7222" y="33"/>
                    <a:pt x="6847" y="1"/>
                    <a:pt x="649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08" name="Google Shape;1408;p37"/>
            <p:cNvSpPr/>
            <p:nvPr/>
          </p:nvSpPr>
          <p:spPr>
            <a:xfrm>
              <a:off x="5235700"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09" name="Google Shape;1409;p37"/>
            <p:cNvSpPr/>
            <p:nvPr/>
          </p:nvSpPr>
          <p:spPr>
            <a:xfrm>
              <a:off x="4704950" y="3721400"/>
              <a:ext cx="325325" cy="231875"/>
            </a:xfrm>
            <a:custGeom>
              <a:avLst/>
              <a:gdLst/>
              <a:ahLst/>
              <a:cxnLst/>
              <a:rect l="l" t="t" r="r" b="b"/>
              <a:pathLst>
                <a:path w="13013" h="9275" extrusionOk="0">
                  <a:moveTo>
                    <a:pt x="6491" y="1"/>
                  </a:moveTo>
                  <a:cubicBezTo>
                    <a:pt x="711" y="1"/>
                    <a:pt x="0" y="8429"/>
                    <a:pt x="5600" y="9229"/>
                  </a:cubicBezTo>
                  <a:cubicBezTo>
                    <a:pt x="5847" y="9260"/>
                    <a:pt x="6086" y="9274"/>
                    <a:pt x="6318" y="9274"/>
                  </a:cubicBezTo>
                  <a:cubicBezTo>
                    <a:pt x="11768" y="9274"/>
                    <a:pt x="13013" y="1221"/>
                    <a:pt x="7616" y="101"/>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10" name="Google Shape;1410;p37"/>
            <p:cNvSpPr/>
            <p:nvPr/>
          </p:nvSpPr>
          <p:spPr>
            <a:xfrm>
              <a:off x="4174200" y="3721400"/>
              <a:ext cx="325350" cy="231875"/>
            </a:xfrm>
            <a:custGeom>
              <a:avLst/>
              <a:gdLst/>
              <a:ahLst/>
              <a:cxnLst/>
              <a:rect l="l" t="t" r="r" b="b"/>
              <a:pathLst>
                <a:path w="13014" h="9275" extrusionOk="0">
                  <a:moveTo>
                    <a:pt x="6491" y="1"/>
                  </a:moveTo>
                  <a:cubicBezTo>
                    <a:pt x="712" y="1"/>
                    <a:pt x="1" y="8429"/>
                    <a:pt x="5600" y="9229"/>
                  </a:cubicBezTo>
                  <a:cubicBezTo>
                    <a:pt x="5847" y="9260"/>
                    <a:pt x="6087" y="9274"/>
                    <a:pt x="6319" y="9274"/>
                  </a:cubicBezTo>
                  <a:cubicBezTo>
                    <a:pt x="11768" y="9274"/>
                    <a:pt x="13013" y="1221"/>
                    <a:pt x="7617" y="101"/>
                  </a:cubicBezTo>
                  <a:cubicBezTo>
                    <a:pt x="7223"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11" name="Google Shape;1411;p37"/>
            <p:cNvSpPr/>
            <p:nvPr/>
          </p:nvSpPr>
          <p:spPr>
            <a:xfrm>
              <a:off x="3643475" y="3721400"/>
              <a:ext cx="325325" cy="231875"/>
            </a:xfrm>
            <a:custGeom>
              <a:avLst/>
              <a:gdLst/>
              <a:ahLst/>
              <a:cxnLst/>
              <a:rect l="l" t="t" r="r" b="b"/>
              <a:pathLst>
                <a:path w="13013" h="9275" extrusionOk="0">
                  <a:moveTo>
                    <a:pt x="6490" y="1"/>
                  </a:moveTo>
                  <a:cubicBezTo>
                    <a:pt x="711" y="1"/>
                    <a:pt x="0" y="8429"/>
                    <a:pt x="5600" y="9229"/>
                  </a:cubicBezTo>
                  <a:cubicBezTo>
                    <a:pt x="5847" y="9260"/>
                    <a:pt x="6086" y="9274"/>
                    <a:pt x="6318" y="9274"/>
                  </a:cubicBezTo>
                  <a:cubicBezTo>
                    <a:pt x="11768" y="9274"/>
                    <a:pt x="13013" y="1221"/>
                    <a:pt x="7616" y="101"/>
                  </a:cubicBezTo>
                  <a:cubicBezTo>
                    <a:pt x="7222" y="33"/>
                    <a:pt x="6847" y="1"/>
                    <a:pt x="649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12" name="Google Shape;1412;p37"/>
            <p:cNvSpPr/>
            <p:nvPr/>
          </p:nvSpPr>
          <p:spPr>
            <a:xfrm>
              <a:off x="3112725" y="3721400"/>
              <a:ext cx="325325" cy="231875"/>
            </a:xfrm>
            <a:custGeom>
              <a:avLst/>
              <a:gdLst/>
              <a:ahLst/>
              <a:cxnLst/>
              <a:rect l="l" t="t" r="r" b="b"/>
              <a:pathLst>
                <a:path w="13013" h="9275" extrusionOk="0">
                  <a:moveTo>
                    <a:pt x="6491" y="1"/>
                  </a:moveTo>
                  <a:cubicBezTo>
                    <a:pt x="712" y="1"/>
                    <a:pt x="1" y="8429"/>
                    <a:pt x="5600" y="9229"/>
                  </a:cubicBezTo>
                  <a:cubicBezTo>
                    <a:pt x="5847" y="9260"/>
                    <a:pt x="6087" y="9274"/>
                    <a:pt x="6318" y="9274"/>
                  </a:cubicBezTo>
                  <a:cubicBezTo>
                    <a:pt x="11768" y="9274"/>
                    <a:pt x="13013" y="1221"/>
                    <a:pt x="7617" y="101"/>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13" name="Google Shape;1413;p37"/>
            <p:cNvSpPr/>
            <p:nvPr/>
          </p:nvSpPr>
          <p:spPr>
            <a:xfrm>
              <a:off x="2582000"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14" name="Google Shape;1414;p37"/>
            <p:cNvSpPr/>
            <p:nvPr/>
          </p:nvSpPr>
          <p:spPr>
            <a:xfrm>
              <a:off x="2051250" y="3721400"/>
              <a:ext cx="325325" cy="231875"/>
            </a:xfrm>
            <a:custGeom>
              <a:avLst/>
              <a:gdLst/>
              <a:ahLst/>
              <a:cxnLst/>
              <a:rect l="l" t="t" r="r" b="b"/>
              <a:pathLst>
                <a:path w="13013" h="9275" extrusionOk="0">
                  <a:moveTo>
                    <a:pt x="6491" y="1"/>
                  </a:moveTo>
                  <a:cubicBezTo>
                    <a:pt x="712" y="1"/>
                    <a:pt x="1" y="8429"/>
                    <a:pt x="5600" y="9229"/>
                  </a:cubicBezTo>
                  <a:cubicBezTo>
                    <a:pt x="5847" y="9260"/>
                    <a:pt x="6086" y="9274"/>
                    <a:pt x="6318" y="9274"/>
                  </a:cubicBezTo>
                  <a:cubicBezTo>
                    <a:pt x="11768" y="9274"/>
                    <a:pt x="13013" y="1221"/>
                    <a:pt x="7617" y="101"/>
                  </a:cubicBezTo>
                  <a:cubicBezTo>
                    <a:pt x="7222" y="33"/>
                    <a:pt x="6847" y="1"/>
                    <a:pt x="649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15" name="Google Shape;1415;p37"/>
            <p:cNvSpPr/>
            <p:nvPr/>
          </p:nvSpPr>
          <p:spPr>
            <a:xfrm>
              <a:off x="986775" y="3721400"/>
              <a:ext cx="322800" cy="231875"/>
            </a:xfrm>
            <a:custGeom>
              <a:avLst/>
              <a:gdLst/>
              <a:ahLst/>
              <a:cxnLst/>
              <a:rect l="l" t="t" r="r" b="b"/>
              <a:pathLst>
                <a:path w="12912" h="9275" extrusionOk="0">
                  <a:moveTo>
                    <a:pt x="6421" y="1"/>
                  </a:moveTo>
                  <a:cubicBezTo>
                    <a:pt x="6065" y="1"/>
                    <a:pt x="5689" y="33"/>
                    <a:pt x="5295" y="101"/>
                  </a:cubicBezTo>
                  <a:cubicBezTo>
                    <a:pt x="1" y="1221"/>
                    <a:pt x="1249" y="9274"/>
                    <a:pt x="6606" y="9274"/>
                  </a:cubicBezTo>
                  <a:cubicBezTo>
                    <a:pt x="6834" y="9274"/>
                    <a:pt x="7069" y="9260"/>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16" name="Google Shape;1416;p37"/>
            <p:cNvSpPr/>
            <p:nvPr/>
          </p:nvSpPr>
          <p:spPr>
            <a:xfrm>
              <a:off x="1517525" y="3721400"/>
              <a:ext cx="322775" cy="231875"/>
            </a:xfrm>
            <a:custGeom>
              <a:avLst/>
              <a:gdLst/>
              <a:ahLst/>
              <a:cxnLst/>
              <a:rect l="l" t="t" r="r" b="b"/>
              <a:pathLst>
                <a:path w="12911" h="9275" extrusionOk="0">
                  <a:moveTo>
                    <a:pt x="6421" y="1"/>
                  </a:moveTo>
                  <a:cubicBezTo>
                    <a:pt x="6064" y="1"/>
                    <a:pt x="5689" y="33"/>
                    <a:pt x="5295" y="101"/>
                  </a:cubicBezTo>
                  <a:cubicBezTo>
                    <a:pt x="0" y="1221"/>
                    <a:pt x="1249" y="9274"/>
                    <a:pt x="6605" y="9274"/>
                  </a:cubicBezTo>
                  <a:cubicBezTo>
                    <a:pt x="6833" y="9274"/>
                    <a:pt x="7069" y="9260"/>
                    <a:pt x="7311" y="9229"/>
                  </a:cubicBezTo>
                  <a:cubicBezTo>
                    <a:pt x="12911" y="8429"/>
                    <a:pt x="12200" y="1"/>
                    <a:pt x="6421"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417" name="Google Shape;1417;p37"/>
          <p:cNvGrpSpPr/>
          <p:nvPr/>
        </p:nvGrpSpPr>
        <p:grpSpPr>
          <a:xfrm rot="1872606">
            <a:off x="5371963" y="428576"/>
            <a:ext cx="1107010" cy="339673"/>
            <a:chOff x="0" y="1591500"/>
            <a:chExt cx="7619725" cy="2443871"/>
          </a:xfrm>
        </p:grpSpPr>
        <p:sp>
          <p:nvSpPr>
            <p:cNvPr id="1418" name="Google Shape;1418;p37"/>
            <p:cNvSpPr/>
            <p:nvPr/>
          </p:nvSpPr>
          <p:spPr>
            <a:xfrm>
              <a:off x="0" y="1603948"/>
              <a:ext cx="7619725" cy="2431423"/>
            </a:xfrm>
            <a:custGeom>
              <a:avLst/>
              <a:gdLst/>
              <a:ahLst/>
              <a:cxnLst/>
              <a:rect l="l" t="t" r="r" b="b"/>
              <a:pathLst>
                <a:path w="250032" h="84125" extrusionOk="0">
                  <a:moveTo>
                    <a:pt x="0" y="1"/>
                  </a:moveTo>
                  <a:lnTo>
                    <a:pt x="0" y="781"/>
                  </a:lnTo>
                  <a:cubicBezTo>
                    <a:pt x="390" y="1464"/>
                    <a:pt x="976" y="2148"/>
                    <a:pt x="1464" y="2733"/>
                  </a:cubicBezTo>
                  <a:cubicBezTo>
                    <a:pt x="2050" y="3416"/>
                    <a:pt x="2635" y="4197"/>
                    <a:pt x="3318" y="4880"/>
                  </a:cubicBezTo>
                  <a:cubicBezTo>
                    <a:pt x="3904" y="5563"/>
                    <a:pt x="4197" y="6149"/>
                    <a:pt x="4685" y="6637"/>
                  </a:cubicBezTo>
                  <a:cubicBezTo>
                    <a:pt x="5660" y="7515"/>
                    <a:pt x="6441" y="8491"/>
                    <a:pt x="7027" y="9565"/>
                  </a:cubicBezTo>
                  <a:cubicBezTo>
                    <a:pt x="7515" y="10540"/>
                    <a:pt x="6832" y="11224"/>
                    <a:pt x="6051" y="11712"/>
                  </a:cubicBezTo>
                  <a:cubicBezTo>
                    <a:pt x="4782" y="12492"/>
                    <a:pt x="3416" y="13371"/>
                    <a:pt x="3611" y="14834"/>
                  </a:cubicBezTo>
                  <a:cubicBezTo>
                    <a:pt x="3806" y="16103"/>
                    <a:pt x="4489" y="17177"/>
                    <a:pt x="5368" y="17957"/>
                  </a:cubicBezTo>
                  <a:cubicBezTo>
                    <a:pt x="6344" y="18836"/>
                    <a:pt x="7320" y="19616"/>
                    <a:pt x="8295" y="20397"/>
                  </a:cubicBezTo>
                  <a:cubicBezTo>
                    <a:pt x="9271" y="21080"/>
                    <a:pt x="9955" y="22056"/>
                    <a:pt x="10345" y="23227"/>
                  </a:cubicBezTo>
                  <a:cubicBezTo>
                    <a:pt x="10540" y="24106"/>
                    <a:pt x="9662" y="24886"/>
                    <a:pt x="9076" y="25374"/>
                  </a:cubicBezTo>
                  <a:cubicBezTo>
                    <a:pt x="8100" y="26253"/>
                    <a:pt x="7222" y="27033"/>
                    <a:pt x="6246" y="27717"/>
                  </a:cubicBezTo>
                  <a:cubicBezTo>
                    <a:pt x="5075" y="28400"/>
                    <a:pt x="4197" y="29376"/>
                    <a:pt x="3513" y="30449"/>
                  </a:cubicBezTo>
                  <a:cubicBezTo>
                    <a:pt x="3221" y="31327"/>
                    <a:pt x="3513" y="32303"/>
                    <a:pt x="4392" y="32889"/>
                  </a:cubicBezTo>
                  <a:cubicBezTo>
                    <a:pt x="5075" y="33377"/>
                    <a:pt x="5758" y="33865"/>
                    <a:pt x="6539" y="34255"/>
                  </a:cubicBezTo>
                  <a:cubicBezTo>
                    <a:pt x="7124" y="34450"/>
                    <a:pt x="7612" y="34841"/>
                    <a:pt x="8003" y="35329"/>
                  </a:cubicBezTo>
                  <a:cubicBezTo>
                    <a:pt x="8979" y="36793"/>
                    <a:pt x="6636" y="38354"/>
                    <a:pt x="5563" y="38842"/>
                  </a:cubicBezTo>
                  <a:cubicBezTo>
                    <a:pt x="4489" y="39330"/>
                    <a:pt x="2830" y="39916"/>
                    <a:pt x="3025" y="41477"/>
                  </a:cubicBezTo>
                  <a:cubicBezTo>
                    <a:pt x="3221" y="43038"/>
                    <a:pt x="4392" y="44112"/>
                    <a:pt x="5368" y="45185"/>
                  </a:cubicBezTo>
                  <a:cubicBezTo>
                    <a:pt x="6246" y="46064"/>
                    <a:pt x="7027" y="47137"/>
                    <a:pt x="7710" y="48211"/>
                  </a:cubicBezTo>
                  <a:cubicBezTo>
                    <a:pt x="8198" y="48894"/>
                    <a:pt x="8393" y="49772"/>
                    <a:pt x="8295" y="50651"/>
                  </a:cubicBezTo>
                  <a:cubicBezTo>
                    <a:pt x="7905" y="52212"/>
                    <a:pt x="5856" y="52895"/>
                    <a:pt x="4685" y="53774"/>
                  </a:cubicBezTo>
                  <a:cubicBezTo>
                    <a:pt x="3709" y="54554"/>
                    <a:pt x="2830" y="55530"/>
                    <a:pt x="2245" y="56701"/>
                  </a:cubicBezTo>
                  <a:cubicBezTo>
                    <a:pt x="1952" y="57384"/>
                    <a:pt x="2147" y="58263"/>
                    <a:pt x="2635" y="58751"/>
                  </a:cubicBezTo>
                  <a:cubicBezTo>
                    <a:pt x="3123" y="59239"/>
                    <a:pt x="3611" y="59629"/>
                    <a:pt x="4197" y="60019"/>
                  </a:cubicBezTo>
                  <a:cubicBezTo>
                    <a:pt x="4880" y="60507"/>
                    <a:pt x="5465" y="61093"/>
                    <a:pt x="6051" y="61678"/>
                  </a:cubicBezTo>
                  <a:cubicBezTo>
                    <a:pt x="6344" y="61874"/>
                    <a:pt x="6636" y="62166"/>
                    <a:pt x="6734" y="62459"/>
                  </a:cubicBezTo>
                  <a:cubicBezTo>
                    <a:pt x="6832" y="62850"/>
                    <a:pt x="6734" y="63142"/>
                    <a:pt x="6636" y="63435"/>
                  </a:cubicBezTo>
                  <a:cubicBezTo>
                    <a:pt x="6344" y="63923"/>
                    <a:pt x="6051" y="64411"/>
                    <a:pt x="5758" y="64801"/>
                  </a:cubicBezTo>
                  <a:cubicBezTo>
                    <a:pt x="5075" y="65582"/>
                    <a:pt x="4001" y="66070"/>
                    <a:pt x="3318" y="66948"/>
                  </a:cubicBezTo>
                  <a:cubicBezTo>
                    <a:pt x="2538" y="67924"/>
                    <a:pt x="2830" y="69388"/>
                    <a:pt x="3904" y="70071"/>
                  </a:cubicBezTo>
                  <a:cubicBezTo>
                    <a:pt x="4880" y="70852"/>
                    <a:pt x="5953" y="71340"/>
                    <a:pt x="6832" y="72121"/>
                  </a:cubicBezTo>
                  <a:cubicBezTo>
                    <a:pt x="7612" y="72609"/>
                    <a:pt x="8003" y="73389"/>
                    <a:pt x="7905" y="74268"/>
                  </a:cubicBezTo>
                  <a:cubicBezTo>
                    <a:pt x="7710" y="76220"/>
                    <a:pt x="5856" y="77879"/>
                    <a:pt x="4587" y="79147"/>
                  </a:cubicBezTo>
                  <a:cubicBezTo>
                    <a:pt x="3611" y="80026"/>
                    <a:pt x="2733" y="80904"/>
                    <a:pt x="1854" y="81782"/>
                  </a:cubicBezTo>
                  <a:cubicBezTo>
                    <a:pt x="1171" y="82465"/>
                    <a:pt x="488" y="83246"/>
                    <a:pt x="0" y="84124"/>
                  </a:cubicBezTo>
                  <a:lnTo>
                    <a:pt x="250031" y="84124"/>
                  </a:lnTo>
                  <a:cubicBezTo>
                    <a:pt x="248665" y="81587"/>
                    <a:pt x="247104" y="79245"/>
                    <a:pt x="245249" y="77000"/>
                  </a:cubicBezTo>
                  <a:cubicBezTo>
                    <a:pt x="243981" y="75634"/>
                    <a:pt x="242810" y="74170"/>
                    <a:pt x="241736" y="72609"/>
                  </a:cubicBezTo>
                  <a:cubicBezTo>
                    <a:pt x="241346" y="72023"/>
                    <a:pt x="240955" y="71340"/>
                    <a:pt x="240858" y="70559"/>
                  </a:cubicBezTo>
                  <a:cubicBezTo>
                    <a:pt x="240760" y="69974"/>
                    <a:pt x="241053" y="69388"/>
                    <a:pt x="241443" y="68900"/>
                  </a:cubicBezTo>
                  <a:cubicBezTo>
                    <a:pt x="242810" y="67632"/>
                    <a:pt x="244273" y="66460"/>
                    <a:pt x="245835" y="65484"/>
                  </a:cubicBezTo>
                  <a:cubicBezTo>
                    <a:pt x="246713" y="64801"/>
                    <a:pt x="247982" y="63533"/>
                    <a:pt x="247494" y="62362"/>
                  </a:cubicBezTo>
                  <a:cubicBezTo>
                    <a:pt x="246908" y="60995"/>
                    <a:pt x="246030" y="59824"/>
                    <a:pt x="244957" y="58751"/>
                  </a:cubicBezTo>
                  <a:cubicBezTo>
                    <a:pt x="243981" y="57872"/>
                    <a:pt x="243200" y="56896"/>
                    <a:pt x="242517" y="55725"/>
                  </a:cubicBezTo>
                  <a:cubicBezTo>
                    <a:pt x="242224" y="54652"/>
                    <a:pt x="242419" y="53578"/>
                    <a:pt x="243102" y="52798"/>
                  </a:cubicBezTo>
                  <a:cubicBezTo>
                    <a:pt x="243883" y="51724"/>
                    <a:pt x="244664" y="50651"/>
                    <a:pt x="245347" y="49479"/>
                  </a:cubicBezTo>
                  <a:cubicBezTo>
                    <a:pt x="245640" y="48894"/>
                    <a:pt x="245933" y="48308"/>
                    <a:pt x="246225" y="47723"/>
                  </a:cubicBezTo>
                  <a:cubicBezTo>
                    <a:pt x="246616" y="47235"/>
                    <a:pt x="246811" y="46552"/>
                    <a:pt x="246908" y="45869"/>
                  </a:cubicBezTo>
                  <a:cubicBezTo>
                    <a:pt x="246616" y="43429"/>
                    <a:pt x="243102" y="42063"/>
                    <a:pt x="243590" y="39525"/>
                  </a:cubicBezTo>
                  <a:cubicBezTo>
                    <a:pt x="243981" y="37378"/>
                    <a:pt x="246420" y="36305"/>
                    <a:pt x="247104" y="34353"/>
                  </a:cubicBezTo>
                  <a:cubicBezTo>
                    <a:pt x="247494" y="32791"/>
                    <a:pt x="246713" y="31718"/>
                    <a:pt x="245835" y="30547"/>
                  </a:cubicBezTo>
                  <a:cubicBezTo>
                    <a:pt x="245152" y="29766"/>
                    <a:pt x="244469" y="28888"/>
                    <a:pt x="244859" y="27814"/>
                  </a:cubicBezTo>
                  <a:cubicBezTo>
                    <a:pt x="245152" y="27326"/>
                    <a:pt x="245542" y="26936"/>
                    <a:pt x="245933" y="26545"/>
                  </a:cubicBezTo>
                  <a:cubicBezTo>
                    <a:pt x="246518" y="26155"/>
                    <a:pt x="246908" y="25570"/>
                    <a:pt x="247201" y="24886"/>
                  </a:cubicBezTo>
                  <a:cubicBezTo>
                    <a:pt x="247494" y="24301"/>
                    <a:pt x="247396" y="23520"/>
                    <a:pt x="246908" y="22935"/>
                  </a:cubicBezTo>
                  <a:cubicBezTo>
                    <a:pt x="246420" y="22447"/>
                    <a:pt x="245933" y="21959"/>
                    <a:pt x="245445" y="21568"/>
                  </a:cubicBezTo>
                  <a:cubicBezTo>
                    <a:pt x="243883" y="20104"/>
                    <a:pt x="241736" y="19129"/>
                    <a:pt x="240467" y="17469"/>
                  </a:cubicBezTo>
                  <a:cubicBezTo>
                    <a:pt x="239979" y="16982"/>
                    <a:pt x="239784" y="16298"/>
                    <a:pt x="240077" y="15615"/>
                  </a:cubicBezTo>
                  <a:cubicBezTo>
                    <a:pt x="240565" y="14737"/>
                    <a:pt x="241150" y="14054"/>
                    <a:pt x="241931" y="13371"/>
                  </a:cubicBezTo>
                  <a:cubicBezTo>
                    <a:pt x="242907" y="12590"/>
                    <a:pt x="243883" y="11907"/>
                    <a:pt x="244957" y="11224"/>
                  </a:cubicBezTo>
                  <a:cubicBezTo>
                    <a:pt x="245445" y="10931"/>
                    <a:pt x="245933" y="10638"/>
                    <a:pt x="246420" y="10443"/>
                  </a:cubicBezTo>
                  <a:lnTo>
                    <a:pt x="247006" y="10150"/>
                  </a:lnTo>
                  <a:cubicBezTo>
                    <a:pt x="247299" y="9955"/>
                    <a:pt x="247201" y="9857"/>
                    <a:pt x="246908" y="9662"/>
                  </a:cubicBezTo>
                  <a:cubicBezTo>
                    <a:pt x="246225" y="8881"/>
                    <a:pt x="244859" y="8393"/>
                    <a:pt x="244469" y="7320"/>
                  </a:cubicBezTo>
                  <a:cubicBezTo>
                    <a:pt x="244078" y="6344"/>
                    <a:pt x="244761" y="5466"/>
                    <a:pt x="245347" y="4783"/>
                  </a:cubicBezTo>
                  <a:cubicBezTo>
                    <a:pt x="246420" y="3611"/>
                    <a:pt x="247396" y="2538"/>
                    <a:pt x="248470" y="1464"/>
                  </a:cubicBezTo>
                  <a:lnTo>
                    <a:pt x="250031" y="1"/>
                  </a:lnTo>
                  <a:close/>
                </a:path>
              </a:pathLst>
            </a:custGeom>
            <a:solidFill>
              <a:schemeClr val="dk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419" name="Google Shape;1419;p37"/>
            <p:cNvSpPr/>
            <p:nvPr/>
          </p:nvSpPr>
          <p:spPr>
            <a:xfrm>
              <a:off x="1262825" y="1602602"/>
              <a:ext cx="1405350" cy="2428590"/>
            </a:xfrm>
            <a:custGeom>
              <a:avLst/>
              <a:gdLst/>
              <a:ahLst/>
              <a:cxnLst/>
              <a:rect l="l" t="t" r="r" b="b"/>
              <a:pathLst>
                <a:path w="56214" h="84027" extrusionOk="0">
                  <a:moveTo>
                    <a:pt x="8101" y="0"/>
                  </a:moveTo>
                  <a:cubicBezTo>
                    <a:pt x="1855" y="5075"/>
                    <a:pt x="1" y="14834"/>
                    <a:pt x="3124" y="22641"/>
                  </a:cubicBezTo>
                  <a:cubicBezTo>
                    <a:pt x="6832" y="31522"/>
                    <a:pt x="15615" y="36207"/>
                    <a:pt x="20690" y="44112"/>
                  </a:cubicBezTo>
                  <a:cubicBezTo>
                    <a:pt x="26155" y="52700"/>
                    <a:pt x="25375" y="62654"/>
                    <a:pt x="20202" y="71144"/>
                  </a:cubicBezTo>
                  <a:cubicBezTo>
                    <a:pt x="17567" y="75438"/>
                    <a:pt x="14054" y="79147"/>
                    <a:pt x="11614" y="83636"/>
                  </a:cubicBezTo>
                  <a:cubicBezTo>
                    <a:pt x="11614" y="83734"/>
                    <a:pt x="11517" y="83929"/>
                    <a:pt x="11419" y="84026"/>
                  </a:cubicBezTo>
                  <a:lnTo>
                    <a:pt x="43527" y="84026"/>
                  </a:lnTo>
                  <a:cubicBezTo>
                    <a:pt x="47040" y="71242"/>
                    <a:pt x="56214" y="58750"/>
                    <a:pt x="46845" y="46356"/>
                  </a:cubicBezTo>
                  <a:cubicBezTo>
                    <a:pt x="40794" y="38256"/>
                    <a:pt x="29864" y="32108"/>
                    <a:pt x="28205" y="21373"/>
                  </a:cubicBezTo>
                  <a:cubicBezTo>
                    <a:pt x="26839" y="13370"/>
                    <a:pt x="30254" y="5953"/>
                    <a:pt x="3523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20" name="Google Shape;1420;p37"/>
            <p:cNvSpPr/>
            <p:nvPr/>
          </p:nvSpPr>
          <p:spPr>
            <a:xfrm>
              <a:off x="2131400" y="1602602"/>
              <a:ext cx="795400" cy="2431423"/>
            </a:xfrm>
            <a:custGeom>
              <a:avLst/>
              <a:gdLst/>
              <a:ahLst/>
              <a:cxnLst/>
              <a:rect l="l" t="t" r="r" b="b"/>
              <a:pathLst>
                <a:path w="31816" h="84125" extrusionOk="0">
                  <a:moveTo>
                    <a:pt x="5856" y="0"/>
                  </a:moveTo>
                  <a:cubicBezTo>
                    <a:pt x="2928" y="4489"/>
                    <a:pt x="293" y="9662"/>
                    <a:pt x="196" y="15029"/>
                  </a:cubicBezTo>
                  <a:cubicBezTo>
                    <a:pt x="1" y="21275"/>
                    <a:pt x="3221" y="26155"/>
                    <a:pt x="7125" y="30742"/>
                  </a:cubicBezTo>
                  <a:cubicBezTo>
                    <a:pt x="12688" y="37378"/>
                    <a:pt x="20690" y="43916"/>
                    <a:pt x="21959" y="52992"/>
                  </a:cubicBezTo>
                  <a:cubicBezTo>
                    <a:pt x="23423" y="64020"/>
                    <a:pt x="16884" y="73779"/>
                    <a:pt x="14347" y="84124"/>
                  </a:cubicBezTo>
                  <a:lnTo>
                    <a:pt x="23130" y="84026"/>
                  </a:lnTo>
                  <a:cubicBezTo>
                    <a:pt x="30059" y="68607"/>
                    <a:pt x="31816" y="50943"/>
                    <a:pt x="19909" y="36890"/>
                  </a:cubicBezTo>
                  <a:cubicBezTo>
                    <a:pt x="15127" y="31327"/>
                    <a:pt x="8003" y="26350"/>
                    <a:pt x="6734" y="18640"/>
                  </a:cubicBezTo>
                  <a:cubicBezTo>
                    <a:pt x="5661" y="11516"/>
                    <a:pt x="8979" y="5953"/>
                    <a:pt x="1200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21" name="Google Shape;1421;p37"/>
            <p:cNvSpPr/>
            <p:nvPr/>
          </p:nvSpPr>
          <p:spPr>
            <a:xfrm>
              <a:off x="2224125" y="1602602"/>
              <a:ext cx="795400" cy="2431423"/>
            </a:xfrm>
            <a:custGeom>
              <a:avLst/>
              <a:gdLst/>
              <a:ahLst/>
              <a:cxnLst/>
              <a:rect l="l" t="t" r="r" b="b"/>
              <a:pathLst>
                <a:path w="31816" h="84125" extrusionOk="0">
                  <a:moveTo>
                    <a:pt x="5856" y="0"/>
                  </a:moveTo>
                  <a:cubicBezTo>
                    <a:pt x="2928" y="4489"/>
                    <a:pt x="195" y="9662"/>
                    <a:pt x="98" y="15029"/>
                  </a:cubicBezTo>
                  <a:cubicBezTo>
                    <a:pt x="0" y="21275"/>
                    <a:pt x="3123" y="26155"/>
                    <a:pt x="7027" y="30742"/>
                  </a:cubicBezTo>
                  <a:cubicBezTo>
                    <a:pt x="12687" y="37378"/>
                    <a:pt x="20690" y="43916"/>
                    <a:pt x="21861" y="52992"/>
                  </a:cubicBezTo>
                  <a:cubicBezTo>
                    <a:pt x="23422" y="64020"/>
                    <a:pt x="16884" y="73779"/>
                    <a:pt x="14346" y="84124"/>
                  </a:cubicBezTo>
                  <a:lnTo>
                    <a:pt x="23032" y="84026"/>
                  </a:lnTo>
                  <a:cubicBezTo>
                    <a:pt x="30058" y="68607"/>
                    <a:pt x="31815" y="50943"/>
                    <a:pt x="19811" y="36890"/>
                  </a:cubicBezTo>
                  <a:cubicBezTo>
                    <a:pt x="15029" y="31327"/>
                    <a:pt x="7905" y="26350"/>
                    <a:pt x="6734" y="18640"/>
                  </a:cubicBezTo>
                  <a:cubicBezTo>
                    <a:pt x="5660" y="11516"/>
                    <a:pt x="8881" y="5953"/>
                    <a:pt x="1190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22" name="Google Shape;1422;p37"/>
            <p:cNvSpPr/>
            <p:nvPr/>
          </p:nvSpPr>
          <p:spPr>
            <a:xfrm>
              <a:off x="3060975" y="1602602"/>
              <a:ext cx="968625" cy="2428590"/>
            </a:xfrm>
            <a:custGeom>
              <a:avLst/>
              <a:gdLst/>
              <a:ahLst/>
              <a:cxnLst/>
              <a:rect l="l" t="t" r="r" b="b"/>
              <a:pathLst>
                <a:path w="38745" h="84027" extrusionOk="0">
                  <a:moveTo>
                    <a:pt x="5270" y="0"/>
                  </a:moveTo>
                  <a:cubicBezTo>
                    <a:pt x="586" y="8100"/>
                    <a:pt x="0" y="18250"/>
                    <a:pt x="5465" y="26252"/>
                  </a:cubicBezTo>
                  <a:cubicBezTo>
                    <a:pt x="10345" y="33474"/>
                    <a:pt x="15908" y="39525"/>
                    <a:pt x="17860" y="48308"/>
                  </a:cubicBezTo>
                  <a:cubicBezTo>
                    <a:pt x="20299" y="60312"/>
                    <a:pt x="18933" y="72803"/>
                    <a:pt x="14151" y="84026"/>
                  </a:cubicBezTo>
                  <a:lnTo>
                    <a:pt x="30449" y="84026"/>
                  </a:lnTo>
                  <a:cubicBezTo>
                    <a:pt x="37183" y="69973"/>
                    <a:pt x="38744" y="50845"/>
                    <a:pt x="29766" y="38158"/>
                  </a:cubicBezTo>
                  <a:cubicBezTo>
                    <a:pt x="25081" y="31620"/>
                    <a:pt x="15615" y="28107"/>
                    <a:pt x="13078" y="20006"/>
                  </a:cubicBezTo>
                  <a:cubicBezTo>
                    <a:pt x="11028" y="12980"/>
                    <a:pt x="12882"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23" name="Google Shape;1423;p37"/>
            <p:cNvSpPr/>
            <p:nvPr/>
          </p:nvSpPr>
          <p:spPr>
            <a:xfrm>
              <a:off x="3641650" y="1602602"/>
              <a:ext cx="1405350" cy="2428590"/>
            </a:xfrm>
            <a:custGeom>
              <a:avLst/>
              <a:gdLst/>
              <a:ahLst/>
              <a:cxnLst/>
              <a:rect l="l" t="t" r="r" b="b"/>
              <a:pathLst>
                <a:path w="56214" h="84027" extrusionOk="0">
                  <a:moveTo>
                    <a:pt x="8100" y="0"/>
                  </a:moveTo>
                  <a:cubicBezTo>
                    <a:pt x="1854" y="5075"/>
                    <a:pt x="0" y="14834"/>
                    <a:pt x="3123" y="22641"/>
                  </a:cubicBezTo>
                  <a:cubicBezTo>
                    <a:pt x="6832" y="31522"/>
                    <a:pt x="15615" y="36207"/>
                    <a:pt x="20690" y="44112"/>
                  </a:cubicBezTo>
                  <a:cubicBezTo>
                    <a:pt x="26155" y="52700"/>
                    <a:pt x="25374" y="62654"/>
                    <a:pt x="20202" y="71144"/>
                  </a:cubicBezTo>
                  <a:cubicBezTo>
                    <a:pt x="17567" y="75438"/>
                    <a:pt x="14053" y="79147"/>
                    <a:pt x="11614" y="83636"/>
                  </a:cubicBezTo>
                  <a:cubicBezTo>
                    <a:pt x="11614" y="83734"/>
                    <a:pt x="11516" y="83929"/>
                    <a:pt x="11418" y="84026"/>
                  </a:cubicBezTo>
                  <a:lnTo>
                    <a:pt x="43526" y="84026"/>
                  </a:lnTo>
                  <a:cubicBezTo>
                    <a:pt x="47040" y="71242"/>
                    <a:pt x="56213" y="58750"/>
                    <a:pt x="46844" y="46356"/>
                  </a:cubicBezTo>
                  <a:cubicBezTo>
                    <a:pt x="40794" y="38256"/>
                    <a:pt x="29863" y="32108"/>
                    <a:pt x="28204" y="21373"/>
                  </a:cubicBezTo>
                  <a:cubicBezTo>
                    <a:pt x="26838" y="13370"/>
                    <a:pt x="30254" y="5953"/>
                    <a:pt x="352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24" name="Google Shape;1424;p37"/>
            <p:cNvSpPr/>
            <p:nvPr/>
          </p:nvSpPr>
          <p:spPr>
            <a:xfrm>
              <a:off x="4510200" y="1602602"/>
              <a:ext cx="795425" cy="2431423"/>
            </a:xfrm>
            <a:custGeom>
              <a:avLst/>
              <a:gdLst/>
              <a:ahLst/>
              <a:cxnLst/>
              <a:rect l="l" t="t" r="r" b="b"/>
              <a:pathLst>
                <a:path w="31817" h="84125" extrusionOk="0">
                  <a:moveTo>
                    <a:pt x="5857" y="0"/>
                  </a:moveTo>
                  <a:cubicBezTo>
                    <a:pt x="2929" y="4489"/>
                    <a:pt x="294" y="9662"/>
                    <a:pt x="196" y="15029"/>
                  </a:cubicBezTo>
                  <a:cubicBezTo>
                    <a:pt x="1" y="21275"/>
                    <a:pt x="3222" y="26155"/>
                    <a:pt x="7125" y="30742"/>
                  </a:cubicBezTo>
                  <a:cubicBezTo>
                    <a:pt x="12688" y="37378"/>
                    <a:pt x="20691" y="43916"/>
                    <a:pt x="21959" y="52992"/>
                  </a:cubicBezTo>
                  <a:cubicBezTo>
                    <a:pt x="23423" y="64020"/>
                    <a:pt x="16884" y="73779"/>
                    <a:pt x="14347" y="84124"/>
                  </a:cubicBezTo>
                  <a:lnTo>
                    <a:pt x="23130" y="84026"/>
                  </a:lnTo>
                  <a:cubicBezTo>
                    <a:pt x="30059" y="68607"/>
                    <a:pt x="31816" y="50943"/>
                    <a:pt x="19910" y="36890"/>
                  </a:cubicBezTo>
                  <a:cubicBezTo>
                    <a:pt x="15128" y="31327"/>
                    <a:pt x="8004" y="26350"/>
                    <a:pt x="6735" y="18640"/>
                  </a:cubicBezTo>
                  <a:cubicBezTo>
                    <a:pt x="5661" y="11516"/>
                    <a:pt x="8979" y="5953"/>
                    <a:pt x="120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25" name="Google Shape;1425;p37"/>
            <p:cNvSpPr/>
            <p:nvPr/>
          </p:nvSpPr>
          <p:spPr>
            <a:xfrm>
              <a:off x="4602925" y="1602602"/>
              <a:ext cx="795400" cy="2431423"/>
            </a:xfrm>
            <a:custGeom>
              <a:avLst/>
              <a:gdLst/>
              <a:ahLst/>
              <a:cxnLst/>
              <a:rect l="l" t="t" r="r" b="b"/>
              <a:pathLst>
                <a:path w="31816" h="84125" extrusionOk="0">
                  <a:moveTo>
                    <a:pt x="5856" y="0"/>
                  </a:moveTo>
                  <a:cubicBezTo>
                    <a:pt x="2928" y="4489"/>
                    <a:pt x="196" y="9662"/>
                    <a:pt x="98" y="15029"/>
                  </a:cubicBezTo>
                  <a:cubicBezTo>
                    <a:pt x="0" y="21275"/>
                    <a:pt x="3123" y="26155"/>
                    <a:pt x="7027" y="30742"/>
                  </a:cubicBezTo>
                  <a:cubicBezTo>
                    <a:pt x="12687" y="37378"/>
                    <a:pt x="20690" y="43916"/>
                    <a:pt x="21861" y="52992"/>
                  </a:cubicBezTo>
                  <a:cubicBezTo>
                    <a:pt x="23423" y="64020"/>
                    <a:pt x="16884" y="73779"/>
                    <a:pt x="14347" y="84124"/>
                  </a:cubicBezTo>
                  <a:lnTo>
                    <a:pt x="23032" y="84026"/>
                  </a:lnTo>
                  <a:cubicBezTo>
                    <a:pt x="30059" y="68607"/>
                    <a:pt x="31816" y="50943"/>
                    <a:pt x="19812" y="36890"/>
                  </a:cubicBezTo>
                  <a:cubicBezTo>
                    <a:pt x="15030" y="31327"/>
                    <a:pt x="7905" y="26350"/>
                    <a:pt x="6734" y="18640"/>
                  </a:cubicBezTo>
                  <a:cubicBezTo>
                    <a:pt x="5661" y="11516"/>
                    <a:pt x="8881" y="5953"/>
                    <a:pt x="1190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26" name="Google Shape;1426;p37"/>
            <p:cNvSpPr/>
            <p:nvPr/>
          </p:nvSpPr>
          <p:spPr>
            <a:xfrm>
              <a:off x="5439775" y="1602602"/>
              <a:ext cx="968625" cy="2428590"/>
            </a:xfrm>
            <a:custGeom>
              <a:avLst/>
              <a:gdLst/>
              <a:ahLst/>
              <a:cxnLst/>
              <a:rect l="l" t="t" r="r" b="b"/>
              <a:pathLst>
                <a:path w="38745" h="84027" extrusionOk="0">
                  <a:moveTo>
                    <a:pt x="5271" y="0"/>
                  </a:moveTo>
                  <a:cubicBezTo>
                    <a:pt x="586" y="8100"/>
                    <a:pt x="1" y="18250"/>
                    <a:pt x="5466" y="26252"/>
                  </a:cubicBezTo>
                  <a:cubicBezTo>
                    <a:pt x="10345" y="33474"/>
                    <a:pt x="15908" y="39525"/>
                    <a:pt x="17860" y="48308"/>
                  </a:cubicBezTo>
                  <a:cubicBezTo>
                    <a:pt x="20300" y="60312"/>
                    <a:pt x="18933" y="72803"/>
                    <a:pt x="14151" y="84026"/>
                  </a:cubicBezTo>
                  <a:lnTo>
                    <a:pt x="30449" y="84026"/>
                  </a:lnTo>
                  <a:cubicBezTo>
                    <a:pt x="37183" y="69973"/>
                    <a:pt x="38745" y="50845"/>
                    <a:pt x="29766" y="38158"/>
                  </a:cubicBezTo>
                  <a:cubicBezTo>
                    <a:pt x="25082" y="31620"/>
                    <a:pt x="15615" y="28107"/>
                    <a:pt x="13078" y="20006"/>
                  </a:cubicBezTo>
                  <a:cubicBezTo>
                    <a:pt x="11029" y="12980"/>
                    <a:pt x="12883"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27" name="Google Shape;1427;p37"/>
            <p:cNvSpPr/>
            <p:nvPr/>
          </p:nvSpPr>
          <p:spPr>
            <a:xfrm>
              <a:off x="6035100" y="1602602"/>
              <a:ext cx="1405350" cy="2428590"/>
            </a:xfrm>
            <a:custGeom>
              <a:avLst/>
              <a:gdLst/>
              <a:ahLst/>
              <a:cxnLst/>
              <a:rect l="l" t="t" r="r" b="b"/>
              <a:pathLst>
                <a:path w="56214" h="84027" extrusionOk="0">
                  <a:moveTo>
                    <a:pt x="8100" y="0"/>
                  </a:moveTo>
                  <a:cubicBezTo>
                    <a:pt x="1854" y="5075"/>
                    <a:pt x="0" y="14834"/>
                    <a:pt x="3123" y="22641"/>
                  </a:cubicBezTo>
                  <a:cubicBezTo>
                    <a:pt x="6734" y="31522"/>
                    <a:pt x="15615" y="36207"/>
                    <a:pt x="20690" y="44112"/>
                  </a:cubicBezTo>
                  <a:cubicBezTo>
                    <a:pt x="26155" y="52700"/>
                    <a:pt x="25374" y="62654"/>
                    <a:pt x="20104" y="71144"/>
                  </a:cubicBezTo>
                  <a:cubicBezTo>
                    <a:pt x="17567" y="75438"/>
                    <a:pt x="14053" y="79147"/>
                    <a:pt x="11614" y="83636"/>
                  </a:cubicBezTo>
                  <a:cubicBezTo>
                    <a:pt x="11516" y="83734"/>
                    <a:pt x="11516" y="83929"/>
                    <a:pt x="11418" y="84026"/>
                  </a:cubicBezTo>
                  <a:lnTo>
                    <a:pt x="43526" y="84026"/>
                  </a:lnTo>
                  <a:cubicBezTo>
                    <a:pt x="46942" y="71242"/>
                    <a:pt x="56213" y="58750"/>
                    <a:pt x="46844" y="46356"/>
                  </a:cubicBezTo>
                  <a:cubicBezTo>
                    <a:pt x="40794" y="38256"/>
                    <a:pt x="29863" y="32108"/>
                    <a:pt x="28107" y="21373"/>
                  </a:cubicBezTo>
                  <a:cubicBezTo>
                    <a:pt x="26838" y="13370"/>
                    <a:pt x="30254" y="5953"/>
                    <a:pt x="352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28" name="Google Shape;1428;p37"/>
            <p:cNvSpPr/>
            <p:nvPr/>
          </p:nvSpPr>
          <p:spPr>
            <a:xfrm>
              <a:off x="682150" y="1602602"/>
              <a:ext cx="968625" cy="2428590"/>
            </a:xfrm>
            <a:custGeom>
              <a:avLst/>
              <a:gdLst/>
              <a:ahLst/>
              <a:cxnLst/>
              <a:rect l="l" t="t" r="r" b="b"/>
              <a:pathLst>
                <a:path w="38745" h="84027" extrusionOk="0">
                  <a:moveTo>
                    <a:pt x="5271" y="0"/>
                  </a:moveTo>
                  <a:cubicBezTo>
                    <a:pt x="586" y="8100"/>
                    <a:pt x="1" y="18250"/>
                    <a:pt x="5466" y="26252"/>
                  </a:cubicBezTo>
                  <a:cubicBezTo>
                    <a:pt x="10346" y="33474"/>
                    <a:pt x="15908" y="39525"/>
                    <a:pt x="17860" y="48308"/>
                  </a:cubicBezTo>
                  <a:cubicBezTo>
                    <a:pt x="20300" y="60312"/>
                    <a:pt x="18934" y="72803"/>
                    <a:pt x="14152" y="84026"/>
                  </a:cubicBezTo>
                  <a:lnTo>
                    <a:pt x="30450" y="84026"/>
                  </a:lnTo>
                  <a:cubicBezTo>
                    <a:pt x="37183" y="69973"/>
                    <a:pt x="38745" y="50845"/>
                    <a:pt x="29766" y="38158"/>
                  </a:cubicBezTo>
                  <a:cubicBezTo>
                    <a:pt x="25082" y="31620"/>
                    <a:pt x="15616" y="28107"/>
                    <a:pt x="13078" y="20006"/>
                  </a:cubicBezTo>
                  <a:cubicBezTo>
                    <a:pt x="11029" y="12980"/>
                    <a:pt x="12883"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29" name="Google Shape;1429;p37"/>
            <p:cNvSpPr/>
            <p:nvPr/>
          </p:nvSpPr>
          <p:spPr>
            <a:xfrm>
              <a:off x="1475100" y="1669300"/>
              <a:ext cx="746600" cy="2310525"/>
            </a:xfrm>
            <a:custGeom>
              <a:avLst/>
              <a:gdLst/>
              <a:ahLst/>
              <a:cxnLst/>
              <a:rect l="l" t="t" r="r" b="b"/>
              <a:pathLst>
                <a:path w="29864" h="92421" fill="none" extrusionOk="0">
                  <a:moveTo>
                    <a:pt x="12199" y="1"/>
                  </a:moveTo>
                  <a:cubicBezTo>
                    <a:pt x="0" y="13664"/>
                    <a:pt x="4880" y="26253"/>
                    <a:pt x="16103" y="38745"/>
                  </a:cubicBezTo>
                  <a:cubicBezTo>
                    <a:pt x="22837" y="46650"/>
                    <a:pt x="29278" y="52115"/>
                    <a:pt x="29571" y="63143"/>
                  </a:cubicBezTo>
                  <a:cubicBezTo>
                    <a:pt x="29863" y="73780"/>
                    <a:pt x="25862" y="82954"/>
                    <a:pt x="21275"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30" name="Google Shape;1430;p37"/>
            <p:cNvSpPr/>
            <p:nvPr/>
          </p:nvSpPr>
          <p:spPr>
            <a:xfrm>
              <a:off x="2614475" y="1591500"/>
              <a:ext cx="612425" cy="2431325"/>
            </a:xfrm>
            <a:custGeom>
              <a:avLst/>
              <a:gdLst/>
              <a:ahLst/>
              <a:cxnLst/>
              <a:rect l="l" t="t" r="r" b="b"/>
              <a:pathLst>
                <a:path w="24497" h="97253" extrusionOk="0">
                  <a:moveTo>
                    <a:pt x="9107" y="1"/>
                  </a:moveTo>
                  <a:cubicBezTo>
                    <a:pt x="8665" y="1"/>
                    <a:pt x="8245" y="226"/>
                    <a:pt x="8003" y="771"/>
                  </a:cubicBezTo>
                  <a:cubicBezTo>
                    <a:pt x="4978" y="7700"/>
                    <a:pt x="196" y="13555"/>
                    <a:pt x="98" y="21460"/>
                  </a:cubicBezTo>
                  <a:cubicBezTo>
                    <a:pt x="1" y="25071"/>
                    <a:pt x="879" y="28780"/>
                    <a:pt x="2538" y="32098"/>
                  </a:cubicBezTo>
                  <a:cubicBezTo>
                    <a:pt x="4002" y="34537"/>
                    <a:pt x="5856" y="36782"/>
                    <a:pt x="8101" y="38539"/>
                  </a:cubicBezTo>
                  <a:cubicBezTo>
                    <a:pt x="10638" y="40588"/>
                    <a:pt x="12883" y="42833"/>
                    <a:pt x="14932" y="45370"/>
                  </a:cubicBezTo>
                  <a:cubicBezTo>
                    <a:pt x="16787" y="48005"/>
                    <a:pt x="18251" y="50933"/>
                    <a:pt x="19129" y="53958"/>
                  </a:cubicBezTo>
                  <a:cubicBezTo>
                    <a:pt x="21081" y="60692"/>
                    <a:pt x="21569" y="67621"/>
                    <a:pt x="20690" y="74550"/>
                  </a:cubicBezTo>
                  <a:cubicBezTo>
                    <a:pt x="20007" y="81869"/>
                    <a:pt x="17470" y="88896"/>
                    <a:pt x="13469" y="95044"/>
                  </a:cubicBezTo>
                  <a:cubicBezTo>
                    <a:pt x="12709" y="96148"/>
                    <a:pt x="13805" y="97252"/>
                    <a:pt x="14891" y="97252"/>
                  </a:cubicBezTo>
                  <a:cubicBezTo>
                    <a:pt x="15341" y="97252"/>
                    <a:pt x="15789" y="97063"/>
                    <a:pt x="16104" y="96606"/>
                  </a:cubicBezTo>
                  <a:cubicBezTo>
                    <a:pt x="19617" y="91238"/>
                    <a:pt x="22057" y="85187"/>
                    <a:pt x="23130" y="78844"/>
                  </a:cubicBezTo>
                  <a:cubicBezTo>
                    <a:pt x="24399" y="72013"/>
                    <a:pt x="24496" y="64888"/>
                    <a:pt x="23228" y="57959"/>
                  </a:cubicBezTo>
                  <a:cubicBezTo>
                    <a:pt x="22057" y="51616"/>
                    <a:pt x="19519" y="45370"/>
                    <a:pt x="15030" y="40686"/>
                  </a:cubicBezTo>
                  <a:cubicBezTo>
                    <a:pt x="12785" y="38441"/>
                    <a:pt x="10150" y="36489"/>
                    <a:pt x="7906" y="34245"/>
                  </a:cubicBezTo>
                  <a:cubicBezTo>
                    <a:pt x="5856" y="32195"/>
                    <a:pt x="4392" y="29560"/>
                    <a:pt x="3709" y="26730"/>
                  </a:cubicBezTo>
                  <a:cubicBezTo>
                    <a:pt x="2733" y="22338"/>
                    <a:pt x="3026" y="17849"/>
                    <a:pt x="4783" y="13653"/>
                  </a:cubicBezTo>
                  <a:cubicBezTo>
                    <a:pt x="6539" y="9749"/>
                    <a:pt x="8979" y="6236"/>
                    <a:pt x="10638" y="2332"/>
                  </a:cubicBezTo>
                  <a:cubicBezTo>
                    <a:pt x="11177" y="1120"/>
                    <a:pt x="10089" y="1"/>
                    <a:pt x="910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31" name="Google Shape;1431;p37"/>
            <p:cNvSpPr/>
            <p:nvPr/>
          </p:nvSpPr>
          <p:spPr>
            <a:xfrm>
              <a:off x="2816975" y="1611650"/>
              <a:ext cx="570950" cy="2393325"/>
            </a:xfrm>
            <a:custGeom>
              <a:avLst/>
              <a:gdLst/>
              <a:ahLst/>
              <a:cxnLst/>
              <a:rect l="l" t="t" r="r" b="b"/>
              <a:pathLst>
                <a:path w="22838" h="95733" extrusionOk="0">
                  <a:moveTo>
                    <a:pt x="8413" y="1"/>
                  </a:moveTo>
                  <a:cubicBezTo>
                    <a:pt x="8171" y="1"/>
                    <a:pt x="7937" y="132"/>
                    <a:pt x="7808" y="453"/>
                  </a:cubicBezTo>
                  <a:lnTo>
                    <a:pt x="7808" y="355"/>
                  </a:lnTo>
                  <a:cubicBezTo>
                    <a:pt x="4978" y="7089"/>
                    <a:pt x="196" y="12944"/>
                    <a:pt x="99" y="20654"/>
                  </a:cubicBezTo>
                  <a:cubicBezTo>
                    <a:pt x="1" y="24167"/>
                    <a:pt x="782" y="27681"/>
                    <a:pt x="2343" y="30901"/>
                  </a:cubicBezTo>
                  <a:cubicBezTo>
                    <a:pt x="3807" y="33341"/>
                    <a:pt x="5661" y="35488"/>
                    <a:pt x="7808" y="37245"/>
                  </a:cubicBezTo>
                  <a:cubicBezTo>
                    <a:pt x="10346" y="39294"/>
                    <a:pt x="12688" y="41636"/>
                    <a:pt x="14737" y="44174"/>
                  </a:cubicBezTo>
                  <a:cubicBezTo>
                    <a:pt x="16592" y="46809"/>
                    <a:pt x="18056" y="49834"/>
                    <a:pt x="19031" y="52957"/>
                  </a:cubicBezTo>
                  <a:cubicBezTo>
                    <a:pt x="20983" y="59691"/>
                    <a:pt x="21569" y="66815"/>
                    <a:pt x="20593" y="73744"/>
                  </a:cubicBezTo>
                  <a:cubicBezTo>
                    <a:pt x="19812" y="81063"/>
                    <a:pt x="17568" y="88578"/>
                    <a:pt x="13274" y="94629"/>
                  </a:cubicBezTo>
                  <a:cubicBezTo>
                    <a:pt x="12928" y="95181"/>
                    <a:pt x="13462" y="95733"/>
                    <a:pt x="14011" y="95733"/>
                  </a:cubicBezTo>
                  <a:cubicBezTo>
                    <a:pt x="14238" y="95733"/>
                    <a:pt x="14468" y="95638"/>
                    <a:pt x="14640" y="95409"/>
                  </a:cubicBezTo>
                  <a:cubicBezTo>
                    <a:pt x="18153" y="90139"/>
                    <a:pt x="20398" y="84186"/>
                    <a:pt x="21471" y="77940"/>
                  </a:cubicBezTo>
                  <a:cubicBezTo>
                    <a:pt x="22838" y="71109"/>
                    <a:pt x="22838" y="64180"/>
                    <a:pt x="21666" y="57349"/>
                  </a:cubicBezTo>
                  <a:cubicBezTo>
                    <a:pt x="20495" y="51200"/>
                    <a:pt x="17958" y="45052"/>
                    <a:pt x="13566" y="40465"/>
                  </a:cubicBezTo>
                  <a:cubicBezTo>
                    <a:pt x="11322" y="38221"/>
                    <a:pt x="8687" y="36269"/>
                    <a:pt x="6540" y="34024"/>
                  </a:cubicBezTo>
                  <a:cubicBezTo>
                    <a:pt x="4393" y="31877"/>
                    <a:pt x="2831" y="29145"/>
                    <a:pt x="2148" y="26119"/>
                  </a:cubicBezTo>
                  <a:cubicBezTo>
                    <a:pt x="1074" y="21630"/>
                    <a:pt x="1465" y="16946"/>
                    <a:pt x="3319" y="12652"/>
                  </a:cubicBezTo>
                  <a:cubicBezTo>
                    <a:pt x="4978" y="8650"/>
                    <a:pt x="7418" y="5137"/>
                    <a:pt x="9175" y="1136"/>
                  </a:cubicBezTo>
                  <a:cubicBezTo>
                    <a:pt x="9437" y="546"/>
                    <a:pt x="8907" y="1"/>
                    <a:pt x="841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32" name="Google Shape;1432;p37"/>
            <p:cNvSpPr/>
            <p:nvPr/>
          </p:nvSpPr>
          <p:spPr>
            <a:xfrm>
              <a:off x="3853900" y="1669300"/>
              <a:ext cx="746600" cy="2310525"/>
            </a:xfrm>
            <a:custGeom>
              <a:avLst/>
              <a:gdLst/>
              <a:ahLst/>
              <a:cxnLst/>
              <a:rect l="l" t="t" r="r" b="b"/>
              <a:pathLst>
                <a:path w="29864" h="92421" fill="none" extrusionOk="0">
                  <a:moveTo>
                    <a:pt x="12200" y="1"/>
                  </a:moveTo>
                  <a:cubicBezTo>
                    <a:pt x="1" y="13664"/>
                    <a:pt x="4880" y="26253"/>
                    <a:pt x="16103" y="38745"/>
                  </a:cubicBezTo>
                  <a:cubicBezTo>
                    <a:pt x="22837" y="46650"/>
                    <a:pt x="29278" y="52115"/>
                    <a:pt x="29571" y="63143"/>
                  </a:cubicBezTo>
                  <a:cubicBezTo>
                    <a:pt x="29864" y="73780"/>
                    <a:pt x="25863" y="82954"/>
                    <a:pt x="21276"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33" name="Google Shape;1433;p37"/>
            <p:cNvSpPr/>
            <p:nvPr/>
          </p:nvSpPr>
          <p:spPr>
            <a:xfrm>
              <a:off x="4993300" y="1591500"/>
              <a:ext cx="612400" cy="2431325"/>
            </a:xfrm>
            <a:custGeom>
              <a:avLst/>
              <a:gdLst/>
              <a:ahLst/>
              <a:cxnLst/>
              <a:rect l="l" t="t" r="r" b="b"/>
              <a:pathLst>
                <a:path w="24496" h="97253" extrusionOk="0">
                  <a:moveTo>
                    <a:pt x="9106" y="1"/>
                  </a:moveTo>
                  <a:cubicBezTo>
                    <a:pt x="8665" y="1"/>
                    <a:pt x="8245" y="226"/>
                    <a:pt x="8003" y="771"/>
                  </a:cubicBezTo>
                  <a:cubicBezTo>
                    <a:pt x="4977" y="7700"/>
                    <a:pt x="195" y="13555"/>
                    <a:pt x="98" y="21460"/>
                  </a:cubicBezTo>
                  <a:cubicBezTo>
                    <a:pt x="0" y="25071"/>
                    <a:pt x="879" y="28780"/>
                    <a:pt x="2538" y="32098"/>
                  </a:cubicBezTo>
                  <a:cubicBezTo>
                    <a:pt x="4002" y="34537"/>
                    <a:pt x="5856" y="36782"/>
                    <a:pt x="8100" y="38539"/>
                  </a:cubicBezTo>
                  <a:cubicBezTo>
                    <a:pt x="10638" y="40588"/>
                    <a:pt x="12882" y="42833"/>
                    <a:pt x="14932" y="45370"/>
                  </a:cubicBezTo>
                  <a:cubicBezTo>
                    <a:pt x="16786" y="48005"/>
                    <a:pt x="18250" y="50933"/>
                    <a:pt x="19128" y="53958"/>
                  </a:cubicBezTo>
                  <a:cubicBezTo>
                    <a:pt x="21080" y="60594"/>
                    <a:pt x="21666" y="67621"/>
                    <a:pt x="20690" y="74452"/>
                  </a:cubicBezTo>
                  <a:cubicBezTo>
                    <a:pt x="20007" y="81869"/>
                    <a:pt x="17567"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29" y="40686"/>
                  </a:cubicBezTo>
                  <a:cubicBezTo>
                    <a:pt x="12785" y="38441"/>
                    <a:pt x="10150" y="36489"/>
                    <a:pt x="7905" y="34245"/>
                  </a:cubicBezTo>
                  <a:cubicBezTo>
                    <a:pt x="5856" y="32195"/>
                    <a:pt x="4392" y="29560"/>
                    <a:pt x="3806" y="26730"/>
                  </a:cubicBezTo>
                  <a:cubicBezTo>
                    <a:pt x="2733" y="22338"/>
                    <a:pt x="3123" y="17849"/>
                    <a:pt x="4880"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34" name="Google Shape;1434;p37"/>
            <p:cNvSpPr/>
            <p:nvPr/>
          </p:nvSpPr>
          <p:spPr>
            <a:xfrm>
              <a:off x="5195800" y="1611650"/>
              <a:ext cx="570925" cy="2393325"/>
            </a:xfrm>
            <a:custGeom>
              <a:avLst/>
              <a:gdLst/>
              <a:ahLst/>
              <a:cxnLst/>
              <a:rect l="l" t="t" r="r" b="b"/>
              <a:pathLst>
                <a:path w="22837" h="95733" extrusionOk="0">
                  <a:moveTo>
                    <a:pt x="8412" y="1"/>
                  </a:moveTo>
                  <a:cubicBezTo>
                    <a:pt x="8170" y="1"/>
                    <a:pt x="7936" y="132"/>
                    <a:pt x="7808" y="453"/>
                  </a:cubicBezTo>
                  <a:lnTo>
                    <a:pt x="7808" y="355"/>
                  </a:lnTo>
                  <a:cubicBezTo>
                    <a:pt x="4978" y="7089"/>
                    <a:pt x="196" y="12944"/>
                    <a:pt x="98" y="20654"/>
                  </a:cubicBezTo>
                  <a:cubicBezTo>
                    <a:pt x="0" y="24167"/>
                    <a:pt x="781" y="27681"/>
                    <a:pt x="2343" y="30901"/>
                  </a:cubicBezTo>
                  <a:cubicBezTo>
                    <a:pt x="3806" y="33341"/>
                    <a:pt x="5661" y="35488"/>
                    <a:pt x="7808" y="37245"/>
                  </a:cubicBezTo>
                  <a:cubicBezTo>
                    <a:pt x="10345" y="39294"/>
                    <a:pt x="12687" y="41636"/>
                    <a:pt x="14737" y="44174"/>
                  </a:cubicBezTo>
                  <a:cubicBezTo>
                    <a:pt x="16591" y="46809"/>
                    <a:pt x="18055" y="49834"/>
                    <a:pt x="19031" y="52957"/>
                  </a:cubicBezTo>
                  <a:cubicBezTo>
                    <a:pt x="20983" y="59691"/>
                    <a:pt x="21568" y="66815"/>
                    <a:pt x="20592" y="73744"/>
                  </a:cubicBezTo>
                  <a:cubicBezTo>
                    <a:pt x="19812"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7" y="45052"/>
                    <a:pt x="13566" y="40465"/>
                  </a:cubicBezTo>
                  <a:cubicBezTo>
                    <a:pt x="11321" y="38221"/>
                    <a:pt x="8686" y="36269"/>
                    <a:pt x="6539" y="34024"/>
                  </a:cubicBezTo>
                  <a:cubicBezTo>
                    <a:pt x="4392" y="31877"/>
                    <a:pt x="2831" y="29145"/>
                    <a:pt x="2147" y="26119"/>
                  </a:cubicBezTo>
                  <a:cubicBezTo>
                    <a:pt x="1074" y="21630"/>
                    <a:pt x="1464" y="16946"/>
                    <a:pt x="3319" y="12652"/>
                  </a:cubicBezTo>
                  <a:cubicBezTo>
                    <a:pt x="4978" y="8650"/>
                    <a:pt x="7417" y="5137"/>
                    <a:pt x="9174" y="1136"/>
                  </a:cubicBezTo>
                  <a:cubicBezTo>
                    <a:pt x="9436" y="546"/>
                    <a:pt x="8907" y="1"/>
                    <a:pt x="84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35" name="Google Shape;1435;p37"/>
            <p:cNvSpPr/>
            <p:nvPr/>
          </p:nvSpPr>
          <p:spPr>
            <a:xfrm>
              <a:off x="6244925" y="1669300"/>
              <a:ext cx="749025" cy="2310525"/>
            </a:xfrm>
            <a:custGeom>
              <a:avLst/>
              <a:gdLst/>
              <a:ahLst/>
              <a:cxnLst/>
              <a:rect l="l" t="t" r="r" b="b"/>
              <a:pathLst>
                <a:path w="29961" h="92421" fill="none" extrusionOk="0">
                  <a:moveTo>
                    <a:pt x="12199" y="1"/>
                  </a:moveTo>
                  <a:cubicBezTo>
                    <a:pt x="0" y="13664"/>
                    <a:pt x="4880" y="26253"/>
                    <a:pt x="16200" y="38745"/>
                  </a:cubicBezTo>
                  <a:cubicBezTo>
                    <a:pt x="22934" y="46650"/>
                    <a:pt x="29278" y="52115"/>
                    <a:pt x="29668" y="63143"/>
                  </a:cubicBezTo>
                  <a:cubicBezTo>
                    <a:pt x="29961" y="73780"/>
                    <a:pt x="25960" y="82954"/>
                    <a:pt x="21373"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36" name="Google Shape;1436;p37"/>
            <p:cNvSpPr/>
            <p:nvPr/>
          </p:nvSpPr>
          <p:spPr>
            <a:xfrm>
              <a:off x="235675" y="1591500"/>
              <a:ext cx="612425" cy="2431325"/>
            </a:xfrm>
            <a:custGeom>
              <a:avLst/>
              <a:gdLst/>
              <a:ahLst/>
              <a:cxnLst/>
              <a:rect l="l" t="t" r="r" b="b"/>
              <a:pathLst>
                <a:path w="24497" h="97253" extrusionOk="0">
                  <a:moveTo>
                    <a:pt x="9106" y="1"/>
                  </a:moveTo>
                  <a:cubicBezTo>
                    <a:pt x="8665" y="1"/>
                    <a:pt x="8245" y="226"/>
                    <a:pt x="8003" y="771"/>
                  </a:cubicBezTo>
                  <a:cubicBezTo>
                    <a:pt x="4978" y="7700"/>
                    <a:pt x="196" y="13555"/>
                    <a:pt x="98" y="21460"/>
                  </a:cubicBezTo>
                  <a:cubicBezTo>
                    <a:pt x="0" y="25071"/>
                    <a:pt x="879" y="28780"/>
                    <a:pt x="2538" y="32098"/>
                  </a:cubicBezTo>
                  <a:cubicBezTo>
                    <a:pt x="4002" y="34537"/>
                    <a:pt x="5856" y="36782"/>
                    <a:pt x="8101" y="38539"/>
                  </a:cubicBezTo>
                  <a:cubicBezTo>
                    <a:pt x="10638" y="40588"/>
                    <a:pt x="12883" y="42833"/>
                    <a:pt x="14932" y="45370"/>
                  </a:cubicBezTo>
                  <a:cubicBezTo>
                    <a:pt x="16786" y="48005"/>
                    <a:pt x="18250" y="50933"/>
                    <a:pt x="19128" y="53958"/>
                  </a:cubicBezTo>
                  <a:cubicBezTo>
                    <a:pt x="21080" y="60692"/>
                    <a:pt x="21568" y="67621"/>
                    <a:pt x="20690" y="74550"/>
                  </a:cubicBezTo>
                  <a:cubicBezTo>
                    <a:pt x="20007" y="81869"/>
                    <a:pt x="17469"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30" y="40686"/>
                  </a:cubicBezTo>
                  <a:cubicBezTo>
                    <a:pt x="12785" y="38441"/>
                    <a:pt x="10150" y="36489"/>
                    <a:pt x="7905" y="34245"/>
                  </a:cubicBezTo>
                  <a:cubicBezTo>
                    <a:pt x="5856" y="32195"/>
                    <a:pt x="4392" y="29560"/>
                    <a:pt x="3709" y="26730"/>
                  </a:cubicBezTo>
                  <a:cubicBezTo>
                    <a:pt x="2733" y="22338"/>
                    <a:pt x="3026" y="17849"/>
                    <a:pt x="4782"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37" name="Google Shape;1437;p37"/>
            <p:cNvSpPr/>
            <p:nvPr/>
          </p:nvSpPr>
          <p:spPr>
            <a:xfrm>
              <a:off x="438175" y="1611650"/>
              <a:ext cx="570950" cy="2393325"/>
            </a:xfrm>
            <a:custGeom>
              <a:avLst/>
              <a:gdLst/>
              <a:ahLst/>
              <a:cxnLst/>
              <a:rect l="l" t="t" r="r" b="b"/>
              <a:pathLst>
                <a:path w="22838" h="95733" extrusionOk="0">
                  <a:moveTo>
                    <a:pt x="8412" y="1"/>
                  </a:moveTo>
                  <a:cubicBezTo>
                    <a:pt x="8170" y="1"/>
                    <a:pt x="7936" y="132"/>
                    <a:pt x="7808" y="453"/>
                  </a:cubicBezTo>
                  <a:lnTo>
                    <a:pt x="7808" y="355"/>
                  </a:lnTo>
                  <a:cubicBezTo>
                    <a:pt x="4978" y="7089"/>
                    <a:pt x="196" y="12944"/>
                    <a:pt x="98" y="20654"/>
                  </a:cubicBezTo>
                  <a:cubicBezTo>
                    <a:pt x="1" y="24167"/>
                    <a:pt x="781" y="27681"/>
                    <a:pt x="2343" y="30901"/>
                  </a:cubicBezTo>
                  <a:cubicBezTo>
                    <a:pt x="3807" y="33341"/>
                    <a:pt x="5661" y="35488"/>
                    <a:pt x="7808" y="37245"/>
                  </a:cubicBezTo>
                  <a:cubicBezTo>
                    <a:pt x="10345" y="39294"/>
                    <a:pt x="12688" y="41636"/>
                    <a:pt x="14737" y="44174"/>
                  </a:cubicBezTo>
                  <a:cubicBezTo>
                    <a:pt x="16591" y="46809"/>
                    <a:pt x="18055" y="49834"/>
                    <a:pt x="19031" y="52957"/>
                  </a:cubicBezTo>
                  <a:cubicBezTo>
                    <a:pt x="20983" y="59691"/>
                    <a:pt x="21568" y="66815"/>
                    <a:pt x="20593" y="73744"/>
                  </a:cubicBezTo>
                  <a:cubicBezTo>
                    <a:pt x="19714"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8" y="45052"/>
                    <a:pt x="13566" y="40465"/>
                  </a:cubicBezTo>
                  <a:cubicBezTo>
                    <a:pt x="11321" y="38221"/>
                    <a:pt x="8686" y="36269"/>
                    <a:pt x="6539" y="34024"/>
                  </a:cubicBezTo>
                  <a:cubicBezTo>
                    <a:pt x="4392" y="31877"/>
                    <a:pt x="2831" y="29145"/>
                    <a:pt x="2148" y="26119"/>
                  </a:cubicBezTo>
                  <a:cubicBezTo>
                    <a:pt x="1074" y="21630"/>
                    <a:pt x="1464" y="16946"/>
                    <a:pt x="3319" y="12652"/>
                  </a:cubicBezTo>
                  <a:cubicBezTo>
                    <a:pt x="4978" y="8650"/>
                    <a:pt x="7418" y="5137"/>
                    <a:pt x="9174" y="1136"/>
                  </a:cubicBezTo>
                  <a:cubicBezTo>
                    <a:pt x="9436" y="546"/>
                    <a:pt x="8907" y="1"/>
                    <a:pt x="84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grpSp>
        <p:nvGrpSpPr>
          <p:cNvPr id="1438" name="Google Shape;1438;p37"/>
          <p:cNvGrpSpPr/>
          <p:nvPr/>
        </p:nvGrpSpPr>
        <p:grpSpPr>
          <a:xfrm rot="-3279342">
            <a:off x="-71493" y="3951207"/>
            <a:ext cx="951583" cy="929121"/>
            <a:chOff x="1098125" y="238225"/>
            <a:chExt cx="5212875" cy="5089825"/>
          </a:xfrm>
        </p:grpSpPr>
        <p:sp>
          <p:nvSpPr>
            <p:cNvPr id="1439" name="Google Shape;1439;p37"/>
            <p:cNvSpPr/>
            <p:nvPr/>
          </p:nvSpPr>
          <p:spPr>
            <a:xfrm>
              <a:off x="2422600" y="3847325"/>
              <a:ext cx="1668600" cy="1480725"/>
            </a:xfrm>
            <a:custGeom>
              <a:avLst/>
              <a:gdLst/>
              <a:ahLst/>
              <a:cxnLst/>
              <a:rect l="l" t="t" r="r" b="b"/>
              <a:pathLst>
                <a:path w="66744" h="59229" extrusionOk="0">
                  <a:moveTo>
                    <a:pt x="40106" y="9997"/>
                  </a:moveTo>
                  <a:cubicBezTo>
                    <a:pt x="43785" y="9997"/>
                    <a:pt x="47090" y="11139"/>
                    <a:pt x="49429" y="13534"/>
                  </a:cubicBezTo>
                  <a:cubicBezTo>
                    <a:pt x="55644" y="19750"/>
                    <a:pt x="53424" y="32181"/>
                    <a:pt x="44693" y="40912"/>
                  </a:cubicBezTo>
                  <a:cubicBezTo>
                    <a:pt x="39294" y="46311"/>
                    <a:pt x="32424" y="49220"/>
                    <a:pt x="26498" y="49220"/>
                  </a:cubicBezTo>
                  <a:cubicBezTo>
                    <a:pt x="22839" y="49220"/>
                    <a:pt x="19540" y="48112"/>
                    <a:pt x="17167" y="45796"/>
                  </a:cubicBezTo>
                  <a:cubicBezTo>
                    <a:pt x="10952" y="39580"/>
                    <a:pt x="13172" y="27001"/>
                    <a:pt x="22051" y="18270"/>
                  </a:cubicBezTo>
                  <a:cubicBezTo>
                    <a:pt x="27417" y="12903"/>
                    <a:pt x="34238" y="9997"/>
                    <a:pt x="40106" y="9997"/>
                  </a:cubicBezTo>
                  <a:close/>
                  <a:moveTo>
                    <a:pt x="40105" y="0"/>
                  </a:moveTo>
                  <a:cubicBezTo>
                    <a:pt x="31624" y="0"/>
                    <a:pt x="22355" y="3844"/>
                    <a:pt x="14947" y="11167"/>
                  </a:cubicBezTo>
                  <a:cubicBezTo>
                    <a:pt x="2073" y="24042"/>
                    <a:pt x="1" y="42688"/>
                    <a:pt x="10064" y="52751"/>
                  </a:cubicBezTo>
                  <a:cubicBezTo>
                    <a:pt x="14420" y="57107"/>
                    <a:pt x="20312" y="59228"/>
                    <a:pt x="26636" y="59228"/>
                  </a:cubicBezTo>
                  <a:cubicBezTo>
                    <a:pt x="35135" y="59228"/>
                    <a:pt x="44414" y="55398"/>
                    <a:pt x="51796" y="48015"/>
                  </a:cubicBezTo>
                  <a:cubicBezTo>
                    <a:pt x="64523" y="35289"/>
                    <a:pt x="66743" y="16642"/>
                    <a:pt x="56532" y="6431"/>
                  </a:cubicBezTo>
                  <a:cubicBezTo>
                    <a:pt x="52196" y="2095"/>
                    <a:pt x="46365" y="0"/>
                    <a:pt x="4010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40" name="Google Shape;1440;p37"/>
            <p:cNvSpPr/>
            <p:nvPr/>
          </p:nvSpPr>
          <p:spPr>
            <a:xfrm>
              <a:off x="2720025" y="238225"/>
              <a:ext cx="2751150" cy="3983775"/>
            </a:xfrm>
            <a:custGeom>
              <a:avLst/>
              <a:gdLst/>
              <a:ahLst/>
              <a:cxnLst/>
              <a:rect l="l" t="t" r="r" b="b"/>
              <a:pathLst>
                <a:path w="110046" h="159351" extrusionOk="0">
                  <a:moveTo>
                    <a:pt x="105592" y="1"/>
                  </a:moveTo>
                  <a:cubicBezTo>
                    <a:pt x="102850" y="1"/>
                    <a:pt x="100171" y="1373"/>
                    <a:pt x="98650" y="3844"/>
                  </a:cubicBezTo>
                  <a:lnTo>
                    <a:pt x="535" y="158194"/>
                  </a:lnTo>
                  <a:cubicBezTo>
                    <a:pt x="6" y="159034"/>
                    <a:pt x="0" y="159351"/>
                    <a:pt x="356" y="159351"/>
                  </a:cubicBezTo>
                  <a:cubicBezTo>
                    <a:pt x="1452" y="159351"/>
                    <a:pt x="5974" y="156354"/>
                    <a:pt x="9246" y="156354"/>
                  </a:cubicBezTo>
                  <a:cubicBezTo>
                    <a:pt x="9973" y="156354"/>
                    <a:pt x="10638" y="156502"/>
                    <a:pt x="11190" y="156863"/>
                  </a:cubicBezTo>
                  <a:cubicBezTo>
                    <a:pt x="11725" y="157199"/>
                    <a:pt x="12355" y="157350"/>
                    <a:pt x="13051" y="157350"/>
                  </a:cubicBezTo>
                  <a:cubicBezTo>
                    <a:pt x="17556" y="157350"/>
                    <a:pt x="24826" y="151020"/>
                    <a:pt x="26876" y="147687"/>
                  </a:cubicBezTo>
                  <a:lnTo>
                    <a:pt x="67573" y="83609"/>
                  </a:lnTo>
                  <a:lnTo>
                    <a:pt x="110045" y="1328"/>
                  </a:lnTo>
                  <a:cubicBezTo>
                    <a:pt x="108668" y="427"/>
                    <a:pt x="107120" y="1"/>
                    <a:pt x="105592" y="1"/>
                  </a:cubicBezTo>
                  <a:close/>
                </a:path>
              </a:pathLst>
            </a:custGeom>
            <a:solidFill>
              <a:srgbClr val="B0B0B0"/>
            </a:solidFill>
            <a:ln>
              <a:noFill/>
            </a:ln>
          </p:spPr>
          <p:txBody>
            <a:bodyPr spcFirstLastPara="1" wrap="square" lIns="91425" tIns="91425" rIns="91425" bIns="91425" anchor="ctr" anchorCtr="0">
              <a:noAutofit/>
            </a:bodyPr>
            <a:lstStyle/>
            <a:p>
              <a:endParaRPr/>
            </a:p>
          </p:txBody>
        </p:sp>
        <p:sp>
          <p:nvSpPr>
            <p:cNvPr id="1441" name="Google Shape;1441;p37"/>
            <p:cNvSpPr/>
            <p:nvPr/>
          </p:nvSpPr>
          <p:spPr>
            <a:xfrm>
              <a:off x="1098125" y="2521675"/>
              <a:ext cx="1668575" cy="1480725"/>
            </a:xfrm>
            <a:custGeom>
              <a:avLst/>
              <a:gdLst/>
              <a:ahLst/>
              <a:cxnLst/>
              <a:rect l="l" t="t" r="r" b="b"/>
              <a:pathLst>
                <a:path w="66743" h="59229" extrusionOk="0">
                  <a:moveTo>
                    <a:pt x="40138" y="10009"/>
                  </a:moveTo>
                  <a:cubicBezTo>
                    <a:pt x="43778" y="10009"/>
                    <a:pt x="47056" y="11117"/>
                    <a:pt x="49428" y="13433"/>
                  </a:cubicBezTo>
                  <a:cubicBezTo>
                    <a:pt x="55644" y="19648"/>
                    <a:pt x="53424" y="32227"/>
                    <a:pt x="44692" y="40959"/>
                  </a:cubicBezTo>
                  <a:cubicBezTo>
                    <a:pt x="39235" y="46325"/>
                    <a:pt x="32436" y="49232"/>
                    <a:pt x="26562" y="49232"/>
                  </a:cubicBezTo>
                  <a:cubicBezTo>
                    <a:pt x="22880" y="49232"/>
                    <a:pt x="19562" y="48089"/>
                    <a:pt x="17167" y="45694"/>
                  </a:cubicBezTo>
                  <a:cubicBezTo>
                    <a:pt x="10951" y="39627"/>
                    <a:pt x="13171" y="27048"/>
                    <a:pt x="21902" y="18317"/>
                  </a:cubicBezTo>
                  <a:cubicBezTo>
                    <a:pt x="27393" y="12918"/>
                    <a:pt x="34241" y="10009"/>
                    <a:pt x="40138" y="10009"/>
                  </a:cubicBezTo>
                  <a:close/>
                  <a:moveTo>
                    <a:pt x="39971" y="1"/>
                  </a:moveTo>
                  <a:cubicBezTo>
                    <a:pt x="31488" y="1"/>
                    <a:pt x="22244" y="3831"/>
                    <a:pt x="14947" y="11213"/>
                  </a:cubicBezTo>
                  <a:cubicBezTo>
                    <a:pt x="2072" y="23940"/>
                    <a:pt x="0" y="42587"/>
                    <a:pt x="10063" y="52798"/>
                  </a:cubicBezTo>
                  <a:cubicBezTo>
                    <a:pt x="14400" y="57134"/>
                    <a:pt x="20257" y="59228"/>
                    <a:pt x="26537" y="59228"/>
                  </a:cubicBezTo>
                  <a:cubicBezTo>
                    <a:pt x="35044" y="59228"/>
                    <a:pt x="44326" y="55384"/>
                    <a:pt x="51648" y="48062"/>
                  </a:cubicBezTo>
                  <a:cubicBezTo>
                    <a:pt x="64523" y="35187"/>
                    <a:pt x="66743" y="16541"/>
                    <a:pt x="56531" y="6478"/>
                  </a:cubicBezTo>
                  <a:cubicBezTo>
                    <a:pt x="52175" y="2121"/>
                    <a:pt x="46283" y="1"/>
                    <a:pt x="3997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42" name="Google Shape;1442;p37"/>
            <p:cNvSpPr/>
            <p:nvPr/>
          </p:nvSpPr>
          <p:spPr>
            <a:xfrm>
              <a:off x="2267800" y="1048350"/>
              <a:ext cx="4043200" cy="2744700"/>
            </a:xfrm>
            <a:custGeom>
              <a:avLst/>
              <a:gdLst/>
              <a:ahLst/>
              <a:cxnLst/>
              <a:rect l="l" t="t" r="r" b="b"/>
              <a:pathLst>
                <a:path w="161728" h="109788" extrusionOk="0">
                  <a:moveTo>
                    <a:pt x="159360" y="0"/>
                  </a:moveTo>
                  <a:lnTo>
                    <a:pt x="76931" y="42325"/>
                  </a:lnTo>
                  <a:lnTo>
                    <a:pt x="12852" y="83021"/>
                  </a:lnTo>
                  <a:cubicBezTo>
                    <a:pt x="9005" y="85537"/>
                    <a:pt x="1161" y="94860"/>
                    <a:pt x="3677" y="98708"/>
                  </a:cubicBezTo>
                  <a:cubicBezTo>
                    <a:pt x="5770" y="102109"/>
                    <a:pt x="1" y="109787"/>
                    <a:pt x="1290" y="109787"/>
                  </a:cubicBezTo>
                  <a:cubicBezTo>
                    <a:pt x="1459" y="109787"/>
                    <a:pt x="1750" y="109655"/>
                    <a:pt x="2197" y="109363"/>
                  </a:cubicBezTo>
                  <a:lnTo>
                    <a:pt x="156696" y="11543"/>
                  </a:lnTo>
                  <a:cubicBezTo>
                    <a:pt x="160544" y="9027"/>
                    <a:pt x="161727" y="3996"/>
                    <a:pt x="159360" y="0"/>
                  </a:cubicBezTo>
                  <a:close/>
                </a:path>
              </a:pathLst>
            </a:custGeom>
            <a:solidFill>
              <a:srgbClr val="9C9C9B"/>
            </a:solidFill>
            <a:ln>
              <a:noFill/>
            </a:ln>
          </p:spPr>
          <p:txBody>
            <a:bodyPr spcFirstLastPara="1" wrap="square" lIns="91425" tIns="91425" rIns="91425" bIns="91425" anchor="ctr" anchorCtr="0">
              <a:noAutofit/>
            </a:bodyPr>
            <a:lstStyle/>
            <a:p>
              <a:endParaRPr/>
            </a:p>
          </p:txBody>
        </p:sp>
        <p:sp>
          <p:nvSpPr>
            <p:cNvPr id="1443" name="Google Shape;1443;p37"/>
            <p:cNvSpPr/>
            <p:nvPr/>
          </p:nvSpPr>
          <p:spPr>
            <a:xfrm>
              <a:off x="2264875" y="2831600"/>
              <a:ext cx="1086375" cy="961450"/>
            </a:xfrm>
            <a:custGeom>
              <a:avLst/>
              <a:gdLst/>
              <a:ahLst/>
              <a:cxnLst/>
              <a:rect l="l" t="t" r="r" b="b"/>
              <a:pathLst>
                <a:path w="43455" h="38458" extrusionOk="0">
                  <a:moveTo>
                    <a:pt x="31468" y="0"/>
                  </a:moveTo>
                  <a:lnTo>
                    <a:pt x="12969" y="11691"/>
                  </a:lnTo>
                  <a:cubicBezTo>
                    <a:pt x="8974" y="14207"/>
                    <a:pt x="1130" y="23530"/>
                    <a:pt x="3646" y="27378"/>
                  </a:cubicBezTo>
                  <a:cubicBezTo>
                    <a:pt x="5870" y="30779"/>
                    <a:pt x="0" y="38457"/>
                    <a:pt x="1366" y="38457"/>
                  </a:cubicBezTo>
                  <a:cubicBezTo>
                    <a:pt x="1546" y="38457"/>
                    <a:pt x="1850" y="38325"/>
                    <a:pt x="2314" y="38033"/>
                  </a:cubicBezTo>
                  <a:lnTo>
                    <a:pt x="43455" y="11987"/>
                  </a:lnTo>
                  <a:cubicBezTo>
                    <a:pt x="39607" y="7843"/>
                    <a:pt x="35611" y="3848"/>
                    <a:pt x="3146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44" name="Google Shape;1444;p37"/>
            <p:cNvSpPr/>
            <p:nvPr/>
          </p:nvSpPr>
          <p:spPr>
            <a:xfrm>
              <a:off x="3953450" y="2227250"/>
              <a:ext cx="396400" cy="280550"/>
            </a:xfrm>
            <a:custGeom>
              <a:avLst/>
              <a:gdLst/>
              <a:ahLst/>
              <a:cxnLst/>
              <a:rect l="l" t="t" r="r" b="b"/>
              <a:pathLst>
                <a:path w="15856" h="11222" extrusionOk="0">
                  <a:moveTo>
                    <a:pt x="8088" y="0"/>
                  </a:moveTo>
                  <a:cubicBezTo>
                    <a:pt x="3779" y="0"/>
                    <a:pt x="0" y="5642"/>
                    <a:pt x="3881" y="9523"/>
                  </a:cubicBezTo>
                  <a:cubicBezTo>
                    <a:pt x="5078" y="10720"/>
                    <a:pt x="6424" y="11221"/>
                    <a:pt x="7724" y="11221"/>
                  </a:cubicBezTo>
                  <a:cubicBezTo>
                    <a:pt x="12050" y="11221"/>
                    <a:pt x="15856" y="5663"/>
                    <a:pt x="11872" y="1680"/>
                  </a:cubicBezTo>
                  <a:cubicBezTo>
                    <a:pt x="10688" y="496"/>
                    <a:pt x="9365" y="0"/>
                    <a:pt x="8088" y="0"/>
                  </a:cubicBezTo>
                  <a:close/>
                </a:path>
              </a:pathLst>
            </a:custGeom>
            <a:solidFill>
              <a:srgbClr val="D9D9D9"/>
            </a:solidFill>
            <a:ln>
              <a:noFill/>
            </a:ln>
          </p:spPr>
          <p:txBody>
            <a:bodyPr spcFirstLastPara="1" wrap="square" lIns="91425" tIns="91425" rIns="91425" bIns="91425" anchor="ctr" anchorCtr="0">
              <a:noAutofit/>
            </a:bodyPr>
            <a:lstStyle/>
            <a:p>
              <a:endParaRPr/>
            </a:p>
          </p:txBody>
        </p:sp>
        <p:sp>
          <p:nvSpPr>
            <p:cNvPr id="1445" name="Google Shape;1445;p37"/>
            <p:cNvSpPr/>
            <p:nvPr/>
          </p:nvSpPr>
          <p:spPr>
            <a:xfrm>
              <a:off x="2720950" y="3164550"/>
              <a:ext cx="989175" cy="1057450"/>
            </a:xfrm>
            <a:custGeom>
              <a:avLst/>
              <a:gdLst/>
              <a:ahLst/>
              <a:cxnLst/>
              <a:rect l="l" t="t" r="r" b="b"/>
              <a:pathLst>
                <a:path w="39567" h="42298" extrusionOk="0">
                  <a:moveTo>
                    <a:pt x="26691" y="1"/>
                  </a:moveTo>
                  <a:lnTo>
                    <a:pt x="498" y="41141"/>
                  </a:lnTo>
                  <a:cubicBezTo>
                    <a:pt x="0" y="41981"/>
                    <a:pt x="12" y="42298"/>
                    <a:pt x="378" y="42298"/>
                  </a:cubicBezTo>
                  <a:cubicBezTo>
                    <a:pt x="1502" y="42298"/>
                    <a:pt x="5967" y="39301"/>
                    <a:pt x="9217" y="39301"/>
                  </a:cubicBezTo>
                  <a:cubicBezTo>
                    <a:pt x="9939" y="39301"/>
                    <a:pt x="10601" y="39449"/>
                    <a:pt x="11153" y="39810"/>
                  </a:cubicBezTo>
                  <a:cubicBezTo>
                    <a:pt x="11688" y="40146"/>
                    <a:pt x="12318" y="40297"/>
                    <a:pt x="13014" y="40297"/>
                  </a:cubicBezTo>
                  <a:cubicBezTo>
                    <a:pt x="17522" y="40297"/>
                    <a:pt x="24808" y="33967"/>
                    <a:pt x="26987" y="30634"/>
                  </a:cubicBezTo>
                  <a:lnTo>
                    <a:pt x="39566" y="10656"/>
                  </a:lnTo>
                  <a:cubicBezTo>
                    <a:pt x="35867" y="7548"/>
                    <a:pt x="31575" y="4885"/>
                    <a:pt x="28023" y="1481"/>
                  </a:cubicBezTo>
                  <a:cubicBezTo>
                    <a:pt x="27579" y="1037"/>
                    <a:pt x="27135" y="445"/>
                    <a:pt x="26691"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sp>
        <p:nvSpPr>
          <p:cNvPr id="225" name="Google Shape;1239;p37"/>
          <p:cNvSpPr txBox="1">
            <a:spLocks noGrp="1"/>
          </p:cNvSpPr>
          <p:nvPr>
            <p:ph type="subTitle" idx="1"/>
          </p:nvPr>
        </p:nvSpPr>
        <p:spPr>
          <a:xfrm>
            <a:off x="1126754" y="2437192"/>
            <a:ext cx="5497609" cy="1031303"/>
          </a:xfrm>
          <a:prstGeom prst="rect">
            <a:avLst/>
          </a:prstGeom>
        </p:spPr>
        <p:txBody>
          <a:bodyPr spcFirstLastPara="1" wrap="square" lIns="91425" tIns="91425" rIns="91425" bIns="91425" anchor="ctr" anchorCtr="0">
            <a:noAutofit/>
          </a:bodyPr>
          <a:lstStyle/>
          <a:p>
            <a:pPr marL="0" lvl="0" indent="0" algn="just">
              <a:lnSpc>
                <a:spcPct val="110000"/>
              </a:lnSpc>
            </a:pPr>
            <a:r>
              <a:rPr lang="en-US" sz="1800" spc="-20">
                <a:latin typeface="Times New Roman" panose="02020603050405020304" pitchFamily="18" charset="0"/>
                <a:ea typeface="Times New Roman" panose="02020603050405020304" pitchFamily="18" charset="0"/>
              </a:rPr>
              <a:t>Đọc lư­u loát toàn bài, phát âm chính xác tên ng­ười dân tộc (</a:t>
            </a:r>
            <a:r>
              <a:rPr lang="en-US" sz="1800" i="1" spc="-20">
                <a:latin typeface="Times New Roman" panose="02020603050405020304" pitchFamily="18" charset="0"/>
                <a:ea typeface="Times New Roman" panose="02020603050405020304" pitchFamily="18" charset="0"/>
              </a:rPr>
              <a:t>Y Hoa, già Rok</a:t>
            </a:r>
            <a:r>
              <a:rPr lang="en-US" sz="1800" spc="-20">
                <a:latin typeface="Times New Roman" panose="02020603050405020304" pitchFamily="18" charset="0"/>
                <a:ea typeface="Times New Roman" panose="02020603050405020304" pitchFamily="18" charset="0"/>
              </a:rPr>
              <a:t>), giọng đọc phù hợp với nội dung đoạn văn</a:t>
            </a:r>
            <a:endParaRPr lang="en-US" sz="1800" spc="-20">
              <a:effectLst/>
              <a:latin typeface="Times New Roman" panose="02020603050405020304" pitchFamily="18" charset="0"/>
              <a:ea typeface="Times New Roman" panose="02020603050405020304" pitchFamily="18" charset="0"/>
            </a:endParaRPr>
          </a:p>
        </p:txBody>
      </p:sp>
      <p:sp>
        <p:nvSpPr>
          <p:cNvPr id="230" name="Google Shape;1239;p37"/>
          <p:cNvSpPr txBox="1">
            <a:spLocks noGrp="1"/>
          </p:cNvSpPr>
          <p:nvPr>
            <p:ph type="subTitle" idx="1"/>
          </p:nvPr>
        </p:nvSpPr>
        <p:spPr>
          <a:xfrm>
            <a:off x="703694" y="3790081"/>
            <a:ext cx="5306629" cy="1031303"/>
          </a:xfrm>
          <a:prstGeom prst="rect">
            <a:avLst/>
          </a:prstGeom>
        </p:spPr>
        <p:txBody>
          <a:bodyPr spcFirstLastPara="1" wrap="square" lIns="91425" tIns="91425" rIns="91425" bIns="91425" anchor="ctr" anchorCtr="0">
            <a:noAutofit/>
          </a:bodyPr>
          <a:lstStyle/>
          <a:p>
            <a:pPr marL="0" lvl="0" indent="0" algn="just">
              <a:lnSpc>
                <a:spcPct val="110000"/>
              </a:lnSpc>
            </a:pPr>
            <a:r>
              <a:rPr lang="en-US" sz="1800">
                <a:latin typeface="Times New Roman" panose="02020603050405020304" pitchFamily="18" charset="0"/>
                <a:ea typeface="Times New Roman" panose="02020603050405020304" pitchFamily="18" charset="0"/>
              </a:rPr>
              <a:t>Thấy được tầm quan trọng của cuộc đấu tranh vì hạnh phúc con người - đấu tranh chống lạc hậu.</a:t>
            </a:r>
            <a:endParaRPr lang="en-US" sz="1800" spc="-2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1"/>
        <p:cNvGrpSpPr/>
        <p:nvPr/>
      </p:nvGrpSpPr>
      <p:grpSpPr>
        <a:xfrm>
          <a:off x="0" y="0"/>
          <a:ext cx="0" cy="0"/>
          <a:chOff x="0" y="0"/>
          <a:chExt cx="0" cy="0"/>
        </a:xfrm>
      </p:grpSpPr>
      <p:sp>
        <p:nvSpPr>
          <p:cNvPr id="1582" name="Google Shape;1582;p39"/>
          <p:cNvSpPr/>
          <p:nvPr/>
        </p:nvSpPr>
        <p:spPr>
          <a:xfrm>
            <a:off x="241801" y="222721"/>
            <a:ext cx="6342623" cy="4641762"/>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1600" name="Google Shape;1600;p39"/>
          <p:cNvGrpSpPr/>
          <p:nvPr/>
        </p:nvGrpSpPr>
        <p:grpSpPr>
          <a:xfrm rot="-2403055">
            <a:off x="5957245" y="4484399"/>
            <a:ext cx="921547" cy="275055"/>
            <a:chOff x="275" y="1558900"/>
            <a:chExt cx="7619656" cy="2481200"/>
          </a:xfrm>
        </p:grpSpPr>
        <p:sp>
          <p:nvSpPr>
            <p:cNvPr id="1601" name="Google Shape;1601;p39"/>
            <p:cNvSpPr/>
            <p:nvPr/>
          </p:nvSpPr>
          <p:spPr>
            <a:xfrm>
              <a:off x="275" y="1558900"/>
              <a:ext cx="7619656" cy="2480967"/>
            </a:xfrm>
            <a:custGeom>
              <a:avLst/>
              <a:gdLst/>
              <a:ahLst/>
              <a:cxnLst/>
              <a:rect l="l" t="t" r="r" b="b"/>
              <a:pathLst>
                <a:path w="281792" h="94811" extrusionOk="0">
                  <a:moveTo>
                    <a:pt x="1" y="1"/>
                  </a:moveTo>
                  <a:cubicBezTo>
                    <a:pt x="1541" y="2861"/>
                    <a:pt x="3301" y="5500"/>
                    <a:pt x="5390" y="8030"/>
                  </a:cubicBezTo>
                  <a:cubicBezTo>
                    <a:pt x="6820" y="9570"/>
                    <a:pt x="8140" y="11220"/>
                    <a:pt x="9350" y="12979"/>
                  </a:cubicBezTo>
                  <a:cubicBezTo>
                    <a:pt x="9790" y="13639"/>
                    <a:pt x="10230" y="14409"/>
                    <a:pt x="10340" y="15289"/>
                  </a:cubicBezTo>
                  <a:cubicBezTo>
                    <a:pt x="10450" y="15949"/>
                    <a:pt x="10120" y="16609"/>
                    <a:pt x="9680" y="17159"/>
                  </a:cubicBezTo>
                  <a:cubicBezTo>
                    <a:pt x="8140" y="18589"/>
                    <a:pt x="6490" y="19909"/>
                    <a:pt x="4730" y="21009"/>
                  </a:cubicBezTo>
                  <a:cubicBezTo>
                    <a:pt x="3741" y="21779"/>
                    <a:pt x="2311" y="23208"/>
                    <a:pt x="2861" y="24528"/>
                  </a:cubicBezTo>
                  <a:cubicBezTo>
                    <a:pt x="3521" y="26068"/>
                    <a:pt x="4511" y="27388"/>
                    <a:pt x="5720" y="28598"/>
                  </a:cubicBezTo>
                  <a:cubicBezTo>
                    <a:pt x="6820" y="29588"/>
                    <a:pt x="7810" y="30798"/>
                    <a:pt x="8470" y="32007"/>
                  </a:cubicBezTo>
                  <a:cubicBezTo>
                    <a:pt x="8800" y="33217"/>
                    <a:pt x="8580" y="34427"/>
                    <a:pt x="7810" y="35307"/>
                  </a:cubicBezTo>
                  <a:cubicBezTo>
                    <a:pt x="6930" y="36517"/>
                    <a:pt x="6050" y="37727"/>
                    <a:pt x="5280" y="39047"/>
                  </a:cubicBezTo>
                  <a:cubicBezTo>
                    <a:pt x="4950" y="39707"/>
                    <a:pt x="4621" y="40367"/>
                    <a:pt x="4291" y="41026"/>
                  </a:cubicBezTo>
                  <a:cubicBezTo>
                    <a:pt x="3851" y="41576"/>
                    <a:pt x="3631" y="42346"/>
                    <a:pt x="3521" y="43116"/>
                  </a:cubicBezTo>
                  <a:cubicBezTo>
                    <a:pt x="3851" y="45866"/>
                    <a:pt x="7810" y="47406"/>
                    <a:pt x="7260" y="50266"/>
                  </a:cubicBezTo>
                  <a:cubicBezTo>
                    <a:pt x="6820" y="52685"/>
                    <a:pt x="4071" y="53895"/>
                    <a:pt x="3301" y="56095"/>
                  </a:cubicBezTo>
                  <a:cubicBezTo>
                    <a:pt x="2861" y="57855"/>
                    <a:pt x="3741" y="59065"/>
                    <a:pt x="4730" y="60384"/>
                  </a:cubicBezTo>
                  <a:cubicBezTo>
                    <a:pt x="5500" y="61264"/>
                    <a:pt x="6270" y="62254"/>
                    <a:pt x="5830" y="63464"/>
                  </a:cubicBezTo>
                  <a:cubicBezTo>
                    <a:pt x="5500" y="64014"/>
                    <a:pt x="5060" y="64454"/>
                    <a:pt x="4621" y="64894"/>
                  </a:cubicBezTo>
                  <a:cubicBezTo>
                    <a:pt x="3961" y="65334"/>
                    <a:pt x="3521" y="65994"/>
                    <a:pt x="3191" y="66764"/>
                  </a:cubicBezTo>
                  <a:cubicBezTo>
                    <a:pt x="2861" y="67424"/>
                    <a:pt x="3081" y="68304"/>
                    <a:pt x="3521" y="68964"/>
                  </a:cubicBezTo>
                  <a:cubicBezTo>
                    <a:pt x="4071" y="69513"/>
                    <a:pt x="4621" y="70063"/>
                    <a:pt x="5280" y="70503"/>
                  </a:cubicBezTo>
                  <a:cubicBezTo>
                    <a:pt x="6930" y="72153"/>
                    <a:pt x="9350" y="73253"/>
                    <a:pt x="10780" y="75123"/>
                  </a:cubicBezTo>
                  <a:cubicBezTo>
                    <a:pt x="11330" y="75673"/>
                    <a:pt x="11550" y="76443"/>
                    <a:pt x="11220" y="77213"/>
                  </a:cubicBezTo>
                  <a:cubicBezTo>
                    <a:pt x="10780" y="78203"/>
                    <a:pt x="10010" y="78972"/>
                    <a:pt x="9130" y="79742"/>
                  </a:cubicBezTo>
                  <a:cubicBezTo>
                    <a:pt x="8030" y="80622"/>
                    <a:pt x="6930" y="81392"/>
                    <a:pt x="5720" y="82162"/>
                  </a:cubicBezTo>
                  <a:cubicBezTo>
                    <a:pt x="5170" y="82492"/>
                    <a:pt x="4621" y="82822"/>
                    <a:pt x="4071" y="83042"/>
                  </a:cubicBezTo>
                  <a:lnTo>
                    <a:pt x="3411" y="83372"/>
                  </a:lnTo>
                  <a:cubicBezTo>
                    <a:pt x="3081" y="83592"/>
                    <a:pt x="3301" y="83702"/>
                    <a:pt x="3521" y="83922"/>
                  </a:cubicBezTo>
                  <a:cubicBezTo>
                    <a:pt x="4291" y="84802"/>
                    <a:pt x="5830" y="85352"/>
                    <a:pt x="6270" y="86562"/>
                  </a:cubicBezTo>
                  <a:cubicBezTo>
                    <a:pt x="6710" y="87662"/>
                    <a:pt x="5940" y="88651"/>
                    <a:pt x="5280" y="89421"/>
                  </a:cubicBezTo>
                  <a:cubicBezTo>
                    <a:pt x="4181" y="90741"/>
                    <a:pt x="2971" y="91951"/>
                    <a:pt x="1761" y="93161"/>
                  </a:cubicBezTo>
                  <a:cubicBezTo>
                    <a:pt x="1101" y="93711"/>
                    <a:pt x="551" y="94261"/>
                    <a:pt x="1" y="94811"/>
                  </a:cubicBezTo>
                  <a:lnTo>
                    <a:pt x="281791" y="94811"/>
                  </a:lnTo>
                  <a:lnTo>
                    <a:pt x="281791" y="93931"/>
                  </a:lnTo>
                  <a:cubicBezTo>
                    <a:pt x="281351" y="93161"/>
                    <a:pt x="280802" y="92501"/>
                    <a:pt x="280252" y="91841"/>
                  </a:cubicBezTo>
                  <a:cubicBezTo>
                    <a:pt x="279592" y="90961"/>
                    <a:pt x="278822" y="90191"/>
                    <a:pt x="278162" y="89421"/>
                  </a:cubicBezTo>
                  <a:cubicBezTo>
                    <a:pt x="277502" y="88541"/>
                    <a:pt x="277172" y="87992"/>
                    <a:pt x="276512" y="87332"/>
                  </a:cubicBezTo>
                  <a:cubicBezTo>
                    <a:pt x="275522" y="86452"/>
                    <a:pt x="274642" y="85352"/>
                    <a:pt x="273982" y="84032"/>
                  </a:cubicBezTo>
                  <a:cubicBezTo>
                    <a:pt x="273432" y="83042"/>
                    <a:pt x="274202" y="82162"/>
                    <a:pt x="275082" y="81612"/>
                  </a:cubicBezTo>
                  <a:cubicBezTo>
                    <a:pt x="276402" y="80842"/>
                    <a:pt x="277942" y="79852"/>
                    <a:pt x="277832" y="78093"/>
                  </a:cubicBezTo>
                  <a:cubicBezTo>
                    <a:pt x="277612" y="76773"/>
                    <a:pt x="276842" y="75453"/>
                    <a:pt x="275742" y="74683"/>
                  </a:cubicBezTo>
                  <a:cubicBezTo>
                    <a:pt x="274752" y="73693"/>
                    <a:pt x="273542" y="72813"/>
                    <a:pt x="272442" y="71823"/>
                  </a:cubicBezTo>
                  <a:cubicBezTo>
                    <a:pt x="271453" y="71053"/>
                    <a:pt x="270573" y="69953"/>
                    <a:pt x="270243" y="68634"/>
                  </a:cubicBezTo>
                  <a:cubicBezTo>
                    <a:pt x="270023" y="67644"/>
                    <a:pt x="270903" y="66764"/>
                    <a:pt x="271672" y="66104"/>
                  </a:cubicBezTo>
                  <a:cubicBezTo>
                    <a:pt x="272662" y="65224"/>
                    <a:pt x="273762" y="64344"/>
                    <a:pt x="274862" y="63574"/>
                  </a:cubicBezTo>
                  <a:cubicBezTo>
                    <a:pt x="276072" y="62804"/>
                    <a:pt x="277172" y="61704"/>
                    <a:pt x="277942" y="60494"/>
                  </a:cubicBezTo>
                  <a:cubicBezTo>
                    <a:pt x="278272" y="59505"/>
                    <a:pt x="277832" y="58295"/>
                    <a:pt x="276952" y="57745"/>
                  </a:cubicBezTo>
                  <a:cubicBezTo>
                    <a:pt x="276182" y="57195"/>
                    <a:pt x="275412" y="56645"/>
                    <a:pt x="274532" y="56205"/>
                  </a:cubicBezTo>
                  <a:cubicBezTo>
                    <a:pt x="273872" y="55985"/>
                    <a:pt x="273322" y="55545"/>
                    <a:pt x="272772" y="54995"/>
                  </a:cubicBezTo>
                  <a:cubicBezTo>
                    <a:pt x="271672" y="53345"/>
                    <a:pt x="274312" y="51585"/>
                    <a:pt x="275522" y="51035"/>
                  </a:cubicBezTo>
                  <a:cubicBezTo>
                    <a:pt x="276732" y="50485"/>
                    <a:pt x="278712" y="49826"/>
                    <a:pt x="278492" y="47956"/>
                  </a:cubicBezTo>
                  <a:cubicBezTo>
                    <a:pt x="278272" y="46196"/>
                    <a:pt x="276842" y="44986"/>
                    <a:pt x="275852" y="43886"/>
                  </a:cubicBezTo>
                  <a:cubicBezTo>
                    <a:pt x="274862" y="42896"/>
                    <a:pt x="273982" y="41686"/>
                    <a:pt x="273212" y="40477"/>
                  </a:cubicBezTo>
                  <a:cubicBezTo>
                    <a:pt x="272662" y="39707"/>
                    <a:pt x="272332" y="38717"/>
                    <a:pt x="272552" y="37727"/>
                  </a:cubicBezTo>
                  <a:cubicBezTo>
                    <a:pt x="272992" y="35967"/>
                    <a:pt x="275302" y="35197"/>
                    <a:pt x="276512" y="34207"/>
                  </a:cubicBezTo>
                  <a:cubicBezTo>
                    <a:pt x="277722" y="33327"/>
                    <a:pt x="278712" y="32227"/>
                    <a:pt x="279262" y="30908"/>
                  </a:cubicBezTo>
                  <a:cubicBezTo>
                    <a:pt x="279592" y="30138"/>
                    <a:pt x="279482" y="29148"/>
                    <a:pt x="278822" y="28598"/>
                  </a:cubicBezTo>
                  <a:cubicBezTo>
                    <a:pt x="278382" y="28048"/>
                    <a:pt x="277832" y="27608"/>
                    <a:pt x="277172" y="27168"/>
                  </a:cubicBezTo>
                  <a:cubicBezTo>
                    <a:pt x="276402" y="26618"/>
                    <a:pt x="275742" y="25958"/>
                    <a:pt x="274972" y="25298"/>
                  </a:cubicBezTo>
                  <a:cubicBezTo>
                    <a:pt x="274752" y="25078"/>
                    <a:pt x="274312" y="24748"/>
                    <a:pt x="274202" y="24418"/>
                  </a:cubicBezTo>
                  <a:cubicBezTo>
                    <a:pt x="274202" y="23978"/>
                    <a:pt x="274202" y="23648"/>
                    <a:pt x="274422" y="23318"/>
                  </a:cubicBezTo>
                  <a:cubicBezTo>
                    <a:pt x="274642" y="22768"/>
                    <a:pt x="274862" y="22218"/>
                    <a:pt x="275192" y="21779"/>
                  </a:cubicBezTo>
                  <a:cubicBezTo>
                    <a:pt x="276072" y="20899"/>
                    <a:pt x="277172" y="20349"/>
                    <a:pt x="277942" y="19359"/>
                  </a:cubicBezTo>
                  <a:cubicBezTo>
                    <a:pt x="278932" y="18259"/>
                    <a:pt x="278602" y="16609"/>
                    <a:pt x="277282" y="15839"/>
                  </a:cubicBezTo>
                  <a:cubicBezTo>
                    <a:pt x="276292" y="14959"/>
                    <a:pt x="275082" y="14409"/>
                    <a:pt x="274092" y="13529"/>
                  </a:cubicBezTo>
                  <a:cubicBezTo>
                    <a:pt x="273212" y="12979"/>
                    <a:pt x="272772" y="12100"/>
                    <a:pt x="272772" y="11110"/>
                  </a:cubicBezTo>
                  <a:cubicBezTo>
                    <a:pt x="273102" y="8910"/>
                    <a:pt x="275192" y="7040"/>
                    <a:pt x="276732" y="5610"/>
                  </a:cubicBezTo>
                  <a:cubicBezTo>
                    <a:pt x="277722" y="4620"/>
                    <a:pt x="278712" y="3630"/>
                    <a:pt x="279702" y="2641"/>
                  </a:cubicBezTo>
                  <a:cubicBezTo>
                    <a:pt x="280582" y="1871"/>
                    <a:pt x="281241" y="991"/>
                    <a:pt x="281791" y="1"/>
                  </a:cubicBezTo>
                  <a:close/>
                </a:path>
              </a:pathLst>
            </a:cu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602" name="Google Shape;1602;p39"/>
            <p:cNvSpPr/>
            <p:nvPr/>
          </p:nvSpPr>
          <p:spPr>
            <a:xfrm>
              <a:off x="306850" y="1594325"/>
              <a:ext cx="409725" cy="509975"/>
            </a:xfrm>
            <a:custGeom>
              <a:avLst/>
              <a:gdLst/>
              <a:ahLst/>
              <a:cxnLst/>
              <a:rect l="l" t="t" r="r" b="b"/>
              <a:pathLst>
                <a:path w="16389" h="20399" extrusionOk="0">
                  <a:moveTo>
                    <a:pt x="7817" y="7237"/>
                  </a:moveTo>
                  <a:cubicBezTo>
                    <a:pt x="7765" y="7275"/>
                    <a:pt x="7722" y="7301"/>
                    <a:pt x="7700" y="7301"/>
                  </a:cubicBezTo>
                  <a:cubicBezTo>
                    <a:pt x="7743" y="7280"/>
                    <a:pt x="7781" y="7258"/>
                    <a:pt x="7817" y="7237"/>
                  </a:cubicBezTo>
                  <a:close/>
                  <a:moveTo>
                    <a:pt x="7186" y="8082"/>
                  </a:moveTo>
                  <a:cubicBezTo>
                    <a:pt x="7174" y="8082"/>
                    <a:pt x="7040" y="8331"/>
                    <a:pt x="7040" y="8401"/>
                  </a:cubicBezTo>
                  <a:cubicBezTo>
                    <a:pt x="7159" y="8162"/>
                    <a:pt x="7192" y="8082"/>
                    <a:pt x="7186" y="8082"/>
                  </a:cubicBezTo>
                  <a:close/>
                  <a:moveTo>
                    <a:pt x="6846" y="9553"/>
                  </a:moveTo>
                  <a:cubicBezTo>
                    <a:pt x="6836" y="9610"/>
                    <a:pt x="6828" y="9646"/>
                    <a:pt x="6824" y="9646"/>
                  </a:cubicBezTo>
                  <a:cubicBezTo>
                    <a:pt x="6821" y="9646"/>
                    <a:pt x="6820" y="9635"/>
                    <a:pt x="6820" y="9611"/>
                  </a:cubicBezTo>
                  <a:cubicBezTo>
                    <a:pt x="6831" y="9590"/>
                    <a:pt x="6839" y="9571"/>
                    <a:pt x="6846" y="9553"/>
                  </a:cubicBezTo>
                  <a:close/>
                  <a:moveTo>
                    <a:pt x="7428" y="11948"/>
                  </a:moveTo>
                  <a:cubicBezTo>
                    <a:pt x="7431" y="11948"/>
                    <a:pt x="7472" y="12003"/>
                    <a:pt x="7525" y="12076"/>
                  </a:cubicBezTo>
                  <a:lnTo>
                    <a:pt x="7525" y="12076"/>
                  </a:lnTo>
                  <a:lnTo>
                    <a:pt x="7480" y="12031"/>
                  </a:lnTo>
                  <a:cubicBezTo>
                    <a:pt x="7441" y="11972"/>
                    <a:pt x="7426" y="11948"/>
                    <a:pt x="7428" y="11948"/>
                  </a:cubicBezTo>
                  <a:close/>
                  <a:moveTo>
                    <a:pt x="7904" y="1"/>
                  </a:moveTo>
                  <a:cubicBezTo>
                    <a:pt x="7219" y="1"/>
                    <a:pt x="6518" y="124"/>
                    <a:pt x="5940" y="372"/>
                  </a:cubicBezTo>
                  <a:lnTo>
                    <a:pt x="6050" y="482"/>
                  </a:lnTo>
                  <a:cubicBezTo>
                    <a:pt x="2310" y="2132"/>
                    <a:pt x="1" y="5871"/>
                    <a:pt x="1" y="9941"/>
                  </a:cubicBezTo>
                  <a:cubicBezTo>
                    <a:pt x="1" y="13900"/>
                    <a:pt x="2200" y="17420"/>
                    <a:pt x="5720" y="19290"/>
                  </a:cubicBezTo>
                  <a:cubicBezTo>
                    <a:pt x="7301" y="20008"/>
                    <a:pt x="9023" y="20398"/>
                    <a:pt x="10762" y="20398"/>
                  </a:cubicBezTo>
                  <a:cubicBezTo>
                    <a:pt x="11686" y="20398"/>
                    <a:pt x="12614" y="20289"/>
                    <a:pt x="13529" y="20060"/>
                  </a:cubicBezTo>
                  <a:cubicBezTo>
                    <a:pt x="15399" y="19510"/>
                    <a:pt x="16389" y="17640"/>
                    <a:pt x="15949" y="15770"/>
                  </a:cubicBezTo>
                  <a:cubicBezTo>
                    <a:pt x="15481" y="14273"/>
                    <a:pt x="14058" y="13253"/>
                    <a:pt x="12492" y="13253"/>
                  </a:cubicBezTo>
                  <a:cubicBezTo>
                    <a:pt x="12218" y="13253"/>
                    <a:pt x="11938" y="13285"/>
                    <a:pt x="11659" y="13350"/>
                  </a:cubicBezTo>
                  <a:cubicBezTo>
                    <a:pt x="11549" y="13350"/>
                    <a:pt x="11330" y="13460"/>
                    <a:pt x="11110" y="13570"/>
                  </a:cubicBezTo>
                  <a:lnTo>
                    <a:pt x="10230" y="13570"/>
                  </a:lnTo>
                  <a:cubicBezTo>
                    <a:pt x="10093" y="13543"/>
                    <a:pt x="9982" y="13523"/>
                    <a:pt x="9893" y="13508"/>
                  </a:cubicBezTo>
                  <a:lnTo>
                    <a:pt x="9893" y="13508"/>
                  </a:lnTo>
                  <a:cubicBezTo>
                    <a:pt x="10047" y="13570"/>
                    <a:pt x="10138" y="13570"/>
                    <a:pt x="10230" y="13570"/>
                  </a:cubicBezTo>
                  <a:lnTo>
                    <a:pt x="10010" y="13570"/>
                  </a:lnTo>
                  <a:cubicBezTo>
                    <a:pt x="9790" y="13570"/>
                    <a:pt x="9472" y="13473"/>
                    <a:pt x="9610" y="13473"/>
                  </a:cubicBezTo>
                  <a:cubicBezTo>
                    <a:pt x="9654" y="13473"/>
                    <a:pt x="9742" y="13482"/>
                    <a:pt x="9893" y="13508"/>
                  </a:cubicBezTo>
                  <a:lnTo>
                    <a:pt x="9893" y="13508"/>
                  </a:lnTo>
                  <a:cubicBezTo>
                    <a:pt x="9862" y="13495"/>
                    <a:pt x="9827" y="13479"/>
                    <a:pt x="9790" y="13460"/>
                  </a:cubicBezTo>
                  <a:cubicBezTo>
                    <a:pt x="9570" y="13387"/>
                    <a:pt x="9350" y="13314"/>
                    <a:pt x="9130" y="13240"/>
                  </a:cubicBezTo>
                  <a:lnTo>
                    <a:pt x="9130" y="13240"/>
                  </a:lnTo>
                  <a:lnTo>
                    <a:pt x="8690" y="13020"/>
                  </a:lnTo>
                  <a:cubicBezTo>
                    <a:pt x="8630" y="13020"/>
                    <a:pt x="8569" y="12987"/>
                    <a:pt x="8491" y="12940"/>
                  </a:cubicBezTo>
                  <a:lnTo>
                    <a:pt x="8491" y="12940"/>
                  </a:lnTo>
                  <a:cubicBezTo>
                    <a:pt x="8485" y="12931"/>
                    <a:pt x="8478" y="12921"/>
                    <a:pt x="8470" y="12910"/>
                  </a:cubicBezTo>
                  <a:cubicBezTo>
                    <a:pt x="8030" y="12581"/>
                    <a:pt x="8030" y="12581"/>
                    <a:pt x="7810" y="12361"/>
                  </a:cubicBezTo>
                  <a:lnTo>
                    <a:pt x="7700" y="12251"/>
                  </a:lnTo>
                  <a:lnTo>
                    <a:pt x="7700" y="12251"/>
                  </a:lnTo>
                  <a:cubicBezTo>
                    <a:pt x="7700" y="12251"/>
                    <a:pt x="7700" y="12251"/>
                    <a:pt x="7700" y="12251"/>
                  </a:cubicBezTo>
                  <a:cubicBezTo>
                    <a:pt x="7590" y="12141"/>
                    <a:pt x="7370" y="11701"/>
                    <a:pt x="7260" y="11481"/>
                  </a:cubicBezTo>
                  <a:cubicBezTo>
                    <a:pt x="7258" y="11479"/>
                    <a:pt x="7257" y="11477"/>
                    <a:pt x="7255" y="11476"/>
                  </a:cubicBezTo>
                  <a:lnTo>
                    <a:pt x="7255" y="11476"/>
                  </a:lnTo>
                  <a:cubicBezTo>
                    <a:pt x="7247" y="11404"/>
                    <a:pt x="7222" y="11332"/>
                    <a:pt x="7150" y="11261"/>
                  </a:cubicBezTo>
                  <a:lnTo>
                    <a:pt x="7150" y="11261"/>
                  </a:lnTo>
                  <a:cubicBezTo>
                    <a:pt x="7127" y="11193"/>
                    <a:pt x="7105" y="11125"/>
                    <a:pt x="7067" y="11072"/>
                  </a:cubicBezTo>
                  <a:lnTo>
                    <a:pt x="7067" y="11072"/>
                  </a:lnTo>
                  <a:cubicBezTo>
                    <a:pt x="6991" y="10878"/>
                    <a:pt x="6930" y="10654"/>
                    <a:pt x="6930" y="10491"/>
                  </a:cubicBezTo>
                  <a:cubicBezTo>
                    <a:pt x="6930" y="10428"/>
                    <a:pt x="6930" y="10381"/>
                    <a:pt x="6930" y="10381"/>
                  </a:cubicBezTo>
                  <a:cubicBezTo>
                    <a:pt x="6930" y="10051"/>
                    <a:pt x="6930" y="9721"/>
                    <a:pt x="6930" y="9391"/>
                  </a:cubicBezTo>
                  <a:lnTo>
                    <a:pt x="6930" y="8951"/>
                  </a:lnTo>
                  <a:cubicBezTo>
                    <a:pt x="6930" y="8951"/>
                    <a:pt x="6896" y="9220"/>
                    <a:pt x="6866" y="9424"/>
                  </a:cubicBezTo>
                  <a:lnTo>
                    <a:pt x="6866" y="9424"/>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192"/>
                    <a:pt x="7570" y="7652"/>
                    <a:pt x="7601" y="7462"/>
                  </a:cubicBezTo>
                  <a:lnTo>
                    <a:pt x="7601" y="7462"/>
                  </a:lnTo>
                  <a:cubicBezTo>
                    <a:pt x="7711" y="7346"/>
                    <a:pt x="7842" y="7269"/>
                    <a:pt x="7920" y="7191"/>
                  </a:cubicBezTo>
                  <a:lnTo>
                    <a:pt x="7975" y="7136"/>
                  </a:lnTo>
                  <a:lnTo>
                    <a:pt x="7975" y="7136"/>
                  </a:lnTo>
                  <a:cubicBezTo>
                    <a:pt x="8057" y="7081"/>
                    <a:pt x="8140" y="7026"/>
                    <a:pt x="8250" y="6971"/>
                  </a:cubicBezTo>
                  <a:cubicBezTo>
                    <a:pt x="8580" y="6751"/>
                    <a:pt x="9020" y="6531"/>
                    <a:pt x="9350" y="6311"/>
                  </a:cubicBezTo>
                  <a:cubicBezTo>
                    <a:pt x="10120" y="5871"/>
                    <a:pt x="10780" y="5211"/>
                    <a:pt x="11000" y="4331"/>
                  </a:cubicBezTo>
                  <a:cubicBezTo>
                    <a:pt x="11440" y="2462"/>
                    <a:pt x="10450" y="592"/>
                    <a:pt x="8580" y="42"/>
                  </a:cubicBezTo>
                  <a:cubicBezTo>
                    <a:pt x="8360" y="14"/>
                    <a:pt x="8133" y="1"/>
                    <a:pt x="79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3" name="Google Shape;1603;p39"/>
            <p:cNvSpPr/>
            <p:nvPr/>
          </p:nvSpPr>
          <p:spPr>
            <a:xfrm>
              <a:off x="953025" y="1593900"/>
              <a:ext cx="455575" cy="510175"/>
            </a:xfrm>
            <a:custGeom>
              <a:avLst/>
              <a:gdLst/>
              <a:ahLst/>
              <a:cxnLst/>
              <a:rect l="l" t="t" r="r" b="b"/>
              <a:pathLst>
                <a:path w="18223" h="20407" extrusionOk="0">
                  <a:moveTo>
                    <a:pt x="8909" y="7497"/>
                  </a:moveTo>
                  <a:lnTo>
                    <a:pt x="8909" y="7497"/>
                  </a:lnTo>
                  <a:cubicBezTo>
                    <a:pt x="8791" y="7578"/>
                    <a:pt x="8666" y="7664"/>
                    <a:pt x="8655" y="7664"/>
                  </a:cubicBezTo>
                  <a:cubicBezTo>
                    <a:pt x="8647" y="7664"/>
                    <a:pt x="8686" y="7630"/>
                    <a:pt x="8800" y="7538"/>
                  </a:cubicBezTo>
                  <a:cubicBezTo>
                    <a:pt x="8838" y="7526"/>
                    <a:pt x="8874" y="7512"/>
                    <a:pt x="8909" y="7497"/>
                  </a:cubicBezTo>
                  <a:close/>
                  <a:moveTo>
                    <a:pt x="7716" y="9172"/>
                  </a:moveTo>
                  <a:cubicBezTo>
                    <a:pt x="7695" y="9226"/>
                    <a:pt x="7680" y="9262"/>
                    <a:pt x="7678" y="9262"/>
                  </a:cubicBezTo>
                  <a:cubicBezTo>
                    <a:pt x="7676" y="9262"/>
                    <a:pt x="7683" y="9240"/>
                    <a:pt x="7700" y="9188"/>
                  </a:cubicBezTo>
                  <a:cubicBezTo>
                    <a:pt x="7706" y="9182"/>
                    <a:pt x="7711" y="9177"/>
                    <a:pt x="7716" y="9172"/>
                  </a:cubicBezTo>
                  <a:close/>
                  <a:moveTo>
                    <a:pt x="7590" y="10728"/>
                  </a:moveTo>
                  <a:cubicBezTo>
                    <a:pt x="7637" y="10883"/>
                    <a:pt x="7672" y="11007"/>
                    <a:pt x="7699" y="11105"/>
                  </a:cubicBezTo>
                  <a:lnTo>
                    <a:pt x="7699" y="11105"/>
                  </a:lnTo>
                  <a:cubicBezTo>
                    <a:pt x="7672" y="10970"/>
                    <a:pt x="7644" y="10836"/>
                    <a:pt x="7590" y="10728"/>
                  </a:cubicBezTo>
                  <a:close/>
                  <a:moveTo>
                    <a:pt x="7699" y="11105"/>
                  </a:moveTo>
                  <a:cubicBezTo>
                    <a:pt x="7717" y="11196"/>
                    <a:pt x="7735" y="11287"/>
                    <a:pt x="7761" y="11371"/>
                  </a:cubicBezTo>
                  <a:lnTo>
                    <a:pt x="7761" y="11371"/>
                  </a:lnTo>
                  <a:cubicBezTo>
                    <a:pt x="7753" y="11321"/>
                    <a:pt x="7734" y="11236"/>
                    <a:pt x="7699" y="11105"/>
                  </a:cubicBezTo>
                  <a:close/>
                  <a:moveTo>
                    <a:pt x="7920" y="12042"/>
                  </a:moveTo>
                  <a:cubicBezTo>
                    <a:pt x="7955" y="12132"/>
                    <a:pt x="7983" y="12203"/>
                    <a:pt x="7983" y="12203"/>
                  </a:cubicBezTo>
                  <a:cubicBezTo>
                    <a:pt x="7982" y="12203"/>
                    <a:pt x="7965" y="12160"/>
                    <a:pt x="7920" y="12048"/>
                  </a:cubicBezTo>
                  <a:cubicBezTo>
                    <a:pt x="7920" y="12046"/>
                    <a:pt x="7920" y="12044"/>
                    <a:pt x="7920" y="12042"/>
                  </a:cubicBezTo>
                  <a:close/>
                  <a:moveTo>
                    <a:pt x="11129" y="0"/>
                  </a:moveTo>
                  <a:cubicBezTo>
                    <a:pt x="9920" y="0"/>
                    <a:pt x="8723" y="192"/>
                    <a:pt x="7590" y="609"/>
                  </a:cubicBezTo>
                  <a:cubicBezTo>
                    <a:pt x="5500" y="1269"/>
                    <a:pt x="3741" y="2699"/>
                    <a:pt x="2421" y="4458"/>
                  </a:cubicBezTo>
                  <a:cubicBezTo>
                    <a:pt x="221" y="7758"/>
                    <a:pt x="1" y="11938"/>
                    <a:pt x="1761" y="15457"/>
                  </a:cubicBezTo>
                  <a:cubicBezTo>
                    <a:pt x="2861" y="17437"/>
                    <a:pt x="4621" y="18977"/>
                    <a:pt x="6710" y="19967"/>
                  </a:cubicBezTo>
                  <a:cubicBezTo>
                    <a:pt x="7224" y="20260"/>
                    <a:pt x="7786" y="20407"/>
                    <a:pt x="8397" y="20407"/>
                  </a:cubicBezTo>
                  <a:cubicBezTo>
                    <a:pt x="8702" y="20407"/>
                    <a:pt x="9020" y="20370"/>
                    <a:pt x="9350" y="20297"/>
                  </a:cubicBezTo>
                  <a:cubicBezTo>
                    <a:pt x="10120" y="20077"/>
                    <a:pt x="10890" y="19417"/>
                    <a:pt x="11330" y="18647"/>
                  </a:cubicBezTo>
                  <a:cubicBezTo>
                    <a:pt x="12100" y="17217"/>
                    <a:pt x="11880" y="14797"/>
                    <a:pt x="10120" y="14027"/>
                  </a:cubicBezTo>
                  <a:lnTo>
                    <a:pt x="10340" y="14027"/>
                  </a:lnTo>
                  <a:cubicBezTo>
                    <a:pt x="9900" y="13917"/>
                    <a:pt x="9570" y="13697"/>
                    <a:pt x="9240" y="13477"/>
                  </a:cubicBezTo>
                  <a:lnTo>
                    <a:pt x="8910" y="13257"/>
                  </a:lnTo>
                  <a:lnTo>
                    <a:pt x="8910" y="13257"/>
                  </a:lnTo>
                  <a:cubicBezTo>
                    <a:pt x="8662" y="13009"/>
                    <a:pt x="8554" y="12901"/>
                    <a:pt x="8360" y="12708"/>
                  </a:cubicBezTo>
                  <a:lnTo>
                    <a:pt x="8360" y="12708"/>
                  </a:lnTo>
                  <a:lnTo>
                    <a:pt x="8250" y="12488"/>
                  </a:lnTo>
                  <a:cubicBezTo>
                    <a:pt x="8095" y="12332"/>
                    <a:pt x="7995" y="12122"/>
                    <a:pt x="7910" y="11935"/>
                  </a:cubicBezTo>
                  <a:lnTo>
                    <a:pt x="7910" y="11935"/>
                  </a:lnTo>
                  <a:cubicBezTo>
                    <a:pt x="7883" y="11783"/>
                    <a:pt x="7810" y="11677"/>
                    <a:pt x="7810" y="11498"/>
                  </a:cubicBezTo>
                  <a:cubicBezTo>
                    <a:pt x="7791" y="11458"/>
                    <a:pt x="7774" y="11416"/>
                    <a:pt x="7761" y="11371"/>
                  </a:cubicBezTo>
                  <a:lnTo>
                    <a:pt x="7761" y="11371"/>
                  </a:lnTo>
                  <a:cubicBezTo>
                    <a:pt x="7767" y="11412"/>
                    <a:pt x="7765" y="11430"/>
                    <a:pt x="7758" y="11430"/>
                  </a:cubicBezTo>
                  <a:cubicBezTo>
                    <a:pt x="7734" y="11430"/>
                    <a:pt x="7647" y="11229"/>
                    <a:pt x="7590" y="11058"/>
                  </a:cubicBezTo>
                  <a:cubicBezTo>
                    <a:pt x="7480" y="10728"/>
                    <a:pt x="7590" y="10728"/>
                    <a:pt x="7590" y="10508"/>
                  </a:cubicBezTo>
                  <a:lnTo>
                    <a:pt x="7590" y="10061"/>
                  </a:lnTo>
                  <a:lnTo>
                    <a:pt x="7590" y="10061"/>
                  </a:lnTo>
                  <a:cubicBezTo>
                    <a:pt x="7620" y="9877"/>
                    <a:pt x="7660" y="9639"/>
                    <a:pt x="7700" y="9518"/>
                  </a:cubicBezTo>
                  <a:cubicBezTo>
                    <a:pt x="7796" y="9230"/>
                    <a:pt x="7892" y="9025"/>
                    <a:pt x="7915" y="8758"/>
                  </a:cubicBezTo>
                  <a:lnTo>
                    <a:pt x="7915" y="8758"/>
                  </a:lnTo>
                  <a:lnTo>
                    <a:pt x="8030" y="8528"/>
                  </a:lnTo>
                  <a:cubicBezTo>
                    <a:pt x="8170" y="8318"/>
                    <a:pt x="8532" y="7930"/>
                    <a:pt x="8523" y="7930"/>
                  </a:cubicBezTo>
                  <a:cubicBezTo>
                    <a:pt x="8518" y="7930"/>
                    <a:pt x="8391" y="8058"/>
                    <a:pt x="8030" y="8418"/>
                  </a:cubicBezTo>
                  <a:cubicBezTo>
                    <a:pt x="8250" y="8198"/>
                    <a:pt x="8470" y="7978"/>
                    <a:pt x="8690" y="7758"/>
                  </a:cubicBezTo>
                  <a:lnTo>
                    <a:pt x="8988" y="7460"/>
                  </a:lnTo>
                  <a:lnTo>
                    <a:pt x="8988" y="7460"/>
                  </a:lnTo>
                  <a:cubicBezTo>
                    <a:pt x="9138" y="7386"/>
                    <a:pt x="9270" y="7295"/>
                    <a:pt x="9415" y="7216"/>
                  </a:cubicBezTo>
                  <a:lnTo>
                    <a:pt x="9415" y="7216"/>
                  </a:lnTo>
                  <a:cubicBezTo>
                    <a:pt x="9428" y="7214"/>
                    <a:pt x="9443" y="7211"/>
                    <a:pt x="9460" y="7208"/>
                  </a:cubicBezTo>
                  <a:lnTo>
                    <a:pt x="10010" y="6988"/>
                  </a:lnTo>
                  <a:lnTo>
                    <a:pt x="10366" y="6899"/>
                  </a:lnTo>
                  <a:lnTo>
                    <a:pt x="10366" y="6899"/>
                  </a:lnTo>
                  <a:cubicBezTo>
                    <a:pt x="10303" y="6906"/>
                    <a:pt x="10254" y="6910"/>
                    <a:pt x="10232" y="6910"/>
                  </a:cubicBezTo>
                  <a:cubicBezTo>
                    <a:pt x="10201" y="6910"/>
                    <a:pt x="10224" y="6901"/>
                    <a:pt x="10340" y="6878"/>
                  </a:cubicBezTo>
                  <a:lnTo>
                    <a:pt x="10450" y="6878"/>
                  </a:lnTo>
                  <a:lnTo>
                    <a:pt x="10366" y="6899"/>
                  </a:lnTo>
                  <a:lnTo>
                    <a:pt x="10366" y="6899"/>
                  </a:lnTo>
                  <a:cubicBezTo>
                    <a:pt x="10423" y="6893"/>
                    <a:pt x="10491" y="6886"/>
                    <a:pt x="10560" y="6878"/>
                  </a:cubicBezTo>
                  <a:lnTo>
                    <a:pt x="11880" y="6878"/>
                  </a:lnTo>
                  <a:cubicBezTo>
                    <a:pt x="11899" y="6878"/>
                    <a:pt x="11917" y="6878"/>
                    <a:pt x="11933" y="6878"/>
                  </a:cubicBezTo>
                  <a:lnTo>
                    <a:pt x="11933" y="6878"/>
                  </a:lnTo>
                  <a:cubicBezTo>
                    <a:pt x="12071" y="6905"/>
                    <a:pt x="12209" y="6933"/>
                    <a:pt x="12320" y="6988"/>
                  </a:cubicBezTo>
                  <a:cubicBezTo>
                    <a:pt x="12686" y="7089"/>
                    <a:pt x="13035" y="7136"/>
                    <a:pt x="13365" y="7136"/>
                  </a:cubicBezTo>
                  <a:cubicBezTo>
                    <a:pt x="16987" y="7136"/>
                    <a:pt x="18222" y="1498"/>
                    <a:pt x="14190" y="389"/>
                  </a:cubicBezTo>
                  <a:cubicBezTo>
                    <a:pt x="13182" y="137"/>
                    <a:pt x="12151" y="0"/>
                    <a:pt x="111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4" name="Google Shape;1604;p39"/>
            <p:cNvSpPr/>
            <p:nvPr/>
          </p:nvSpPr>
          <p:spPr>
            <a:xfrm>
              <a:off x="1634975" y="1594375"/>
              <a:ext cx="412475" cy="509925"/>
            </a:xfrm>
            <a:custGeom>
              <a:avLst/>
              <a:gdLst/>
              <a:ahLst/>
              <a:cxnLst/>
              <a:rect l="l" t="t" r="r" b="b"/>
              <a:pathLst>
                <a:path w="16499" h="20397" extrusionOk="0">
                  <a:moveTo>
                    <a:pt x="7932" y="7232"/>
                  </a:moveTo>
                  <a:lnTo>
                    <a:pt x="7932" y="7232"/>
                  </a:lnTo>
                  <a:cubicBezTo>
                    <a:pt x="7877" y="7272"/>
                    <a:pt x="7832" y="7299"/>
                    <a:pt x="7809" y="7299"/>
                  </a:cubicBezTo>
                  <a:cubicBezTo>
                    <a:pt x="7854" y="7277"/>
                    <a:pt x="7894" y="7254"/>
                    <a:pt x="7932" y="7232"/>
                  </a:cubicBezTo>
                  <a:close/>
                  <a:moveTo>
                    <a:pt x="6962" y="10383"/>
                  </a:moveTo>
                  <a:cubicBezTo>
                    <a:pt x="6967" y="10439"/>
                    <a:pt x="6971" y="10496"/>
                    <a:pt x="6974" y="10545"/>
                  </a:cubicBezTo>
                  <a:lnTo>
                    <a:pt x="6974" y="10545"/>
                  </a:lnTo>
                  <a:cubicBezTo>
                    <a:pt x="7028" y="10468"/>
                    <a:pt x="7024" y="10400"/>
                    <a:pt x="6962" y="10383"/>
                  </a:cubicBezTo>
                  <a:close/>
                  <a:moveTo>
                    <a:pt x="7259" y="11385"/>
                  </a:moveTo>
                  <a:cubicBezTo>
                    <a:pt x="7259" y="11416"/>
                    <a:pt x="7259" y="11447"/>
                    <a:pt x="7259" y="11479"/>
                  </a:cubicBezTo>
                  <a:cubicBezTo>
                    <a:pt x="7272" y="11492"/>
                    <a:pt x="7285" y="11506"/>
                    <a:pt x="7298" y="11520"/>
                  </a:cubicBezTo>
                  <a:lnTo>
                    <a:pt x="7298" y="11520"/>
                  </a:lnTo>
                  <a:cubicBezTo>
                    <a:pt x="7287" y="11478"/>
                    <a:pt x="7273" y="11432"/>
                    <a:pt x="7259" y="11385"/>
                  </a:cubicBezTo>
                  <a:close/>
                  <a:moveTo>
                    <a:pt x="7691" y="12198"/>
                  </a:moveTo>
                  <a:cubicBezTo>
                    <a:pt x="7708" y="12218"/>
                    <a:pt x="7725" y="12239"/>
                    <a:pt x="7741" y="12258"/>
                  </a:cubicBezTo>
                  <a:lnTo>
                    <a:pt x="7741" y="12258"/>
                  </a:lnTo>
                  <a:cubicBezTo>
                    <a:pt x="7728" y="12252"/>
                    <a:pt x="7713" y="12249"/>
                    <a:pt x="7699" y="12249"/>
                  </a:cubicBezTo>
                  <a:cubicBezTo>
                    <a:pt x="7699" y="12236"/>
                    <a:pt x="7696" y="12219"/>
                    <a:pt x="7691" y="12198"/>
                  </a:cubicBezTo>
                  <a:close/>
                  <a:moveTo>
                    <a:pt x="11549" y="13537"/>
                  </a:moveTo>
                  <a:cubicBezTo>
                    <a:pt x="11551" y="13537"/>
                    <a:pt x="11492" y="13545"/>
                    <a:pt x="11329" y="13568"/>
                  </a:cubicBezTo>
                  <a:lnTo>
                    <a:pt x="11301" y="13568"/>
                  </a:lnTo>
                  <a:cubicBezTo>
                    <a:pt x="11428" y="13553"/>
                    <a:pt x="11546" y="13537"/>
                    <a:pt x="11549" y="13537"/>
                  </a:cubicBezTo>
                  <a:close/>
                  <a:moveTo>
                    <a:pt x="8272" y="0"/>
                  </a:moveTo>
                  <a:cubicBezTo>
                    <a:pt x="7574" y="0"/>
                    <a:pt x="6858" y="144"/>
                    <a:pt x="6269" y="480"/>
                  </a:cubicBezTo>
                  <a:lnTo>
                    <a:pt x="6159" y="480"/>
                  </a:lnTo>
                  <a:cubicBezTo>
                    <a:pt x="2420" y="2130"/>
                    <a:pt x="0" y="5869"/>
                    <a:pt x="110" y="9939"/>
                  </a:cubicBezTo>
                  <a:cubicBezTo>
                    <a:pt x="110" y="13898"/>
                    <a:pt x="2310" y="17418"/>
                    <a:pt x="5720" y="19288"/>
                  </a:cubicBezTo>
                  <a:cubicBezTo>
                    <a:pt x="7372" y="20006"/>
                    <a:pt x="9119" y="20396"/>
                    <a:pt x="10867" y="20396"/>
                  </a:cubicBezTo>
                  <a:cubicBezTo>
                    <a:pt x="11795" y="20396"/>
                    <a:pt x="12724" y="20287"/>
                    <a:pt x="13639" y="20058"/>
                  </a:cubicBezTo>
                  <a:cubicBezTo>
                    <a:pt x="15399" y="19508"/>
                    <a:pt x="16498" y="17638"/>
                    <a:pt x="16058" y="15768"/>
                  </a:cubicBezTo>
                  <a:cubicBezTo>
                    <a:pt x="15591" y="14271"/>
                    <a:pt x="14167" y="13251"/>
                    <a:pt x="12602" y="13251"/>
                  </a:cubicBezTo>
                  <a:cubicBezTo>
                    <a:pt x="12327" y="13251"/>
                    <a:pt x="12048" y="13283"/>
                    <a:pt x="11769" y="13348"/>
                  </a:cubicBezTo>
                  <a:cubicBezTo>
                    <a:pt x="11549" y="13348"/>
                    <a:pt x="11329" y="13458"/>
                    <a:pt x="11109" y="13568"/>
                  </a:cubicBezTo>
                  <a:lnTo>
                    <a:pt x="10339" y="13568"/>
                  </a:lnTo>
                  <a:cubicBezTo>
                    <a:pt x="10184" y="13540"/>
                    <a:pt x="10059" y="13519"/>
                    <a:pt x="9961" y="13504"/>
                  </a:cubicBezTo>
                  <a:lnTo>
                    <a:pt x="9961" y="13504"/>
                  </a:lnTo>
                  <a:cubicBezTo>
                    <a:pt x="10078" y="13568"/>
                    <a:pt x="10247" y="13568"/>
                    <a:pt x="10339" y="13568"/>
                  </a:cubicBezTo>
                  <a:lnTo>
                    <a:pt x="10119" y="13568"/>
                  </a:lnTo>
                  <a:cubicBezTo>
                    <a:pt x="9899" y="13568"/>
                    <a:pt x="9532" y="13471"/>
                    <a:pt x="9671" y="13471"/>
                  </a:cubicBezTo>
                  <a:cubicBezTo>
                    <a:pt x="9714" y="13471"/>
                    <a:pt x="9804" y="13480"/>
                    <a:pt x="9961" y="13504"/>
                  </a:cubicBezTo>
                  <a:lnTo>
                    <a:pt x="9961" y="13504"/>
                  </a:lnTo>
                  <a:cubicBezTo>
                    <a:pt x="9938" y="13491"/>
                    <a:pt x="9917" y="13476"/>
                    <a:pt x="9899" y="13458"/>
                  </a:cubicBezTo>
                  <a:cubicBezTo>
                    <a:pt x="9629" y="13368"/>
                    <a:pt x="9359" y="13279"/>
                    <a:pt x="9029" y="13189"/>
                  </a:cubicBezTo>
                  <a:lnTo>
                    <a:pt x="9029" y="13189"/>
                  </a:lnTo>
                  <a:lnTo>
                    <a:pt x="8689" y="13018"/>
                  </a:lnTo>
                  <a:cubicBezTo>
                    <a:pt x="8580" y="13018"/>
                    <a:pt x="8470" y="12909"/>
                    <a:pt x="8361" y="12800"/>
                  </a:cubicBezTo>
                  <a:lnTo>
                    <a:pt x="8361" y="12800"/>
                  </a:lnTo>
                  <a:cubicBezTo>
                    <a:pt x="8136" y="12575"/>
                    <a:pt x="8112" y="12551"/>
                    <a:pt x="7919" y="12359"/>
                  </a:cubicBezTo>
                  <a:lnTo>
                    <a:pt x="7653" y="12092"/>
                  </a:lnTo>
                  <a:lnTo>
                    <a:pt x="7653" y="12092"/>
                  </a:lnTo>
                  <a:cubicBezTo>
                    <a:pt x="7583" y="11926"/>
                    <a:pt x="7444" y="11682"/>
                    <a:pt x="7298" y="11520"/>
                  </a:cubicBezTo>
                  <a:lnTo>
                    <a:pt x="7298" y="11520"/>
                  </a:lnTo>
                  <a:cubicBezTo>
                    <a:pt x="7327" y="11623"/>
                    <a:pt x="7344" y="11701"/>
                    <a:pt x="7330" y="11701"/>
                  </a:cubicBezTo>
                  <a:cubicBezTo>
                    <a:pt x="7321" y="11701"/>
                    <a:pt x="7299" y="11669"/>
                    <a:pt x="7259" y="11589"/>
                  </a:cubicBezTo>
                  <a:cubicBezTo>
                    <a:pt x="7259" y="11552"/>
                    <a:pt x="7259" y="11515"/>
                    <a:pt x="7259" y="11479"/>
                  </a:cubicBezTo>
                  <a:cubicBezTo>
                    <a:pt x="7259" y="11369"/>
                    <a:pt x="7149" y="11149"/>
                    <a:pt x="7149" y="11039"/>
                  </a:cubicBezTo>
                  <a:lnTo>
                    <a:pt x="7149" y="11039"/>
                  </a:lnTo>
                  <a:cubicBezTo>
                    <a:pt x="7149" y="11039"/>
                    <a:pt x="7208" y="11215"/>
                    <a:pt x="7259" y="11385"/>
                  </a:cubicBezTo>
                  <a:lnTo>
                    <a:pt x="7259" y="11385"/>
                  </a:lnTo>
                  <a:cubicBezTo>
                    <a:pt x="7259" y="11343"/>
                    <a:pt x="7259" y="11301"/>
                    <a:pt x="7259" y="11259"/>
                  </a:cubicBezTo>
                  <a:cubicBezTo>
                    <a:pt x="7165" y="11070"/>
                    <a:pt x="7071" y="10801"/>
                    <a:pt x="6977" y="10589"/>
                  </a:cubicBezTo>
                  <a:lnTo>
                    <a:pt x="6977" y="10589"/>
                  </a:lnTo>
                  <a:cubicBezTo>
                    <a:pt x="6980" y="10662"/>
                    <a:pt x="6979" y="10711"/>
                    <a:pt x="6970" y="10711"/>
                  </a:cubicBezTo>
                  <a:cubicBezTo>
                    <a:pt x="6962" y="10711"/>
                    <a:pt x="6949" y="10679"/>
                    <a:pt x="6929" y="10599"/>
                  </a:cubicBezTo>
                  <a:cubicBezTo>
                    <a:pt x="6942" y="10586"/>
                    <a:pt x="6954" y="10573"/>
                    <a:pt x="6964" y="10560"/>
                  </a:cubicBezTo>
                  <a:lnTo>
                    <a:pt x="6964" y="10560"/>
                  </a:lnTo>
                  <a:cubicBezTo>
                    <a:pt x="6968" y="10570"/>
                    <a:pt x="6972" y="10580"/>
                    <a:pt x="6977" y="10589"/>
                  </a:cubicBezTo>
                  <a:lnTo>
                    <a:pt x="6977" y="10589"/>
                  </a:lnTo>
                  <a:cubicBezTo>
                    <a:pt x="6976" y="10576"/>
                    <a:pt x="6975" y="10561"/>
                    <a:pt x="6974" y="10545"/>
                  </a:cubicBezTo>
                  <a:lnTo>
                    <a:pt x="6974" y="10545"/>
                  </a:lnTo>
                  <a:cubicBezTo>
                    <a:pt x="6971" y="10550"/>
                    <a:pt x="6967" y="10555"/>
                    <a:pt x="6964" y="10560"/>
                  </a:cubicBezTo>
                  <a:lnTo>
                    <a:pt x="6964" y="10560"/>
                  </a:lnTo>
                  <a:cubicBezTo>
                    <a:pt x="6952" y="10535"/>
                    <a:pt x="6941" y="10511"/>
                    <a:pt x="6929" y="10489"/>
                  </a:cubicBezTo>
                  <a:lnTo>
                    <a:pt x="6929" y="10379"/>
                  </a:lnTo>
                  <a:cubicBezTo>
                    <a:pt x="6942" y="10379"/>
                    <a:pt x="6953" y="10380"/>
                    <a:pt x="6962" y="10383"/>
                  </a:cubicBezTo>
                  <a:lnTo>
                    <a:pt x="6962" y="10383"/>
                  </a:lnTo>
                  <a:cubicBezTo>
                    <a:pt x="6948" y="10216"/>
                    <a:pt x="6929" y="10049"/>
                    <a:pt x="6929" y="10049"/>
                  </a:cubicBezTo>
                  <a:lnTo>
                    <a:pt x="6929" y="9609"/>
                  </a:lnTo>
                  <a:cubicBezTo>
                    <a:pt x="6929" y="9389"/>
                    <a:pt x="6929" y="9389"/>
                    <a:pt x="6929" y="9279"/>
                  </a:cubicBezTo>
                  <a:cubicBezTo>
                    <a:pt x="6929" y="9059"/>
                    <a:pt x="7039" y="8729"/>
                    <a:pt x="7149" y="8399"/>
                  </a:cubicBezTo>
                  <a:lnTo>
                    <a:pt x="7149" y="8399"/>
                  </a:lnTo>
                  <a:cubicBezTo>
                    <a:pt x="7042" y="8613"/>
                    <a:pt x="7005" y="8688"/>
                    <a:pt x="7003" y="8688"/>
                  </a:cubicBezTo>
                  <a:cubicBezTo>
                    <a:pt x="6999" y="8688"/>
                    <a:pt x="7149" y="8363"/>
                    <a:pt x="7149" y="8289"/>
                  </a:cubicBezTo>
                  <a:cubicBezTo>
                    <a:pt x="7158" y="8281"/>
                    <a:pt x="7169" y="8269"/>
                    <a:pt x="7182" y="8255"/>
                  </a:cubicBezTo>
                  <a:lnTo>
                    <a:pt x="7182" y="8255"/>
                  </a:lnTo>
                  <a:cubicBezTo>
                    <a:pt x="7164" y="8313"/>
                    <a:pt x="7149" y="8371"/>
                    <a:pt x="7149" y="8399"/>
                  </a:cubicBezTo>
                  <a:cubicBezTo>
                    <a:pt x="7173" y="8330"/>
                    <a:pt x="7191" y="8274"/>
                    <a:pt x="7205" y="8229"/>
                  </a:cubicBezTo>
                  <a:lnTo>
                    <a:pt x="7205" y="8229"/>
                  </a:lnTo>
                  <a:cubicBezTo>
                    <a:pt x="7197" y="8238"/>
                    <a:pt x="7189" y="8247"/>
                    <a:pt x="7182" y="8255"/>
                  </a:cubicBezTo>
                  <a:lnTo>
                    <a:pt x="7182" y="8255"/>
                  </a:lnTo>
                  <a:cubicBezTo>
                    <a:pt x="7208" y="8168"/>
                    <a:pt x="7242" y="8080"/>
                    <a:pt x="7247" y="8080"/>
                  </a:cubicBezTo>
                  <a:lnTo>
                    <a:pt x="7247" y="8080"/>
                  </a:lnTo>
                  <a:cubicBezTo>
                    <a:pt x="7250" y="8080"/>
                    <a:pt x="7240" y="8120"/>
                    <a:pt x="7205" y="8229"/>
                  </a:cubicBezTo>
                  <a:lnTo>
                    <a:pt x="7205" y="8229"/>
                  </a:lnTo>
                  <a:cubicBezTo>
                    <a:pt x="7381" y="8031"/>
                    <a:pt x="7809" y="7506"/>
                    <a:pt x="7809" y="7409"/>
                  </a:cubicBezTo>
                  <a:lnTo>
                    <a:pt x="7809" y="7409"/>
                  </a:lnTo>
                  <a:cubicBezTo>
                    <a:pt x="7898" y="7320"/>
                    <a:pt x="7964" y="7255"/>
                    <a:pt x="8029" y="7189"/>
                  </a:cubicBezTo>
                  <a:lnTo>
                    <a:pt x="8249" y="7079"/>
                  </a:lnTo>
                  <a:cubicBezTo>
                    <a:pt x="8275" y="7045"/>
                    <a:pt x="8295" y="7017"/>
                    <a:pt x="8309" y="6995"/>
                  </a:cubicBezTo>
                  <a:lnTo>
                    <a:pt x="8309" y="6995"/>
                  </a:lnTo>
                  <a:cubicBezTo>
                    <a:pt x="8325" y="6986"/>
                    <a:pt x="8342" y="6978"/>
                    <a:pt x="8359" y="6969"/>
                  </a:cubicBezTo>
                  <a:cubicBezTo>
                    <a:pt x="8689" y="6749"/>
                    <a:pt x="9129" y="6529"/>
                    <a:pt x="9569" y="6309"/>
                  </a:cubicBezTo>
                  <a:cubicBezTo>
                    <a:pt x="10339" y="5869"/>
                    <a:pt x="10889" y="5209"/>
                    <a:pt x="11109" y="4329"/>
                  </a:cubicBezTo>
                  <a:cubicBezTo>
                    <a:pt x="11659" y="2570"/>
                    <a:pt x="10669" y="700"/>
                    <a:pt x="8909" y="40"/>
                  </a:cubicBezTo>
                  <a:cubicBezTo>
                    <a:pt x="8701" y="14"/>
                    <a:pt x="8488" y="0"/>
                    <a:pt x="82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5" name="Google Shape;1605;p39"/>
            <p:cNvSpPr/>
            <p:nvPr/>
          </p:nvSpPr>
          <p:spPr>
            <a:xfrm>
              <a:off x="2283900" y="1593900"/>
              <a:ext cx="455550" cy="510175"/>
            </a:xfrm>
            <a:custGeom>
              <a:avLst/>
              <a:gdLst/>
              <a:ahLst/>
              <a:cxnLst/>
              <a:rect l="l" t="t" r="r" b="b"/>
              <a:pathLst>
                <a:path w="18222" h="20407" extrusionOk="0">
                  <a:moveTo>
                    <a:pt x="8908" y="7497"/>
                  </a:moveTo>
                  <a:cubicBezTo>
                    <a:pt x="8791" y="7578"/>
                    <a:pt x="8666" y="7664"/>
                    <a:pt x="8654" y="7664"/>
                  </a:cubicBezTo>
                  <a:cubicBezTo>
                    <a:pt x="8647" y="7664"/>
                    <a:pt x="8685" y="7630"/>
                    <a:pt x="8799" y="7538"/>
                  </a:cubicBezTo>
                  <a:cubicBezTo>
                    <a:pt x="8837" y="7526"/>
                    <a:pt x="8873" y="7512"/>
                    <a:pt x="8908" y="7497"/>
                  </a:cubicBezTo>
                  <a:close/>
                  <a:moveTo>
                    <a:pt x="7716" y="9172"/>
                  </a:moveTo>
                  <a:lnTo>
                    <a:pt x="7716" y="9172"/>
                  </a:lnTo>
                  <a:cubicBezTo>
                    <a:pt x="7694" y="9226"/>
                    <a:pt x="7679" y="9262"/>
                    <a:pt x="7677" y="9262"/>
                  </a:cubicBezTo>
                  <a:cubicBezTo>
                    <a:pt x="7676" y="9262"/>
                    <a:pt x="7682" y="9240"/>
                    <a:pt x="7700" y="9188"/>
                  </a:cubicBezTo>
                  <a:cubicBezTo>
                    <a:pt x="7705" y="9182"/>
                    <a:pt x="7711" y="9177"/>
                    <a:pt x="7716" y="9172"/>
                  </a:cubicBezTo>
                  <a:close/>
                  <a:moveTo>
                    <a:pt x="7590" y="10728"/>
                  </a:moveTo>
                  <a:cubicBezTo>
                    <a:pt x="7636" y="10883"/>
                    <a:pt x="7672" y="11007"/>
                    <a:pt x="7698" y="11105"/>
                  </a:cubicBezTo>
                  <a:lnTo>
                    <a:pt x="7698" y="11105"/>
                  </a:lnTo>
                  <a:cubicBezTo>
                    <a:pt x="7671" y="10970"/>
                    <a:pt x="7644" y="10836"/>
                    <a:pt x="7590" y="10728"/>
                  </a:cubicBezTo>
                  <a:close/>
                  <a:moveTo>
                    <a:pt x="7698" y="11105"/>
                  </a:moveTo>
                  <a:lnTo>
                    <a:pt x="7698" y="11105"/>
                  </a:lnTo>
                  <a:cubicBezTo>
                    <a:pt x="7716" y="11196"/>
                    <a:pt x="7734" y="11287"/>
                    <a:pt x="7760" y="11371"/>
                  </a:cubicBezTo>
                  <a:lnTo>
                    <a:pt x="7760" y="11371"/>
                  </a:lnTo>
                  <a:cubicBezTo>
                    <a:pt x="7752" y="11321"/>
                    <a:pt x="7733" y="11236"/>
                    <a:pt x="7698" y="11105"/>
                  </a:cubicBezTo>
                  <a:close/>
                  <a:moveTo>
                    <a:pt x="7920" y="12042"/>
                  </a:moveTo>
                  <a:lnTo>
                    <a:pt x="7920" y="12042"/>
                  </a:lnTo>
                  <a:cubicBezTo>
                    <a:pt x="7954" y="12132"/>
                    <a:pt x="7982" y="12203"/>
                    <a:pt x="7982" y="12203"/>
                  </a:cubicBezTo>
                  <a:cubicBezTo>
                    <a:pt x="7982" y="12203"/>
                    <a:pt x="7964" y="12160"/>
                    <a:pt x="7920" y="12048"/>
                  </a:cubicBezTo>
                  <a:cubicBezTo>
                    <a:pt x="7920" y="12046"/>
                    <a:pt x="7920" y="12044"/>
                    <a:pt x="7920" y="12042"/>
                  </a:cubicBezTo>
                  <a:close/>
                  <a:moveTo>
                    <a:pt x="11129" y="0"/>
                  </a:moveTo>
                  <a:cubicBezTo>
                    <a:pt x="9919" y="0"/>
                    <a:pt x="8722" y="192"/>
                    <a:pt x="7590" y="609"/>
                  </a:cubicBezTo>
                  <a:cubicBezTo>
                    <a:pt x="5500" y="1269"/>
                    <a:pt x="3740" y="2699"/>
                    <a:pt x="2420" y="4458"/>
                  </a:cubicBezTo>
                  <a:cubicBezTo>
                    <a:pt x="220" y="7758"/>
                    <a:pt x="0" y="11938"/>
                    <a:pt x="1760" y="15457"/>
                  </a:cubicBezTo>
                  <a:cubicBezTo>
                    <a:pt x="2860" y="17437"/>
                    <a:pt x="4620" y="18977"/>
                    <a:pt x="6710" y="19967"/>
                  </a:cubicBezTo>
                  <a:cubicBezTo>
                    <a:pt x="7223" y="20260"/>
                    <a:pt x="7785" y="20407"/>
                    <a:pt x="8396" y="20407"/>
                  </a:cubicBezTo>
                  <a:cubicBezTo>
                    <a:pt x="8702" y="20407"/>
                    <a:pt x="9019" y="20370"/>
                    <a:pt x="9349" y="20297"/>
                  </a:cubicBezTo>
                  <a:cubicBezTo>
                    <a:pt x="10119" y="20077"/>
                    <a:pt x="10889" y="19417"/>
                    <a:pt x="11329" y="18647"/>
                  </a:cubicBezTo>
                  <a:cubicBezTo>
                    <a:pt x="12099" y="17217"/>
                    <a:pt x="11879" y="14797"/>
                    <a:pt x="10119" y="14027"/>
                  </a:cubicBezTo>
                  <a:lnTo>
                    <a:pt x="10339" y="14027"/>
                  </a:lnTo>
                  <a:cubicBezTo>
                    <a:pt x="9899" y="13917"/>
                    <a:pt x="9569" y="13697"/>
                    <a:pt x="9239" y="13477"/>
                  </a:cubicBezTo>
                  <a:lnTo>
                    <a:pt x="8909" y="13257"/>
                  </a:lnTo>
                  <a:lnTo>
                    <a:pt x="8909" y="13257"/>
                  </a:lnTo>
                  <a:cubicBezTo>
                    <a:pt x="8661" y="13009"/>
                    <a:pt x="8553" y="12901"/>
                    <a:pt x="8360" y="12708"/>
                  </a:cubicBezTo>
                  <a:lnTo>
                    <a:pt x="8360" y="12708"/>
                  </a:lnTo>
                  <a:lnTo>
                    <a:pt x="8250" y="12488"/>
                  </a:lnTo>
                  <a:cubicBezTo>
                    <a:pt x="8094" y="12332"/>
                    <a:pt x="7994" y="12122"/>
                    <a:pt x="7910" y="11935"/>
                  </a:cubicBezTo>
                  <a:lnTo>
                    <a:pt x="7910" y="11935"/>
                  </a:lnTo>
                  <a:cubicBezTo>
                    <a:pt x="7883" y="11783"/>
                    <a:pt x="7810" y="11677"/>
                    <a:pt x="7810" y="11498"/>
                  </a:cubicBezTo>
                  <a:cubicBezTo>
                    <a:pt x="7790" y="11458"/>
                    <a:pt x="7774" y="11416"/>
                    <a:pt x="7760" y="11371"/>
                  </a:cubicBezTo>
                  <a:lnTo>
                    <a:pt x="7760" y="11371"/>
                  </a:lnTo>
                  <a:cubicBezTo>
                    <a:pt x="7766" y="11412"/>
                    <a:pt x="7765" y="11430"/>
                    <a:pt x="7757" y="11430"/>
                  </a:cubicBezTo>
                  <a:cubicBezTo>
                    <a:pt x="7733" y="11430"/>
                    <a:pt x="7647" y="11229"/>
                    <a:pt x="7590" y="11058"/>
                  </a:cubicBezTo>
                  <a:cubicBezTo>
                    <a:pt x="7480" y="10728"/>
                    <a:pt x="7590" y="10728"/>
                    <a:pt x="7590" y="10508"/>
                  </a:cubicBezTo>
                  <a:lnTo>
                    <a:pt x="7590" y="10061"/>
                  </a:lnTo>
                  <a:lnTo>
                    <a:pt x="7590" y="10061"/>
                  </a:lnTo>
                  <a:cubicBezTo>
                    <a:pt x="7619" y="9877"/>
                    <a:pt x="7659" y="9639"/>
                    <a:pt x="7700" y="9518"/>
                  </a:cubicBezTo>
                  <a:cubicBezTo>
                    <a:pt x="7796" y="9230"/>
                    <a:pt x="7892" y="9025"/>
                    <a:pt x="7915" y="8758"/>
                  </a:cubicBezTo>
                  <a:lnTo>
                    <a:pt x="7915" y="8758"/>
                  </a:lnTo>
                  <a:lnTo>
                    <a:pt x="8030" y="8528"/>
                  </a:lnTo>
                  <a:cubicBezTo>
                    <a:pt x="8169" y="8318"/>
                    <a:pt x="8532" y="7930"/>
                    <a:pt x="8522" y="7930"/>
                  </a:cubicBezTo>
                  <a:lnTo>
                    <a:pt x="8522" y="7930"/>
                  </a:lnTo>
                  <a:cubicBezTo>
                    <a:pt x="8517" y="7930"/>
                    <a:pt x="8390" y="8058"/>
                    <a:pt x="8030" y="8418"/>
                  </a:cubicBezTo>
                  <a:cubicBezTo>
                    <a:pt x="8250" y="8198"/>
                    <a:pt x="8470" y="7978"/>
                    <a:pt x="8690" y="7758"/>
                  </a:cubicBezTo>
                  <a:lnTo>
                    <a:pt x="8988" y="7460"/>
                  </a:lnTo>
                  <a:lnTo>
                    <a:pt x="8988" y="7460"/>
                  </a:lnTo>
                  <a:cubicBezTo>
                    <a:pt x="9137" y="7386"/>
                    <a:pt x="9270" y="7295"/>
                    <a:pt x="9414" y="7216"/>
                  </a:cubicBezTo>
                  <a:lnTo>
                    <a:pt x="9414" y="7216"/>
                  </a:lnTo>
                  <a:cubicBezTo>
                    <a:pt x="9428" y="7214"/>
                    <a:pt x="9443" y="7211"/>
                    <a:pt x="9459" y="7208"/>
                  </a:cubicBezTo>
                  <a:lnTo>
                    <a:pt x="10009" y="6988"/>
                  </a:lnTo>
                  <a:lnTo>
                    <a:pt x="10365" y="6899"/>
                  </a:lnTo>
                  <a:lnTo>
                    <a:pt x="10365" y="6899"/>
                  </a:lnTo>
                  <a:cubicBezTo>
                    <a:pt x="10303" y="6906"/>
                    <a:pt x="10253" y="6910"/>
                    <a:pt x="10231" y="6910"/>
                  </a:cubicBezTo>
                  <a:cubicBezTo>
                    <a:pt x="10200" y="6910"/>
                    <a:pt x="10223" y="6901"/>
                    <a:pt x="10339" y="6878"/>
                  </a:cubicBezTo>
                  <a:lnTo>
                    <a:pt x="10449" y="6878"/>
                  </a:lnTo>
                  <a:lnTo>
                    <a:pt x="10365" y="6899"/>
                  </a:lnTo>
                  <a:lnTo>
                    <a:pt x="10365" y="6899"/>
                  </a:lnTo>
                  <a:cubicBezTo>
                    <a:pt x="10422" y="6893"/>
                    <a:pt x="10491" y="6886"/>
                    <a:pt x="10559" y="6878"/>
                  </a:cubicBezTo>
                  <a:lnTo>
                    <a:pt x="11879" y="6878"/>
                  </a:lnTo>
                  <a:cubicBezTo>
                    <a:pt x="11898" y="6878"/>
                    <a:pt x="11916" y="6878"/>
                    <a:pt x="11933" y="6878"/>
                  </a:cubicBezTo>
                  <a:lnTo>
                    <a:pt x="11933" y="6878"/>
                  </a:lnTo>
                  <a:cubicBezTo>
                    <a:pt x="12071" y="6905"/>
                    <a:pt x="12209" y="6933"/>
                    <a:pt x="12319" y="6988"/>
                  </a:cubicBezTo>
                  <a:cubicBezTo>
                    <a:pt x="12686" y="7089"/>
                    <a:pt x="13035" y="7136"/>
                    <a:pt x="13364" y="7136"/>
                  </a:cubicBezTo>
                  <a:cubicBezTo>
                    <a:pt x="16987" y="7136"/>
                    <a:pt x="18222" y="1498"/>
                    <a:pt x="14189" y="389"/>
                  </a:cubicBezTo>
                  <a:cubicBezTo>
                    <a:pt x="13181" y="137"/>
                    <a:pt x="12151" y="0"/>
                    <a:pt x="111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6" name="Google Shape;1606;p39"/>
            <p:cNvSpPr/>
            <p:nvPr/>
          </p:nvSpPr>
          <p:spPr>
            <a:xfrm>
              <a:off x="2968575" y="1594325"/>
              <a:ext cx="409725" cy="509975"/>
            </a:xfrm>
            <a:custGeom>
              <a:avLst/>
              <a:gdLst/>
              <a:ahLst/>
              <a:cxnLst/>
              <a:rect l="l" t="t" r="r" b="b"/>
              <a:pathLst>
                <a:path w="16389" h="20399" extrusionOk="0">
                  <a:moveTo>
                    <a:pt x="7889" y="7234"/>
                  </a:moveTo>
                  <a:cubicBezTo>
                    <a:pt x="7842" y="7274"/>
                    <a:pt x="7810" y="7301"/>
                    <a:pt x="7810" y="7301"/>
                  </a:cubicBezTo>
                  <a:cubicBezTo>
                    <a:pt x="7832" y="7279"/>
                    <a:pt x="7859" y="7256"/>
                    <a:pt x="7889" y="7234"/>
                  </a:cubicBezTo>
                  <a:close/>
                  <a:moveTo>
                    <a:pt x="7186" y="8082"/>
                  </a:moveTo>
                  <a:lnTo>
                    <a:pt x="7186" y="8082"/>
                  </a:lnTo>
                  <a:cubicBezTo>
                    <a:pt x="7192" y="8082"/>
                    <a:pt x="7159" y="8162"/>
                    <a:pt x="7040" y="8401"/>
                  </a:cubicBezTo>
                  <a:cubicBezTo>
                    <a:pt x="7040" y="8331"/>
                    <a:pt x="7174" y="8082"/>
                    <a:pt x="7186" y="8082"/>
                  </a:cubicBezTo>
                  <a:close/>
                  <a:moveTo>
                    <a:pt x="6846" y="9553"/>
                  </a:moveTo>
                  <a:cubicBezTo>
                    <a:pt x="6836" y="9610"/>
                    <a:pt x="6828" y="9646"/>
                    <a:pt x="6824" y="9646"/>
                  </a:cubicBezTo>
                  <a:cubicBezTo>
                    <a:pt x="6821" y="9646"/>
                    <a:pt x="6820" y="9635"/>
                    <a:pt x="6820" y="9611"/>
                  </a:cubicBezTo>
                  <a:cubicBezTo>
                    <a:pt x="6830" y="9590"/>
                    <a:pt x="6839" y="9571"/>
                    <a:pt x="6846" y="9553"/>
                  </a:cubicBezTo>
                  <a:close/>
                  <a:moveTo>
                    <a:pt x="7428" y="11948"/>
                  </a:moveTo>
                  <a:cubicBezTo>
                    <a:pt x="7431" y="11948"/>
                    <a:pt x="7471" y="12003"/>
                    <a:pt x="7525" y="12076"/>
                  </a:cubicBezTo>
                  <a:lnTo>
                    <a:pt x="7525" y="12076"/>
                  </a:lnTo>
                  <a:lnTo>
                    <a:pt x="7480" y="12031"/>
                  </a:lnTo>
                  <a:cubicBezTo>
                    <a:pt x="7441" y="11972"/>
                    <a:pt x="7426" y="11948"/>
                    <a:pt x="7428" y="11948"/>
                  </a:cubicBezTo>
                  <a:close/>
                  <a:moveTo>
                    <a:pt x="7920" y="1"/>
                  </a:moveTo>
                  <a:cubicBezTo>
                    <a:pt x="7260" y="1"/>
                    <a:pt x="6600" y="124"/>
                    <a:pt x="5940" y="372"/>
                  </a:cubicBezTo>
                  <a:lnTo>
                    <a:pt x="6050" y="482"/>
                  </a:lnTo>
                  <a:cubicBezTo>
                    <a:pt x="2310" y="2132"/>
                    <a:pt x="1" y="5871"/>
                    <a:pt x="1" y="9941"/>
                  </a:cubicBezTo>
                  <a:cubicBezTo>
                    <a:pt x="1" y="13900"/>
                    <a:pt x="2200" y="17420"/>
                    <a:pt x="5720" y="19290"/>
                  </a:cubicBezTo>
                  <a:cubicBezTo>
                    <a:pt x="7301" y="20008"/>
                    <a:pt x="9022" y="20398"/>
                    <a:pt x="10762" y="20398"/>
                  </a:cubicBezTo>
                  <a:cubicBezTo>
                    <a:pt x="11686" y="20398"/>
                    <a:pt x="12614" y="20289"/>
                    <a:pt x="13529" y="20060"/>
                  </a:cubicBezTo>
                  <a:cubicBezTo>
                    <a:pt x="15399" y="19510"/>
                    <a:pt x="16389" y="17640"/>
                    <a:pt x="15949" y="15770"/>
                  </a:cubicBezTo>
                  <a:cubicBezTo>
                    <a:pt x="15481" y="14273"/>
                    <a:pt x="14058" y="13253"/>
                    <a:pt x="12492" y="13253"/>
                  </a:cubicBezTo>
                  <a:cubicBezTo>
                    <a:pt x="12217" y="13253"/>
                    <a:pt x="11938" y="13285"/>
                    <a:pt x="11659" y="13350"/>
                  </a:cubicBezTo>
                  <a:cubicBezTo>
                    <a:pt x="11549" y="13350"/>
                    <a:pt x="11329" y="13460"/>
                    <a:pt x="11109" y="13570"/>
                  </a:cubicBezTo>
                  <a:lnTo>
                    <a:pt x="10229" y="13570"/>
                  </a:lnTo>
                  <a:cubicBezTo>
                    <a:pt x="10093" y="13543"/>
                    <a:pt x="9982" y="13523"/>
                    <a:pt x="9893" y="13508"/>
                  </a:cubicBezTo>
                  <a:lnTo>
                    <a:pt x="9893" y="13508"/>
                  </a:lnTo>
                  <a:cubicBezTo>
                    <a:pt x="10047" y="13570"/>
                    <a:pt x="10138" y="13570"/>
                    <a:pt x="10229" y="13570"/>
                  </a:cubicBezTo>
                  <a:lnTo>
                    <a:pt x="10009" y="13570"/>
                  </a:lnTo>
                  <a:cubicBezTo>
                    <a:pt x="9790" y="13570"/>
                    <a:pt x="9472" y="13473"/>
                    <a:pt x="9610" y="13473"/>
                  </a:cubicBezTo>
                  <a:cubicBezTo>
                    <a:pt x="9654" y="13473"/>
                    <a:pt x="9742" y="13482"/>
                    <a:pt x="9893" y="13508"/>
                  </a:cubicBezTo>
                  <a:lnTo>
                    <a:pt x="9893" y="13508"/>
                  </a:lnTo>
                  <a:cubicBezTo>
                    <a:pt x="9861" y="13495"/>
                    <a:pt x="9827" y="13479"/>
                    <a:pt x="9790" y="13460"/>
                  </a:cubicBezTo>
                  <a:cubicBezTo>
                    <a:pt x="9570" y="13387"/>
                    <a:pt x="9350" y="13314"/>
                    <a:pt x="9130" y="13240"/>
                  </a:cubicBezTo>
                  <a:lnTo>
                    <a:pt x="9130" y="13240"/>
                  </a:lnTo>
                  <a:lnTo>
                    <a:pt x="8690" y="13020"/>
                  </a:lnTo>
                  <a:cubicBezTo>
                    <a:pt x="8580" y="13020"/>
                    <a:pt x="8470" y="12910"/>
                    <a:pt x="8360" y="12801"/>
                  </a:cubicBezTo>
                  <a:lnTo>
                    <a:pt x="8251" y="12746"/>
                  </a:lnTo>
                  <a:lnTo>
                    <a:pt x="8251" y="12746"/>
                  </a:lnTo>
                  <a:cubicBezTo>
                    <a:pt x="8021" y="12572"/>
                    <a:pt x="7985" y="12536"/>
                    <a:pt x="7810" y="12361"/>
                  </a:cubicBezTo>
                  <a:lnTo>
                    <a:pt x="7700" y="12251"/>
                  </a:lnTo>
                  <a:lnTo>
                    <a:pt x="7700" y="12251"/>
                  </a:lnTo>
                  <a:cubicBezTo>
                    <a:pt x="7700" y="12251"/>
                    <a:pt x="7700" y="12251"/>
                    <a:pt x="7700" y="12251"/>
                  </a:cubicBezTo>
                  <a:cubicBezTo>
                    <a:pt x="7590" y="12141"/>
                    <a:pt x="7370" y="11701"/>
                    <a:pt x="7260" y="11481"/>
                  </a:cubicBezTo>
                  <a:cubicBezTo>
                    <a:pt x="7258" y="11479"/>
                    <a:pt x="7257" y="11477"/>
                    <a:pt x="7255" y="11476"/>
                  </a:cubicBezTo>
                  <a:lnTo>
                    <a:pt x="7255" y="11476"/>
                  </a:lnTo>
                  <a:cubicBezTo>
                    <a:pt x="7246" y="11404"/>
                    <a:pt x="7222" y="11332"/>
                    <a:pt x="7150" y="11261"/>
                  </a:cubicBezTo>
                  <a:lnTo>
                    <a:pt x="7150" y="11261"/>
                  </a:lnTo>
                  <a:cubicBezTo>
                    <a:pt x="7127" y="11193"/>
                    <a:pt x="7105" y="11125"/>
                    <a:pt x="7067" y="11072"/>
                  </a:cubicBezTo>
                  <a:lnTo>
                    <a:pt x="7067" y="11072"/>
                  </a:lnTo>
                  <a:cubicBezTo>
                    <a:pt x="6990" y="10878"/>
                    <a:pt x="6930" y="10654"/>
                    <a:pt x="6930" y="10491"/>
                  </a:cubicBezTo>
                  <a:cubicBezTo>
                    <a:pt x="6930" y="10428"/>
                    <a:pt x="6930" y="10381"/>
                    <a:pt x="6930" y="10381"/>
                  </a:cubicBezTo>
                  <a:lnTo>
                    <a:pt x="6930" y="9391"/>
                  </a:lnTo>
                  <a:lnTo>
                    <a:pt x="6930" y="8951"/>
                  </a:lnTo>
                  <a:cubicBezTo>
                    <a:pt x="6930" y="8951"/>
                    <a:pt x="6896" y="9220"/>
                    <a:pt x="6866" y="9424"/>
                  </a:cubicBezTo>
                  <a:lnTo>
                    <a:pt x="6866" y="9424"/>
                  </a:lnTo>
                  <a:cubicBezTo>
                    <a:pt x="6856" y="9371"/>
                    <a:pt x="6820" y="9344"/>
                    <a:pt x="6820" y="9281"/>
                  </a:cubicBezTo>
                  <a:cubicBezTo>
                    <a:pt x="6907" y="9107"/>
                    <a:pt x="6925" y="8863"/>
                    <a:pt x="6983" y="8606"/>
                  </a:cubicBezTo>
                  <a:lnTo>
                    <a:pt x="6983" y="8606"/>
                  </a:lnTo>
                  <a:cubicBezTo>
                    <a:pt x="7027" y="8504"/>
                    <a:pt x="7100" y="8341"/>
                    <a:pt x="7150" y="8291"/>
                  </a:cubicBezTo>
                  <a:cubicBezTo>
                    <a:pt x="7150" y="8214"/>
                    <a:pt x="7417" y="7870"/>
                    <a:pt x="7579" y="7631"/>
                  </a:cubicBezTo>
                  <a:lnTo>
                    <a:pt x="7579" y="7631"/>
                  </a:lnTo>
                  <a:cubicBezTo>
                    <a:pt x="7583" y="7631"/>
                    <a:pt x="7586" y="7631"/>
                    <a:pt x="7590" y="7631"/>
                  </a:cubicBezTo>
                  <a:cubicBezTo>
                    <a:pt x="7607" y="7597"/>
                    <a:pt x="7624" y="7565"/>
                    <a:pt x="7641" y="7536"/>
                  </a:cubicBezTo>
                  <a:lnTo>
                    <a:pt x="7641" y="7536"/>
                  </a:lnTo>
                  <a:cubicBezTo>
                    <a:pt x="7645" y="7531"/>
                    <a:pt x="7648" y="7525"/>
                    <a:pt x="7651" y="7520"/>
                  </a:cubicBezTo>
                  <a:lnTo>
                    <a:pt x="7651" y="7520"/>
                  </a:lnTo>
                  <a:cubicBezTo>
                    <a:pt x="7744" y="7371"/>
                    <a:pt x="7850" y="7281"/>
                    <a:pt x="8030" y="7191"/>
                  </a:cubicBezTo>
                  <a:lnTo>
                    <a:pt x="8140" y="7081"/>
                  </a:lnTo>
                  <a:cubicBezTo>
                    <a:pt x="8174" y="7047"/>
                    <a:pt x="8201" y="7019"/>
                    <a:pt x="8222" y="6997"/>
                  </a:cubicBezTo>
                  <a:lnTo>
                    <a:pt x="8222" y="6997"/>
                  </a:lnTo>
                  <a:cubicBezTo>
                    <a:pt x="8232" y="6988"/>
                    <a:pt x="8241" y="6980"/>
                    <a:pt x="8250" y="6971"/>
                  </a:cubicBezTo>
                  <a:cubicBezTo>
                    <a:pt x="8690" y="6751"/>
                    <a:pt x="9020" y="6531"/>
                    <a:pt x="9460" y="6311"/>
                  </a:cubicBezTo>
                  <a:cubicBezTo>
                    <a:pt x="10229" y="5871"/>
                    <a:pt x="10779" y="5211"/>
                    <a:pt x="10999" y="4331"/>
                  </a:cubicBezTo>
                  <a:cubicBezTo>
                    <a:pt x="11549" y="2462"/>
                    <a:pt x="10449" y="592"/>
                    <a:pt x="8580" y="42"/>
                  </a:cubicBezTo>
                  <a:cubicBezTo>
                    <a:pt x="8360" y="14"/>
                    <a:pt x="8140" y="1"/>
                    <a:pt x="79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7" name="Google Shape;1607;p39"/>
            <p:cNvSpPr/>
            <p:nvPr/>
          </p:nvSpPr>
          <p:spPr>
            <a:xfrm>
              <a:off x="3617500" y="1593900"/>
              <a:ext cx="452825" cy="510175"/>
            </a:xfrm>
            <a:custGeom>
              <a:avLst/>
              <a:gdLst/>
              <a:ahLst/>
              <a:cxnLst/>
              <a:rect l="l" t="t" r="r" b="b"/>
              <a:pathLst>
                <a:path w="18113" h="20407" extrusionOk="0">
                  <a:moveTo>
                    <a:pt x="7810" y="12042"/>
                  </a:moveTo>
                  <a:cubicBezTo>
                    <a:pt x="7845" y="12132"/>
                    <a:pt x="7873" y="12203"/>
                    <a:pt x="7873" y="12203"/>
                  </a:cubicBezTo>
                  <a:cubicBezTo>
                    <a:pt x="7872" y="12203"/>
                    <a:pt x="7855" y="12160"/>
                    <a:pt x="7810" y="12048"/>
                  </a:cubicBezTo>
                  <a:cubicBezTo>
                    <a:pt x="7810" y="12046"/>
                    <a:pt x="7810" y="12044"/>
                    <a:pt x="7810" y="12042"/>
                  </a:cubicBezTo>
                  <a:close/>
                  <a:moveTo>
                    <a:pt x="11057" y="0"/>
                  </a:moveTo>
                  <a:cubicBezTo>
                    <a:pt x="9864" y="0"/>
                    <a:pt x="8672" y="192"/>
                    <a:pt x="7480" y="609"/>
                  </a:cubicBezTo>
                  <a:cubicBezTo>
                    <a:pt x="5500" y="1269"/>
                    <a:pt x="3630" y="2699"/>
                    <a:pt x="2421" y="4458"/>
                  </a:cubicBezTo>
                  <a:cubicBezTo>
                    <a:pt x="221" y="7758"/>
                    <a:pt x="1" y="11938"/>
                    <a:pt x="1761" y="15457"/>
                  </a:cubicBezTo>
                  <a:cubicBezTo>
                    <a:pt x="2861" y="17437"/>
                    <a:pt x="4510" y="18977"/>
                    <a:pt x="6600" y="19967"/>
                  </a:cubicBezTo>
                  <a:cubicBezTo>
                    <a:pt x="7187" y="20260"/>
                    <a:pt x="7773" y="20407"/>
                    <a:pt x="8393" y="20407"/>
                  </a:cubicBezTo>
                  <a:cubicBezTo>
                    <a:pt x="8702" y="20407"/>
                    <a:pt x="9020" y="20370"/>
                    <a:pt x="9350" y="20297"/>
                  </a:cubicBezTo>
                  <a:cubicBezTo>
                    <a:pt x="10120" y="20077"/>
                    <a:pt x="10890" y="19527"/>
                    <a:pt x="11330" y="18757"/>
                  </a:cubicBezTo>
                  <a:cubicBezTo>
                    <a:pt x="12210" y="17217"/>
                    <a:pt x="11880" y="14797"/>
                    <a:pt x="10120" y="14027"/>
                  </a:cubicBezTo>
                  <a:lnTo>
                    <a:pt x="10230" y="14027"/>
                  </a:lnTo>
                  <a:cubicBezTo>
                    <a:pt x="9790" y="13917"/>
                    <a:pt x="9460" y="13697"/>
                    <a:pt x="9130" y="13477"/>
                  </a:cubicBezTo>
                  <a:lnTo>
                    <a:pt x="8800" y="13257"/>
                  </a:lnTo>
                  <a:lnTo>
                    <a:pt x="8800" y="13257"/>
                  </a:lnTo>
                  <a:cubicBezTo>
                    <a:pt x="8552" y="13009"/>
                    <a:pt x="8443" y="12901"/>
                    <a:pt x="8250" y="12708"/>
                  </a:cubicBezTo>
                  <a:lnTo>
                    <a:pt x="8250" y="12708"/>
                  </a:lnTo>
                  <a:lnTo>
                    <a:pt x="8140" y="12488"/>
                  </a:lnTo>
                  <a:cubicBezTo>
                    <a:pt x="7985" y="12332"/>
                    <a:pt x="7884" y="12122"/>
                    <a:pt x="7800" y="11935"/>
                  </a:cubicBezTo>
                  <a:lnTo>
                    <a:pt x="7800" y="11935"/>
                  </a:lnTo>
                  <a:cubicBezTo>
                    <a:pt x="7773" y="11783"/>
                    <a:pt x="7700" y="11677"/>
                    <a:pt x="7700" y="11498"/>
                  </a:cubicBezTo>
                  <a:cubicBezTo>
                    <a:pt x="7684" y="11466"/>
                    <a:pt x="7671" y="11433"/>
                    <a:pt x="7659" y="11398"/>
                  </a:cubicBezTo>
                  <a:lnTo>
                    <a:pt x="7659" y="11398"/>
                  </a:lnTo>
                  <a:cubicBezTo>
                    <a:pt x="7663" y="11420"/>
                    <a:pt x="7663" y="11430"/>
                    <a:pt x="7660" y="11430"/>
                  </a:cubicBezTo>
                  <a:cubicBezTo>
                    <a:pt x="7651" y="11430"/>
                    <a:pt x="7605" y="11279"/>
                    <a:pt x="7593" y="11127"/>
                  </a:cubicBezTo>
                  <a:lnTo>
                    <a:pt x="7593" y="11127"/>
                  </a:lnTo>
                  <a:cubicBezTo>
                    <a:pt x="7612" y="11221"/>
                    <a:pt x="7631" y="11314"/>
                    <a:pt x="7659" y="11398"/>
                  </a:cubicBezTo>
                  <a:lnTo>
                    <a:pt x="7659" y="11398"/>
                  </a:lnTo>
                  <a:cubicBezTo>
                    <a:pt x="7652" y="11355"/>
                    <a:pt x="7633" y="11268"/>
                    <a:pt x="7592" y="11118"/>
                  </a:cubicBezTo>
                  <a:lnTo>
                    <a:pt x="7592" y="11118"/>
                  </a:lnTo>
                  <a:cubicBezTo>
                    <a:pt x="7592" y="11121"/>
                    <a:pt x="7593" y="11124"/>
                    <a:pt x="7593" y="11127"/>
                  </a:cubicBezTo>
                  <a:lnTo>
                    <a:pt x="7593" y="11127"/>
                  </a:lnTo>
                  <a:cubicBezTo>
                    <a:pt x="7591" y="11119"/>
                    <a:pt x="7589" y="11110"/>
                    <a:pt x="7588" y="11101"/>
                  </a:cubicBezTo>
                  <a:lnTo>
                    <a:pt x="7588" y="11101"/>
                  </a:lnTo>
                  <a:cubicBezTo>
                    <a:pt x="7589" y="11107"/>
                    <a:pt x="7591" y="11112"/>
                    <a:pt x="7592" y="11118"/>
                  </a:cubicBezTo>
                  <a:lnTo>
                    <a:pt x="7592" y="11118"/>
                  </a:lnTo>
                  <a:cubicBezTo>
                    <a:pt x="7591" y="11098"/>
                    <a:pt x="7590" y="11077"/>
                    <a:pt x="7590" y="11058"/>
                  </a:cubicBezTo>
                  <a:cubicBezTo>
                    <a:pt x="7480" y="10728"/>
                    <a:pt x="7590" y="10728"/>
                    <a:pt x="7590" y="10508"/>
                  </a:cubicBezTo>
                  <a:lnTo>
                    <a:pt x="7590" y="9628"/>
                  </a:lnTo>
                  <a:cubicBezTo>
                    <a:pt x="7588" y="9654"/>
                    <a:pt x="7586" y="9679"/>
                    <a:pt x="7584" y="9703"/>
                  </a:cubicBezTo>
                  <a:lnTo>
                    <a:pt x="7584" y="9703"/>
                  </a:lnTo>
                  <a:cubicBezTo>
                    <a:pt x="7588" y="9630"/>
                    <a:pt x="7590" y="9565"/>
                    <a:pt x="7590" y="9518"/>
                  </a:cubicBezTo>
                  <a:cubicBezTo>
                    <a:pt x="7645" y="9353"/>
                    <a:pt x="7700" y="9215"/>
                    <a:pt x="7755" y="9078"/>
                  </a:cubicBezTo>
                  <a:lnTo>
                    <a:pt x="7755" y="9078"/>
                  </a:lnTo>
                  <a:cubicBezTo>
                    <a:pt x="7782" y="9050"/>
                    <a:pt x="7810" y="9023"/>
                    <a:pt x="7810" y="8968"/>
                  </a:cubicBezTo>
                  <a:lnTo>
                    <a:pt x="8030" y="8528"/>
                  </a:lnTo>
                  <a:cubicBezTo>
                    <a:pt x="8110" y="8407"/>
                    <a:pt x="8250" y="8227"/>
                    <a:pt x="8351" y="8097"/>
                  </a:cubicBezTo>
                  <a:lnTo>
                    <a:pt x="8351" y="8097"/>
                  </a:lnTo>
                  <a:cubicBezTo>
                    <a:pt x="8464" y="7984"/>
                    <a:pt x="8577" y="7871"/>
                    <a:pt x="8690" y="7758"/>
                  </a:cubicBezTo>
                  <a:lnTo>
                    <a:pt x="9020" y="7428"/>
                  </a:lnTo>
                  <a:cubicBezTo>
                    <a:pt x="9030" y="7418"/>
                    <a:pt x="9039" y="7409"/>
                    <a:pt x="9046" y="7401"/>
                  </a:cubicBezTo>
                  <a:lnTo>
                    <a:pt x="9046" y="7401"/>
                  </a:lnTo>
                  <a:cubicBezTo>
                    <a:pt x="9145" y="7343"/>
                    <a:pt x="9248" y="7280"/>
                    <a:pt x="9346" y="7222"/>
                  </a:cubicBezTo>
                  <a:lnTo>
                    <a:pt x="9346" y="7222"/>
                  </a:lnTo>
                  <a:cubicBezTo>
                    <a:pt x="9373" y="7221"/>
                    <a:pt x="9411" y="7216"/>
                    <a:pt x="9460" y="7208"/>
                  </a:cubicBezTo>
                  <a:lnTo>
                    <a:pt x="9900" y="6988"/>
                  </a:lnTo>
                  <a:lnTo>
                    <a:pt x="10328" y="6903"/>
                  </a:lnTo>
                  <a:lnTo>
                    <a:pt x="10328" y="6903"/>
                  </a:lnTo>
                  <a:cubicBezTo>
                    <a:pt x="10283" y="6907"/>
                    <a:pt x="10248" y="6910"/>
                    <a:pt x="10231" y="6910"/>
                  </a:cubicBezTo>
                  <a:cubicBezTo>
                    <a:pt x="10201" y="6910"/>
                    <a:pt x="10224" y="6901"/>
                    <a:pt x="10340" y="6878"/>
                  </a:cubicBezTo>
                  <a:lnTo>
                    <a:pt x="10450" y="6878"/>
                  </a:lnTo>
                  <a:lnTo>
                    <a:pt x="10328" y="6903"/>
                  </a:lnTo>
                  <a:lnTo>
                    <a:pt x="10328" y="6903"/>
                  </a:lnTo>
                  <a:cubicBezTo>
                    <a:pt x="10389" y="6896"/>
                    <a:pt x="10468" y="6887"/>
                    <a:pt x="10546" y="6878"/>
                  </a:cubicBezTo>
                  <a:lnTo>
                    <a:pt x="11880" y="6878"/>
                  </a:lnTo>
                  <a:cubicBezTo>
                    <a:pt x="12017" y="6906"/>
                    <a:pt x="12155" y="6933"/>
                    <a:pt x="12320" y="6988"/>
                  </a:cubicBezTo>
                  <a:cubicBezTo>
                    <a:pt x="12686" y="7089"/>
                    <a:pt x="13034" y="7136"/>
                    <a:pt x="13362" y="7136"/>
                  </a:cubicBezTo>
                  <a:cubicBezTo>
                    <a:pt x="16970" y="7136"/>
                    <a:pt x="18112" y="1498"/>
                    <a:pt x="14079" y="389"/>
                  </a:cubicBezTo>
                  <a:cubicBezTo>
                    <a:pt x="13072" y="137"/>
                    <a:pt x="12064" y="0"/>
                    <a:pt x="110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8" name="Google Shape;1608;p39"/>
            <p:cNvSpPr/>
            <p:nvPr/>
          </p:nvSpPr>
          <p:spPr>
            <a:xfrm>
              <a:off x="4299425" y="1594325"/>
              <a:ext cx="409750" cy="509975"/>
            </a:xfrm>
            <a:custGeom>
              <a:avLst/>
              <a:gdLst/>
              <a:ahLst/>
              <a:cxnLst/>
              <a:rect l="l" t="t" r="r" b="b"/>
              <a:pathLst>
                <a:path w="16390" h="20399" extrusionOk="0">
                  <a:moveTo>
                    <a:pt x="7818" y="7237"/>
                  </a:moveTo>
                  <a:cubicBezTo>
                    <a:pt x="7765" y="7275"/>
                    <a:pt x="7722" y="7301"/>
                    <a:pt x="7700" y="7301"/>
                  </a:cubicBezTo>
                  <a:cubicBezTo>
                    <a:pt x="7743" y="7280"/>
                    <a:pt x="7782" y="7258"/>
                    <a:pt x="7818" y="7237"/>
                  </a:cubicBezTo>
                  <a:close/>
                  <a:moveTo>
                    <a:pt x="7186" y="8082"/>
                  </a:moveTo>
                  <a:cubicBezTo>
                    <a:pt x="7174" y="8082"/>
                    <a:pt x="7040" y="8331"/>
                    <a:pt x="7040" y="8401"/>
                  </a:cubicBezTo>
                  <a:cubicBezTo>
                    <a:pt x="7160" y="8162"/>
                    <a:pt x="7193" y="8082"/>
                    <a:pt x="7186" y="8082"/>
                  </a:cubicBezTo>
                  <a:close/>
                  <a:moveTo>
                    <a:pt x="6846" y="9553"/>
                  </a:moveTo>
                  <a:cubicBezTo>
                    <a:pt x="6836" y="9610"/>
                    <a:pt x="6828" y="9646"/>
                    <a:pt x="6824" y="9646"/>
                  </a:cubicBezTo>
                  <a:cubicBezTo>
                    <a:pt x="6822" y="9646"/>
                    <a:pt x="6820" y="9635"/>
                    <a:pt x="6820" y="9611"/>
                  </a:cubicBezTo>
                  <a:cubicBezTo>
                    <a:pt x="6831" y="9590"/>
                    <a:pt x="6839" y="9571"/>
                    <a:pt x="6846" y="9553"/>
                  </a:cubicBezTo>
                  <a:close/>
                  <a:moveTo>
                    <a:pt x="7428" y="11948"/>
                  </a:moveTo>
                  <a:cubicBezTo>
                    <a:pt x="7431" y="11948"/>
                    <a:pt x="7472" y="12003"/>
                    <a:pt x="7526" y="12076"/>
                  </a:cubicBezTo>
                  <a:lnTo>
                    <a:pt x="7526" y="12076"/>
                  </a:lnTo>
                  <a:lnTo>
                    <a:pt x="7480" y="12031"/>
                  </a:lnTo>
                  <a:cubicBezTo>
                    <a:pt x="7441" y="11972"/>
                    <a:pt x="7427" y="11948"/>
                    <a:pt x="7428" y="11948"/>
                  </a:cubicBezTo>
                  <a:close/>
                  <a:moveTo>
                    <a:pt x="7905" y="1"/>
                  </a:moveTo>
                  <a:cubicBezTo>
                    <a:pt x="7219" y="1"/>
                    <a:pt x="6518" y="124"/>
                    <a:pt x="5940" y="372"/>
                  </a:cubicBezTo>
                  <a:lnTo>
                    <a:pt x="6050" y="482"/>
                  </a:lnTo>
                  <a:cubicBezTo>
                    <a:pt x="2311" y="2132"/>
                    <a:pt x="1" y="5871"/>
                    <a:pt x="1" y="9941"/>
                  </a:cubicBezTo>
                  <a:cubicBezTo>
                    <a:pt x="1" y="13900"/>
                    <a:pt x="2201" y="17420"/>
                    <a:pt x="5720" y="19290"/>
                  </a:cubicBezTo>
                  <a:cubicBezTo>
                    <a:pt x="7301" y="20008"/>
                    <a:pt x="9023" y="20398"/>
                    <a:pt x="10763" y="20398"/>
                  </a:cubicBezTo>
                  <a:cubicBezTo>
                    <a:pt x="11686" y="20398"/>
                    <a:pt x="12614" y="20289"/>
                    <a:pt x="13530" y="20060"/>
                  </a:cubicBezTo>
                  <a:cubicBezTo>
                    <a:pt x="15399" y="19510"/>
                    <a:pt x="16389" y="17640"/>
                    <a:pt x="15949" y="15770"/>
                  </a:cubicBezTo>
                  <a:cubicBezTo>
                    <a:pt x="15481" y="14273"/>
                    <a:pt x="14058" y="13253"/>
                    <a:pt x="12492" y="13253"/>
                  </a:cubicBezTo>
                  <a:cubicBezTo>
                    <a:pt x="12218" y="13253"/>
                    <a:pt x="11939" y="13285"/>
                    <a:pt x="11660" y="13350"/>
                  </a:cubicBezTo>
                  <a:cubicBezTo>
                    <a:pt x="11550" y="13350"/>
                    <a:pt x="11330" y="13460"/>
                    <a:pt x="11110" y="13570"/>
                  </a:cubicBezTo>
                  <a:lnTo>
                    <a:pt x="10230" y="13570"/>
                  </a:lnTo>
                  <a:cubicBezTo>
                    <a:pt x="10094" y="13543"/>
                    <a:pt x="9983" y="13523"/>
                    <a:pt x="9893" y="13508"/>
                  </a:cubicBezTo>
                  <a:lnTo>
                    <a:pt x="9893" y="13508"/>
                  </a:lnTo>
                  <a:cubicBezTo>
                    <a:pt x="10047" y="13570"/>
                    <a:pt x="10139" y="13570"/>
                    <a:pt x="10230" y="13570"/>
                  </a:cubicBezTo>
                  <a:lnTo>
                    <a:pt x="10010" y="13570"/>
                  </a:lnTo>
                  <a:cubicBezTo>
                    <a:pt x="9790" y="13570"/>
                    <a:pt x="9472" y="13473"/>
                    <a:pt x="9611" y="13473"/>
                  </a:cubicBezTo>
                  <a:cubicBezTo>
                    <a:pt x="9654" y="13473"/>
                    <a:pt x="9743" y="13482"/>
                    <a:pt x="9893" y="13508"/>
                  </a:cubicBezTo>
                  <a:lnTo>
                    <a:pt x="9893" y="13508"/>
                  </a:lnTo>
                  <a:cubicBezTo>
                    <a:pt x="9862" y="13495"/>
                    <a:pt x="9827" y="13479"/>
                    <a:pt x="9790" y="13460"/>
                  </a:cubicBezTo>
                  <a:cubicBezTo>
                    <a:pt x="9570" y="13387"/>
                    <a:pt x="9350" y="13314"/>
                    <a:pt x="9130" y="13240"/>
                  </a:cubicBezTo>
                  <a:lnTo>
                    <a:pt x="9130" y="13240"/>
                  </a:lnTo>
                  <a:lnTo>
                    <a:pt x="8690" y="13020"/>
                  </a:lnTo>
                  <a:cubicBezTo>
                    <a:pt x="8580" y="13020"/>
                    <a:pt x="8470" y="12910"/>
                    <a:pt x="8360" y="12801"/>
                  </a:cubicBezTo>
                  <a:lnTo>
                    <a:pt x="8252" y="12746"/>
                  </a:lnTo>
                  <a:lnTo>
                    <a:pt x="8252" y="12746"/>
                  </a:lnTo>
                  <a:cubicBezTo>
                    <a:pt x="8021" y="12572"/>
                    <a:pt x="7986" y="12536"/>
                    <a:pt x="7810" y="12361"/>
                  </a:cubicBezTo>
                  <a:lnTo>
                    <a:pt x="7700" y="12251"/>
                  </a:lnTo>
                  <a:lnTo>
                    <a:pt x="7700" y="12251"/>
                  </a:lnTo>
                  <a:cubicBezTo>
                    <a:pt x="7700" y="12251"/>
                    <a:pt x="7700" y="12251"/>
                    <a:pt x="7700" y="12251"/>
                  </a:cubicBezTo>
                  <a:cubicBezTo>
                    <a:pt x="7590" y="12141"/>
                    <a:pt x="7370" y="11701"/>
                    <a:pt x="7260" y="11481"/>
                  </a:cubicBezTo>
                  <a:cubicBezTo>
                    <a:pt x="7160" y="11380"/>
                    <a:pt x="7151" y="11189"/>
                    <a:pt x="7067" y="11072"/>
                  </a:cubicBezTo>
                  <a:lnTo>
                    <a:pt x="7067" y="11072"/>
                  </a:lnTo>
                  <a:cubicBezTo>
                    <a:pt x="6991" y="10878"/>
                    <a:pt x="6930" y="10654"/>
                    <a:pt x="6930" y="10491"/>
                  </a:cubicBezTo>
                  <a:cubicBezTo>
                    <a:pt x="6930" y="10428"/>
                    <a:pt x="6930" y="10381"/>
                    <a:pt x="6930" y="10381"/>
                  </a:cubicBezTo>
                  <a:lnTo>
                    <a:pt x="6930" y="9391"/>
                  </a:lnTo>
                  <a:lnTo>
                    <a:pt x="6930" y="8951"/>
                  </a:lnTo>
                  <a:cubicBezTo>
                    <a:pt x="6930" y="8951"/>
                    <a:pt x="6897" y="9220"/>
                    <a:pt x="6866" y="9424"/>
                  </a:cubicBezTo>
                  <a:lnTo>
                    <a:pt x="6866" y="9424"/>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203"/>
                    <a:pt x="7458" y="7767"/>
                    <a:pt x="7573" y="7538"/>
                  </a:cubicBezTo>
                  <a:lnTo>
                    <a:pt x="7573" y="7538"/>
                  </a:lnTo>
                  <a:lnTo>
                    <a:pt x="7920" y="7191"/>
                  </a:lnTo>
                  <a:lnTo>
                    <a:pt x="7975" y="7136"/>
                  </a:lnTo>
                  <a:lnTo>
                    <a:pt x="7975" y="7136"/>
                  </a:lnTo>
                  <a:cubicBezTo>
                    <a:pt x="8058" y="7081"/>
                    <a:pt x="8140" y="7026"/>
                    <a:pt x="8250" y="6971"/>
                  </a:cubicBezTo>
                  <a:cubicBezTo>
                    <a:pt x="8580" y="6751"/>
                    <a:pt x="9020" y="6531"/>
                    <a:pt x="9350" y="6311"/>
                  </a:cubicBezTo>
                  <a:cubicBezTo>
                    <a:pt x="10120" y="5871"/>
                    <a:pt x="10780" y="5211"/>
                    <a:pt x="11000" y="4331"/>
                  </a:cubicBezTo>
                  <a:cubicBezTo>
                    <a:pt x="11440" y="2462"/>
                    <a:pt x="10450" y="592"/>
                    <a:pt x="8580" y="42"/>
                  </a:cubicBezTo>
                  <a:cubicBezTo>
                    <a:pt x="8360" y="14"/>
                    <a:pt x="8133" y="1"/>
                    <a:pt x="790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9" name="Google Shape;1609;p39"/>
            <p:cNvSpPr/>
            <p:nvPr/>
          </p:nvSpPr>
          <p:spPr>
            <a:xfrm>
              <a:off x="4948375" y="1593900"/>
              <a:ext cx="452800" cy="510175"/>
            </a:xfrm>
            <a:custGeom>
              <a:avLst/>
              <a:gdLst/>
              <a:ahLst/>
              <a:cxnLst/>
              <a:rect l="l" t="t" r="r" b="b"/>
              <a:pathLst>
                <a:path w="18112" h="20407" extrusionOk="0">
                  <a:moveTo>
                    <a:pt x="7809" y="12042"/>
                  </a:moveTo>
                  <a:lnTo>
                    <a:pt x="7809" y="12042"/>
                  </a:lnTo>
                  <a:cubicBezTo>
                    <a:pt x="7844" y="12132"/>
                    <a:pt x="7872" y="12203"/>
                    <a:pt x="7872" y="12203"/>
                  </a:cubicBezTo>
                  <a:cubicBezTo>
                    <a:pt x="7872" y="12203"/>
                    <a:pt x="7854" y="12160"/>
                    <a:pt x="7809" y="12048"/>
                  </a:cubicBezTo>
                  <a:cubicBezTo>
                    <a:pt x="7809" y="12046"/>
                    <a:pt x="7809" y="12044"/>
                    <a:pt x="7809" y="12042"/>
                  </a:cubicBezTo>
                  <a:close/>
                  <a:moveTo>
                    <a:pt x="11056" y="0"/>
                  </a:moveTo>
                  <a:cubicBezTo>
                    <a:pt x="9864" y="0"/>
                    <a:pt x="8672" y="192"/>
                    <a:pt x="7479" y="609"/>
                  </a:cubicBezTo>
                  <a:cubicBezTo>
                    <a:pt x="5500" y="1269"/>
                    <a:pt x="3630" y="2699"/>
                    <a:pt x="2420" y="4458"/>
                  </a:cubicBezTo>
                  <a:cubicBezTo>
                    <a:pt x="220" y="7758"/>
                    <a:pt x="0" y="11938"/>
                    <a:pt x="1760" y="15457"/>
                  </a:cubicBezTo>
                  <a:cubicBezTo>
                    <a:pt x="2860" y="17437"/>
                    <a:pt x="4510" y="18977"/>
                    <a:pt x="6600" y="19967"/>
                  </a:cubicBezTo>
                  <a:cubicBezTo>
                    <a:pt x="7113" y="20260"/>
                    <a:pt x="7724" y="20407"/>
                    <a:pt x="8335" y="20407"/>
                  </a:cubicBezTo>
                  <a:cubicBezTo>
                    <a:pt x="8640" y="20407"/>
                    <a:pt x="8946" y="20370"/>
                    <a:pt x="9239" y="20297"/>
                  </a:cubicBezTo>
                  <a:cubicBezTo>
                    <a:pt x="10119" y="20077"/>
                    <a:pt x="10889" y="19417"/>
                    <a:pt x="11329" y="18647"/>
                  </a:cubicBezTo>
                  <a:cubicBezTo>
                    <a:pt x="12099" y="17217"/>
                    <a:pt x="11879" y="14797"/>
                    <a:pt x="10119" y="14027"/>
                  </a:cubicBezTo>
                  <a:lnTo>
                    <a:pt x="10229" y="14027"/>
                  </a:lnTo>
                  <a:cubicBezTo>
                    <a:pt x="9789" y="13917"/>
                    <a:pt x="9459" y="13697"/>
                    <a:pt x="9129" y="13477"/>
                  </a:cubicBezTo>
                  <a:lnTo>
                    <a:pt x="8799" y="13257"/>
                  </a:lnTo>
                  <a:lnTo>
                    <a:pt x="8799" y="13257"/>
                  </a:lnTo>
                  <a:cubicBezTo>
                    <a:pt x="8551" y="13009"/>
                    <a:pt x="8443" y="12901"/>
                    <a:pt x="8249" y="12708"/>
                  </a:cubicBezTo>
                  <a:lnTo>
                    <a:pt x="8249" y="12708"/>
                  </a:lnTo>
                  <a:lnTo>
                    <a:pt x="8139" y="12488"/>
                  </a:lnTo>
                  <a:cubicBezTo>
                    <a:pt x="7984" y="12332"/>
                    <a:pt x="7884" y="12122"/>
                    <a:pt x="7799" y="11935"/>
                  </a:cubicBezTo>
                  <a:lnTo>
                    <a:pt x="7799" y="11935"/>
                  </a:lnTo>
                  <a:cubicBezTo>
                    <a:pt x="7772" y="11783"/>
                    <a:pt x="7699" y="11677"/>
                    <a:pt x="7699" y="11498"/>
                  </a:cubicBezTo>
                  <a:cubicBezTo>
                    <a:pt x="7684" y="11466"/>
                    <a:pt x="7670" y="11433"/>
                    <a:pt x="7659" y="11398"/>
                  </a:cubicBezTo>
                  <a:lnTo>
                    <a:pt x="7659" y="11398"/>
                  </a:lnTo>
                  <a:cubicBezTo>
                    <a:pt x="7662" y="11420"/>
                    <a:pt x="7662" y="11430"/>
                    <a:pt x="7660" y="11430"/>
                  </a:cubicBezTo>
                  <a:cubicBezTo>
                    <a:pt x="7650" y="11430"/>
                    <a:pt x="7604" y="11279"/>
                    <a:pt x="7592" y="11127"/>
                  </a:cubicBezTo>
                  <a:lnTo>
                    <a:pt x="7592" y="11127"/>
                  </a:lnTo>
                  <a:cubicBezTo>
                    <a:pt x="7611" y="11221"/>
                    <a:pt x="7630" y="11314"/>
                    <a:pt x="7659" y="11398"/>
                  </a:cubicBezTo>
                  <a:lnTo>
                    <a:pt x="7659" y="11398"/>
                  </a:lnTo>
                  <a:cubicBezTo>
                    <a:pt x="7652" y="11355"/>
                    <a:pt x="7632" y="11268"/>
                    <a:pt x="7592" y="11118"/>
                  </a:cubicBezTo>
                  <a:lnTo>
                    <a:pt x="7592" y="11118"/>
                  </a:lnTo>
                  <a:cubicBezTo>
                    <a:pt x="7592" y="11121"/>
                    <a:pt x="7592" y="11124"/>
                    <a:pt x="7592" y="11127"/>
                  </a:cubicBezTo>
                  <a:lnTo>
                    <a:pt x="7592" y="11127"/>
                  </a:lnTo>
                  <a:cubicBezTo>
                    <a:pt x="7591" y="11119"/>
                    <a:pt x="7589" y="11110"/>
                    <a:pt x="7587" y="11101"/>
                  </a:cubicBezTo>
                  <a:lnTo>
                    <a:pt x="7587" y="11101"/>
                  </a:lnTo>
                  <a:cubicBezTo>
                    <a:pt x="7589" y="11107"/>
                    <a:pt x="7590" y="11112"/>
                    <a:pt x="7592" y="11118"/>
                  </a:cubicBezTo>
                  <a:lnTo>
                    <a:pt x="7592" y="11118"/>
                  </a:lnTo>
                  <a:cubicBezTo>
                    <a:pt x="7590" y="11098"/>
                    <a:pt x="7589" y="11077"/>
                    <a:pt x="7589" y="11058"/>
                  </a:cubicBezTo>
                  <a:cubicBezTo>
                    <a:pt x="7479" y="10728"/>
                    <a:pt x="7589" y="10728"/>
                    <a:pt x="7589" y="10508"/>
                  </a:cubicBezTo>
                  <a:lnTo>
                    <a:pt x="7589" y="9628"/>
                  </a:lnTo>
                  <a:cubicBezTo>
                    <a:pt x="7587" y="9654"/>
                    <a:pt x="7585" y="9679"/>
                    <a:pt x="7584" y="9703"/>
                  </a:cubicBezTo>
                  <a:lnTo>
                    <a:pt x="7584" y="9703"/>
                  </a:lnTo>
                  <a:cubicBezTo>
                    <a:pt x="7587" y="9630"/>
                    <a:pt x="7589" y="9565"/>
                    <a:pt x="7589" y="9518"/>
                  </a:cubicBezTo>
                  <a:cubicBezTo>
                    <a:pt x="7644" y="9353"/>
                    <a:pt x="7699" y="9215"/>
                    <a:pt x="7754" y="9078"/>
                  </a:cubicBezTo>
                  <a:lnTo>
                    <a:pt x="7754" y="9078"/>
                  </a:lnTo>
                  <a:cubicBezTo>
                    <a:pt x="7782" y="9050"/>
                    <a:pt x="7809" y="9023"/>
                    <a:pt x="7809" y="8968"/>
                  </a:cubicBezTo>
                  <a:lnTo>
                    <a:pt x="8029" y="8528"/>
                  </a:lnTo>
                  <a:cubicBezTo>
                    <a:pt x="8110" y="8407"/>
                    <a:pt x="8249" y="8227"/>
                    <a:pt x="8351" y="8097"/>
                  </a:cubicBezTo>
                  <a:lnTo>
                    <a:pt x="8351" y="8097"/>
                  </a:lnTo>
                  <a:cubicBezTo>
                    <a:pt x="8464" y="7984"/>
                    <a:pt x="8576" y="7871"/>
                    <a:pt x="8689" y="7758"/>
                  </a:cubicBezTo>
                  <a:lnTo>
                    <a:pt x="9019" y="7428"/>
                  </a:lnTo>
                  <a:cubicBezTo>
                    <a:pt x="9029" y="7418"/>
                    <a:pt x="9038" y="7409"/>
                    <a:pt x="9046" y="7401"/>
                  </a:cubicBezTo>
                  <a:lnTo>
                    <a:pt x="9046" y="7401"/>
                  </a:lnTo>
                  <a:cubicBezTo>
                    <a:pt x="9144" y="7343"/>
                    <a:pt x="9247" y="7280"/>
                    <a:pt x="9345" y="7222"/>
                  </a:cubicBezTo>
                  <a:lnTo>
                    <a:pt x="9345" y="7222"/>
                  </a:lnTo>
                  <a:cubicBezTo>
                    <a:pt x="9373" y="7221"/>
                    <a:pt x="9410" y="7216"/>
                    <a:pt x="9459" y="7208"/>
                  </a:cubicBezTo>
                  <a:lnTo>
                    <a:pt x="9899" y="6988"/>
                  </a:lnTo>
                  <a:lnTo>
                    <a:pt x="10327" y="6903"/>
                  </a:lnTo>
                  <a:lnTo>
                    <a:pt x="10327" y="6903"/>
                  </a:lnTo>
                  <a:cubicBezTo>
                    <a:pt x="10282" y="6907"/>
                    <a:pt x="10247" y="6910"/>
                    <a:pt x="10230" y="6910"/>
                  </a:cubicBezTo>
                  <a:cubicBezTo>
                    <a:pt x="10200" y="6910"/>
                    <a:pt x="10223" y="6901"/>
                    <a:pt x="10339" y="6878"/>
                  </a:cubicBezTo>
                  <a:lnTo>
                    <a:pt x="10449" y="6878"/>
                  </a:lnTo>
                  <a:lnTo>
                    <a:pt x="10327" y="6903"/>
                  </a:lnTo>
                  <a:lnTo>
                    <a:pt x="10327" y="6903"/>
                  </a:lnTo>
                  <a:cubicBezTo>
                    <a:pt x="10388" y="6896"/>
                    <a:pt x="10467" y="6887"/>
                    <a:pt x="10545" y="6878"/>
                  </a:cubicBezTo>
                  <a:lnTo>
                    <a:pt x="11879" y="6878"/>
                  </a:lnTo>
                  <a:cubicBezTo>
                    <a:pt x="12016" y="6906"/>
                    <a:pt x="12154" y="6933"/>
                    <a:pt x="12319" y="6988"/>
                  </a:cubicBezTo>
                  <a:cubicBezTo>
                    <a:pt x="12686" y="7089"/>
                    <a:pt x="13034" y="7136"/>
                    <a:pt x="13362" y="7136"/>
                  </a:cubicBezTo>
                  <a:cubicBezTo>
                    <a:pt x="16969" y="7136"/>
                    <a:pt x="18112" y="1498"/>
                    <a:pt x="14079" y="389"/>
                  </a:cubicBezTo>
                  <a:cubicBezTo>
                    <a:pt x="13071" y="137"/>
                    <a:pt x="12064" y="0"/>
                    <a:pt x="110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0" name="Google Shape;1610;p39"/>
            <p:cNvSpPr/>
            <p:nvPr/>
          </p:nvSpPr>
          <p:spPr>
            <a:xfrm>
              <a:off x="5630300" y="1594325"/>
              <a:ext cx="409725" cy="509975"/>
            </a:xfrm>
            <a:custGeom>
              <a:avLst/>
              <a:gdLst/>
              <a:ahLst/>
              <a:cxnLst/>
              <a:rect l="l" t="t" r="r" b="b"/>
              <a:pathLst>
                <a:path w="16389" h="20399" extrusionOk="0">
                  <a:moveTo>
                    <a:pt x="7822" y="7234"/>
                  </a:moveTo>
                  <a:lnTo>
                    <a:pt x="7822" y="7234"/>
                  </a:lnTo>
                  <a:cubicBezTo>
                    <a:pt x="7767" y="7274"/>
                    <a:pt x="7722" y="7301"/>
                    <a:pt x="7700" y="7301"/>
                  </a:cubicBezTo>
                  <a:cubicBezTo>
                    <a:pt x="7744" y="7279"/>
                    <a:pt x="7785" y="7256"/>
                    <a:pt x="7822" y="7234"/>
                  </a:cubicBezTo>
                  <a:close/>
                  <a:moveTo>
                    <a:pt x="7185" y="8082"/>
                  </a:moveTo>
                  <a:cubicBezTo>
                    <a:pt x="7174" y="8082"/>
                    <a:pt x="7040" y="8331"/>
                    <a:pt x="7040" y="8401"/>
                  </a:cubicBezTo>
                  <a:cubicBezTo>
                    <a:pt x="7159" y="8162"/>
                    <a:pt x="7192" y="8082"/>
                    <a:pt x="7185" y="8082"/>
                  </a:cubicBezTo>
                  <a:close/>
                  <a:moveTo>
                    <a:pt x="6845" y="9553"/>
                  </a:moveTo>
                  <a:cubicBezTo>
                    <a:pt x="6836" y="9610"/>
                    <a:pt x="6828" y="9646"/>
                    <a:pt x="6823" y="9646"/>
                  </a:cubicBezTo>
                  <a:cubicBezTo>
                    <a:pt x="6821" y="9646"/>
                    <a:pt x="6820" y="9635"/>
                    <a:pt x="6820" y="9611"/>
                  </a:cubicBezTo>
                  <a:cubicBezTo>
                    <a:pt x="6830" y="9590"/>
                    <a:pt x="6839" y="9571"/>
                    <a:pt x="6845" y="9553"/>
                  </a:cubicBezTo>
                  <a:close/>
                  <a:moveTo>
                    <a:pt x="7428" y="11948"/>
                  </a:moveTo>
                  <a:lnTo>
                    <a:pt x="7428" y="11948"/>
                  </a:lnTo>
                  <a:cubicBezTo>
                    <a:pt x="7431" y="11948"/>
                    <a:pt x="7471" y="12003"/>
                    <a:pt x="7525" y="12076"/>
                  </a:cubicBezTo>
                  <a:lnTo>
                    <a:pt x="7525" y="12076"/>
                  </a:lnTo>
                  <a:lnTo>
                    <a:pt x="7480" y="12031"/>
                  </a:lnTo>
                  <a:cubicBezTo>
                    <a:pt x="7441" y="11972"/>
                    <a:pt x="7426" y="11948"/>
                    <a:pt x="7428" y="11948"/>
                  </a:cubicBezTo>
                  <a:close/>
                  <a:moveTo>
                    <a:pt x="7904" y="1"/>
                  </a:moveTo>
                  <a:cubicBezTo>
                    <a:pt x="7218" y="1"/>
                    <a:pt x="6517" y="124"/>
                    <a:pt x="5940" y="372"/>
                  </a:cubicBezTo>
                  <a:lnTo>
                    <a:pt x="6050" y="482"/>
                  </a:lnTo>
                  <a:cubicBezTo>
                    <a:pt x="2310" y="2132"/>
                    <a:pt x="0" y="5871"/>
                    <a:pt x="0" y="9941"/>
                  </a:cubicBezTo>
                  <a:cubicBezTo>
                    <a:pt x="0" y="13900"/>
                    <a:pt x="2200" y="17420"/>
                    <a:pt x="5720" y="19290"/>
                  </a:cubicBezTo>
                  <a:cubicBezTo>
                    <a:pt x="7301" y="20008"/>
                    <a:pt x="9022" y="20398"/>
                    <a:pt x="10762" y="20398"/>
                  </a:cubicBezTo>
                  <a:cubicBezTo>
                    <a:pt x="11685" y="20398"/>
                    <a:pt x="12614" y="20289"/>
                    <a:pt x="13529" y="20060"/>
                  </a:cubicBezTo>
                  <a:cubicBezTo>
                    <a:pt x="15399" y="19510"/>
                    <a:pt x="16389" y="17640"/>
                    <a:pt x="15949" y="15770"/>
                  </a:cubicBezTo>
                  <a:cubicBezTo>
                    <a:pt x="15481" y="14273"/>
                    <a:pt x="14058" y="13253"/>
                    <a:pt x="12492" y="13253"/>
                  </a:cubicBezTo>
                  <a:cubicBezTo>
                    <a:pt x="12217" y="13253"/>
                    <a:pt x="11938" y="13285"/>
                    <a:pt x="11659" y="13350"/>
                  </a:cubicBezTo>
                  <a:cubicBezTo>
                    <a:pt x="11549" y="13350"/>
                    <a:pt x="11329" y="13460"/>
                    <a:pt x="11109" y="13570"/>
                  </a:cubicBezTo>
                  <a:lnTo>
                    <a:pt x="10339" y="13570"/>
                  </a:lnTo>
                  <a:cubicBezTo>
                    <a:pt x="10128" y="13532"/>
                    <a:pt x="9971" y="13507"/>
                    <a:pt x="9856" y="13492"/>
                  </a:cubicBezTo>
                  <a:lnTo>
                    <a:pt x="9856" y="13492"/>
                  </a:lnTo>
                  <a:cubicBezTo>
                    <a:pt x="10034" y="13570"/>
                    <a:pt x="10143" y="13570"/>
                    <a:pt x="10339" y="13570"/>
                  </a:cubicBezTo>
                  <a:lnTo>
                    <a:pt x="10009" y="13570"/>
                  </a:lnTo>
                  <a:cubicBezTo>
                    <a:pt x="9789" y="13570"/>
                    <a:pt x="9472" y="13473"/>
                    <a:pt x="9643" y="13473"/>
                  </a:cubicBezTo>
                  <a:cubicBezTo>
                    <a:pt x="9683" y="13473"/>
                    <a:pt x="9752" y="13478"/>
                    <a:pt x="9856" y="13492"/>
                  </a:cubicBezTo>
                  <a:lnTo>
                    <a:pt x="9856" y="13492"/>
                  </a:lnTo>
                  <a:cubicBezTo>
                    <a:pt x="9835" y="13483"/>
                    <a:pt x="9813" y="13472"/>
                    <a:pt x="9789" y="13460"/>
                  </a:cubicBezTo>
                  <a:cubicBezTo>
                    <a:pt x="9569" y="13387"/>
                    <a:pt x="9349" y="13314"/>
                    <a:pt x="9129" y="13240"/>
                  </a:cubicBezTo>
                  <a:lnTo>
                    <a:pt x="9129" y="13240"/>
                  </a:lnTo>
                  <a:lnTo>
                    <a:pt x="8689" y="13020"/>
                  </a:lnTo>
                  <a:cubicBezTo>
                    <a:pt x="8579" y="13020"/>
                    <a:pt x="8469" y="12910"/>
                    <a:pt x="8359" y="12801"/>
                  </a:cubicBezTo>
                  <a:lnTo>
                    <a:pt x="8251" y="12746"/>
                  </a:lnTo>
                  <a:lnTo>
                    <a:pt x="8251" y="12746"/>
                  </a:lnTo>
                  <a:cubicBezTo>
                    <a:pt x="8021" y="12572"/>
                    <a:pt x="7985" y="12536"/>
                    <a:pt x="7810" y="12361"/>
                  </a:cubicBezTo>
                  <a:lnTo>
                    <a:pt x="7700" y="12251"/>
                  </a:lnTo>
                  <a:lnTo>
                    <a:pt x="7700" y="12251"/>
                  </a:lnTo>
                  <a:cubicBezTo>
                    <a:pt x="7700" y="12251"/>
                    <a:pt x="7700" y="12251"/>
                    <a:pt x="7700" y="12251"/>
                  </a:cubicBezTo>
                  <a:cubicBezTo>
                    <a:pt x="7590" y="12141"/>
                    <a:pt x="7370" y="11701"/>
                    <a:pt x="7260" y="11481"/>
                  </a:cubicBezTo>
                  <a:cubicBezTo>
                    <a:pt x="7258" y="11479"/>
                    <a:pt x="7256" y="11477"/>
                    <a:pt x="7255" y="11476"/>
                  </a:cubicBezTo>
                  <a:lnTo>
                    <a:pt x="7255" y="11476"/>
                  </a:lnTo>
                  <a:cubicBezTo>
                    <a:pt x="7246" y="11404"/>
                    <a:pt x="7221" y="11332"/>
                    <a:pt x="7150" y="11261"/>
                  </a:cubicBezTo>
                  <a:lnTo>
                    <a:pt x="7150" y="11261"/>
                  </a:lnTo>
                  <a:cubicBezTo>
                    <a:pt x="7127" y="11193"/>
                    <a:pt x="7104" y="11125"/>
                    <a:pt x="7066" y="11072"/>
                  </a:cubicBezTo>
                  <a:lnTo>
                    <a:pt x="7066" y="11072"/>
                  </a:lnTo>
                  <a:cubicBezTo>
                    <a:pt x="6990" y="10878"/>
                    <a:pt x="6930" y="10654"/>
                    <a:pt x="6930" y="10491"/>
                  </a:cubicBezTo>
                  <a:cubicBezTo>
                    <a:pt x="6930" y="10428"/>
                    <a:pt x="6930" y="10381"/>
                    <a:pt x="6930" y="10381"/>
                  </a:cubicBezTo>
                  <a:lnTo>
                    <a:pt x="6930" y="9391"/>
                  </a:lnTo>
                  <a:lnTo>
                    <a:pt x="6930" y="8951"/>
                  </a:lnTo>
                  <a:cubicBezTo>
                    <a:pt x="6930" y="8951"/>
                    <a:pt x="6896" y="9220"/>
                    <a:pt x="6866" y="9424"/>
                  </a:cubicBezTo>
                  <a:lnTo>
                    <a:pt x="6866" y="9424"/>
                  </a:lnTo>
                  <a:cubicBezTo>
                    <a:pt x="6856" y="9371"/>
                    <a:pt x="6820" y="9344"/>
                    <a:pt x="6820" y="9281"/>
                  </a:cubicBezTo>
                  <a:cubicBezTo>
                    <a:pt x="6930" y="9061"/>
                    <a:pt x="6930" y="8731"/>
                    <a:pt x="7040" y="8401"/>
                  </a:cubicBezTo>
                  <a:lnTo>
                    <a:pt x="7040" y="8401"/>
                  </a:lnTo>
                  <a:cubicBezTo>
                    <a:pt x="6968" y="8615"/>
                    <a:pt x="6943" y="8690"/>
                    <a:pt x="6942" y="8690"/>
                  </a:cubicBezTo>
                  <a:cubicBezTo>
                    <a:pt x="6939" y="8690"/>
                    <a:pt x="7040" y="8365"/>
                    <a:pt x="7040" y="8291"/>
                  </a:cubicBezTo>
                  <a:cubicBezTo>
                    <a:pt x="7040" y="8192"/>
                    <a:pt x="7570" y="7652"/>
                    <a:pt x="7601" y="7462"/>
                  </a:cubicBezTo>
                  <a:lnTo>
                    <a:pt x="7601" y="7462"/>
                  </a:lnTo>
                  <a:cubicBezTo>
                    <a:pt x="7710" y="7346"/>
                    <a:pt x="7842" y="7269"/>
                    <a:pt x="7920" y="7191"/>
                  </a:cubicBezTo>
                  <a:lnTo>
                    <a:pt x="8140" y="7081"/>
                  </a:lnTo>
                  <a:cubicBezTo>
                    <a:pt x="8165" y="7047"/>
                    <a:pt x="8185" y="7019"/>
                    <a:pt x="8200" y="6997"/>
                  </a:cubicBezTo>
                  <a:lnTo>
                    <a:pt x="8200" y="6997"/>
                  </a:lnTo>
                  <a:cubicBezTo>
                    <a:pt x="8216" y="6988"/>
                    <a:pt x="8232" y="6980"/>
                    <a:pt x="8249" y="6971"/>
                  </a:cubicBezTo>
                  <a:cubicBezTo>
                    <a:pt x="8579" y="6751"/>
                    <a:pt x="9019" y="6531"/>
                    <a:pt x="9349" y="6311"/>
                  </a:cubicBezTo>
                  <a:cubicBezTo>
                    <a:pt x="10119" y="5871"/>
                    <a:pt x="10779" y="5211"/>
                    <a:pt x="10999" y="4331"/>
                  </a:cubicBezTo>
                  <a:cubicBezTo>
                    <a:pt x="11439" y="2462"/>
                    <a:pt x="10449" y="592"/>
                    <a:pt x="8579" y="42"/>
                  </a:cubicBezTo>
                  <a:cubicBezTo>
                    <a:pt x="8359" y="14"/>
                    <a:pt x="8133" y="1"/>
                    <a:pt x="79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1" name="Google Shape;1611;p39"/>
            <p:cNvSpPr/>
            <p:nvPr/>
          </p:nvSpPr>
          <p:spPr>
            <a:xfrm>
              <a:off x="6279225" y="1593900"/>
              <a:ext cx="452825" cy="510175"/>
            </a:xfrm>
            <a:custGeom>
              <a:avLst/>
              <a:gdLst/>
              <a:ahLst/>
              <a:cxnLst/>
              <a:rect l="l" t="t" r="r" b="b"/>
              <a:pathLst>
                <a:path w="18113" h="20407" extrusionOk="0">
                  <a:moveTo>
                    <a:pt x="7810" y="12042"/>
                  </a:moveTo>
                  <a:cubicBezTo>
                    <a:pt x="7844" y="12132"/>
                    <a:pt x="7873" y="12203"/>
                    <a:pt x="7872" y="12203"/>
                  </a:cubicBezTo>
                  <a:cubicBezTo>
                    <a:pt x="7872" y="12203"/>
                    <a:pt x="7855" y="12160"/>
                    <a:pt x="7810" y="12048"/>
                  </a:cubicBezTo>
                  <a:cubicBezTo>
                    <a:pt x="7810" y="12046"/>
                    <a:pt x="7810" y="12044"/>
                    <a:pt x="7810" y="12042"/>
                  </a:cubicBezTo>
                  <a:close/>
                  <a:moveTo>
                    <a:pt x="11056" y="0"/>
                  </a:moveTo>
                  <a:cubicBezTo>
                    <a:pt x="9864" y="0"/>
                    <a:pt x="8672" y="192"/>
                    <a:pt x="7480" y="609"/>
                  </a:cubicBezTo>
                  <a:cubicBezTo>
                    <a:pt x="5500" y="1269"/>
                    <a:pt x="3630" y="2699"/>
                    <a:pt x="2420" y="4458"/>
                  </a:cubicBezTo>
                  <a:cubicBezTo>
                    <a:pt x="221" y="7758"/>
                    <a:pt x="1" y="11938"/>
                    <a:pt x="1760" y="15457"/>
                  </a:cubicBezTo>
                  <a:cubicBezTo>
                    <a:pt x="2860" y="17437"/>
                    <a:pt x="4510" y="18977"/>
                    <a:pt x="6600" y="19967"/>
                  </a:cubicBezTo>
                  <a:cubicBezTo>
                    <a:pt x="7113" y="20260"/>
                    <a:pt x="7724" y="20407"/>
                    <a:pt x="8335" y="20407"/>
                  </a:cubicBezTo>
                  <a:cubicBezTo>
                    <a:pt x="8641" y="20407"/>
                    <a:pt x="8946" y="20370"/>
                    <a:pt x="9240" y="20297"/>
                  </a:cubicBezTo>
                  <a:cubicBezTo>
                    <a:pt x="10120" y="20077"/>
                    <a:pt x="10889" y="19417"/>
                    <a:pt x="11329" y="18647"/>
                  </a:cubicBezTo>
                  <a:cubicBezTo>
                    <a:pt x="12099" y="17217"/>
                    <a:pt x="11879" y="14797"/>
                    <a:pt x="10120" y="14027"/>
                  </a:cubicBezTo>
                  <a:cubicBezTo>
                    <a:pt x="9790" y="13917"/>
                    <a:pt x="9460" y="13697"/>
                    <a:pt x="9130" y="13477"/>
                  </a:cubicBezTo>
                  <a:lnTo>
                    <a:pt x="8800" y="13257"/>
                  </a:lnTo>
                  <a:lnTo>
                    <a:pt x="8800" y="13257"/>
                  </a:lnTo>
                  <a:cubicBezTo>
                    <a:pt x="8552" y="13009"/>
                    <a:pt x="8443" y="12901"/>
                    <a:pt x="8250" y="12708"/>
                  </a:cubicBezTo>
                  <a:lnTo>
                    <a:pt x="8250" y="12708"/>
                  </a:lnTo>
                  <a:lnTo>
                    <a:pt x="8140" y="12488"/>
                  </a:lnTo>
                  <a:cubicBezTo>
                    <a:pt x="7984" y="12332"/>
                    <a:pt x="7883" y="12120"/>
                    <a:pt x="7799" y="11932"/>
                  </a:cubicBezTo>
                  <a:lnTo>
                    <a:pt x="7799" y="11932"/>
                  </a:lnTo>
                  <a:cubicBezTo>
                    <a:pt x="7768" y="11782"/>
                    <a:pt x="7679" y="11676"/>
                    <a:pt x="7590" y="11498"/>
                  </a:cubicBezTo>
                  <a:cubicBezTo>
                    <a:pt x="7590" y="11431"/>
                    <a:pt x="7590" y="11354"/>
                    <a:pt x="7587" y="11274"/>
                  </a:cubicBezTo>
                  <a:lnTo>
                    <a:pt x="7587" y="11274"/>
                  </a:lnTo>
                  <a:cubicBezTo>
                    <a:pt x="7608" y="11386"/>
                    <a:pt x="7616" y="11430"/>
                    <a:pt x="7617" y="11430"/>
                  </a:cubicBezTo>
                  <a:cubicBezTo>
                    <a:pt x="7619" y="11430"/>
                    <a:pt x="7590" y="11229"/>
                    <a:pt x="7590" y="11058"/>
                  </a:cubicBezTo>
                  <a:cubicBezTo>
                    <a:pt x="7480" y="10728"/>
                    <a:pt x="7590" y="10728"/>
                    <a:pt x="7590" y="10508"/>
                  </a:cubicBezTo>
                  <a:lnTo>
                    <a:pt x="7590" y="9628"/>
                  </a:lnTo>
                  <a:cubicBezTo>
                    <a:pt x="7588" y="9654"/>
                    <a:pt x="7586" y="9679"/>
                    <a:pt x="7584" y="9703"/>
                  </a:cubicBezTo>
                  <a:lnTo>
                    <a:pt x="7584" y="9703"/>
                  </a:lnTo>
                  <a:cubicBezTo>
                    <a:pt x="7588" y="9630"/>
                    <a:pt x="7590" y="9565"/>
                    <a:pt x="7590" y="9518"/>
                  </a:cubicBezTo>
                  <a:cubicBezTo>
                    <a:pt x="7645" y="9353"/>
                    <a:pt x="7700" y="9215"/>
                    <a:pt x="7755" y="9078"/>
                  </a:cubicBezTo>
                  <a:lnTo>
                    <a:pt x="7755" y="9078"/>
                  </a:lnTo>
                  <a:cubicBezTo>
                    <a:pt x="7782" y="9050"/>
                    <a:pt x="7810" y="9023"/>
                    <a:pt x="7810" y="8968"/>
                  </a:cubicBezTo>
                  <a:lnTo>
                    <a:pt x="8030" y="8528"/>
                  </a:lnTo>
                  <a:cubicBezTo>
                    <a:pt x="8170" y="8318"/>
                    <a:pt x="8487" y="7930"/>
                    <a:pt x="8474" y="7930"/>
                  </a:cubicBezTo>
                  <a:lnTo>
                    <a:pt x="8474" y="7930"/>
                  </a:lnTo>
                  <a:cubicBezTo>
                    <a:pt x="8468" y="7930"/>
                    <a:pt x="8389" y="8015"/>
                    <a:pt x="8186" y="8243"/>
                  </a:cubicBezTo>
                  <a:lnTo>
                    <a:pt x="8186" y="8243"/>
                  </a:lnTo>
                  <a:cubicBezTo>
                    <a:pt x="8316" y="8081"/>
                    <a:pt x="8418" y="7920"/>
                    <a:pt x="8580" y="7758"/>
                  </a:cubicBezTo>
                  <a:lnTo>
                    <a:pt x="9020" y="7428"/>
                  </a:lnTo>
                  <a:cubicBezTo>
                    <a:pt x="9030" y="7418"/>
                    <a:pt x="9039" y="7409"/>
                    <a:pt x="9046" y="7401"/>
                  </a:cubicBezTo>
                  <a:lnTo>
                    <a:pt x="9046" y="7401"/>
                  </a:lnTo>
                  <a:cubicBezTo>
                    <a:pt x="9168" y="7329"/>
                    <a:pt x="9298" y="7249"/>
                    <a:pt x="9415" y="7182"/>
                  </a:cubicBezTo>
                  <a:lnTo>
                    <a:pt x="9415" y="7182"/>
                  </a:lnTo>
                  <a:lnTo>
                    <a:pt x="9900" y="6988"/>
                  </a:lnTo>
                  <a:lnTo>
                    <a:pt x="10361" y="6896"/>
                  </a:lnTo>
                  <a:lnTo>
                    <a:pt x="10361" y="6896"/>
                  </a:lnTo>
                  <a:cubicBezTo>
                    <a:pt x="10293" y="6904"/>
                    <a:pt x="10238" y="6910"/>
                    <a:pt x="10219" y="6910"/>
                  </a:cubicBezTo>
                  <a:cubicBezTo>
                    <a:pt x="10196" y="6910"/>
                    <a:pt x="10223" y="6901"/>
                    <a:pt x="10340" y="6878"/>
                  </a:cubicBezTo>
                  <a:lnTo>
                    <a:pt x="10450" y="6878"/>
                  </a:lnTo>
                  <a:lnTo>
                    <a:pt x="10361" y="6896"/>
                  </a:lnTo>
                  <a:lnTo>
                    <a:pt x="10361" y="6896"/>
                  </a:lnTo>
                  <a:cubicBezTo>
                    <a:pt x="10405" y="6891"/>
                    <a:pt x="10455" y="6884"/>
                    <a:pt x="10505" y="6878"/>
                  </a:cubicBezTo>
                  <a:lnTo>
                    <a:pt x="11866" y="6878"/>
                  </a:lnTo>
                  <a:cubicBezTo>
                    <a:pt x="11989" y="6906"/>
                    <a:pt x="12099" y="6933"/>
                    <a:pt x="12209" y="6988"/>
                  </a:cubicBezTo>
                  <a:cubicBezTo>
                    <a:pt x="12585" y="7089"/>
                    <a:pt x="12942" y="7136"/>
                    <a:pt x="13277" y="7136"/>
                  </a:cubicBezTo>
                  <a:cubicBezTo>
                    <a:pt x="16969" y="7136"/>
                    <a:pt x="18112" y="1498"/>
                    <a:pt x="14079" y="389"/>
                  </a:cubicBezTo>
                  <a:cubicBezTo>
                    <a:pt x="13072" y="137"/>
                    <a:pt x="12064" y="0"/>
                    <a:pt x="110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2" name="Google Shape;1612;p39"/>
            <p:cNvSpPr/>
            <p:nvPr/>
          </p:nvSpPr>
          <p:spPr>
            <a:xfrm>
              <a:off x="6961150" y="1594375"/>
              <a:ext cx="409750" cy="509925"/>
            </a:xfrm>
            <a:custGeom>
              <a:avLst/>
              <a:gdLst/>
              <a:ahLst/>
              <a:cxnLst/>
              <a:rect l="l" t="t" r="r" b="b"/>
              <a:pathLst>
                <a:path w="16390" h="20397" extrusionOk="0">
                  <a:moveTo>
                    <a:pt x="7822" y="7232"/>
                  </a:moveTo>
                  <a:cubicBezTo>
                    <a:pt x="7767" y="7272"/>
                    <a:pt x="7722" y="7299"/>
                    <a:pt x="7700" y="7299"/>
                  </a:cubicBezTo>
                  <a:cubicBezTo>
                    <a:pt x="7745" y="7277"/>
                    <a:pt x="7785" y="7254"/>
                    <a:pt x="7822" y="7232"/>
                  </a:cubicBezTo>
                  <a:close/>
                  <a:moveTo>
                    <a:pt x="6930" y="9059"/>
                  </a:moveTo>
                  <a:cubicBezTo>
                    <a:pt x="6930" y="9059"/>
                    <a:pt x="6898" y="9281"/>
                    <a:pt x="6869" y="9453"/>
                  </a:cubicBezTo>
                  <a:lnTo>
                    <a:pt x="6869" y="9453"/>
                  </a:lnTo>
                  <a:cubicBezTo>
                    <a:pt x="6868" y="9389"/>
                    <a:pt x="6820" y="9389"/>
                    <a:pt x="6820" y="9389"/>
                  </a:cubicBezTo>
                  <a:cubicBezTo>
                    <a:pt x="6857" y="9279"/>
                    <a:pt x="6893" y="9169"/>
                    <a:pt x="6930" y="9059"/>
                  </a:cubicBezTo>
                  <a:close/>
                  <a:moveTo>
                    <a:pt x="6857" y="9521"/>
                  </a:moveTo>
                  <a:cubicBezTo>
                    <a:pt x="6843" y="9595"/>
                    <a:pt x="6831" y="9648"/>
                    <a:pt x="6825" y="9648"/>
                  </a:cubicBezTo>
                  <a:cubicBezTo>
                    <a:pt x="6822" y="9648"/>
                    <a:pt x="6820" y="9636"/>
                    <a:pt x="6820" y="9609"/>
                  </a:cubicBezTo>
                  <a:cubicBezTo>
                    <a:pt x="6837" y="9574"/>
                    <a:pt x="6849" y="9545"/>
                    <a:pt x="6857" y="9521"/>
                  </a:cubicBezTo>
                  <a:close/>
                  <a:moveTo>
                    <a:pt x="8237" y="12883"/>
                  </a:moveTo>
                  <a:cubicBezTo>
                    <a:pt x="8247" y="12892"/>
                    <a:pt x="8256" y="12901"/>
                    <a:pt x="8266" y="12909"/>
                  </a:cubicBezTo>
                  <a:lnTo>
                    <a:pt x="8266" y="12909"/>
                  </a:lnTo>
                  <a:cubicBezTo>
                    <a:pt x="8260" y="12909"/>
                    <a:pt x="8255" y="12908"/>
                    <a:pt x="8250" y="12908"/>
                  </a:cubicBezTo>
                  <a:lnTo>
                    <a:pt x="8237" y="12883"/>
                  </a:lnTo>
                  <a:close/>
                  <a:moveTo>
                    <a:pt x="8304" y="12944"/>
                  </a:moveTo>
                  <a:lnTo>
                    <a:pt x="8304" y="12944"/>
                  </a:lnTo>
                  <a:cubicBezTo>
                    <a:pt x="8395" y="13026"/>
                    <a:pt x="8472" y="13093"/>
                    <a:pt x="8466" y="13093"/>
                  </a:cubicBezTo>
                  <a:cubicBezTo>
                    <a:pt x="8462" y="13093"/>
                    <a:pt x="8431" y="13072"/>
                    <a:pt x="8360" y="13018"/>
                  </a:cubicBezTo>
                  <a:cubicBezTo>
                    <a:pt x="8340" y="12992"/>
                    <a:pt x="8321" y="12967"/>
                    <a:pt x="8304" y="12944"/>
                  </a:cubicBezTo>
                  <a:close/>
                  <a:moveTo>
                    <a:pt x="8937" y="13293"/>
                  </a:moveTo>
                  <a:lnTo>
                    <a:pt x="8937" y="13293"/>
                  </a:lnTo>
                  <a:cubicBezTo>
                    <a:pt x="9054" y="13351"/>
                    <a:pt x="9164" y="13401"/>
                    <a:pt x="9157" y="13401"/>
                  </a:cubicBezTo>
                  <a:cubicBezTo>
                    <a:pt x="9153" y="13401"/>
                    <a:pt x="9113" y="13386"/>
                    <a:pt x="9020" y="13348"/>
                  </a:cubicBezTo>
                  <a:lnTo>
                    <a:pt x="8937" y="13293"/>
                  </a:lnTo>
                  <a:close/>
                  <a:moveTo>
                    <a:pt x="11440" y="13537"/>
                  </a:moveTo>
                  <a:cubicBezTo>
                    <a:pt x="11442" y="13537"/>
                    <a:pt x="11382" y="13545"/>
                    <a:pt x="11220" y="13568"/>
                  </a:cubicBezTo>
                  <a:lnTo>
                    <a:pt x="11192" y="13568"/>
                  </a:lnTo>
                  <a:cubicBezTo>
                    <a:pt x="11319" y="13553"/>
                    <a:pt x="11437" y="13537"/>
                    <a:pt x="11440" y="13537"/>
                  </a:cubicBezTo>
                  <a:close/>
                  <a:moveTo>
                    <a:pt x="7957" y="0"/>
                  </a:moveTo>
                  <a:cubicBezTo>
                    <a:pt x="7285" y="0"/>
                    <a:pt x="6612" y="144"/>
                    <a:pt x="5940" y="480"/>
                  </a:cubicBezTo>
                  <a:lnTo>
                    <a:pt x="6050" y="480"/>
                  </a:lnTo>
                  <a:cubicBezTo>
                    <a:pt x="2311" y="2130"/>
                    <a:pt x="1" y="5869"/>
                    <a:pt x="1" y="9939"/>
                  </a:cubicBezTo>
                  <a:cubicBezTo>
                    <a:pt x="1" y="13898"/>
                    <a:pt x="2201" y="17418"/>
                    <a:pt x="5720" y="19288"/>
                  </a:cubicBezTo>
                  <a:cubicBezTo>
                    <a:pt x="7301" y="20006"/>
                    <a:pt x="9023" y="20396"/>
                    <a:pt x="10763" y="20396"/>
                  </a:cubicBezTo>
                  <a:cubicBezTo>
                    <a:pt x="11686" y="20396"/>
                    <a:pt x="12614" y="20287"/>
                    <a:pt x="13529" y="20058"/>
                  </a:cubicBezTo>
                  <a:cubicBezTo>
                    <a:pt x="15399" y="19508"/>
                    <a:pt x="16389" y="17638"/>
                    <a:pt x="15949" y="15768"/>
                  </a:cubicBezTo>
                  <a:cubicBezTo>
                    <a:pt x="15496" y="14318"/>
                    <a:pt x="14147" y="13316"/>
                    <a:pt x="12639" y="13316"/>
                  </a:cubicBezTo>
                  <a:cubicBezTo>
                    <a:pt x="12318" y="13316"/>
                    <a:pt x="11989" y="13362"/>
                    <a:pt x="11660" y="13458"/>
                  </a:cubicBezTo>
                  <a:cubicBezTo>
                    <a:pt x="11440" y="13458"/>
                    <a:pt x="11220" y="13458"/>
                    <a:pt x="11000" y="13568"/>
                  </a:cubicBezTo>
                  <a:lnTo>
                    <a:pt x="10230" y="13568"/>
                  </a:lnTo>
                  <a:cubicBezTo>
                    <a:pt x="10106" y="13546"/>
                    <a:pt x="10001" y="13528"/>
                    <a:pt x="9914" y="13514"/>
                  </a:cubicBezTo>
                  <a:lnTo>
                    <a:pt x="9914" y="13514"/>
                  </a:lnTo>
                  <a:cubicBezTo>
                    <a:pt x="10056" y="13568"/>
                    <a:pt x="10143" y="13568"/>
                    <a:pt x="10230" y="13568"/>
                  </a:cubicBezTo>
                  <a:lnTo>
                    <a:pt x="10010" y="13568"/>
                  </a:lnTo>
                  <a:cubicBezTo>
                    <a:pt x="9790" y="13568"/>
                    <a:pt x="9423" y="13471"/>
                    <a:pt x="9562" y="13471"/>
                  </a:cubicBezTo>
                  <a:cubicBezTo>
                    <a:pt x="9610" y="13471"/>
                    <a:pt x="9718" y="13482"/>
                    <a:pt x="9914" y="13514"/>
                  </a:cubicBezTo>
                  <a:lnTo>
                    <a:pt x="9914" y="13514"/>
                  </a:lnTo>
                  <a:cubicBezTo>
                    <a:pt x="9877" y="13500"/>
                    <a:pt x="9836" y="13481"/>
                    <a:pt x="9790" y="13458"/>
                  </a:cubicBezTo>
                  <a:cubicBezTo>
                    <a:pt x="9460" y="13348"/>
                    <a:pt x="9130" y="13238"/>
                    <a:pt x="8800" y="13128"/>
                  </a:cubicBezTo>
                  <a:cubicBezTo>
                    <a:pt x="8749" y="13118"/>
                    <a:pt x="8714" y="13114"/>
                    <a:pt x="8692" y="13114"/>
                  </a:cubicBezTo>
                  <a:cubicBezTo>
                    <a:pt x="8681" y="13114"/>
                    <a:pt x="8673" y="13115"/>
                    <a:pt x="8668" y="13117"/>
                  </a:cubicBezTo>
                  <a:lnTo>
                    <a:pt x="8668" y="13117"/>
                  </a:lnTo>
                  <a:cubicBezTo>
                    <a:pt x="8481" y="13021"/>
                    <a:pt x="8377" y="12927"/>
                    <a:pt x="8279" y="12911"/>
                  </a:cubicBezTo>
                  <a:lnTo>
                    <a:pt x="8279" y="12911"/>
                  </a:lnTo>
                  <a:cubicBezTo>
                    <a:pt x="8249" y="12870"/>
                    <a:pt x="8222" y="12835"/>
                    <a:pt x="8197" y="12803"/>
                  </a:cubicBezTo>
                  <a:lnTo>
                    <a:pt x="8197" y="12803"/>
                  </a:lnTo>
                  <a:lnTo>
                    <a:pt x="8140" y="12689"/>
                  </a:lnTo>
                  <a:cubicBezTo>
                    <a:pt x="8117" y="12677"/>
                    <a:pt x="8099" y="12669"/>
                    <a:pt x="8084" y="12663"/>
                  </a:cubicBezTo>
                  <a:lnTo>
                    <a:pt x="8084" y="12663"/>
                  </a:lnTo>
                  <a:cubicBezTo>
                    <a:pt x="7994" y="12560"/>
                    <a:pt x="7941" y="12534"/>
                    <a:pt x="7810" y="12469"/>
                  </a:cubicBezTo>
                  <a:lnTo>
                    <a:pt x="7700" y="12249"/>
                  </a:lnTo>
                  <a:lnTo>
                    <a:pt x="7700" y="12249"/>
                  </a:lnTo>
                  <a:cubicBezTo>
                    <a:pt x="7700" y="12249"/>
                    <a:pt x="7920" y="12469"/>
                    <a:pt x="7920" y="12469"/>
                  </a:cubicBezTo>
                  <a:cubicBezTo>
                    <a:pt x="7920" y="12469"/>
                    <a:pt x="7792" y="12320"/>
                    <a:pt x="7678" y="12181"/>
                  </a:cubicBezTo>
                  <a:lnTo>
                    <a:pt x="7678" y="12181"/>
                  </a:lnTo>
                  <a:cubicBezTo>
                    <a:pt x="7692" y="12208"/>
                    <a:pt x="7700" y="12231"/>
                    <a:pt x="7700" y="12249"/>
                  </a:cubicBezTo>
                  <a:lnTo>
                    <a:pt x="7649" y="12146"/>
                  </a:lnTo>
                  <a:lnTo>
                    <a:pt x="7649" y="12146"/>
                  </a:lnTo>
                  <a:cubicBezTo>
                    <a:pt x="7658" y="12158"/>
                    <a:pt x="7668" y="12169"/>
                    <a:pt x="7678" y="12181"/>
                  </a:cubicBezTo>
                  <a:lnTo>
                    <a:pt x="7678" y="12181"/>
                  </a:lnTo>
                  <a:cubicBezTo>
                    <a:pt x="7663" y="12153"/>
                    <a:pt x="7643" y="12121"/>
                    <a:pt x="7618" y="12085"/>
                  </a:cubicBezTo>
                  <a:lnTo>
                    <a:pt x="7618" y="12085"/>
                  </a:lnTo>
                  <a:lnTo>
                    <a:pt x="7590" y="12029"/>
                  </a:lnTo>
                  <a:cubicBezTo>
                    <a:pt x="7577" y="12015"/>
                    <a:pt x="7565" y="12004"/>
                    <a:pt x="7555" y="11994"/>
                  </a:cubicBezTo>
                  <a:lnTo>
                    <a:pt x="7555" y="11994"/>
                  </a:lnTo>
                  <a:cubicBezTo>
                    <a:pt x="7452" y="11848"/>
                    <a:pt x="7322" y="11663"/>
                    <a:pt x="7260" y="11479"/>
                  </a:cubicBezTo>
                  <a:cubicBezTo>
                    <a:pt x="7260" y="11390"/>
                    <a:pt x="7189" y="11301"/>
                    <a:pt x="7103" y="11213"/>
                  </a:cubicBezTo>
                  <a:lnTo>
                    <a:pt x="7103" y="11213"/>
                  </a:lnTo>
                  <a:cubicBezTo>
                    <a:pt x="7037" y="10963"/>
                    <a:pt x="7022" y="10764"/>
                    <a:pt x="6930" y="10489"/>
                  </a:cubicBezTo>
                  <a:cubicBezTo>
                    <a:pt x="6930" y="10461"/>
                    <a:pt x="6930" y="10434"/>
                    <a:pt x="6930" y="10379"/>
                  </a:cubicBezTo>
                  <a:lnTo>
                    <a:pt x="6930" y="9499"/>
                  </a:lnTo>
                  <a:lnTo>
                    <a:pt x="6930" y="9059"/>
                  </a:lnTo>
                  <a:lnTo>
                    <a:pt x="6930" y="9059"/>
                  </a:lnTo>
                  <a:cubicBezTo>
                    <a:pt x="7003" y="8839"/>
                    <a:pt x="7077" y="8619"/>
                    <a:pt x="7150" y="8399"/>
                  </a:cubicBezTo>
                  <a:lnTo>
                    <a:pt x="7150" y="8399"/>
                  </a:lnTo>
                  <a:cubicBezTo>
                    <a:pt x="7043" y="8613"/>
                    <a:pt x="7005" y="8688"/>
                    <a:pt x="7003" y="8688"/>
                  </a:cubicBezTo>
                  <a:cubicBezTo>
                    <a:pt x="7000" y="8688"/>
                    <a:pt x="7150" y="8363"/>
                    <a:pt x="7150" y="8289"/>
                  </a:cubicBezTo>
                  <a:cubicBezTo>
                    <a:pt x="7150" y="8267"/>
                    <a:pt x="7173" y="8226"/>
                    <a:pt x="7209" y="8174"/>
                  </a:cubicBezTo>
                  <a:lnTo>
                    <a:pt x="7209" y="8174"/>
                  </a:lnTo>
                  <a:cubicBezTo>
                    <a:pt x="7182" y="8252"/>
                    <a:pt x="7150" y="8357"/>
                    <a:pt x="7150" y="8399"/>
                  </a:cubicBezTo>
                  <a:cubicBezTo>
                    <a:pt x="7193" y="8271"/>
                    <a:pt x="7219" y="8189"/>
                    <a:pt x="7233" y="8140"/>
                  </a:cubicBezTo>
                  <a:lnTo>
                    <a:pt x="7233" y="8140"/>
                  </a:lnTo>
                  <a:cubicBezTo>
                    <a:pt x="7225" y="8152"/>
                    <a:pt x="7216" y="8163"/>
                    <a:pt x="7209" y="8174"/>
                  </a:cubicBezTo>
                  <a:lnTo>
                    <a:pt x="7209" y="8174"/>
                  </a:lnTo>
                  <a:cubicBezTo>
                    <a:pt x="7228" y="8120"/>
                    <a:pt x="7244" y="8080"/>
                    <a:pt x="7247" y="8080"/>
                  </a:cubicBezTo>
                  <a:lnTo>
                    <a:pt x="7247" y="8080"/>
                  </a:lnTo>
                  <a:cubicBezTo>
                    <a:pt x="7249" y="8080"/>
                    <a:pt x="7246" y="8097"/>
                    <a:pt x="7233" y="8140"/>
                  </a:cubicBezTo>
                  <a:lnTo>
                    <a:pt x="7233" y="8140"/>
                  </a:lnTo>
                  <a:cubicBezTo>
                    <a:pt x="7387" y="7929"/>
                    <a:pt x="7700" y="7575"/>
                    <a:pt x="7700" y="7409"/>
                  </a:cubicBezTo>
                  <a:lnTo>
                    <a:pt x="7700" y="7409"/>
                  </a:lnTo>
                  <a:lnTo>
                    <a:pt x="7920" y="7189"/>
                  </a:lnTo>
                  <a:lnTo>
                    <a:pt x="8140" y="7079"/>
                  </a:lnTo>
                  <a:cubicBezTo>
                    <a:pt x="8166" y="7045"/>
                    <a:pt x="8186" y="7017"/>
                    <a:pt x="8200" y="6995"/>
                  </a:cubicBezTo>
                  <a:lnTo>
                    <a:pt x="8200" y="6995"/>
                  </a:lnTo>
                  <a:cubicBezTo>
                    <a:pt x="8216" y="6986"/>
                    <a:pt x="8233" y="6978"/>
                    <a:pt x="8250" y="6969"/>
                  </a:cubicBezTo>
                  <a:cubicBezTo>
                    <a:pt x="8580" y="6749"/>
                    <a:pt x="9020" y="6529"/>
                    <a:pt x="9460" y="6419"/>
                  </a:cubicBezTo>
                  <a:cubicBezTo>
                    <a:pt x="10230" y="5979"/>
                    <a:pt x="10780" y="5209"/>
                    <a:pt x="11000" y="4329"/>
                  </a:cubicBezTo>
                  <a:cubicBezTo>
                    <a:pt x="11550" y="2460"/>
                    <a:pt x="10450" y="590"/>
                    <a:pt x="8580" y="40"/>
                  </a:cubicBezTo>
                  <a:cubicBezTo>
                    <a:pt x="8372" y="14"/>
                    <a:pt x="8164" y="0"/>
                    <a:pt x="79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3" name="Google Shape;1613;p39"/>
            <p:cNvSpPr/>
            <p:nvPr/>
          </p:nvSpPr>
          <p:spPr>
            <a:xfrm>
              <a:off x="6620200" y="2078425"/>
              <a:ext cx="409725" cy="509600"/>
            </a:xfrm>
            <a:custGeom>
              <a:avLst/>
              <a:gdLst/>
              <a:ahLst/>
              <a:cxnLst/>
              <a:rect l="l" t="t" r="r" b="b"/>
              <a:pathLst>
                <a:path w="16389" h="20384" extrusionOk="0">
                  <a:moveTo>
                    <a:pt x="8827" y="8202"/>
                  </a:moveTo>
                  <a:lnTo>
                    <a:pt x="8909" y="8285"/>
                  </a:lnTo>
                  <a:cubicBezTo>
                    <a:pt x="8949" y="8344"/>
                    <a:pt x="8963" y="8368"/>
                    <a:pt x="8961" y="8368"/>
                  </a:cubicBezTo>
                  <a:cubicBezTo>
                    <a:pt x="8957" y="8368"/>
                    <a:pt x="8897" y="8291"/>
                    <a:pt x="8827" y="8202"/>
                  </a:cubicBezTo>
                  <a:close/>
                  <a:moveTo>
                    <a:pt x="9555" y="10244"/>
                  </a:moveTo>
                  <a:cubicBezTo>
                    <a:pt x="9563" y="10321"/>
                    <a:pt x="9569" y="10375"/>
                    <a:pt x="9569" y="10375"/>
                  </a:cubicBezTo>
                  <a:cubicBezTo>
                    <a:pt x="9569" y="10326"/>
                    <a:pt x="9564" y="10283"/>
                    <a:pt x="9555" y="10244"/>
                  </a:cubicBezTo>
                  <a:close/>
                  <a:moveTo>
                    <a:pt x="9674" y="10775"/>
                  </a:moveTo>
                  <a:cubicBezTo>
                    <a:pt x="9677" y="10775"/>
                    <a:pt x="9679" y="10787"/>
                    <a:pt x="9679" y="10815"/>
                  </a:cubicBezTo>
                  <a:cubicBezTo>
                    <a:pt x="9679" y="10815"/>
                    <a:pt x="9679" y="10925"/>
                    <a:pt x="9679" y="11035"/>
                  </a:cubicBezTo>
                  <a:cubicBezTo>
                    <a:pt x="9643" y="11144"/>
                    <a:pt x="9607" y="11253"/>
                    <a:pt x="9570" y="11358"/>
                  </a:cubicBezTo>
                  <a:lnTo>
                    <a:pt x="9570" y="11358"/>
                  </a:lnTo>
                  <a:cubicBezTo>
                    <a:pt x="9580" y="11291"/>
                    <a:pt x="9655" y="10775"/>
                    <a:pt x="9674" y="10775"/>
                  </a:cubicBezTo>
                  <a:close/>
                  <a:moveTo>
                    <a:pt x="5786" y="0"/>
                  </a:moveTo>
                  <a:cubicBezTo>
                    <a:pt x="4810" y="0"/>
                    <a:pt x="3828" y="124"/>
                    <a:pt x="2860" y="366"/>
                  </a:cubicBezTo>
                  <a:cubicBezTo>
                    <a:pt x="990" y="806"/>
                    <a:pt x="0" y="2786"/>
                    <a:pt x="440" y="4545"/>
                  </a:cubicBezTo>
                  <a:cubicBezTo>
                    <a:pt x="903" y="6118"/>
                    <a:pt x="2300" y="7069"/>
                    <a:pt x="3779" y="7069"/>
                  </a:cubicBezTo>
                  <a:cubicBezTo>
                    <a:pt x="4058" y="7069"/>
                    <a:pt x="4340" y="7035"/>
                    <a:pt x="4620" y="6965"/>
                  </a:cubicBezTo>
                  <a:lnTo>
                    <a:pt x="5280" y="6855"/>
                  </a:lnTo>
                  <a:lnTo>
                    <a:pt x="6270" y="6855"/>
                  </a:lnTo>
                  <a:cubicBezTo>
                    <a:pt x="6563" y="6855"/>
                    <a:pt x="6905" y="6953"/>
                    <a:pt x="6742" y="6953"/>
                  </a:cubicBezTo>
                  <a:cubicBezTo>
                    <a:pt x="6661" y="6953"/>
                    <a:pt x="6453" y="6928"/>
                    <a:pt x="6050" y="6855"/>
                  </a:cubicBezTo>
                  <a:lnTo>
                    <a:pt x="6050" y="6855"/>
                  </a:lnTo>
                  <a:lnTo>
                    <a:pt x="6600" y="6965"/>
                  </a:lnTo>
                  <a:cubicBezTo>
                    <a:pt x="6826" y="6965"/>
                    <a:pt x="7053" y="7017"/>
                    <a:pt x="7280" y="7085"/>
                  </a:cubicBezTo>
                  <a:lnTo>
                    <a:pt x="7280" y="7085"/>
                  </a:lnTo>
                  <a:lnTo>
                    <a:pt x="7699" y="7295"/>
                  </a:lnTo>
                  <a:lnTo>
                    <a:pt x="8029" y="7515"/>
                  </a:lnTo>
                  <a:lnTo>
                    <a:pt x="8035" y="7518"/>
                  </a:lnTo>
                  <a:lnTo>
                    <a:pt x="8035" y="7518"/>
                  </a:lnTo>
                  <a:cubicBezTo>
                    <a:pt x="8361" y="7827"/>
                    <a:pt x="8381" y="7756"/>
                    <a:pt x="8579" y="7955"/>
                  </a:cubicBezTo>
                  <a:lnTo>
                    <a:pt x="8579" y="7955"/>
                  </a:lnTo>
                  <a:lnTo>
                    <a:pt x="8579" y="7955"/>
                  </a:lnTo>
                  <a:cubicBezTo>
                    <a:pt x="8581" y="7956"/>
                    <a:pt x="8689" y="8066"/>
                    <a:pt x="8689" y="8175"/>
                  </a:cubicBezTo>
                  <a:cubicBezTo>
                    <a:pt x="8689" y="8175"/>
                    <a:pt x="9019" y="8615"/>
                    <a:pt x="9129" y="8835"/>
                  </a:cubicBezTo>
                  <a:cubicBezTo>
                    <a:pt x="9208" y="8992"/>
                    <a:pt x="9230" y="9093"/>
                    <a:pt x="9277" y="9179"/>
                  </a:cubicBezTo>
                  <a:lnTo>
                    <a:pt x="9277" y="9179"/>
                  </a:lnTo>
                  <a:cubicBezTo>
                    <a:pt x="9351" y="9444"/>
                    <a:pt x="9364" y="9648"/>
                    <a:pt x="9459" y="9935"/>
                  </a:cubicBezTo>
                  <a:cubicBezTo>
                    <a:pt x="9459" y="10020"/>
                    <a:pt x="9526" y="10106"/>
                    <a:pt x="9555" y="10244"/>
                  </a:cubicBezTo>
                  <a:lnTo>
                    <a:pt x="9555" y="10244"/>
                  </a:lnTo>
                  <a:cubicBezTo>
                    <a:pt x="9536" y="10050"/>
                    <a:pt x="9505" y="9712"/>
                    <a:pt x="9529" y="9712"/>
                  </a:cubicBezTo>
                  <a:lnTo>
                    <a:pt x="9529" y="9712"/>
                  </a:lnTo>
                  <a:cubicBezTo>
                    <a:pt x="9536" y="9712"/>
                    <a:pt x="9549" y="9745"/>
                    <a:pt x="9569" y="9825"/>
                  </a:cubicBezTo>
                  <a:lnTo>
                    <a:pt x="9569" y="10045"/>
                  </a:lnTo>
                  <a:cubicBezTo>
                    <a:pt x="9569" y="10375"/>
                    <a:pt x="9569" y="10595"/>
                    <a:pt x="9569" y="10925"/>
                  </a:cubicBezTo>
                  <a:cubicBezTo>
                    <a:pt x="9569" y="11142"/>
                    <a:pt x="9569" y="11252"/>
                    <a:pt x="9569" y="11361"/>
                  </a:cubicBezTo>
                  <a:lnTo>
                    <a:pt x="9569" y="11361"/>
                  </a:lnTo>
                  <a:cubicBezTo>
                    <a:pt x="9496" y="11572"/>
                    <a:pt x="9423" y="11768"/>
                    <a:pt x="9349" y="11915"/>
                  </a:cubicBezTo>
                  <a:cubicBezTo>
                    <a:pt x="9456" y="11700"/>
                    <a:pt x="9494" y="11625"/>
                    <a:pt x="9496" y="11625"/>
                  </a:cubicBezTo>
                  <a:lnTo>
                    <a:pt x="9496" y="11625"/>
                  </a:lnTo>
                  <a:cubicBezTo>
                    <a:pt x="9500" y="11625"/>
                    <a:pt x="9349" y="11950"/>
                    <a:pt x="9349" y="12025"/>
                  </a:cubicBezTo>
                  <a:cubicBezTo>
                    <a:pt x="9345" y="12029"/>
                    <a:pt x="9339" y="12035"/>
                    <a:pt x="9333" y="12041"/>
                  </a:cubicBezTo>
                  <a:lnTo>
                    <a:pt x="9333" y="12041"/>
                  </a:lnTo>
                  <a:cubicBezTo>
                    <a:pt x="9343" y="11997"/>
                    <a:pt x="9349" y="11953"/>
                    <a:pt x="9349" y="11915"/>
                  </a:cubicBezTo>
                  <a:lnTo>
                    <a:pt x="9349" y="11915"/>
                  </a:lnTo>
                  <a:cubicBezTo>
                    <a:pt x="9327" y="11982"/>
                    <a:pt x="9309" y="12038"/>
                    <a:pt x="9295" y="12083"/>
                  </a:cubicBezTo>
                  <a:lnTo>
                    <a:pt x="9295" y="12083"/>
                  </a:lnTo>
                  <a:cubicBezTo>
                    <a:pt x="9309" y="12067"/>
                    <a:pt x="9322" y="12053"/>
                    <a:pt x="9333" y="12041"/>
                  </a:cubicBezTo>
                  <a:lnTo>
                    <a:pt x="9333" y="12041"/>
                  </a:lnTo>
                  <a:cubicBezTo>
                    <a:pt x="9308" y="12153"/>
                    <a:pt x="9264" y="12263"/>
                    <a:pt x="9254" y="12263"/>
                  </a:cubicBezTo>
                  <a:cubicBezTo>
                    <a:pt x="9247" y="12263"/>
                    <a:pt x="9255" y="12214"/>
                    <a:pt x="9295" y="12083"/>
                  </a:cubicBezTo>
                  <a:lnTo>
                    <a:pt x="9295" y="12083"/>
                  </a:lnTo>
                  <a:cubicBezTo>
                    <a:pt x="9144" y="12254"/>
                    <a:pt x="8812" y="12679"/>
                    <a:pt x="8786" y="12917"/>
                  </a:cubicBezTo>
                  <a:lnTo>
                    <a:pt x="8786" y="12917"/>
                  </a:lnTo>
                  <a:lnTo>
                    <a:pt x="8689" y="13015"/>
                  </a:lnTo>
                  <a:lnTo>
                    <a:pt x="8689" y="13015"/>
                  </a:lnTo>
                  <a:cubicBezTo>
                    <a:pt x="8631" y="13073"/>
                    <a:pt x="8416" y="13256"/>
                    <a:pt x="8295" y="13365"/>
                  </a:cubicBezTo>
                  <a:lnTo>
                    <a:pt x="8295" y="13365"/>
                  </a:lnTo>
                  <a:cubicBezTo>
                    <a:pt x="8424" y="13279"/>
                    <a:pt x="8526" y="13178"/>
                    <a:pt x="8685" y="13019"/>
                  </a:cubicBezTo>
                  <a:lnTo>
                    <a:pt x="8685" y="13019"/>
                  </a:lnTo>
                  <a:lnTo>
                    <a:pt x="8469" y="13234"/>
                  </a:lnTo>
                  <a:lnTo>
                    <a:pt x="8359" y="13344"/>
                  </a:lnTo>
                  <a:cubicBezTo>
                    <a:pt x="8260" y="13419"/>
                    <a:pt x="8217" y="13449"/>
                    <a:pt x="8211" y="13449"/>
                  </a:cubicBezTo>
                  <a:cubicBezTo>
                    <a:pt x="8204" y="13449"/>
                    <a:pt x="8240" y="13414"/>
                    <a:pt x="8295" y="13365"/>
                  </a:cubicBezTo>
                  <a:lnTo>
                    <a:pt x="8295" y="13365"/>
                  </a:lnTo>
                  <a:cubicBezTo>
                    <a:pt x="8248" y="13396"/>
                    <a:pt x="8198" y="13425"/>
                    <a:pt x="8139" y="13454"/>
                  </a:cubicBezTo>
                  <a:cubicBezTo>
                    <a:pt x="7809" y="13674"/>
                    <a:pt x="7369" y="13784"/>
                    <a:pt x="7039" y="14004"/>
                  </a:cubicBezTo>
                  <a:cubicBezTo>
                    <a:pt x="6270" y="14444"/>
                    <a:pt x="5610" y="15214"/>
                    <a:pt x="5390" y="16094"/>
                  </a:cubicBezTo>
                  <a:cubicBezTo>
                    <a:pt x="5170" y="16974"/>
                    <a:pt x="5280" y="17854"/>
                    <a:pt x="5720" y="18734"/>
                  </a:cubicBezTo>
                  <a:cubicBezTo>
                    <a:pt x="6270" y="19504"/>
                    <a:pt x="6929" y="20054"/>
                    <a:pt x="7809" y="20274"/>
                  </a:cubicBezTo>
                  <a:cubicBezTo>
                    <a:pt x="8103" y="20347"/>
                    <a:pt x="8408" y="20384"/>
                    <a:pt x="8714" y="20384"/>
                  </a:cubicBezTo>
                  <a:cubicBezTo>
                    <a:pt x="9325" y="20384"/>
                    <a:pt x="9936" y="20237"/>
                    <a:pt x="10449" y="19944"/>
                  </a:cubicBezTo>
                  <a:lnTo>
                    <a:pt x="10339" y="19944"/>
                  </a:lnTo>
                  <a:cubicBezTo>
                    <a:pt x="14079" y="18294"/>
                    <a:pt x="16388" y="14554"/>
                    <a:pt x="16388" y="10485"/>
                  </a:cubicBezTo>
                  <a:cubicBezTo>
                    <a:pt x="16388" y="6525"/>
                    <a:pt x="14189" y="2895"/>
                    <a:pt x="10669" y="1136"/>
                  </a:cubicBezTo>
                  <a:cubicBezTo>
                    <a:pt x="9136" y="369"/>
                    <a:pt x="7471" y="0"/>
                    <a:pt x="57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4" name="Google Shape;1614;p39"/>
            <p:cNvSpPr/>
            <p:nvPr/>
          </p:nvSpPr>
          <p:spPr>
            <a:xfrm>
              <a:off x="5928175" y="2076550"/>
              <a:ext cx="455575" cy="512025"/>
            </a:xfrm>
            <a:custGeom>
              <a:avLst/>
              <a:gdLst/>
              <a:ahLst/>
              <a:cxnLst/>
              <a:rect l="l" t="t" r="r" b="b"/>
              <a:pathLst>
                <a:path w="18223" h="20481" extrusionOk="0">
                  <a:moveTo>
                    <a:pt x="10241" y="8314"/>
                  </a:moveTo>
                  <a:cubicBezTo>
                    <a:pt x="10241" y="8314"/>
                    <a:pt x="10258" y="8358"/>
                    <a:pt x="10303" y="8470"/>
                  </a:cubicBezTo>
                  <a:cubicBezTo>
                    <a:pt x="10303" y="8472"/>
                    <a:pt x="10303" y="8474"/>
                    <a:pt x="10303" y="8476"/>
                  </a:cubicBezTo>
                  <a:lnTo>
                    <a:pt x="10303" y="8476"/>
                  </a:lnTo>
                  <a:cubicBezTo>
                    <a:pt x="10268" y="8386"/>
                    <a:pt x="10240" y="8314"/>
                    <a:pt x="10241" y="8314"/>
                  </a:cubicBezTo>
                  <a:close/>
                  <a:moveTo>
                    <a:pt x="10463" y="9147"/>
                  </a:moveTo>
                  <a:cubicBezTo>
                    <a:pt x="10470" y="9197"/>
                    <a:pt x="10489" y="9282"/>
                    <a:pt x="10524" y="9412"/>
                  </a:cubicBezTo>
                  <a:lnTo>
                    <a:pt x="10524" y="9412"/>
                  </a:lnTo>
                  <a:cubicBezTo>
                    <a:pt x="10506" y="9321"/>
                    <a:pt x="10488" y="9230"/>
                    <a:pt x="10463" y="9147"/>
                  </a:cubicBezTo>
                  <a:close/>
                  <a:moveTo>
                    <a:pt x="10524" y="9412"/>
                  </a:moveTo>
                  <a:cubicBezTo>
                    <a:pt x="10551" y="9547"/>
                    <a:pt x="10579" y="9682"/>
                    <a:pt x="10633" y="9790"/>
                  </a:cubicBezTo>
                  <a:cubicBezTo>
                    <a:pt x="10587" y="9635"/>
                    <a:pt x="10551" y="9510"/>
                    <a:pt x="10524" y="9412"/>
                  </a:cubicBezTo>
                  <a:close/>
                  <a:moveTo>
                    <a:pt x="10413" y="11420"/>
                  </a:moveTo>
                  <a:lnTo>
                    <a:pt x="10413" y="11550"/>
                  </a:lnTo>
                  <a:cubicBezTo>
                    <a:pt x="10357" y="11605"/>
                    <a:pt x="10301" y="11689"/>
                    <a:pt x="10246" y="11773"/>
                  </a:cubicBezTo>
                  <a:lnTo>
                    <a:pt x="10246" y="11773"/>
                  </a:lnTo>
                  <a:cubicBezTo>
                    <a:pt x="10293" y="11676"/>
                    <a:pt x="10363" y="11532"/>
                    <a:pt x="10413" y="11420"/>
                  </a:cubicBezTo>
                  <a:close/>
                  <a:moveTo>
                    <a:pt x="9880" y="12330"/>
                  </a:moveTo>
                  <a:cubicBezTo>
                    <a:pt x="9718" y="12516"/>
                    <a:pt x="9662" y="12587"/>
                    <a:pt x="9667" y="12587"/>
                  </a:cubicBezTo>
                  <a:cubicBezTo>
                    <a:pt x="9672" y="12587"/>
                    <a:pt x="9776" y="12470"/>
                    <a:pt x="9880" y="12330"/>
                  </a:cubicBezTo>
                  <a:close/>
                  <a:moveTo>
                    <a:pt x="9569" y="12853"/>
                  </a:moveTo>
                  <a:cubicBezTo>
                    <a:pt x="9576" y="12853"/>
                    <a:pt x="9538" y="12888"/>
                    <a:pt x="9423" y="12979"/>
                  </a:cubicBezTo>
                  <a:cubicBezTo>
                    <a:pt x="9386" y="12992"/>
                    <a:pt x="9349" y="13006"/>
                    <a:pt x="9314" y="13021"/>
                  </a:cubicBezTo>
                  <a:lnTo>
                    <a:pt x="9314" y="13021"/>
                  </a:lnTo>
                  <a:cubicBezTo>
                    <a:pt x="9432" y="12939"/>
                    <a:pt x="9557" y="12853"/>
                    <a:pt x="9569" y="12853"/>
                  </a:cubicBezTo>
                  <a:close/>
                  <a:moveTo>
                    <a:pt x="9778" y="1"/>
                  </a:moveTo>
                  <a:cubicBezTo>
                    <a:pt x="9472" y="1"/>
                    <a:pt x="9166" y="37"/>
                    <a:pt x="8873" y="111"/>
                  </a:cubicBezTo>
                  <a:cubicBezTo>
                    <a:pt x="7993" y="331"/>
                    <a:pt x="7333" y="881"/>
                    <a:pt x="6893" y="1651"/>
                  </a:cubicBezTo>
                  <a:cubicBezTo>
                    <a:pt x="6013" y="3190"/>
                    <a:pt x="6343" y="5610"/>
                    <a:pt x="8103" y="6380"/>
                  </a:cubicBezTo>
                  <a:lnTo>
                    <a:pt x="7993" y="6490"/>
                  </a:lnTo>
                  <a:cubicBezTo>
                    <a:pt x="8323" y="6710"/>
                    <a:pt x="8653" y="6820"/>
                    <a:pt x="8983" y="7040"/>
                  </a:cubicBezTo>
                  <a:lnTo>
                    <a:pt x="9313" y="7260"/>
                  </a:lnTo>
                  <a:lnTo>
                    <a:pt x="9313" y="7260"/>
                  </a:lnTo>
                  <a:cubicBezTo>
                    <a:pt x="9561" y="7508"/>
                    <a:pt x="9670" y="7616"/>
                    <a:pt x="9863" y="7810"/>
                  </a:cubicBezTo>
                  <a:lnTo>
                    <a:pt x="9863" y="7810"/>
                  </a:lnTo>
                  <a:lnTo>
                    <a:pt x="9863" y="7810"/>
                  </a:lnTo>
                  <a:lnTo>
                    <a:pt x="9973" y="8030"/>
                  </a:lnTo>
                  <a:cubicBezTo>
                    <a:pt x="10127" y="8184"/>
                    <a:pt x="10227" y="8392"/>
                    <a:pt x="10311" y="8578"/>
                  </a:cubicBezTo>
                  <a:lnTo>
                    <a:pt x="10311" y="8578"/>
                  </a:lnTo>
                  <a:cubicBezTo>
                    <a:pt x="10336" y="8759"/>
                    <a:pt x="10413" y="8928"/>
                    <a:pt x="10413" y="9020"/>
                  </a:cubicBezTo>
                  <a:cubicBezTo>
                    <a:pt x="10433" y="9059"/>
                    <a:pt x="10449" y="9102"/>
                    <a:pt x="10463" y="9147"/>
                  </a:cubicBezTo>
                  <a:lnTo>
                    <a:pt x="10463" y="9147"/>
                  </a:lnTo>
                  <a:cubicBezTo>
                    <a:pt x="10456" y="9105"/>
                    <a:pt x="10458" y="9088"/>
                    <a:pt x="10465" y="9088"/>
                  </a:cubicBezTo>
                  <a:lnTo>
                    <a:pt x="10465" y="9088"/>
                  </a:lnTo>
                  <a:cubicBezTo>
                    <a:pt x="10489" y="9088"/>
                    <a:pt x="10576" y="9289"/>
                    <a:pt x="10633" y="9460"/>
                  </a:cubicBezTo>
                  <a:cubicBezTo>
                    <a:pt x="10743" y="9900"/>
                    <a:pt x="10633" y="9900"/>
                    <a:pt x="10633" y="10010"/>
                  </a:cubicBezTo>
                  <a:lnTo>
                    <a:pt x="10633" y="10456"/>
                  </a:lnTo>
                  <a:lnTo>
                    <a:pt x="10633" y="10456"/>
                  </a:lnTo>
                  <a:cubicBezTo>
                    <a:pt x="10604" y="10640"/>
                    <a:pt x="10563" y="10879"/>
                    <a:pt x="10523" y="11000"/>
                  </a:cubicBezTo>
                  <a:cubicBezTo>
                    <a:pt x="10419" y="11310"/>
                    <a:pt x="10316" y="11524"/>
                    <a:pt x="10212" y="11823"/>
                  </a:cubicBezTo>
                  <a:lnTo>
                    <a:pt x="10212" y="11823"/>
                  </a:lnTo>
                  <a:cubicBezTo>
                    <a:pt x="10169" y="11887"/>
                    <a:pt x="10126" y="11946"/>
                    <a:pt x="10083" y="11990"/>
                  </a:cubicBezTo>
                  <a:cubicBezTo>
                    <a:pt x="10052" y="12084"/>
                    <a:pt x="9966" y="12215"/>
                    <a:pt x="9880" y="12330"/>
                  </a:cubicBezTo>
                  <a:lnTo>
                    <a:pt x="9880" y="12330"/>
                  </a:lnTo>
                  <a:cubicBezTo>
                    <a:pt x="9935" y="12267"/>
                    <a:pt x="10002" y="12191"/>
                    <a:pt x="10083" y="12100"/>
                  </a:cubicBezTo>
                  <a:lnTo>
                    <a:pt x="10083" y="12100"/>
                  </a:lnTo>
                  <a:cubicBezTo>
                    <a:pt x="9973" y="12320"/>
                    <a:pt x="9753" y="12649"/>
                    <a:pt x="9533" y="12869"/>
                  </a:cubicBezTo>
                  <a:lnTo>
                    <a:pt x="9289" y="13032"/>
                  </a:lnTo>
                  <a:lnTo>
                    <a:pt x="9289" y="13032"/>
                  </a:lnTo>
                  <a:cubicBezTo>
                    <a:pt x="9117" y="13110"/>
                    <a:pt x="8970" y="13213"/>
                    <a:pt x="8808" y="13301"/>
                  </a:cubicBezTo>
                  <a:lnTo>
                    <a:pt x="8808" y="13301"/>
                  </a:lnTo>
                  <a:cubicBezTo>
                    <a:pt x="8795" y="13303"/>
                    <a:pt x="8780" y="13306"/>
                    <a:pt x="8763" y="13309"/>
                  </a:cubicBezTo>
                  <a:cubicBezTo>
                    <a:pt x="8543" y="13309"/>
                    <a:pt x="8433" y="13529"/>
                    <a:pt x="8213" y="13529"/>
                  </a:cubicBezTo>
                  <a:cubicBezTo>
                    <a:pt x="8054" y="13529"/>
                    <a:pt x="7953" y="13587"/>
                    <a:pt x="7826" y="13619"/>
                  </a:cubicBezTo>
                  <a:lnTo>
                    <a:pt x="7826" y="13619"/>
                  </a:lnTo>
                  <a:cubicBezTo>
                    <a:pt x="7883" y="13612"/>
                    <a:pt x="7925" y="13608"/>
                    <a:pt x="7937" y="13608"/>
                  </a:cubicBezTo>
                  <a:cubicBezTo>
                    <a:pt x="7954" y="13608"/>
                    <a:pt x="7913" y="13616"/>
                    <a:pt x="7773" y="13639"/>
                  </a:cubicBezTo>
                  <a:lnTo>
                    <a:pt x="7663" y="13639"/>
                  </a:lnTo>
                  <a:cubicBezTo>
                    <a:pt x="7724" y="13639"/>
                    <a:pt x="7777" y="13631"/>
                    <a:pt x="7826" y="13619"/>
                  </a:cubicBezTo>
                  <a:lnTo>
                    <a:pt x="7826" y="13619"/>
                  </a:lnTo>
                  <a:cubicBezTo>
                    <a:pt x="7775" y="13624"/>
                    <a:pt x="7713" y="13632"/>
                    <a:pt x="7650" y="13639"/>
                  </a:cubicBezTo>
                  <a:lnTo>
                    <a:pt x="6673" y="13639"/>
                  </a:lnTo>
                  <a:cubicBezTo>
                    <a:pt x="6673" y="13639"/>
                    <a:pt x="6013" y="13529"/>
                    <a:pt x="5903" y="13529"/>
                  </a:cubicBezTo>
                  <a:cubicBezTo>
                    <a:pt x="5537" y="13429"/>
                    <a:pt x="5188" y="13382"/>
                    <a:pt x="4858" y="13382"/>
                  </a:cubicBezTo>
                  <a:cubicBezTo>
                    <a:pt x="1236" y="13382"/>
                    <a:pt x="1" y="19020"/>
                    <a:pt x="4034" y="20129"/>
                  </a:cubicBezTo>
                  <a:cubicBezTo>
                    <a:pt x="4985" y="20366"/>
                    <a:pt x="5956" y="20481"/>
                    <a:pt x="6921" y="20481"/>
                  </a:cubicBezTo>
                  <a:cubicBezTo>
                    <a:pt x="8189" y="20481"/>
                    <a:pt x="9446" y="20283"/>
                    <a:pt x="10633" y="19909"/>
                  </a:cubicBezTo>
                  <a:cubicBezTo>
                    <a:pt x="12723" y="19139"/>
                    <a:pt x="14483" y="17819"/>
                    <a:pt x="15802" y="15949"/>
                  </a:cubicBezTo>
                  <a:cubicBezTo>
                    <a:pt x="18002" y="12649"/>
                    <a:pt x="18222" y="8470"/>
                    <a:pt x="16352" y="4950"/>
                  </a:cubicBezTo>
                  <a:cubicBezTo>
                    <a:pt x="15362" y="2970"/>
                    <a:pt x="13603" y="1321"/>
                    <a:pt x="11513" y="441"/>
                  </a:cubicBezTo>
                  <a:cubicBezTo>
                    <a:pt x="11000" y="147"/>
                    <a:pt x="10389" y="1"/>
                    <a:pt x="97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5" name="Google Shape;1615;p39"/>
            <p:cNvSpPr/>
            <p:nvPr/>
          </p:nvSpPr>
          <p:spPr>
            <a:xfrm>
              <a:off x="5289325" y="2078425"/>
              <a:ext cx="409750" cy="509600"/>
            </a:xfrm>
            <a:custGeom>
              <a:avLst/>
              <a:gdLst/>
              <a:ahLst/>
              <a:cxnLst/>
              <a:rect l="l" t="t" r="r" b="b"/>
              <a:pathLst>
                <a:path w="16390" h="20384" extrusionOk="0">
                  <a:moveTo>
                    <a:pt x="8100" y="7495"/>
                  </a:moveTo>
                  <a:lnTo>
                    <a:pt x="8140" y="7515"/>
                  </a:lnTo>
                  <a:lnTo>
                    <a:pt x="8188" y="7563"/>
                  </a:lnTo>
                  <a:lnTo>
                    <a:pt x="8188" y="7563"/>
                  </a:lnTo>
                  <a:cubicBezTo>
                    <a:pt x="8159" y="7541"/>
                    <a:pt x="8130" y="7518"/>
                    <a:pt x="8100" y="7495"/>
                  </a:cubicBezTo>
                  <a:close/>
                  <a:moveTo>
                    <a:pt x="8827" y="8202"/>
                  </a:moveTo>
                  <a:lnTo>
                    <a:pt x="8910" y="8285"/>
                  </a:lnTo>
                  <a:cubicBezTo>
                    <a:pt x="8949" y="8344"/>
                    <a:pt x="8964" y="8368"/>
                    <a:pt x="8962" y="8368"/>
                  </a:cubicBezTo>
                  <a:cubicBezTo>
                    <a:pt x="8957" y="8368"/>
                    <a:pt x="8898" y="8291"/>
                    <a:pt x="8827" y="8202"/>
                  </a:cubicBezTo>
                  <a:close/>
                  <a:moveTo>
                    <a:pt x="9556" y="10244"/>
                  </a:moveTo>
                  <a:cubicBezTo>
                    <a:pt x="9564" y="10321"/>
                    <a:pt x="9570" y="10375"/>
                    <a:pt x="9570" y="10375"/>
                  </a:cubicBezTo>
                  <a:cubicBezTo>
                    <a:pt x="9570" y="10326"/>
                    <a:pt x="9564" y="10283"/>
                    <a:pt x="9556" y="10244"/>
                  </a:cubicBezTo>
                  <a:close/>
                  <a:moveTo>
                    <a:pt x="9460" y="11915"/>
                  </a:moveTo>
                  <a:cubicBezTo>
                    <a:pt x="9460" y="12048"/>
                    <a:pt x="9338" y="12263"/>
                    <a:pt x="9316" y="12263"/>
                  </a:cubicBezTo>
                  <a:cubicBezTo>
                    <a:pt x="9302" y="12263"/>
                    <a:pt x="9330" y="12173"/>
                    <a:pt x="9460" y="11915"/>
                  </a:cubicBezTo>
                  <a:close/>
                  <a:moveTo>
                    <a:pt x="5786" y="0"/>
                  </a:moveTo>
                  <a:cubicBezTo>
                    <a:pt x="4811" y="0"/>
                    <a:pt x="3828" y="124"/>
                    <a:pt x="2860" y="366"/>
                  </a:cubicBezTo>
                  <a:cubicBezTo>
                    <a:pt x="991" y="806"/>
                    <a:pt x="1" y="2786"/>
                    <a:pt x="441" y="4545"/>
                  </a:cubicBezTo>
                  <a:cubicBezTo>
                    <a:pt x="903" y="6118"/>
                    <a:pt x="2300" y="7069"/>
                    <a:pt x="3845" y="7069"/>
                  </a:cubicBezTo>
                  <a:cubicBezTo>
                    <a:pt x="4137" y="7069"/>
                    <a:pt x="4434" y="7035"/>
                    <a:pt x="4730" y="6965"/>
                  </a:cubicBezTo>
                  <a:lnTo>
                    <a:pt x="5280" y="6855"/>
                  </a:lnTo>
                  <a:lnTo>
                    <a:pt x="6380" y="6855"/>
                  </a:lnTo>
                  <a:cubicBezTo>
                    <a:pt x="6600" y="6855"/>
                    <a:pt x="6918" y="6953"/>
                    <a:pt x="6779" y="6953"/>
                  </a:cubicBezTo>
                  <a:cubicBezTo>
                    <a:pt x="6710" y="6953"/>
                    <a:pt x="6527" y="6928"/>
                    <a:pt x="6160" y="6855"/>
                  </a:cubicBezTo>
                  <a:lnTo>
                    <a:pt x="6160" y="6855"/>
                  </a:lnTo>
                  <a:lnTo>
                    <a:pt x="6600" y="6965"/>
                  </a:lnTo>
                  <a:cubicBezTo>
                    <a:pt x="6827" y="6965"/>
                    <a:pt x="7054" y="7017"/>
                    <a:pt x="7280" y="7085"/>
                  </a:cubicBezTo>
                  <a:lnTo>
                    <a:pt x="7280" y="7085"/>
                  </a:lnTo>
                  <a:lnTo>
                    <a:pt x="7700" y="7295"/>
                  </a:lnTo>
                  <a:lnTo>
                    <a:pt x="7920" y="7405"/>
                  </a:lnTo>
                  <a:lnTo>
                    <a:pt x="7920" y="7405"/>
                  </a:lnTo>
                  <a:cubicBezTo>
                    <a:pt x="8360" y="7845"/>
                    <a:pt x="8360" y="7735"/>
                    <a:pt x="8580" y="7955"/>
                  </a:cubicBezTo>
                  <a:lnTo>
                    <a:pt x="8580" y="7955"/>
                  </a:lnTo>
                  <a:lnTo>
                    <a:pt x="8580" y="7955"/>
                  </a:lnTo>
                  <a:cubicBezTo>
                    <a:pt x="8581" y="7956"/>
                    <a:pt x="8690" y="8066"/>
                    <a:pt x="8690" y="8175"/>
                  </a:cubicBezTo>
                  <a:cubicBezTo>
                    <a:pt x="8800" y="8175"/>
                    <a:pt x="9020" y="8615"/>
                    <a:pt x="9130" y="8835"/>
                  </a:cubicBezTo>
                  <a:cubicBezTo>
                    <a:pt x="9215" y="9006"/>
                    <a:pt x="9234" y="9110"/>
                    <a:pt x="9290" y="9200"/>
                  </a:cubicBezTo>
                  <a:lnTo>
                    <a:pt x="9290" y="9200"/>
                  </a:lnTo>
                  <a:cubicBezTo>
                    <a:pt x="9381" y="9455"/>
                    <a:pt x="9460" y="9655"/>
                    <a:pt x="9460" y="9935"/>
                  </a:cubicBezTo>
                  <a:cubicBezTo>
                    <a:pt x="9460" y="10020"/>
                    <a:pt x="9526" y="10106"/>
                    <a:pt x="9556" y="10244"/>
                  </a:cubicBezTo>
                  <a:lnTo>
                    <a:pt x="9556" y="10244"/>
                  </a:lnTo>
                  <a:cubicBezTo>
                    <a:pt x="9536" y="10050"/>
                    <a:pt x="9506" y="9712"/>
                    <a:pt x="9530" y="9712"/>
                  </a:cubicBezTo>
                  <a:lnTo>
                    <a:pt x="9530" y="9712"/>
                  </a:lnTo>
                  <a:cubicBezTo>
                    <a:pt x="9537" y="9712"/>
                    <a:pt x="9550" y="9745"/>
                    <a:pt x="9570" y="9825"/>
                  </a:cubicBezTo>
                  <a:lnTo>
                    <a:pt x="9570" y="10045"/>
                  </a:lnTo>
                  <a:cubicBezTo>
                    <a:pt x="9570" y="10375"/>
                    <a:pt x="9570" y="10595"/>
                    <a:pt x="9570" y="10925"/>
                  </a:cubicBezTo>
                  <a:cubicBezTo>
                    <a:pt x="9570" y="11145"/>
                    <a:pt x="9570" y="11255"/>
                    <a:pt x="9570" y="11365"/>
                  </a:cubicBezTo>
                  <a:cubicBezTo>
                    <a:pt x="9570" y="11365"/>
                    <a:pt x="9654" y="10775"/>
                    <a:pt x="9675" y="10775"/>
                  </a:cubicBezTo>
                  <a:cubicBezTo>
                    <a:pt x="9678" y="10775"/>
                    <a:pt x="9680" y="10787"/>
                    <a:pt x="9680" y="10815"/>
                  </a:cubicBezTo>
                  <a:cubicBezTo>
                    <a:pt x="9680" y="10815"/>
                    <a:pt x="9680" y="10925"/>
                    <a:pt x="9680" y="11035"/>
                  </a:cubicBezTo>
                  <a:cubicBezTo>
                    <a:pt x="9584" y="11322"/>
                    <a:pt x="9488" y="11610"/>
                    <a:pt x="9465" y="11825"/>
                  </a:cubicBezTo>
                  <a:lnTo>
                    <a:pt x="9465" y="11825"/>
                  </a:lnTo>
                  <a:cubicBezTo>
                    <a:pt x="9427" y="11907"/>
                    <a:pt x="9383" y="11991"/>
                    <a:pt x="9350" y="12025"/>
                  </a:cubicBezTo>
                  <a:cubicBezTo>
                    <a:pt x="9258" y="12116"/>
                    <a:pt x="8939" y="12588"/>
                    <a:pt x="8834" y="12871"/>
                  </a:cubicBezTo>
                  <a:lnTo>
                    <a:pt x="8834" y="12871"/>
                  </a:lnTo>
                  <a:lnTo>
                    <a:pt x="8686" y="13018"/>
                  </a:lnTo>
                  <a:lnTo>
                    <a:pt x="8686" y="13018"/>
                  </a:lnTo>
                  <a:cubicBezTo>
                    <a:pt x="8469" y="13236"/>
                    <a:pt x="8359" y="13345"/>
                    <a:pt x="8140" y="13454"/>
                  </a:cubicBezTo>
                  <a:cubicBezTo>
                    <a:pt x="7810" y="13674"/>
                    <a:pt x="7370" y="13784"/>
                    <a:pt x="7040" y="14004"/>
                  </a:cubicBezTo>
                  <a:cubicBezTo>
                    <a:pt x="6270" y="14444"/>
                    <a:pt x="5610" y="15214"/>
                    <a:pt x="5390" y="16094"/>
                  </a:cubicBezTo>
                  <a:cubicBezTo>
                    <a:pt x="5170" y="16974"/>
                    <a:pt x="5280" y="17854"/>
                    <a:pt x="5830" y="18734"/>
                  </a:cubicBezTo>
                  <a:cubicBezTo>
                    <a:pt x="6270" y="19504"/>
                    <a:pt x="6930" y="20054"/>
                    <a:pt x="7810" y="20274"/>
                  </a:cubicBezTo>
                  <a:cubicBezTo>
                    <a:pt x="8103" y="20347"/>
                    <a:pt x="8409" y="20384"/>
                    <a:pt x="8714" y="20384"/>
                  </a:cubicBezTo>
                  <a:cubicBezTo>
                    <a:pt x="9325" y="20384"/>
                    <a:pt x="9936" y="20237"/>
                    <a:pt x="10450" y="19944"/>
                  </a:cubicBezTo>
                  <a:lnTo>
                    <a:pt x="10340" y="19944"/>
                  </a:lnTo>
                  <a:cubicBezTo>
                    <a:pt x="14079" y="18294"/>
                    <a:pt x="16389" y="14554"/>
                    <a:pt x="16389" y="10485"/>
                  </a:cubicBezTo>
                  <a:cubicBezTo>
                    <a:pt x="16389" y="6525"/>
                    <a:pt x="14189" y="2895"/>
                    <a:pt x="10670" y="1136"/>
                  </a:cubicBezTo>
                  <a:cubicBezTo>
                    <a:pt x="9137" y="369"/>
                    <a:pt x="7472" y="0"/>
                    <a:pt x="57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6" name="Google Shape;1616;p39"/>
            <p:cNvSpPr/>
            <p:nvPr/>
          </p:nvSpPr>
          <p:spPr>
            <a:xfrm>
              <a:off x="4597325" y="2076550"/>
              <a:ext cx="455550" cy="512025"/>
            </a:xfrm>
            <a:custGeom>
              <a:avLst/>
              <a:gdLst/>
              <a:ahLst/>
              <a:cxnLst/>
              <a:rect l="l" t="t" r="r" b="b"/>
              <a:pathLst>
                <a:path w="18222" h="20481" extrusionOk="0">
                  <a:moveTo>
                    <a:pt x="10240" y="8314"/>
                  </a:moveTo>
                  <a:cubicBezTo>
                    <a:pt x="10240" y="8314"/>
                    <a:pt x="10258" y="8358"/>
                    <a:pt x="10303" y="8470"/>
                  </a:cubicBezTo>
                  <a:cubicBezTo>
                    <a:pt x="10303" y="8472"/>
                    <a:pt x="10303" y="8474"/>
                    <a:pt x="10303" y="8476"/>
                  </a:cubicBezTo>
                  <a:lnTo>
                    <a:pt x="10303" y="8476"/>
                  </a:lnTo>
                  <a:cubicBezTo>
                    <a:pt x="10268" y="8386"/>
                    <a:pt x="10240" y="8314"/>
                    <a:pt x="10240" y="8314"/>
                  </a:cubicBezTo>
                  <a:close/>
                  <a:moveTo>
                    <a:pt x="10462" y="9147"/>
                  </a:moveTo>
                  <a:cubicBezTo>
                    <a:pt x="10470" y="9197"/>
                    <a:pt x="10489" y="9282"/>
                    <a:pt x="10524" y="9412"/>
                  </a:cubicBezTo>
                  <a:lnTo>
                    <a:pt x="10524" y="9412"/>
                  </a:lnTo>
                  <a:cubicBezTo>
                    <a:pt x="10506" y="9321"/>
                    <a:pt x="10488" y="9230"/>
                    <a:pt x="10462" y="9147"/>
                  </a:cubicBezTo>
                  <a:close/>
                  <a:moveTo>
                    <a:pt x="10524" y="9412"/>
                  </a:moveTo>
                  <a:cubicBezTo>
                    <a:pt x="10551" y="9547"/>
                    <a:pt x="10579" y="9682"/>
                    <a:pt x="10633" y="9790"/>
                  </a:cubicBezTo>
                  <a:cubicBezTo>
                    <a:pt x="10586" y="9635"/>
                    <a:pt x="10551" y="9510"/>
                    <a:pt x="10524" y="9412"/>
                  </a:cubicBezTo>
                  <a:close/>
                  <a:moveTo>
                    <a:pt x="9880" y="12330"/>
                  </a:moveTo>
                  <a:cubicBezTo>
                    <a:pt x="9718" y="12516"/>
                    <a:pt x="9662" y="12587"/>
                    <a:pt x="9666" y="12587"/>
                  </a:cubicBezTo>
                  <a:cubicBezTo>
                    <a:pt x="9672" y="12587"/>
                    <a:pt x="9776" y="12470"/>
                    <a:pt x="9880" y="12330"/>
                  </a:cubicBezTo>
                  <a:close/>
                  <a:moveTo>
                    <a:pt x="9568" y="12853"/>
                  </a:moveTo>
                  <a:cubicBezTo>
                    <a:pt x="9575" y="12853"/>
                    <a:pt x="9537" y="12888"/>
                    <a:pt x="9423" y="12979"/>
                  </a:cubicBezTo>
                  <a:cubicBezTo>
                    <a:pt x="9385" y="12992"/>
                    <a:pt x="9349" y="13006"/>
                    <a:pt x="9314" y="13021"/>
                  </a:cubicBezTo>
                  <a:lnTo>
                    <a:pt x="9314" y="13021"/>
                  </a:lnTo>
                  <a:cubicBezTo>
                    <a:pt x="9431" y="12939"/>
                    <a:pt x="9557" y="12853"/>
                    <a:pt x="9568" y="12853"/>
                  </a:cubicBezTo>
                  <a:close/>
                  <a:moveTo>
                    <a:pt x="9777" y="1"/>
                  </a:moveTo>
                  <a:cubicBezTo>
                    <a:pt x="9472" y="1"/>
                    <a:pt x="9166" y="37"/>
                    <a:pt x="8873" y="111"/>
                  </a:cubicBezTo>
                  <a:cubicBezTo>
                    <a:pt x="7993" y="331"/>
                    <a:pt x="7333" y="881"/>
                    <a:pt x="6783" y="1651"/>
                  </a:cubicBezTo>
                  <a:cubicBezTo>
                    <a:pt x="6013" y="3190"/>
                    <a:pt x="6343" y="5610"/>
                    <a:pt x="8103" y="6380"/>
                  </a:cubicBezTo>
                  <a:lnTo>
                    <a:pt x="7993" y="6490"/>
                  </a:lnTo>
                  <a:cubicBezTo>
                    <a:pt x="8323" y="6710"/>
                    <a:pt x="8653" y="6820"/>
                    <a:pt x="8983" y="7040"/>
                  </a:cubicBezTo>
                  <a:lnTo>
                    <a:pt x="9313" y="7260"/>
                  </a:lnTo>
                  <a:lnTo>
                    <a:pt x="9313" y="7260"/>
                  </a:lnTo>
                  <a:cubicBezTo>
                    <a:pt x="9561" y="7508"/>
                    <a:pt x="9669" y="7616"/>
                    <a:pt x="9863" y="7810"/>
                  </a:cubicBezTo>
                  <a:lnTo>
                    <a:pt x="9973" y="8030"/>
                  </a:lnTo>
                  <a:cubicBezTo>
                    <a:pt x="10127" y="8184"/>
                    <a:pt x="10227" y="8392"/>
                    <a:pt x="10311" y="8578"/>
                  </a:cubicBezTo>
                  <a:lnTo>
                    <a:pt x="10311" y="8578"/>
                  </a:lnTo>
                  <a:cubicBezTo>
                    <a:pt x="10336" y="8759"/>
                    <a:pt x="10413" y="8928"/>
                    <a:pt x="10413" y="9020"/>
                  </a:cubicBezTo>
                  <a:cubicBezTo>
                    <a:pt x="10432" y="9059"/>
                    <a:pt x="10448" y="9102"/>
                    <a:pt x="10462" y="9147"/>
                  </a:cubicBezTo>
                  <a:lnTo>
                    <a:pt x="10462" y="9147"/>
                  </a:lnTo>
                  <a:cubicBezTo>
                    <a:pt x="10456" y="9105"/>
                    <a:pt x="10458" y="9088"/>
                    <a:pt x="10465" y="9088"/>
                  </a:cubicBezTo>
                  <a:cubicBezTo>
                    <a:pt x="10489" y="9088"/>
                    <a:pt x="10576" y="9289"/>
                    <a:pt x="10633" y="9460"/>
                  </a:cubicBezTo>
                  <a:cubicBezTo>
                    <a:pt x="10743" y="9900"/>
                    <a:pt x="10633" y="9900"/>
                    <a:pt x="10633" y="10010"/>
                  </a:cubicBezTo>
                  <a:lnTo>
                    <a:pt x="10633" y="10456"/>
                  </a:lnTo>
                  <a:lnTo>
                    <a:pt x="10633" y="10456"/>
                  </a:lnTo>
                  <a:cubicBezTo>
                    <a:pt x="10603" y="10640"/>
                    <a:pt x="10563" y="10879"/>
                    <a:pt x="10523" y="11000"/>
                  </a:cubicBezTo>
                  <a:cubicBezTo>
                    <a:pt x="10468" y="11165"/>
                    <a:pt x="10413" y="11302"/>
                    <a:pt x="10358" y="11440"/>
                  </a:cubicBezTo>
                  <a:lnTo>
                    <a:pt x="10358" y="11440"/>
                  </a:lnTo>
                  <a:lnTo>
                    <a:pt x="10303" y="11550"/>
                  </a:lnTo>
                  <a:cubicBezTo>
                    <a:pt x="10303" y="11561"/>
                    <a:pt x="10301" y="11573"/>
                    <a:pt x="10299" y="11587"/>
                  </a:cubicBezTo>
                  <a:lnTo>
                    <a:pt x="10299" y="11587"/>
                  </a:lnTo>
                  <a:cubicBezTo>
                    <a:pt x="10274" y="11652"/>
                    <a:pt x="10249" y="11718"/>
                    <a:pt x="10223" y="11790"/>
                  </a:cubicBezTo>
                  <a:lnTo>
                    <a:pt x="10223" y="11790"/>
                  </a:lnTo>
                  <a:cubicBezTo>
                    <a:pt x="10184" y="11866"/>
                    <a:pt x="10133" y="11939"/>
                    <a:pt x="10083" y="11990"/>
                  </a:cubicBezTo>
                  <a:cubicBezTo>
                    <a:pt x="10051" y="12084"/>
                    <a:pt x="9966" y="12215"/>
                    <a:pt x="9880" y="12330"/>
                  </a:cubicBezTo>
                  <a:lnTo>
                    <a:pt x="9880" y="12330"/>
                  </a:lnTo>
                  <a:cubicBezTo>
                    <a:pt x="9935" y="12267"/>
                    <a:pt x="10002" y="12191"/>
                    <a:pt x="10083" y="12100"/>
                  </a:cubicBezTo>
                  <a:lnTo>
                    <a:pt x="10083" y="12100"/>
                  </a:lnTo>
                  <a:cubicBezTo>
                    <a:pt x="9973" y="12320"/>
                    <a:pt x="9753" y="12649"/>
                    <a:pt x="9533" y="12869"/>
                  </a:cubicBezTo>
                  <a:lnTo>
                    <a:pt x="9289" y="13032"/>
                  </a:lnTo>
                  <a:lnTo>
                    <a:pt x="9289" y="13032"/>
                  </a:lnTo>
                  <a:cubicBezTo>
                    <a:pt x="9117" y="13110"/>
                    <a:pt x="8970" y="13213"/>
                    <a:pt x="8808" y="13301"/>
                  </a:cubicBezTo>
                  <a:lnTo>
                    <a:pt x="8808" y="13301"/>
                  </a:lnTo>
                  <a:cubicBezTo>
                    <a:pt x="8795" y="13303"/>
                    <a:pt x="8780" y="13306"/>
                    <a:pt x="8763" y="13309"/>
                  </a:cubicBezTo>
                  <a:cubicBezTo>
                    <a:pt x="8543" y="13309"/>
                    <a:pt x="8433" y="13529"/>
                    <a:pt x="8213" y="13529"/>
                  </a:cubicBezTo>
                  <a:cubicBezTo>
                    <a:pt x="8054" y="13529"/>
                    <a:pt x="7952" y="13587"/>
                    <a:pt x="7825" y="13619"/>
                  </a:cubicBezTo>
                  <a:lnTo>
                    <a:pt x="7825" y="13619"/>
                  </a:lnTo>
                  <a:cubicBezTo>
                    <a:pt x="7883" y="13612"/>
                    <a:pt x="7925" y="13608"/>
                    <a:pt x="7937" y="13608"/>
                  </a:cubicBezTo>
                  <a:cubicBezTo>
                    <a:pt x="7954" y="13608"/>
                    <a:pt x="7912" y="13616"/>
                    <a:pt x="7773" y="13639"/>
                  </a:cubicBezTo>
                  <a:lnTo>
                    <a:pt x="7663" y="13639"/>
                  </a:lnTo>
                  <a:cubicBezTo>
                    <a:pt x="7724" y="13639"/>
                    <a:pt x="7776" y="13631"/>
                    <a:pt x="7825" y="13619"/>
                  </a:cubicBezTo>
                  <a:lnTo>
                    <a:pt x="7825" y="13619"/>
                  </a:lnTo>
                  <a:cubicBezTo>
                    <a:pt x="7775" y="13624"/>
                    <a:pt x="7712" y="13632"/>
                    <a:pt x="7649" y="13639"/>
                  </a:cubicBezTo>
                  <a:lnTo>
                    <a:pt x="6673" y="13639"/>
                  </a:lnTo>
                  <a:cubicBezTo>
                    <a:pt x="6673" y="13639"/>
                    <a:pt x="6013" y="13529"/>
                    <a:pt x="5903" y="13529"/>
                  </a:cubicBezTo>
                  <a:cubicBezTo>
                    <a:pt x="5536" y="13429"/>
                    <a:pt x="5187" y="13382"/>
                    <a:pt x="4858" y="13382"/>
                  </a:cubicBezTo>
                  <a:cubicBezTo>
                    <a:pt x="1235" y="13382"/>
                    <a:pt x="0" y="19020"/>
                    <a:pt x="4033" y="20129"/>
                  </a:cubicBezTo>
                  <a:cubicBezTo>
                    <a:pt x="4984" y="20366"/>
                    <a:pt x="5955" y="20481"/>
                    <a:pt x="6921" y="20481"/>
                  </a:cubicBezTo>
                  <a:cubicBezTo>
                    <a:pt x="8189" y="20481"/>
                    <a:pt x="9446" y="20283"/>
                    <a:pt x="10633" y="19909"/>
                  </a:cubicBezTo>
                  <a:cubicBezTo>
                    <a:pt x="12722" y="19139"/>
                    <a:pt x="14482" y="17819"/>
                    <a:pt x="15692" y="15949"/>
                  </a:cubicBezTo>
                  <a:cubicBezTo>
                    <a:pt x="18002" y="12649"/>
                    <a:pt x="18222" y="8470"/>
                    <a:pt x="16352" y="4950"/>
                  </a:cubicBezTo>
                  <a:cubicBezTo>
                    <a:pt x="15362" y="2970"/>
                    <a:pt x="13602" y="1321"/>
                    <a:pt x="11512"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7" name="Google Shape;1617;p39"/>
            <p:cNvSpPr/>
            <p:nvPr/>
          </p:nvSpPr>
          <p:spPr>
            <a:xfrm>
              <a:off x="3958475" y="2078425"/>
              <a:ext cx="409725" cy="509600"/>
            </a:xfrm>
            <a:custGeom>
              <a:avLst/>
              <a:gdLst/>
              <a:ahLst/>
              <a:cxnLst/>
              <a:rect l="l" t="t" r="r" b="b"/>
              <a:pathLst>
                <a:path w="16389" h="20384" extrusionOk="0">
                  <a:moveTo>
                    <a:pt x="8100" y="7495"/>
                  </a:moveTo>
                  <a:lnTo>
                    <a:pt x="8140" y="7515"/>
                  </a:lnTo>
                  <a:lnTo>
                    <a:pt x="8187" y="7563"/>
                  </a:lnTo>
                  <a:lnTo>
                    <a:pt x="8187" y="7563"/>
                  </a:lnTo>
                  <a:cubicBezTo>
                    <a:pt x="8159" y="7541"/>
                    <a:pt x="8129" y="7518"/>
                    <a:pt x="8100" y="7495"/>
                  </a:cubicBezTo>
                  <a:close/>
                  <a:moveTo>
                    <a:pt x="8827" y="8202"/>
                  </a:moveTo>
                  <a:lnTo>
                    <a:pt x="8909" y="8285"/>
                  </a:lnTo>
                  <a:cubicBezTo>
                    <a:pt x="8949" y="8344"/>
                    <a:pt x="8963" y="8368"/>
                    <a:pt x="8961" y="8368"/>
                  </a:cubicBezTo>
                  <a:cubicBezTo>
                    <a:pt x="8957" y="8368"/>
                    <a:pt x="8898" y="8291"/>
                    <a:pt x="8827" y="8202"/>
                  </a:cubicBezTo>
                  <a:close/>
                  <a:moveTo>
                    <a:pt x="9553" y="10230"/>
                  </a:moveTo>
                  <a:cubicBezTo>
                    <a:pt x="9563" y="10273"/>
                    <a:pt x="9569" y="10320"/>
                    <a:pt x="9569" y="10375"/>
                  </a:cubicBezTo>
                  <a:cubicBezTo>
                    <a:pt x="9569" y="10375"/>
                    <a:pt x="9563" y="10314"/>
                    <a:pt x="9553" y="10230"/>
                  </a:cubicBezTo>
                  <a:close/>
                  <a:moveTo>
                    <a:pt x="9426" y="11683"/>
                  </a:moveTo>
                  <a:cubicBezTo>
                    <a:pt x="9407" y="11769"/>
                    <a:pt x="9383" y="11847"/>
                    <a:pt x="9349" y="11915"/>
                  </a:cubicBezTo>
                  <a:cubicBezTo>
                    <a:pt x="9387" y="11802"/>
                    <a:pt x="9411" y="11728"/>
                    <a:pt x="9426" y="11683"/>
                  </a:cubicBezTo>
                  <a:close/>
                  <a:moveTo>
                    <a:pt x="9349" y="11915"/>
                  </a:moveTo>
                  <a:cubicBezTo>
                    <a:pt x="9349" y="12048"/>
                    <a:pt x="9228" y="12263"/>
                    <a:pt x="9206" y="12263"/>
                  </a:cubicBezTo>
                  <a:cubicBezTo>
                    <a:pt x="9192" y="12263"/>
                    <a:pt x="9220" y="12173"/>
                    <a:pt x="9349" y="11915"/>
                  </a:cubicBezTo>
                  <a:close/>
                  <a:moveTo>
                    <a:pt x="8250" y="13344"/>
                  </a:moveTo>
                  <a:cubicBezTo>
                    <a:pt x="8150" y="13419"/>
                    <a:pt x="8113" y="13449"/>
                    <a:pt x="8114" y="13449"/>
                  </a:cubicBezTo>
                  <a:cubicBezTo>
                    <a:pt x="8115" y="13449"/>
                    <a:pt x="8174" y="13405"/>
                    <a:pt x="8250" y="13344"/>
                  </a:cubicBezTo>
                  <a:close/>
                  <a:moveTo>
                    <a:pt x="5786" y="0"/>
                  </a:moveTo>
                  <a:cubicBezTo>
                    <a:pt x="4810" y="0"/>
                    <a:pt x="3828" y="124"/>
                    <a:pt x="2860" y="366"/>
                  </a:cubicBezTo>
                  <a:cubicBezTo>
                    <a:pt x="990" y="806"/>
                    <a:pt x="0" y="2786"/>
                    <a:pt x="440" y="4545"/>
                  </a:cubicBezTo>
                  <a:cubicBezTo>
                    <a:pt x="903" y="6118"/>
                    <a:pt x="2300" y="7069"/>
                    <a:pt x="3780" y="7069"/>
                  </a:cubicBezTo>
                  <a:cubicBezTo>
                    <a:pt x="4059" y="7069"/>
                    <a:pt x="4341" y="7035"/>
                    <a:pt x="4620" y="6965"/>
                  </a:cubicBezTo>
                  <a:lnTo>
                    <a:pt x="5280" y="6855"/>
                  </a:lnTo>
                  <a:lnTo>
                    <a:pt x="6380" y="6855"/>
                  </a:lnTo>
                  <a:cubicBezTo>
                    <a:pt x="6600" y="6855"/>
                    <a:pt x="6917" y="6953"/>
                    <a:pt x="6779" y="6953"/>
                  </a:cubicBezTo>
                  <a:cubicBezTo>
                    <a:pt x="6710" y="6953"/>
                    <a:pt x="6526" y="6928"/>
                    <a:pt x="6160" y="6855"/>
                  </a:cubicBezTo>
                  <a:lnTo>
                    <a:pt x="6160" y="6855"/>
                  </a:lnTo>
                  <a:lnTo>
                    <a:pt x="6600" y="6965"/>
                  </a:lnTo>
                  <a:cubicBezTo>
                    <a:pt x="6826" y="6965"/>
                    <a:pt x="7053" y="7017"/>
                    <a:pt x="7280" y="7085"/>
                  </a:cubicBezTo>
                  <a:lnTo>
                    <a:pt x="7280" y="7085"/>
                  </a:lnTo>
                  <a:lnTo>
                    <a:pt x="7700" y="7295"/>
                  </a:lnTo>
                  <a:lnTo>
                    <a:pt x="7920" y="7405"/>
                  </a:lnTo>
                  <a:lnTo>
                    <a:pt x="7920" y="7405"/>
                  </a:lnTo>
                  <a:cubicBezTo>
                    <a:pt x="8360" y="7845"/>
                    <a:pt x="8360" y="7735"/>
                    <a:pt x="8579" y="7955"/>
                  </a:cubicBezTo>
                  <a:lnTo>
                    <a:pt x="8579" y="7955"/>
                  </a:lnTo>
                  <a:lnTo>
                    <a:pt x="8579" y="7955"/>
                  </a:lnTo>
                  <a:cubicBezTo>
                    <a:pt x="8581" y="7956"/>
                    <a:pt x="8689" y="8066"/>
                    <a:pt x="8689" y="8175"/>
                  </a:cubicBezTo>
                  <a:cubicBezTo>
                    <a:pt x="8799" y="8175"/>
                    <a:pt x="9019" y="8615"/>
                    <a:pt x="9129" y="8835"/>
                  </a:cubicBezTo>
                  <a:cubicBezTo>
                    <a:pt x="9215" y="9006"/>
                    <a:pt x="9234" y="9110"/>
                    <a:pt x="9290" y="9200"/>
                  </a:cubicBezTo>
                  <a:lnTo>
                    <a:pt x="9290" y="9200"/>
                  </a:lnTo>
                  <a:cubicBezTo>
                    <a:pt x="9381" y="9455"/>
                    <a:pt x="9459" y="9655"/>
                    <a:pt x="9459" y="9935"/>
                  </a:cubicBezTo>
                  <a:lnTo>
                    <a:pt x="9459" y="10045"/>
                  </a:lnTo>
                  <a:cubicBezTo>
                    <a:pt x="9459" y="10375"/>
                    <a:pt x="9459" y="10595"/>
                    <a:pt x="9459" y="10925"/>
                  </a:cubicBezTo>
                  <a:cubicBezTo>
                    <a:pt x="9459" y="11145"/>
                    <a:pt x="9459" y="11255"/>
                    <a:pt x="9459" y="11365"/>
                  </a:cubicBezTo>
                  <a:cubicBezTo>
                    <a:pt x="9459" y="11365"/>
                    <a:pt x="9544" y="10775"/>
                    <a:pt x="9565" y="10775"/>
                  </a:cubicBezTo>
                  <a:cubicBezTo>
                    <a:pt x="9568" y="10775"/>
                    <a:pt x="9569" y="10787"/>
                    <a:pt x="9569" y="10815"/>
                  </a:cubicBezTo>
                  <a:cubicBezTo>
                    <a:pt x="9569" y="10815"/>
                    <a:pt x="9569" y="10925"/>
                    <a:pt x="9569" y="11035"/>
                  </a:cubicBezTo>
                  <a:cubicBezTo>
                    <a:pt x="9499" y="11246"/>
                    <a:pt x="9473" y="11458"/>
                    <a:pt x="9435" y="11641"/>
                  </a:cubicBezTo>
                  <a:lnTo>
                    <a:pt x="9435" y="11641"/>
                  </a:lnTo>
                  <a:cubicBezTo>
                    <a:pt x="9406" y="11707"/>
                    <a:pt x="9304" y="11960"/>
                    <a:pt x="9239" y="12025"/>
                  </a:cubicBezTo>
                  <a:cubicBezTo>
                    <a:pt x="9148" y="12116"/>
                    <a:pt x="8828" y="12588"/>
                    <a:pt x="8723" y="12871"/>
                  </a:cubicBezTo>
                  <a:lnTo>
                    <a:pt x="8723" y="12871"/>
                  </a:lnTo>
                  <a:lnTo>
                    <a:pt x="8360" y="13234"/>
                  </a:lnTo>
                  <a:lnTo>
                    <a:pt x="8250" y="13344"/>
                  </a:lnTo>
                  <a:lnTo>
                    <a:pt x="8250" y="13344"/>
                  </a:lnTo>
                  <a:cubicBezTo>
                    <a:pt x="8349" y="13265"/>
                    <a:pt x="8476" y="13157"/>
                    <a:pt x="8540" y="13083"/>
                  </a:cubicBezTo>
                  <a:lnTo>
                    <a:pt x="8540" y="13083"/>
                  </a:lnTo>
                  <a:cubicBezTo>
                    <a:pt x="8423" y="13258"/>
                    <a:pt x="8238" y="13356"/>
                    <a:pt x="8140" y="13454"/>
                  </a:cubicBezTo>
                  <a:cubicBezTo>
                    <a:pt x="7700" y="13674"/>
                    <a:pt x="7370" y="13784"/>
                    <a:pt x="6930" y="14004"/>
                  </a:cubicBezTo>
                  <a:cubicBezTo>
                    <a:pt x="6160" y="14444"/>
                    <a:pt x="5500" y="15214"/>
                    <a:pt x="5280" y="16094"/>
                  </a:cubicBezTo>
                  <a:cubicBezTo>
                    <a:pt x="5060" y="16974"/>
                    <a:pt x="5170" y="17854"/>
                    <a:pt x="5610" y="18734"/>
                  </a:cubicBezTo>
                  <a:cubicBezTo>
                    <a:pt x="6050" y="19504"/>
                    <a:pt x="6820" y="20054"/>
                    <a:pt x="7700" y="20274"/>
                  </a:cubicBezTo>
                  <a:cubicBezTo>
                    <a:pt x="7993" y="20347"/>
                    <a:pt x="8298" y="20384"/>
                    <a:pt x="8604" y="20384"/>
                  </a:cubicBezTo>
                  <a:cubicBezTo>
                    <a:pt x="9215" y="20384"/>
                    <a:pt x="9826" y="20237"/>
                    <a:pt x="10339" y="19944"/>
                  </a:cubicBezTo>
                  <a:cubicBezTo>
                    <a:pt x="14079" y="18294"/>
                    <a:pt x="16389" y="14554"/>
                    <a:pt x="16389" y="10485"/>
                  </a:cubicBezTo>
                  <a:cubicBezTo>
                    <a:pt x="16389" y="6525"/>
                    <a:pt x="14189" y="2895"/>
                    <a:pt x="10669" y="1136"/>
                  </a:cubicBezTo>
                  <a:cubicBezTo>
                    <a:pt x="9137" y="369"/>
                    <a:pt x="7472" y="0"/>
                    <a:pt x="57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8" name="Google Shape;1618;p39"/>
            <p:cNvSpPr/>
            <p:nvPr/>
          </p:nvSpPr>
          <p:spPr>
            <a:xfrm>
              <a:off x="3266450" y="2076550"/>
              <a:ext cx="455575" cy="512025"/>
            </a:xfrm>
            <a:custGeom>
              <a:avLst/>
              <a:gdLst/>
              <a:ahLst/>
              <a:cxnLst/>
              <a:rect l="l" t="t" r="r" b="b"/>
              <a:pathLst>
                <a:path w="18223" h="20481" extrusionOk="0">
                  <a:moveTo>
                    <a:pt x="10241" y="8314"/>
                  </a:moveTo>
                  <a:cubicBezTo>
                    <a:pt x="10241" y="8314"/>
                    <a:pt x="10258" y="8358"/>
                    <a:pt x="10303" y="8470"/>
                  </a:cubicBezTo>
                  <a:cubicBezTo>
                    <a:pt x="10303" y="8472"/>
                    <a:pt x="10303" y="8474"/>
                    <a:pt x="10303" y="8476"/>
                  </a:cubicBezTo>
                  <a:lnTo>
                    <a:pt x="10303" y="8476"/>
                  </a:lnTo>
                  <a:cubicBezTo>
                    <a:pt x="10269" y="8386"/>
                    <a:pt x="10240" y="8314"/>
                    <a:pt x="10241" y="8314"/>
                  </a:cubicBezTo>
                  <a:close/>
                  <a:moveTo>
                    <a:pt x="10463" y="9147"/>
                  </a:moveTo>
                  <a:cubicBezTo>
                    <a:pt x="10470" y="9197"/>
                    <a:pt x="10490" y="9282"/>
                    <a:pt x="10525" y="9412"/>
                  </a:cubicBezTo>
                  <a:lnTo>
                    <a:pt x="10525" y="9412"/>
                  </a:lnTo>
                  <a:cubicBezTo>
                    <a:pt x="10506" y="9321"/>
                    <a:pt x="10488" y="9230"/>
                    <a:pt x="10463" y="9147"/>
                  </a:cubicBezTo>
                  <a:close/>
                  <a:moveTo>
                    <a:pt x="10525" y="9412"/>
                  </a:moveTo>
                  <a:cubicBezTo>
                    <a:pt x="10552" y="9547"/>
                    <a:pt x="10579" y="9682"/>
                    <a:pt x="10633" y="9790"/>
                  </a:cubicBezTo>
                  <a:cubicBezTo>
                    <a:pt x="10587" y="9635"/>
                    <a:pt x="10551" y="9510"/>
                    <a:pt x="10525" y="9412"/>
                  </a:cubicBezTo>
                  <a:close/>
                  <a:moveTo>
                    <a:pt x="9881" y="12330"/>
                  </a:moveTo>
                  <a:cubicBezTo>
                    <a:pt x="9718" y="12516"/>
                    <a:pt x="9663" y="12587"/>
                    <a:pt x="9667" y="12587"/>
                  </a:cubicBezTo>
                  <a:cubicBezTo>
                    <a:pt x="9672" y="12587"/>
                    <a:pt x="9776" y="12470"/>
                    <a:pt x="9881" y="12330"/>
                  </a:cubicBezTo>
                  <a:close/>
                  <a:moveTo>
                    <a:pt x="9569" y="12853"/>
                  </a:moveTo>
                  <a:cubicBezTo>
                    <a:pt x="9576" y="12853"/>
                    <a:pt x="9538" y="12888"/>
                    <a:pt x="9423" y="12979"/>
                  </a:cubicBezTo>
                  <a:cubicBezTo>
                    <a:pt x="9386" y="12992"/>
                    <a:pt x="9350" y="13006"/>
                    <a:pt x="9315" y="13021"/>
                  </a:cubicBezTo>
                  <a:lnTo>
                    <a:pt x="9315" y="13021"/>
                  </a:lnTo>
                  <a:cubicBezTo>
                    <a:pt x="9432" y="12939"/>
                    <a:pt x="9557" y="12853"/>
                    <a:pt x="9569" y="12853"/>
                  </a:cubicBezTo>
                  <a:close/>
                  <a:moveTo>
                    <a:pt x="9778" y="1"/>
                  </a:moveTo>
                  <a:cubicBezTo>
                    <a:pt x="9472" y="1"/>
                    <a:pt x="9167" y="37"/>
                    <a:pt x="8873" y="111"/>
                  </a:cubicBezTo>
                  <a:cubicBezTo>
                    <a:pt x="7993" y="331"/>
                    <a:pt x="7334" y="881"/>
                    <a:pt x="6784" y="1651"/>
                  </a:cubicBezTo>
                  <a:cubicBezTo>
                    <a:pt x="6014" y="3190"/>
                    <a:pt x="6344" y="5610"/>
                    <a:pt x="8103" y="6380"/>
                  </a:cubicBezTo>
                  <a:lnTo>
                    <a:pt x="7993" y="6490"/>
                  </a:lnTo>
                  <a:cubicBezTo>
                    <a:pt x="8323" y="6710"/>
                    <a:pt x="8653" y="6820"/>
                    <a:pt x="8983" y="7040"/>
                  </a:cubicBezTo>
                  <a:lnTo>
                    <a:pt x="9313" y="7260"/>
                  </a:lnTo>
                  <a:lnTo>
                    <a:pt x="9313" y="7260"/>
                  </a:lnTo>
                  <a:cubicBezTo>
                    <a:pt x="9561" y="7508"/>
                    <a:pt x="9670" y="7616"/>
                    <a:pt x="9863" y="7810"/>
                  </a:cubicBezTo>
                  <a:lnTo>
                    <a:pt x="9973" y="8030"/>
                  </a:lnTo>
                  <a:cubicBezTo>
                    <a:pt x="10127" y="8184"/>
                    <a:pt x="10227" y="8392"/>
                    <a:pt x="10311" y="8578"/>
                  </a:cubicBezTo>
                  <a:lnTo>
                    <a:pt x="10311" y="8578"/>
                  </a:lnTo>
                  <a:cubicBezTo>
                    <a:pt x="10336" y="8759"/>
                    <a:pt x="10413" y="8928"/>
                    <a:pt x="10413" y="9020"/>
                  </a:cubicBezTo>
                  <a:cubicBezTo>
                    <a:pt x="10433" y="9059"/>
                    <a:pt x="10449" y="9102"/>
                    <a:pt x="10463" y="9147"/>
                  </a:cubicBezTo>
                  <a:lnTo>
                    <a:pt x="10463" y="9147"/>
                  </a:lnTo>
                  <a:cubicBezTo>
                    <a:pt x="10457" y="9105"/>
                    <a:pt x="10458" y="9088"/>
                    <a:pt x="10465" y="9088"/>
                  </a:cubicBezTo>
                  <a:cubicBezTo>
                    <a:pt x="10489" y="9088"/>
                    <a:pt x="10576" y="9289"/>
                    <a:pt x="10633" y="9460"/>
                  </a:cubicBezTo>
                  <a:cubicBezTo>
                    <a:pt x="10743" y="9900"/>
                    <a:pt x="10633" y="9900"/>
                    <a:pt x="10633" y="10010"/>
                  </a:cubicBezTo>
                  <a:lnTo>
                    <a:pt x="10633" y="10456"/>
                  </a:lnTo>
                  <a:lnTo>
                    <a:pt x="10633" y="10456"/>
                  </a:lnTo>
                  <a:cubicBezTo>
                    <a:pt x="10604" y="10640"/>
                    <a:pt x="10563" y="10879"/>
                    <a:pt x="10523" y="11000"/>
                  </a:cubicBezTo>
                  <a:cubicBezTo>
                    <a:pt x="10468" y="11165"/>
                    <a:pt x="10413" y="11302"/>
                    <a:pt x="10358" y="11440"/>
                  </a:cubicBezTo>
                  <a:lnTo>
                    <a:pt x="10358" y="11440"/>
                  </a:lnTo>
                  <a:lnTo>
                    <a:pt x="10303" y="11550"/>
                  </a:lnTo>
                  <a:cubicBezTo>
                    <a:pt x="10303" y="11561"/>
                    <a:pt x="10302" y="11573"/>
                    <a:pt x="10300" y="11587"/>
                  </a:cubicBezTo>
                  <a:lnTo>
                    <a:pt x="10300" y="11587"/>
                  </a:lnTo>
                  <a:cubicBezTo>
                    <a:pt x="10275" y="11652"/>
                    <a:pt x="10249" y="11718"/>
                    <a:pt x="10224" y="11790"/>
                  </a:cubicBezTo>
                  <a:lnTo>
                    <a:pt x="10224" y="11790"/>
                  </a:lnTo>
                  <a:cubicBezTo>
                    <a:pt x="10184" y="11866"/>
                    <a:pt x="10134" y="11939"/>
                    <a:pt x="10083" y="11990"/>
                  </a:cubicBezTo>
                  <a:cubicBezTo>
                    <a:pt x="10052" y="12084"/>
                    <a:pt x="9966" y="12215"/>
                    <a:pt x="9881" y="12330"/>
                  </a:cubicBezTo>
                  <a:lnTo>
                    <a:pt x="9881" y="12330"/>
                  </a:lnTo>
                  <a:cubicBezTo>
                    <a:pt x="9935" y="12267"/>
                    <a:pt x="10002" y="12191"/>
                    <a:pt x="10083" y="12100"/>
                  </a:cubicBezTo>
                  <a:lnTo>
                    <a:pt x="10083" y="12100"/>
                  </a:lnTo>
                  <a:cubicBezTo>
                    <a:pt x="9973" y="12320"/>
                    <a:pt x="9753" y="12649"/>
                    <a:pt x="9533" y="12869"/>
                  </a:cubicBezTo>
                  <a:lnTo>
                    <a:pt x="9289" y="13032"/>
                  </a:lnTo>
                  <a:lnTo>
                    <a:pt x="9289" y="13032"/>
                  </a:lnTo>
                  <a:cubicBezTo>
                    <a:pt x="9117" y="13110"/>
                    <a:pt x="8970" y="13213"/>
                    <a:pt x="8808" y="13301"/>
                  </a:cubicBezTo>
                  <a:lnTo>
                    <a:pt x="8808" y="13301"/>
                  </a:lnTo>
                  <a:cubicBezTo>
                    <a:pt x="8795" y="13303"/>
                    <a:pt x="8780" y="13306"/>
                    <a:pt x="8763" y="13309"/>
                  </a:cubicBezTo>
                  <a:cubicBezTo>
                    <a:pt x="8543" y="13309"/>
                    <a:pt x="8433" y="13529"/>
                    <a:pt x="8213" y="13529"/>
                  </a:cubicBezTo>
                  <a:cubicBezTo>
                    <a:pt x="8054" y="13529"/>
                    <a:pt x="7953" y="13587"/>
                    <a:pt x="7826" y="13619"/>
                  </a:cubicBezTo>
                  <a:lnTo>
                    <a:pt x="7826" y="13619"/>
                  </a:lnTo>
                  <a:cubicBezTo>
                    <a:pt x="7883" y="13612"/>
                    <a:pt x="7926" y="13608"/>
                    <a:pt x="7938" y="13608"/>
                  </a:cubicBezTo>
                  <a:cubicBezTo>
                    <a:pt x="7954" y="13608"/>
                    <a:pt x="7913" y="13616"/>
                    <a:pt x="7773" y="13639"/>
                  </a:cubicBezTo>
                  <a:lnTo>
                    <a:pt x="7663" y="13639"/>
                  </a:lnTo>
                  <a:cubicBezTo>
                    <a:pt x="7724" y="13639"/>
                    <a:pt x="7777" y="13631"/>
                    <a:pt x="7826" y="13619"/>
                  </a:cubicBezTo>
                  <a:lnTo>
                    <a:pt x="7826" y="13619"/>
                  </a:lnTo>
                  <a:cubicBezTo>
                    <a:pt x="7775" y="13624"/>
                    <a:pt x="7713" y="13632"/>
                    <a:pt x="7650" y="13639"/>
                  </a:cubicBezTo>
                  <a:lnTo>
                    <a:pt x="6674" y="13639"/>
                  </a:lnTo>
                  <a:cubicBezTo>
                    <a:pt x="6674" y="13639"/>
                    <a:pt x="6014" y="13529"/>
                    <a:pt x="5904" y="13529"/>
                  </a:cubicBezTo>
                  <a:cubicBezTo>
                    <a:pt x="5537" y="13429"/>
                    <a:pt x="5188" y="13382"/>
                    <a:pt x="4859" y="13382"/>
                  </a:cubicBezTo>
                  <a:cubicBezTo>
                    <a:pt x="1236" y="13382"/>
                    <a:pt x="1" y="19020"/>
                    <a:pt x="4034" y="20129"/>
                  </a:cubicBezTo>
                  <a:cubicBezTo>
                    <a:pt x="4985" y="20366"/>
                    <a:pt x="5956" y="20481"/>
                    <a:pt x="6921" y="20481"/>
                  </a:cubicBezTo>
                  <a:cubicBezTo>
                    <a:pt x="8189" y="20481"/>
                    <a:pt x="9447" y="20283"/>
                    <a:pt x="10633" y="19909"/>
                  </a:cubicBezTo>
                  <a:cubicBezTo>
                    <a:pt x="12723" y="19139"/>
                    <a:pt x="14483" y="17819"/>
                    <a:pt x="15693" y="15949"/>
                  </a:cubicBezTo>
                  <a:cubicBezTo>
                    <a:pt x="18002" y="12649"/>
                    <a:pt x="18222" y="8470"/>
                    <a:pt x="16353" y="4950"/>
                  </a:cubicBezTo>
                  <a:cubicBezTo>
                    <a:pt x="15363" y="2970"/>
                    <a:pt x="13603" y="1321"/>
                    <a:pt x="11513" y="441"/>
                  </a:cubicBezTo>
                  <a:cubicBezTo>
                    <a:pt x="11000" y="147"/>
                    <a:pt x="10389" y="1"/>
                    <a:pt x="97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9" name="Google Shape;1619;p39"/>
            <p:cNvSpPr/>
            <p:nvPr/>
          </p:nvSpPr>
          <p:spPr>
            <a:xfrm>
              <a:off x="2627600" y="2078425"/>
              <a:ext cx="412500" cy="509600"/>
            </a:xfrm>
            <a:custGeom>
              <a:avLst/>
              <a:gdLst/>
              <a:ahLst/>
              <a:cxnLst/>
              <a:rect l="l" t="t" r="r" b="b"/>
              <a:pathLst>
                <a:path w="16500" h="20384" extrusionOk="0">
                  <a:moveTo>
                    <a:pt x="9460" y="11915"/>
                  </a:moveTo>
                  <a:cubicBezTo>
                    <a:pt x="9460" y="12048"/>
                    <a:pt x="9379" y="12263"/>
                    <a:pt x="9364" y="12263"/>
                  </a:cubicBezTo>
                  <a:cubicBezTo>
                    <a:pt x="9355" y="12263"/>
                    <a:pt x="9374" y="12173"/>
                    <a:pt x="9460" y="11915"/>
                  </a:cubicBezTo>
                  <a:close/>
                  <a:moveTo>
                    <a:pt x="8690" y="13014"/>
                  </a:moveTo>
                  <a:lnTo>
                    <a:pt x="8690" y="13014"/>
                  </a:lnTo>
                  <a:cubicBezTo>
                    <a:pt x="8676" y="13043"/>
                    <a:pt x="8662" y="13069"/>
                    <a:pt x="8648" y="13094"/>
                  </a:cubicBezTo>
                  <a:lnTo>
                    <a:pt x="8648" y="13094"/>
                  </a:lnTo>
                  <a:cubicBezTo>
                    <a:pt x="8674" y="13060"/>
                    <a:pt x="8690" y="13032"/>
                    <a:pt x="8690" y="13014"/>
                  </a:cubicBezTo>
                  <a:close/>
                  <a:moveTo>
                    <a:pt x="8648" y="13094"/>
                  </a:moveTo>
                  <a:lnTo>
                    <a:pt x="8648" y="13094"/>
                  </a:lnTo>
                  <a:cubicBezTo>
                    <a:pt x="8601" y="13153"/>
                    <a:pt x="8524" y="13231"/>
                    <a:pt x="8452" y="13299"/>
                  </a:cubicBezTo>
                  <a:lnTo>
                    <a:pt x="8452" y="13299"/>
                  </a:lnTo>
                  <a:lnTo>
                    <a:pt x="8524" y="13262"/>
                  </a:lnTo>
                  <a:lnTo>
                    <a:pt x="8524" y="13262"/>
                  </a:lnTo>
                  <a:cubicBezTo>
                    <a:pt x="8570" y="13214"/>
                    <a:pt x="8610" y="13160"/>
                    <a:pt x="8648" y="13094"/>
                  </a:cubicBezTo>
                  <a:close/>
                  <a:moveTo>
                    <a:pt x="5820" y="0"/>
                  </a:moveTo>
                  <a:cubicBezTo>
                    <a:pt x="4826" y="0"/>
                    <a:pt x="3828" y="124"/>
                    <a:pt x="2861" y="366"/>
                  </a:cubicBezTo>
                  <a:cubicBezTo>
                    <a:pt x="1101" y="806"/>
                    <a:pt x="1" y="2786"/>
                    <a:pt x="551" y="4545"/>
                  </a:cubicBezTo>
                  <a:cubicBezTo>
                    <a:pt x="1014" y="6118"/>
                    <a:pt x="2410" y="7069"/>
                    <a:pt x="3890" y="7069"/>
                  </a:cubicBezTo>
                  <a:cubicBezTo>
                    <a:pt x="4169" y="7069"/>
                    <a:pt x="4451" y="7035"/>
                    <a:pt x="4730" y="6965"/>
                  </a:cubicBezTo>
                  <a:lnTo>
                    <a:pt x="5390" y="6855"/>
                  </a:lnTo>
                  <a:lnTo>
                    <a:pt x="6380" y="6855"/>
                  </a:lnTo>
                  <a:cubicBezTo>
                    <a:pt x="6600" y="6855"/>
                    <a:pt x="6967" y="6953"/>
                    <a:pt x="6828" y="6953"/>
                  </a:cubicBezTo>
                  <a:cubicBezTo>
                    <a:pt x="6759" y="6953"/>
                    <a:pt x="6564" y="6928"/>
                    <a:pt x="6160" y="6855"/>
                  </a:cubicBezTo>
                  <a:lnTo>
                    <a:pt x="6160" y="6855"/>
                  </a:lnTo>
                  <a:lnTo>
                    <a:pt x="6600" y="6965"/>
                  </a:lnTo>
                  <a:cubicBezTo>
                    <a:pt x="6906" y="6965"/>
                    <a:pt x="7159" y="7018"/>
                    <a:pt x="7395" y="7088"/>
                  </a:cubicBezTo>
                  <a:lnTo>
                    <a:pt x="7395" y="7088"/>
                  </a:lnTo>
                  <a:lnTo>
                    <a:pt x="7810" y="7295"/>
                  </a:lnTo>
                  <a:lnTo>
                    <a:pt x="8089" y="7481"/>
                  </a:lnTo>
                  <a:lnTo>
                    <a:pt x="8089" y="7481"/>
                  </a:lnTo>
                  <a:cubicBezTo>
                    <a:pt x="8374" y="7833"/>
                    <a:pt x="8477" y="7749"/>
                    <a:pt x="8580" y="7955"/>
                  </a:cubicBezTo>
                  <a:lnTo>
                    <a:pt x="8800" y="8175"/>
                  </a:lnTo>
                  <a:lnTo>
                    <a:pt x="8800" y="8175"/>
                  </a:lnTo>
                  <a:cubicBezTo>
                    <a:pt x="8800" y="8175"/>
                    <a:pt x="9130" y="8615"/>
                    <a:pt x="9240" y="8835"/>
                  </a:cubicBezTo>
                  <a:lnTo>
                    <a:pt x="9240" y="8835"/>
                  </a:lnTo>
                  <a:cubicBezTo>
                    <a:pt x="9240" y="8835"/>
                    <a:pt x="9240" y="8835"/>
                    <a:pt x="9240" y="8835"/>
                  </a:cubicBezTo>
                  <a:lnTo>
                    <a:pt x="9240" y="8835"/>
                  </a:lnTo>
                  <a:cubicBezTo>
                    <a:pt x="9240" y="8981"/>
                    <a:pt x="9289" y="9079"/>
                    <a:pt x="9354" y="9161"/>
                  </a:cubicBezTo>
                  <a:lnTo>
                    <a:pt x="9354" y="9161"/>
                  </a:lnTo>
                  <a:cubicBezTo>
                    <a:pt x="9374" y="9435"/>
                    <a:pt x="9472" y="9641"/>
                    <a:pt x="9570" y="9935"/>
                  </a:cubicBezTo>
                  <a:cubicBezTo>
                    <a:pt x="9570" y="9970"/>
                    <a:pt x="9570" y="10007"/>
                    <a:pt x="9570" y="10045"/>
                  </a:cubicBezTo>
                  <a:cubicBezTo>
                    <a:pt x="9680" y="10375"/>
                    <a:pt x="9680" y="10595"/>
                    <a:pt x="9570" y="10925"/>
                  </a:cubicBezTo>
                  <a:cubicBezTo>
                    <a:pt x="9570" y="11145"/>
                    <a:pt x="9570" y="11255"/>
                    <a:pt x="9570" y="11365"/>
                  </a:cubicBezTo>
                  <a:cubicBezTo>
                    <a:pt x="9570" y="11365"/>
                    <a:pt x="9639" y="11125"/>
                    <a:pt x="9680" y="10951"/>
                  </a:cubicBezTo>
                  <a:lnTo>
                    <a:pt x="9680" y="10951"/>
                  </a:lnTo>
                  <a:cubicBezTo>
                    <a:pt x="9680" y="10978"/>
                    <a:pt x="9680" y="11006"/>
                    <a:pt x="9680" y="11035"/>
                  </a:cubicBezTo>
                  <a:cubicBezTo>
                    <a:pt x="9680" y="11284"/>
                    <a:pt x="9617" y="11532"/>
                    <a:pt x="9539" y="11734"/>
                  </a:cubicBezTo>
                  <a:lnTo>
                    <a:pt x="9539" y="11734"/>
                  </a:lnTo>
                  <a:cubicBezTo>
                    <a:pt x="9481" y="11836"/>
                    <a:pt x="9396" y="11978"/>
                    <a:pt x="9350" y="12025"/>
                  </a:cubicBezTo>
                  <a:cubicBezTo>
                    <a:pt x="9350" y="12121"/>
                    <a:pt x="8926" y="12642"/>
                    <a:pt x="8822" y="12916"/>
                  </a:cubicBezTo>
                  <a:lnTo>
                    <a:pt x="8822" y="12916"/>
                  </a:lnTo>
                  <a:cubicBezTo>
                    <a:pt x="8722" y="12996"/>
                    <a:pt x="8651" y="13092"/>
                    <a:pt x="8580" y="13234"/>
                  </a:cubicBezTo>
                  <a:lnTo>
                    <a:pt x="8524" y="13262"/>
                  </a:lnTo>
                  <a:lnTo>
                    <a:pt x="8524" y="13262"/>
                  </a:lnTo>
                  <a:cubicBezTo>
                    <a:pt x="8464" y="13325"/>
                    <a:pt x="8394" y="13377"/>
                    <a:pt x="8304" y="13426"/>
                  </a:cubicBezTo>
                  <a:lnTo>
                    <a:pt x="8304" y="13426"/>
                  </a:lnTo>
                  <a:cubicBezTo>
                    <a:pt x="8338" y="13400"/>
                    <a:pt x="8394" y="13353"/>
                    <a:pt x="8452" y="13299"/>
                  </a:cubicBezTo>
                  <a:lnTo>
                    <a:pt x="8452" y="13299"/>
                  </a:lnTo>
                  <a:lnTo>
                    <a:pt x="8360" y="13344"/>
                  </a:lnTo>
                  <a:cubicBezTo>
                    <a:pt x="8300" y="13405"/>
                    <a:pt x="8273" y="13436"/>
                    <a:pt x="8268" y="13445"/>
                  </a:cubicBezTo>
                  <a:lnTo>
                    <a:pt x="8268" y="13445"/>
                  </a:lnTo>
                  <a:cubicBezTo>
                    <a:pt x="8262" y="13448"/>
                    <a:pt x="8256" y="13451"/>
                    <a:pt x="8250" y="13454"/>
                  </a:cubicBezTo>
                  <a:cubicBezTo>
                    <a:pt x="7920" y="13674"/>
                    <a:pt x="7480" y="13784"/>
                    <a:pt x="7040" y="14004"/>
                  </a:cubicBezTo>
                  <a:cubicBezTo>
                    <a:pt x="6270" y="14444"/>
                    <a:pt x="5720" y="15214"/>
                    <a:pt x="5500" y="16094"/>
                  </a:cubicBezTo>
                  <a:cubicBezTo>
                    <a:pt x="5280" y="16974"/>
                    <a:pt x="5390" y="17854"/>
                    <a:pt x="5830" y="18734"/>
                  </a:cubicBezTo>
                  <a:cubicBezTo>
                    <a:pt x="6270" y="19504"/>
                    <a:pt x="7040" y="20054"/>
                    <a:pt x="7920" y="20274"/>
                  </a:cubicBezTo>
                  <a:cubicBezTo>
                    <a:pt x="8213" y="20347"/>
                    <a:pt x="8507" y="20384"/>
                    <a:pt x="8800" y="20384"/>
                  </a:cubicBezTo>
                  <a:cubicBezTo>
                    <a:pt x="9387" y="20384"/>
                    <a:pt x="9973" y="20237"/>
                    <a:pt x="10560" y="19944"/>
                  </a:cubicBezTo>
                  <a:lnTo>
                    <a:pt x="10450" y="19944"/>
                  </a:lnTo>
                  <a:cubicBezTo>
                    <a:pt x="14079" y="18294"/>
                    <a:pt x="16499" y="14554"/>
                    <a:pt x="16499" y="10485"/>
                  </a:cubicBezTo>
                  <a:cubicBezTo>
                    <a:pt x="16389" y="6525"/>
                    <a:pt x="14299" y="2895"/>
                    <a:pt x="10780" y="1136"/>
                  </a:cubicBezTo>
                  <a:cubicBezTo>
                    <a:pt x="9247" y="369"/>
                    <a:pt x="7538" y="0"/>
                    <a:pt x="58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0" name="Google Shape;1620;p39"/>
            <p:cNvSpPr/>
            <p:nvPr/>
          </p:nvSpPr>
          <p:spPr>
            <a:xfrm>
              <a:off x="1935600" y="2076550"/>
              <a:ext cx="455550" cy="512025"/>
            </a:xfrm>
            <a:custGeom>
              <a:avLst/>
              <a:gdLst/>
              <a:ahLst/>
              <a:cxnLst/>
              <a:rect l="l" t="t" r="r" b="b"/>
              <a:pathLst>
                <a:path w="18222" h="20481" extrusionOk="0">
                  <a:moveTo>
                    <a:pt x="10240" y="8314"/>
                  </a:moveTo>
                  <a:lnTo>
                    <a:pt x="10240" y="8314"/>
                  </a:lnTo>
                  <a:cubicBezTo>
                    <a:pt x="10240" y="8314"/>
                    <a:pt x="10258" y="8358"/>
                    <a:pt x="10303" y="8470"/>
                  </a:cubicBezTo>
                  <a:cubicBezTo>
                    <a:pt x="10303" y="8472"/>
                    <a:pt x="10303" y="8474"/>
                    <a:pt x="10303" y="8476"/>
                  </a:cubicBezTo>
                  <a:lnTo>
                    <a:pt x="10303" y="8476"/>
                  </a:lnTo>
                  <a:cubicBezTo>
                    <a:pt x="10268" y="8386"/>
                    <a:pt x="10240" y="8314"/>
                    <a:pt x="10240" y="8314"/>
                  </a:cubicBezTo>
                  <a:close/>
                  <a:moveTo>
                    <a:pt x="10462" y="9147"/>
                  </a:moveTo>
                  <a:lnTo>
                    <a:pt x="10462" y="9147"/>
                  </a:lnTo>
                  <a:cubicBezTo>
                    <a:pt x="10470" y="9197"/>
                    <a:pt x="10489" y="9282"/>
                    <a:pt x="10524" y="9412"/>
                  </a:cubicBezTo>
                  <a:lnTo>
                    <a:pt x="10524" y="9412"/>
                  </a:lnTo>
                  <a:cubicBezTo>
                    <a:pt x="10506" y="9321"/>
                    <a:pt x="10488" y="9230"/>
                    <a:pt x="10462" y="9147"/>
                  </a:cubicBezTo>
                  <a:close/>
                  <a:moveTo>
                    <a:pt x="10524" y="9412"/>
                  </a:moveTo>
                  <a:cubicBezTo>
                    <a:pt x="10551" y="9547"/>
                    <a:pt x="10579" y="9682"/>
                    <a:pt x="10633" y="9790"/>
                  </a:cubicBezTo>
                  <a:cubicBezTo>
                    <a:pt x="10586" y="9635"/>
                    <a:pt x="10551" y="9510"/>
                    <a:pt x="10524" y="9412"/>
                  </a:cubicBezTo>
                  <a:close/>
                  <a:moveTo>
                    <a:pt x="9880" y="12330"/>
                  </a:moveTo>
                  <a:cubicBezTo>
                    <a:pt x="9718" y="12516"/>
                    <a:pt x="9662" y="12587"/>
                    <a:pt x="9666" y="12587"/>
                  </a:cubicBezTo>
                  <a:cubicBezTo>
                    <a:pt x="9672" y="12587"/>
                    <a:pt x="9776" y="12470"/>
                    <a:pt x="9880" y="12330"/>
                  </a:cubicBezTo>
                  <a:close/>
                  <a:moveTo>
                    <a:pt x="9568" y="12853"/>
                  </a:moveTo>
                  <a:cubicBezTo>
                    <a:pt x="9576" y="12853"/>
                    <a:pt x="9537" y="12888"/>
                    <a:pt x="9423" y="12979"/>
                  </a:cubicBezTo>
                  <a:cubicBezTo>
                    <a:pt x="9385" y="12992"/>
                    <a:pt x="9349" y="13006"/>
                    <a:pt x="9314" y="13021"/>
                  </a:cubicBezTo>
                  <a:lnTo>
                    <a:pt x="9314" y="13021"/>
                  </a:lnTo>
                  <a:cubicBezTo>
                    <a:pt x="9432" y="12939"/>
                    <a:pt x="9557" y="12853"/>
                    <a:pt x="9568" y="12853"/>
                  </a:cubicBezTo>
                  <a:close/>
                  <a:moveTo>
                    <a:pt x="9777" y="1"/>
                  </a:moveTo>
                  <a:cubicBezTo>
                    <a:pt x="9472" y="1"/>
                    <a:pt x="9166" y="37"/>
                    <a:pt x="8873" y="111"/>
                  </a:cubicBezTo>
                  <a:cubicBezTo>
                    <a:pt x="7993" y="331"/>
                    <a:pt x="7333" y="881"/>
                    <a:pt x="6783" y="1651"/>
                  </a:cubicBezTo>
                  <a:cubicBezTo>
                    <a:pt x="6013" y="3190"/>
                    <a:pt x="6343" y="5610"/>
                    <a:pt x="8103" y="6380"/>
                  </a:cubicBezTo>
                  <a:lnTo>
                    <a:pt x="7993" y="6490"/>
                  </a:lnTo>
                  <a:cubicBezTo>
                    <a:pt x="8323" y="6710"/>
                    <a:pt x="8653" y="6820"/>
                    <a:pt x="8983" y="7040"/>
                  </a:cubicBezTo>
                  <a:lnTo>
                    <a:pt x="9313" y="7260"/>
                  </a:lnTo>
                  <a:lnTo>
                    <a:pt x="9313" y="7260"/>
                  </a:lnTo>
                  <a:cubicBezTo>
                    <a:pt x="9561" y="7508"/>
                    <a:pt x="9669" y="7616"/>
                    <a:pt x="9863" y="7810"/>
                  </a:cubicBezTo>
                  <a:lnTo>
                    <a:pt x="9973" y="8030"/>
                  </a:lnTo>
                  <a:cubicBezTo>
                    <a:pt x="10127" y="8184"/>
                    <a:pt x="10227" y="8392"/>
                    <a:pt x="10311" y="8578"/>
                  </a:cubicBezTo>
                  <a:lnTo>
                    <a:pt x="10311" y="8578"/>
                  </a:lnTo>
                  <a:cubicBezTo>
                    <a:pt x="10336" y="8759"/>
                    <a:pt x="10413" y="8928"/>
                    <a:pt x="10413" y="9020"/>
                  </a:cubicBezTo>
                  <a:cubicBezTo>
                    <a:pt x="10432" y="9059"/>
                    <a:pt x="10448" y="9102"/>
                    <a:pt x="10462" y="9147"/>
                  </a:cubicBezTo>
                  <a:lnTo>
                    <a:pt x="10462" y="9147"/>
                  </a:lnTo>
                  <a:cubicBezTo>
                    <a:pt x="10456" y="9105"/>
                    <a:pt x="10458" y="9088"/>
                    <a:pt x="10465" y="9088"/>
                  </a:cubicBezTo>
                  <a:cubicBezTo>
                    <a:pt x="10489" y="9088"/>
                    <a:pt x="10576" y="9289"/>
                    <a:pt x="10633" y="9460"/>
                  </a:cubicBezTo>
                  <a:cubicBezTo>
                    <a:pt x="10743" y="9900"/>
                    <a:pt x="10633" y="9900"/>
                    <a:pt x="10633" y="10010"/>
                  </a:cubicBezTo>
                  <a:lnTo>
                    <a:pt x="10633" y="10456"/>
                  </a:lnTo>
                  <a:lnTo>
                    <a:pt x="10633" y="10456"/>
                  </a:lnTo>
                  <a:cubicBezTo>
                    <a:pt x="10603" y="10640"/>
                    <a:pt x="10563" y="10879"/>
                    <a:pt x="10523" y="11000"/>
                  </a:cubicBezTo>
                  <a:cubicBezTo>
                    <a:pt x="10468" y="11165"/>
                    <a:pt x="10413" y="11302"/>
                    <a:pt x="10358" y="11440"/>
                  </a:cubicBezTo>
                  <a:lnTo>
                    <a:pt x="10358" y="11440"/>
                  </a:lnTo>
                  <a:lnTo>
                    <a:pt x="10303" y="11550"/>
                  </a:lnTo>
                  <a:cubicBezTo>
                    <a:pt x="10303" y="11561"/>
                    <a:pt x="10302" y="11573"/>
                    <a:pt x="10299" y="11587"/>
                  </a:cubicBezTo>
                  <a:lnTo>
                    <a:pt x="10299" y="11587"/>
                  </a:lnTo>
                  <a:cubicBezTo>
                    <a:pt x="10274" y="11652"/>
                    <a:pt x="10249" y="11718"/>
                    <a:pt x="10224" y="11790"/>
                  </a:cubicBezTo>
                  <a:lnTo>
                    <a:pt x="10224" y="11790"/>
                  </a:lnTo>
                  <a:cubicBezTo>
                    <a:pt x="10184" y="11866"/>
                    <a:pt x="10133" y="11939"/>
                    <a:pt x="10083" y="11990"/>
                  </a:cubicBezTo>
                  <a:cubicBezTo>
                    <a:pt x="10051" y="12084"/>
                    <a:pt x="9966" y="12215"/>
                    <a:pt x="9880" y="12330"/>
                  </a:cubicBezTo>
                  <a:lnTo>
                    <a:pt x="9880" y="12330"/>
                  </a:lnTo>
                  <a:cubicBezTo>
                    <a:pt x="9935" y="12267"/>
                    <a:pt x="10002" y="12191"/>
                    <a:pt x="10083" y="12100"/>
                  </a:cubicBezTo>
                  <a:lnTo>
                    <a:pt x="10083" y="12100"/>
                  </a:lnTo>
                  <a:cubicBezTo>
                    <a:pt x="9973" y="12320"/>
                    <a:pt x="9753" y="12649"/>
                    <a:pt x="9533" y="12869"/>
                  </a:cubicBezTo>
                  <a:lnTo>
                    <a:pt x="9289" y="13032"/>
                  </a:lnTo>
                  <a:lnTo>
                    <a:pt x="9289" y="13032"/>
                  </a:lnTo>
                  <a:cubicBezTo>
                    <a:pt x="9117" y="13110"/>
                    <a:pt x="8970" y="13213"/>
                    <a:pt x="8808" y="13301"/>
                  </a:cubicBezTo>
                  <a:lnTo>
                    <a:pt x="8808" y="13301"/>
                  </a:lnTo>
                  <a:cubicBezTo>
                    <a:pt x="8795" y="13303"/>
                    <a:pt x="8780" y="13306"/>
                    <a:pt x="8763" y="13309"/>
                  </a:cubicBezTo>
                  <a:cubicBezTo>
                    <a:pt x="8543" y="13309"/>
                    <a:pt x="8433" y="13529"/>
                    <a:pt x="8213" y="13529"/>
                  </a:cubicBezTo>
                  <a:cubicBezTo>
                    <a:pt x="8054" y="13529"/>
                    <a:pt x="7953" y="13587"/>
                    <a:pt x="7825" y="13619"/>
                  </a:cubicBezTo>
                  <a:lnTo>
                    <a:pt x="7825" y="13619"/>
                  </a:lnTo>
                  <a:cubicBezTo>
                    <a:pt x="7883" y="13612"/>
                    <a:pt x="7925" y="13608"/>
                    <a:pt x="7937" y="13608"/>
                  </a:cubicBezTo>
                  <a:cubicBezTo>
                    <a:pt x="7954" y="13608"/>
                    <a:pt x="7913" y="13616"/>
                    <a:pt x="7773" y="13639"/>
                  </a:cubicBezTo>
                  <a:lnTo>
                    <a:pt x="7663" y="13639"/>
                  </a:lnTo>
                  <a:cubicBezTo>
                    <a:pt x="7724" y="13639"/>
                    <a:pt x="7777" y="13631"/>
                    <a:pt x="7825" y="13619"/>
                  </a:cubicBezTo>
                  <a:lnTo>
                    <a:pt x="7825" y="13619"/>
                  </a:lnTo>
                  <a:cubicBezTo>
                    <a:pt x="7775" y="13624"/>
                    <a:pt x="7713" y="13632"/>
                    <a:pt x="7649" y="13639"/>
                  </a:cubicBezTo>
                  <a:lnTo>
                    <a:pt x="6673" y="13639"/>
                  </a:lnTo>
                  <a:cubicBezTo>
                    <a:pt x="6673" y="13639"/>
                    <a:pt x="6013" y="13529"/>
                    <a:pt x="5903" y="13529"/>
                  </a:cubicBezTo>
                  <a:cubicBezTo>
                    <a:pt x="5537" y="13429"/>
                    <a:pt x="5188" y="13382"/>
                    <a:pt x="4858" y="13382"/>
                  </a:cubicBezTo>
                  <a:cubicBezTo>
                    <a:pt x="1236" y="13382"/>
                    <a:pt x="1" y="19020"/>
                    <a:pt x="4033" y="20129"/>
                  </a:cubicBezTo>
                  <a:cubicBezTo>
                    <a:pt x="4984" y="20366"/>
                    <a:pt x="5956" y="20481"/>
                    <a:pt x="6921" y="20481"/>
                  </a:cubicBezTo>
                  <a:cubicBezTo>
                    <a:pt x="8189" y="20481"/>
                    <a:pt x="9446" y="20283"/>
                    <a:pt x="10633" y="19909"/>
                  </a:cubicBezTo>
                  <a:cubicBezTo>
                    <a:pt x="12723" y="19139"/>
                    <a:pt x="14482" y="17819"/>
                    <a:pt x="15692" y="15949"/>
                  </a:cubicBezTo>
                  <a:cubicBezTo>
                    <a:pt x="18002" y="12649"/>
                    <a:pt x="18222" y="8470"/>
                    <a:pt x="16352" y="4950"/>
                  </a:cubicBezTo>
                  <a:cubicBezTo>
                    <a:pt x="15362" y="2970"/>
                    <a:pt x="13602" y="1321"/>
                    <a:pt x="11513"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1" name="Google Shape;1621;p39"/>
            <p:cNvSpPr/>
            <p:nvPr/>
          </p:nvSpPr>
          <p:spPr>
            <a:xfrm>
              <a:off x="1296750" y="2078425"/>
              <a:ext cx="409725" cy="509600"/>
            </a:xfrm>
            <a:custGeom>
              <a:avLst/>
              <a:gdLst/>
              <a:ahLst/>
              <a:cxnLst/>
              <a:rect l="l" t="t" r="r" b="b"/>
              <a:pathLst>
                <a:path w="16389" h="20384" extrusionOk="0">
                  <a:moveTo>
                    <a:pt x="8100" y="7495"/>
                  </a:moveTo>
                  <a:lnTo>
                    <a:pt x="8140" y="7515"/>
                  </a:lnTo>
                  <a:lnTo>
                    <a:pt x="8187" y="7563"/>
                  </a:lnTo>
                  <a:lnTo>
                    <a:pt x="8187" y="7563"/>
                  </a:lnTo>
                  <a:cubicBezTo>
                    <a:pt x="8159" y="7541"/>
                    <a:pt x="8130" y="7518"/>
                    <a:pt x="8100" y="7495"/>
                  </a:cubicBezTo>
                  <a:close/>
                  <a:moveTo>
                    <a:pt x="8827" y="8202"/>
                  </a:moveTo>
                  <a:lnTo>
                    <a:pt x="8910" y="8285"/>
                  </a:lnTo>
                  <a:cubicBezTo>
                    <a:pt x="8949" y="8344"/>
                    <a:pt x="8964" y="8368"/>
                    <a:pt x="8961" y="8368"/>
                  </a:cubicBezTo>
                  <a:cubicBezTo>
                    <a:pt x="8957" y="8368"/>
                    <a:pt x="8898" y="8291"/>
                    <a:pt x="8827" y="8202"/>
                  </a:cubicBezTo>
                  <a:close/>
                  <a:moveTo>
                    <a:pt x="9556" y="10244"/>
                  </a:moveTo>
                  <a:cubicBezTo>
                    <a:pt x="9564" y="10321"/>
                    <a:pt x="9570" y="10375"/>
                    <a:pt x="9570" y="10375"/>
                  </a:cubicBezTo>
                  <a:cubicBezTo>
                    <a:pt x="9570" y="10326"/>
                    <a:pt x="9564" y="10283"/>
                    <a:pt x="9556" y="10244"/>
                  </a:cubicBezTo>
                  <a:close/>
                  <a:moveTo>
                    <a:pt x="9460" y="11915"/>
                  </a:moveTo>
                  <a:cubicBezTo>
                    <a:pt x="9460" y="12048"/>
                    <a:pt x="9338" y="12263"/>
                    <a:pt x="9316" y="12263"/>
                  </a:cubicBezTo>
                  <a:cubicBezTo>
                    <a:pt x="9302" y="12263"/>
                    <a:pt x="9330" y="12173"/>
                    <a:pt x="9460" y="11915"/>
                  </a:cubicBezTo>
                  <a:close/>
                  <a:moveTo>
                    <a:pt x="5786" y="0"/>
                  </a:moveTo>
                  <a:cubicBezTo>
                    <a:pt x="4810" y="0"/>
                    <a:pt x="3828" y="124"/>
                    <a:pt x="2860" y="366"/>
                  </a:cubicBezTo>
                  <a:cubicBezTo>
                    <a:pt x="990" y="806"/>
                    <a:pt x="1" y="2786"/>
                    <a:pt x="441" y="4545"/>
                  </a:cubicBezTo>
                  <a:cubicBezTo>
                    <a:pt x="903" y="6118"/>
                    <a:pt x="2300" y="7069"/>
                    <a:pt x="3845" y="7069"/>
                  </a:cubicBezTo>
                  <a:cubicBezTo>
                    <a:pt x="4137" y="7069"/>
                    <a:pt x="4433" y="7035"/>
                    <a:pt x="4730" y="6965"/>
                  </a:cubicBezTo>
                  <a:lnTo>
                    <a:pt x="5280" y="6855"/>
                  </a:lnTo>
                  <a:lnTo>
                    <a:pt x="6380" y="6855"/>
                  </a:lnTo>
                  <a:cubicBezTo>
                    <a:pt x="6600" y="6855"/>
                    <a:pt x="6918" y="6953"/>
                    <a:pt x="6779" y="6953"/>
                  </a:cubicBezTo>
                  <a:cubicBezTo>
                    <a:pt x="6710" y="6953"/>
                    <a:pt x="6527" y="6928"/>
                    <a:pt x="6160" y="6855"/>
                  </a:cubicBezTo>
                  <a:lnTo>
                    <a:pt x="6160" y="6855"/>
                  </a:lnTo>
                  <a:lnTo>
                    <a:pt x="6600" y="6965"/>
                  </a:lnTo>
                  <a:cubicBezTo>
                    <a:pt x="6827" y="6965"/>
                    <a:pt x="7053" y="7017"/>
                    <a:pt x="7280" y="7085"/>
                  </a:cubicBezTo>
                  <a:lnTo>
                    <a:pt x="7280" y="7085"/>
                  </a:lnTo>
                  <a:lnTo>
                    <a:pt x="7700" y="7295"/>
                  </a:lnTo>
                  <a:lnTo>
                    <a:pt x="7920" y="7405"/>
                  </a:lnTo>
                  <a:lnTo>
                    <a:pt x="7920" y="7405"/>
                  </a:lnTo>
                  <a:cubicBezTo>
                    <a:pt x="8360" y="7845"/>
                    <a:pt x="8360" y="7735"/>
                    <a:pt x="8580" y="7955"/>
                  </a:cubicBezTo>
                  <a:lnTo>
                    <a:pt x="8580" y="7955"/>
                  </a:lnTo>
                  <a:lnTo>
                    <a:pt x="8580" y="7955"/>
                  </a:lnTo>
                  <a:cubicBezTo>
                    <a:pt x="8580" y="7956"/>
                    <a:pt x="8690" y="8065"/>
                    <a:pt x="8690" y="8175"/>
                  </a:cubicBezTo>
                  <a:cubicBezTo>
                    <a:pt x="8800" y="8175"/>
                    <a:pt x="9020" y="8615"/>
                    <a:pt x="9130" y="8835"/>
                  </a:cubicBezTo>
                  <a:cubicBezTo>
                    <a:pt x="9215" y="9006"/>
                    <a:pt x="9234" y="9110"/>
                    <a:pt x="9290" y="9200"/>
                  </a:cubicBezTo>
                  <a:lnTo>
                    <a:pt x="9290" y="9200"/>
                  </a:lnTo>
                  <a:cubicBezTo>
                    <a:pt x="9381" y="9455"/>
                    <a:pt x="9460" y="9655"/>
                    <a:pt x="9460" y="9935"/>
                  </a:cubicBezTo>
                  <a:cubicBezTo>
                    <a:pt x="9460" y="10020"/>
                    <a:pt x="9526" y="10106"/>
                    <a:pt x="9556" y="10244"/>
                  </a:cubicBezTo>
                  <a:lnTo>
                    <a:pt x="9556" y="10244"/>
                  </a:lnTo>
                  <a:cubicBezTo>
                    <a:pt x="9536" y="10050"/>
                    <a:pt x="9505" y="9712"/>
                    <a:pt x="9529" y="9712"/>
                  </a:cubicBezTo>
                  <a:cubicBezTo>
                    <a:pt x="9537" y="9712"/>
                    <a:pt x="9550" y="9745"/>
                    <a:pt x="9570" y="9825"/>
                  </a:cubicBezTo>
                  <a:lnTo>
                    <a:pt x="9570" y="10045"/>
                  </a:lnTo>
                  <a:cubicBezTo>
                    <a:pt x="9570" y="10375"/>
                    <a:pt x="9570" y="10595"/>
                    <a:pt x="9570" y="10925"/>
                  </a:cubicBezTo>
                  <a:cubicBezTo>
                    <a:pt x="9570" y="11145"/>
                    <a:pt x="9570" y="11255"/>
                    <a:pt x="9570" y="11365"/>
                  </a:cubicBezTo>
                  <a:cubicBezTo>
                    <a:pt x="9570" y="11365"/>
                    <a:pt x="9654" y="10775"/>
                    <a:pt x="9675" y="10775"/>
                  </a:cubicBezTo>
                  <a:cubicBezTo>
                    <a:pt x="9678" y="10775"/>
                    <a:pt x="9680" y="10787"/>
                    <a:pt x="9680" y="10815"/>
                  </a:cubicBezTo>
                  <a:cubicBezTo>
                    <a:pt x="9680" y="10815"/>
                    <a:pt x="9680" y="10925"/>
                    <a:pt x="9680" y="11035"/>
                  </a:cubicBezTo>
                  <a:cubicBezTo>
                    <a:pt x="9584" y="11322"/>
                    <a:pt x="9488" y="11610"/>
                    <a:pt x="9465" y="11825"/>
                  </a:cubicBezTo>
                  <a:lnTo>
                    <a:pt x="9465" y="11825"/>
                  </a:lnTo>
                  <a:cubicBezTo>
                    <a:pt x="9426" y="11907"/>
                    <a:pt x="9383" y="11991"/>
                    <a:pt x="9350" y="12025"/>
                  </a:cubicBezTo>
                  <a:cubicBezTo>
                    <a:pt x="9258" y="12116"/>
                    <a:pt x="8938" y="12588"/>
                    <a:pt x="8833" y="12871"/>
                  </a:cubicBezTo>
                  <a:lnTo>
                    <a:pt x="8833" y="12871"/>
                  </a:lnTo>
                  <a:lnTo>
                    <a:pt x="8687" y="13017"/>
                  </a:lnTo>
                  <a:lnTo>
                    <a:pt x="8687" y="13017"/>
                  </a:lnTo>
                  <a:cubicBezTo>
                    <a:pt x="8469" y="13235"/>
                    <a:pt x="8359" y="13345"/>
                    <a:pt x="8140" y="13454"/>
                  </a:cubicBezTo>
                  <a:cubicBezTo>
                    <a:pt x="7810" y="13674"/>
                    <a:pt x="7370" y="13784"/>
                    <a:pt x="7040" y="14004"/>
                  </a:cubicBezTo>
                  <a:cubicBezTo>
                    <a:pt x="6270" y="14444"/>
                    <a:pt x="5610" y="15214"/>
                    <a:pt x="5390" y="16094"/>
                  </a:cubicBezTo>
                  <a:cubicBezTo>
                    <a:pt x="5170" y="16974"/>
                    <a:pt x="5280" y="17854"/>
                    <a:pt x="5830" y="18734"/>
                  </a:cubicBezTo>
                  <a:cubicBezTo>
                    <a:pt x="6270" y="19504"/>
                    <a:pt x="6930" y="20054"/>
                    <a:pt x="7810" y="20274"/>
                  </a:cubicBezTo>
                  <a:cubicBezTo>
                    <a:pt x="8103" y="20347"/>
                    <a:pt x="8409" y="20384"/>
                    <a:pt x="8714" y="20384"/>
                  </a:cubicBezTo>
                  <a:cubicBezTo>
                    <a:pt x="9325" y="20384"/>
                    <a:pt x="9936" y="20237"/>
                    <a:pt x="10449" y="19944"/>
                  </a:cubicBezTo>
                  <a:lnTo>
                    <a:pt x="10339" y="19944"/>
                  </a:lnTo>
                  <a:cubicBezTo>
                    <a:pt x="14079" y="18294"/>
                    <a:pt x="16389" y="14554"/>
                    <a:pt x="16389" y="10485"/>
                  </a:cubicBezTo>
                  <a:cubicBezTo>
                    <a:pt x="16389" y="6525"/>
                    <a:pt x="14189" y="2895"/>
                    <a:pt x="10669" y="1136"/>
                  </a:cubicBezTo>
                  <a:cubicBezTo>
                    <a:pt x="9137" y="369"/>
                    <a:pt x="7472" y="0"/>
                    <a:pt x="57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2" name="Google Shape;1622;p39"/>
            <p:cNvSpPr/>
            <p:nvPr/>
          </p:nvSpPr>
          <p:spPr>
            <a:xfrm>
              <a:off x="604750" y="2076550"/>
              <a:ext cx="455550" cy="512025"/>
            </a:xfrm>
            <a:custGeom>
              <a:avLst/>
              <a:gdLst/>
              <a:ahLst/>
              <a:cxnLst/>
              <a:rect l="l" t="t" r="r" b="b"/>
              <a:pathLst>
                <a:path w="18222" h="20481" extrusionOk="0">
                  <a:moveTo>
                    <a:pt x="10240" y="8314"/>
                  </a:moveTo>
                  <a:lnTo>
                    <a:pt x="10240" y="8314"/>
                  </a:lnTo>
                  <a:cubicBezTo>
                    <a:pt x="10240" y="8314"/>
                    <a:pt x="10257" y="8358"/>
                    <a:pt x="10302" y="8470"/>
                  </a:cubicBezTo>
                  <a:cubicBezTo>
                    <a:pt x="10302" y="8472"/>
                    <a:pt x="10302" y="8474"/>
                    <a:pt x="10302" y="8476"/>
                  </a:cubicBezTo>
                  <a:lnTo>
                    <a:pt x="10302" y="8476"/>
                  </a:lnTo>
                  <a:cubicBezTo>
                    <a:pt x="10268" y="8386"/>
                    <a:pt x="10240" y="8314"/>
                    <a:pt x="10240" y="8314"/>
                  </a:cubicBezTo>
                  <a:close/>
                  <a:moveTo>
                    <a:pt x="10462" y="9147"/>
                  </a:moveTo>
                  <a:cubicBezTo>
                    <a:pt x="10469" y="9197"/>
                    <a:pt x="10489" y="9282"/>
                    <a:pt x="10524" y="9412"/>
                  </a:cubicBezTo>
                  <a:lnTo>
                    <a:pt x="10524" y="9412"/>
                  </a:lnTo>
                  <a:cubicBezTo>
                    <a:pt x="10506" y="9321"/>
                    <a:pt x="10488" y="9230"/>
                    <a:pt x="10462" y="9147"/>
                  </a:cubicBezTo>
                  <a:close/>
                  <a:moveTo>
                    <a:pt x="10524" y="9412"/>
                  </a:moveTo>
                  <a:cubicBezTo>
                    <a:pt x="10551" y="9547"/>
                    <a:pt x="10578" y="9682"/>
                    <a:pt x="10632" y="9790"/>
                  </a:cubicBezTo>
                  <a:cubicBezTo>
                    <a:pt x="10586" y="9635"/>
                    <a:pt x="10550" y="9510"/>
                    <a:pt x="10524" y="9412"/>
                  </a:cubicBezTo>
                  <a:close/>
                  <a:moveTo>
                    <a:pt x="9880" y="12330"/>
                  </a:moveTo>
                  <a:cubicBezTo>
                    <a:pt x="9718" y="12516"/>
                    <a:pt x="9662" y="12587"/>
                    <a:pt x="9666" y="12587"/>
                  </a:cubicBezTo>
                  <a:cubicBezTo>
                    <a:pt x="9671" y="12587"/>
                    <a:pt x="9775" y="12470"/>
                    <a:pt x="9880" y="12330"/>
                  </a:cubicBezTo>
                  <a:close/>
                  <a:moveTo>
                    <a:pt x="9568" y="12853"/>
                  </a:moveTo>
                  <a:cubicBezTo>
                    <a:pt x="9575" y="12853"/>
                    <a:pt x="9537" y="12888"/>
                    <a:pt x="9422" y="12979"/>
                  </a:cubicBezTo>
                  <a:cubicBezTo>
                    <a:pt x="9385" y="12992"/>
                    <a:pt x="9349" y="13006"/>
                    <a:pt x="9314" y="13021"/>
                  </a:cubicBezTo>
                  <a:lnTo>
                    <a:pt x="9314" y="13021"/>
                  </a:lnTo>
                  <a:cubicBezTo>
                    <a:pt x="9431" y="12939"/>
                    <a:pt x="9556" y="12853"/>
                    <a:pt x="9568" y="12853"/>
                  </a:cubicBezTo>
                  <a:close/>
                  <a:moveTo>
                    <a:pt x="9777" y="1"/>
                  </a:moveTo>
                  <a:cubicBezTo>
                    <a:pt x="9471" y="1"/>
                    <a:pt x="9166" y="37"/>
                    <a:pt x="8873" y="111"/>
                  </a:cubicBezTo>
                  <a:cubicBezTo>
                    <a:pt x="7993" y="331"/>
                    <a:pt x="7333" y="881"/>
                    <a:pt x="6783" y="1651"/>
                  </a:cubicBezTo>
                  <a:cubicBezTo>
                    <a:pt x="6013" y="3190"/>
                    <a:pt x="6343" y="5610"/>
                    <a:pt x="8103" y="6380"/>
                  </a:cubicBezTo>
                  <a:lnTo>
                    <a:pt x="7993" y="6490"/>
                  </a:lnTo>
                  <a:cubicBezTo>
                    <a:pt x="8323" y="6710"/>
                    <a:pt x="8653" y="6820"/>
                    <a:pt x="8983" y="7040"/>
                  </a:cubicBezTo>
                  <a:lnTo>
                    <a:pt x="9312" y="7260"/>
                  </a:lnTo>
                  <a:lnTo>
                    <a:pt x="9312" y="7260"/>
                  </a:lnTo>
                  <a:cubicBezTo>
                    <a:pt x="9560" y="7508"/>
                    <a:pt x="9669" y="7616"/>
                    <a:pt x="9862" y="7810"/>
                  </a:cubicBezTo>
                  <a:lnTo>
                    <a:pt x="9972" y="8030"/>
                  </a:lnTo>
                  <a:cubicBezTo>
                    <a:pt x="10126" y="8184"/>
                    <a:pt x="10226" y="8392"/>
                    <a:pt x="10310" y="8578"/>
                  </a:cubicBezTo>
                  <a:lnTo>
                    <a:pt x="10310" y="8578"/>
                  </a:lnTo>
                  <a:cubicBezTo>
                    <a:pt x="10336" y="8759"/>
                    <a:pt x="10412" y="8928"/>
                    <a:pt x="10412" y="9020"/>
                  </a:cubicBezTo>
                  <a:cubicBezTo>
                    <a:pt x="10432" y="9059"/>
                    <a:pt x="10448" y="9102"/>
                    <a:pt x="10462" y="9147"/>
                  </a:cubicBezTo>
                  <a:lnTo>
                    <a:pt x="10462" y="9147"/>
                  </a:lnTo>
                  <a:cubicBezTo>
                    <a:pt x="10456" y="9105"/>
                    <a:pt x="10457" y="9088"/>
                    <a:pt x="10464" y="9088"/>
                  </a:cubicBezTo>
                  <a:cubicBezTo>
                    <a:pt x="10489" y="9088"/>
                    <a:pt x="10575" y="9289"/>
                    <a:pt x="10632" y="9460"/>
                  </a:cubicBezTo>
                  <a:cubicBezTo>
                    <a:pt x="10742" y="9900"/>
                    <a:pt x="10632" y="9900"/>
                    <a:pt x="10632" y="10010"/>
                  </a:cubicBezTo>
                  <a:lnTo>
                    <a:pt x="10632" y="10456"/>
                  </a:lnTo>
                  <a:lnTo>
                    <a:pt x="10632" y="10456"/>
                  </a:lnTo>
                  <a:cubicBezTo>
                    <a:pt x="10603" y="10640"/>
                    <a:pt x="10563" y="10879"/>
                    <a:pt x="10522" y="11000"/>
                  </a:cubicBezTo>
                  <a:cubicBezTo>
                    <a:pt x="10467" y="11165"/>
                    <a:pt x="10412" y="11302"/>
                    <a:pt x="10357" y="11440"/>
                  </a:cubicBezTo>
                  <a:lnTo>
                    <a:pt x="10357" y="11440"/>
                  </a:lnTo>
                  <a:lnTo>
                    <a:pt x="10302" y="11550"/>
                  </a:lnTo>
                  <a:cubicBezTo>
                    <a:pt x="10302" y="11561"/>
                    <a:pt x="10301" y="11573"/>
                    <a:pt x="10299" y="11587"/>
                  </a:cubicBezTo>
                  <a:lnTo>
                    <a:pt x="10299" y="11587"/>
                  </a:lnTo>
                  <a:cubicBezTo>
                    <a:pt x="10274" y="11652"/>
                    <a:pt x="10248" y="11718"/>
                    <a:pt x="10223" y="11790"/>
                  </a:cubicBezTo>
                  <a:lnTo>
                    <a:pt x="10223" y="11790"/>
                  </a:lnTo>
                  <a:cubicBezTo>
                    <a:pt x="10183" y="11866"/>
                    <a:pt x="10133" y="11939"/>
                    <a:pt x="10082" y="11990"/>
                  </a:cubicBezTo>
                  <a:cubicBezTo>
                    <a:pt x="10051" y="12084"/>
                    <a:pt x="9965" y="12215"/>
                    <a:pt x="9880" y="12330"/>
                  </a:cubicBezTo>
                  <a:lnTo>
                    <a:pt x="9880" y="12330"/>
                  </a:lnTo>
                  <a:cubicBezTo>
                    <a:pt x="9935" y="12267"/>
                    <a:pt x="10002" y="12191"/>
                    <a:pt x="10082" y="12100"/>
                  </a:cubicBezTo>
                  <a:lnTo>
                    <a:pt x="10082" y="12100"/>
                  </a:lnTo>
                  <a:cubicBezTo>
                    <a:pt x="9972" y="12320"/>
                    <a:pt x="9752" y="12649"/>
                    <a:pt x="9532" y="12869"/>
                  </a:cubicBezTo>
                  <a:lnTo>
                    <a:pt x="9289" y="13032"/>
                  </a:lnTo>
                  <a:lnTo>
                    <a:pt x="9289" y="13032"/>
                  </a:lnTo>
                  <a:cubicBezTo>
                    <a:pt x="9116" y="13110"/>
                    <a:pt x="8969" y="13213"/>
                    <a:pt x="8808" y="13301"/>
                  </a:cubicBezTo>
                  <a:lnTo>
                    <a:pt x="8808" y="13301"/>
                  </a:lnTo>
                  <a:cubicBezTo>
                    <a:pt x="8794" y="13303"/>
                    <a:pt x="8779" y="13306"/>
                    <a:pt x="8763" y="13309"/>
                  </a:cubicBezTo>
                  <a:cubicBezTo>
                    <a:pt x="8543" y="13309"/>
                    <a:pt x="8433" y="13529"/>
                    <a:pt x="8213" y="13529"/>
                  </a:cubicBezTo>
                  <a:cubicBezTo>
                    <a:pt x="8054" y="13529"/>
                    <a:pt x="7952" y="13587"/>
                    <a:pt x="7825" y="13619"/>
                  </a:cubicBezTo>
                  <a:lnTo>
                    <a:pt x="7825" y="13619"/>
                  </a:lnTo>
                  <a:cubicBezTo>
                    <a:pt x="7882" y="13612"/>
                    <a:pt x="7925" y="13608"/>
                    <a:pt x="7937" y="13608"/>
                  </a:cubicBezTo>
                  <a:cubicBezTo>
                    <a:pt x="7953" y="13608"/>
                    <a:pt x="7912" y="13616"/>
                    <a:pt x="7773" y="13639"/>
                  </a:cubicBezTo>
                  <a:lnTo>
                    <a:pt x="7663" y="13639"/>
                  </a:lnTo>
                  <a:cubicBezTo>
                    <a:pt x="7724" y="13639"/>
                    <a:pt x="7776" y="13631"/>
                    <a:pt x="7825" y="13619"/>
                  </a:cubicBezTo>
                  <a:lnTo>
                    <a:pt x="7825" y="13619"/>
                  </a:lnTo>
                  <a:cubicBezTo>
                    <a:pt x="7774" y="13624"/>
                    <a:pt x="7712" y="13632"/>
                    <a:pt x="7649" y="13639"/>
                  </a:cubicBezTo>
                  <a:lnTo>
                    <a:pt x="6673" y="13639"/>
                  </a:lnTo>
                  <a:cubicBezTo>
                    <a:pt x="6673" y="13639"/>
                    <a:pt x="6013" y="13529"/>
                    <a:pt x="5903" y="13529"/>
                  </a:cubicBezTo>
                  <a:cubicBezTo>
                    <a:pt x="5536" y="13429"/>
                    <a:pt x="5187" y="13382"/>
                    <a:pt x="4858" y="13382"/>
                  </a:cubicBezTo>
                  <a:cubicBezTo>
                    <a:pt x="1235" y="13382"/>
                    <a:pt x="0" y="19020"/>
                    <a:pt x="4033" y="20129"/>
                  </a:cubicBezTo>
                  <a:cubicBezTo>
                    <a:pt x="4984" y="20366"/>
                    <a:pt x="5955" y="20481"/>
                    <a:pt x="6920" y="20481"/>
                  </a:cubicBezTo>
                  <a:cubicBezTo>
                    <a:pt x="8188" y="20481"/>
                    <a:pt x="9446" y="20283"/>
                    <a:pt x="10632" y="19909"/>
                  </a:cubicBezTo>
                  <a:cubicBezTo>
                    <a:pt x="12722" y="19139"/>
                    <a:pt x="14482" y="17819"/>
                    <a:pt x="15692" y="15949"/>
                  </a:cubicBezTo>
                  <a:cubicBezTo>
                    <a:pt x="18002" y="12649"/>
                    <a:pt x="18222" y="8470"/>
                    <a:pt x="16352" y="4950"/>
                  </a:cubicBezTo>
                  <a:cubicBezTo>
                    <a:pt x="15362" y="2970"/>
                    <a:pt x="13602" y="1321"/>
                    <a:pt x="11512"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3" name="Google Shape;1623;p39"/>
            <p:cNvSpPr/>
            <p:nvPr/>
          </p:nvSpPr>
          <p:spPr>
            <a:xfrm>
              <a:off x="306850" y="2562225"/>
              <a:ext cx="409725" cy="509975"/>
            </a:xfrm>
            <a:custGeom>
              <a:avLst/>
              <a:gdLst/>
              <a:ahLst/>
              <a:cxnLst/>
              <a:rect l="l" t="t" r="r" b="b"/>
              <a:pathLst>
                <a:path w="16389" h="20399" extrusionOk="0">
                  <a:moveTo>
                    <a:pt x="7817" y="7237"/>
                  </a:moveTo>
                  <a:cubicBezTo>
                    <a:pt x="7765" y="7275"/>
                    <a:pt x="7722" y="7301"/>
                    <a:pt x="7700" y="7301"/>
                  </a:cubicBezTo>
                  <a:cubicBezTo>
                    <a:pt x="7743" y="7280"/>
                    <a:pt x="7781" y="7258"/>
                    <a:pt x="7817" y="7237"/>
                  </a:cubicBezTo>
                  <a:close/>
                  <a:moveTo>
                    <a:pt x="7186" y="8082"/>
                  </a:moveTo>
                  <a:cubicBezTo>
                    <a:pt x="7174" y="8082"/>
                    <a:pt x="7040" y="8331"/>
                    <a:pt x="7040" y="8401"/>
                  </a:cubicBezTo>
                  <a:cubicBezTo>
                    <a:pt x="7159" y="8162"/>
                    <a:pt x="7192" y="8082"/>
                    <a:pt x="7186" y="8082"/>
                  </a:cubicBezTo>
                  <a:close/>
                  <a:moveTo>
                    <a:pt x="6846" y="9553"/>
                  </a:moveTo>
                  <a:cubicBezTo>
                    <a:pt x="6836" y="9610"/>
                    <a:pt x="6828" y="9646"/>
                    <a:pt x="6824" y="9646"/>
                  </a:cubicBezTo>
                  <a:cubicBezTo>
                    <a:pt x="6821" y="9646"/>
                    <a:pt x="6820" y="9635"/>
                    <a:pt x="6820" y="9611"/>
                  </a:cubicBezTo>
                  <a:cubicBezTo>
                    <a:pt x="6831" y="9590"/>
                    <a:pt x="6839" y="9571"/>
                    <a:pt x="6846" y="9553"/>
                  </a:cubicBezTo>
                  <a:close/>
                  <a:moveTo>
                    <a:pt x="7428" y="11948"/>
                  </a:moveTo>
                  <a:cubicBezTo>
                    <a:pt x="7431" y="11948"/>
                    <a:pt x="7472" y="12002"/>
                    <a:pt x="7525" y="12076"/>
                  </a:cubicBezTo>
                  <a:lnTo>
                    <a:pt x="7525" y="12076"/>
                  </a:lnTo>
                  <a:lnTo>
                    <a:pt x="7480" y="12030"/>
                  </a:lnTo>
                  <a:cubicBezTo>
                    <a:pt x="7441" y="11972"/>
                    <a:pt x="7426" y="11948"/>
                    <a:pt x="7428" y="11948"/>
                  </a:cubicBezTo>
                  <a:close/>
                  <a:moveTo>
                    <a:pt x="9610" y="13473"/>
                  </a:moveTo>
                  <a:cubicBezTo>
                    <a:pt x="9680" y="13473"/>
                    <a:pt x="9863" y="13497"/>
                    <a:pt x="10230" y="13570"/>
                  </a:cubicBezTo>
                  <a:lnTo>
                    <a:pt x="10010" y="13570"/>
                  </a:lnTo>
                  <a:cubicBezTo>
                    <a:pt x="9790" y="13570"/>
                    <a:pt x="9472" y="13473"/>
                    <a:pt x="9610" y="13473"/>
                  </a:cubicBezTo>
                  <a:close/>
                  <a:moveTo>
                    <a:pt x="7904" y="1"/>
                  </a:moveTo>
                  <a:cubicBezTo>
                    <a:pt x="7219" y="1"/>
                    <a:pt x="6518" y="124"/>
                    <a:pt x="5940" y="372"/>
                  </a:cubicBezTo>
                  <a:lnTo>
                    <a:pt x="6050" y="482"/>
                  </a:lnTo>
                  <a:cubicBezTo>
                    <a:pt x="2310" y="2132"/>
                    <a:pt x="1" y="5871"/>
                    <a:pt x="1" y="9941"/>
                  </a:cubicBezTo>
                  <a:cubicBezTo>
                    <a:pt x="1" y="13900"/>
                    <a:pt x="2200" y="17420"/>
                    <a:pt x="5720" y="19290"/>
                  </a:cubicBezTo>
                  <a:cubicBezTo>
                    <a:pt x="7301" y="20008"/>
                    <a:pt x="9023" y="20398"/>
                    <a:pt x="10762" y="20398"/>
                  </a:cubicBezTo>
                  <a:cubicBezTo>
                    <a:pt x="11686" y="20398"/>
                    <a:pt x="12614" y="20288"/>
                    <a:pt x="13529" y="20060"/>
                  </a:cubicBezTo>
                  <a:cubicBezTo>
                    <a:pt x="15399" y="19510"/>
                    <a:pt x="16389" y="17640"/>
                    <a:pt x="15949" y="15770"/>
                  </a:cubicBezTo>
                  <a:cubicBezTo>
                    <a:pt x="15481" y="14273"/>
                    <a:pt x="14058" y="13253"/>
                    <a:pt x="12492" y="13253"/>
                  </a:cubicBezTo>
                  <a:cubicBezTo>
                    <a:pt x="12218" y="13253"/>
                    <a:pt x="11938" y="13285"/>
                    <a:pt x="11659" y="13350"/>
                  </a:cubicBezTo>
                  <a:lnTo>
                    <a:pt x="11110" y="13570"/>
                  </a:lnTo>
                  <a:lnTo>
                    <a:pt x="10230" y="13570"/>
                  </a:lnTo>
                  <a:lnTo>
                    <a:pt x="9790" y="13460"/>
                  </a:lnTo>
                  <a:cubicBezTo>
                    <a:pt x="9570" y="13387"/>
                    <a:pt x="9350" y="13314"/>
                    <a:pt x="9130" y="13240"/>
                  </a:cubicBezTo>
                  <a:lnTo>
                    <a:pt x="9130" y="13240"/>
                  </a:lnTo>
                  <a:lnTo>
                    <a:pt x="8690" y="13020"/>
                  </a:lnTo>
                  <a:lnTo>
                    <a:pt x="8470" y="12910"/>
                  </a:lnTo>
                  <a:lnTo>
                    <a:pt x="8470" y="12910"/>
                  </a:lnTo>
                  <a:cubicBezTo>
                    <a:pt x="8470" y="12910"/>
                    <a:pt x="8470" y="12910"/>
                    <a:pt x="8470" y="12910"/>
                  </a:cubicBezTo>
                  <a:cubicBezTo>
                    <a:pt x="8030" y="12580"/>
                    <a:pt x="8030" y="12580"/>
                    <a:pt x="7810" y="12360"/>
                  </a:cubicBezTo>
                  <a:lnTo>
                    <a:pt x="7700" y="12250"/>
                  </a:lnTo>
                  <a:lnTo>
                    <a:pt x="7700" y="12250"/>
                  </a:lnTo>
                  <a:cubicBezTo>
                    <a:pt x="7700" y="12250"/>
                    <a:pt x="7700" y="12250"/>
                    <a:pt x="7700" y="12250"/>
                  </a:cubicBezTo>
                  <a:cubicBezTo>
                    <a:pt x="7590" y="12140"/>
                    <a:pt x="7370" y="11701"/>
                    <a:pt x="7260" y="11481"/>
                  </a:cubicBezTo>
                  <a:cubicBezTo>
                    <a:pt x="7258" y="11479"/>
                    <a:pt x="7257" y="11477"/>
                    <a:pt x="7255" y="11476"/>
                  </a:cubicBezTo>
                  <a:lnTo>
                    <a:pt x="7255" y="11476"/>
                  </a:lnTo>
                  <a:cubicBezTo>
                    <a:pt x="7247" y="11404"/>
                    <a:pt x="7222" y="11332"/>
                    <a:pt x="7150" y="11261"/>
                  </a:cubicBezTo>
                  <a:lnTo>
                    <a:pt x="7150" y="11261"/>
                  </a:lnTo>
                  <a:cubicBezTo>
                    <a:pt x="7127" y="11193"/>
                    <a:pt x="7105" y="11125"/>
                    <a:pt x="7067" y="11072"/>
                  </a:cubicBezTo>
                  <a:lnTo>
                    <a:pt x="7067" y="11072"/>
                  </a:lnTo>
                  <a:cubicBezTo>
                    <a:pt x="6991" y="10878"/>
                    <a:pt x="6930" y="10654"/>
                    <a:pt x="6930" y="10491"/>
                  </a:cubicBezTo>
                  <a:cubicBezTo>
                    <a:pt x="6930" y="10428"/>
                    <a:pt x="6930" y="10381"/>
                    <a:pt x="6930" y="10381"/>
                  </a:cubicBezTo>
                  <a:cubicBezTo>
                    <a:pt x="6930" y="10051"/>
                    <a:pt x="6930" y="9721"/>
                    <a:pt x="6930" y="9391"/>
                  </a:cubicBezTo>
                  <a:lnTo>
                    <a:pt x="6930" y="8951"/>
                  </a:lnTo>
                  <a:cubicBezTo>
                    <a:pt x="6930" y="8951"/>
                    <a:pt x="6896" y="9220"/>
                    <a:pt x="6866" y="9424"/>
                  </a:cubicBezTo>
                  <a:lnTo>
                    <a:pt x="6866" y="9424"/>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192"/>
                    <a:pt x="7570" y="7652"/>
                    <a:pt x="7601" y="7462"/>
                  </a:cubicBezTo>
                  <a:lnTo>
                    <a:pt x="7601" y="7462"/>
                  </a:lnTo>
                  <a:cubicBezTo>
                    <a:pt x="7711" y="7346"/>
                    <a:pt x="7842" y="7268"/>
                    <a:pt x="7920" y="7191"/>
                  </a:cubicBezTo>
                  <a:lnTo>
                    <a:pt x="7975" y="7136"/>
                  </a:lnTo>
                  <a:lnTo>
                    <a:pt x="7975" y="7136"/>
                  </a:lnTo>
                  <a:cubicBezTo>
                    <a:pt x="8057" y="7081"/>
                    <a:pt x="8140" y="7026"/>
                    <a:pt x="8250" y="6971"/>
                  </a:cubicBezTo>
                  <a:cubicBezTo>
                    <a:pt x="8580" y="6751"/>
                    <a:pt x="9020" y="6531"/>
                    <a:pt x="9350" y="6311"/>
                  </a:cubicBezTo>
                  <a:cubicBezTo>
                    <a:pt x="10120" y="5871"/>
                    <a:pt x="10780" y="5211"/>
                    <a:pt x="11000" y="4331"/>
                  </a:cubicBezTo>
                  <a:cubicBezTo>
                    <a:pt x="11440" y="2461"/>
                    <a:pt x="10450" y="592"/>
                    <a:pt x="8580" y="42"/>
                  </a:cubicBezTo>
                  <a:cubicBezTo>
                    <a:pt x="8360" y="14"/>
                    <a:pt x="8133" y="1"/>
                    <a:pt x="79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4" name="Google Shape;1624;p39"/>
            <p:cNvSpPr/>
            <p:nvPr/>
          </p:nvSpPr>
          <p:spPr>
            <a:xfrm>
              <a:off x="953025" y="2562700"/>
              <a:ext cx="454975" cy="509275"/>
            </a:xfrm>
            <a:custGeom>
              <a:avLst/>
              <a:gdLst/>
              <a:ahLst/>
              <a:cxnLst/>
              <a:rect l="l" t="t" r="r" b="b"/>
              <a:pathLst>
                <a:path w="18199" h="20371" extrusionOk="0">
                  <a:moveTo>
                    <a:pt x="8909" y="7460"/>
                  </a:moveTo>
                  <a:lnTo>
                    <a:pt x="8909" y="7460"/>
                  </a:lnTo>
                  <a:cubicBezTo>
                    <a:pt x="8791" y="7542"/>
                    <a:pt x="8666" y="7628"/>
                    <a:pt x="8655" y="7628"/>
                  </a:cubicBezTo>
                  <a:cubicBezTo>
                    <a:pt x="8647" y="7628"/>
                    <a:pt x="8686" y="7594"/>
                    <a:pt x="8800" y="7502"/>
                  </a:cubicBezTo>
                  <a:cubicBezTo>
                    <a:pt x="8838" y="7489"/>
                    <a:pt x="8874" y="7475"/>
                    <a:pt x="8909" y="7460"/>
                  </a:cubicBezTo>
                  <a:close/>
                  <a:moveTo>
                    <a:pt x="7716" y="9136"/>
                  </a:moveTo>
                  <a:lnTo>
                    <a:pt x="7716" y="9136"/>
                  </a:lnTo>
                  <a:cubicBezTo>
                    <a:pt x="7695" y="9190"/>
                    <a:pt x="7680" y="9226"/>
                    <a:pt x="7678" y="9226"/>
                  </a:cubicBezTo>
                  <a:cubicBezTo>
                    <a:pt x="7676" y="9226"/>
                    <a:pt x="7683" y="9204"/>
                    <a:pt x="7700" y="9152"/>
                  </a:cubicBezTo>
                  <a:cubicBezTo>
                    <a:pt x="7706" y="9146"/>
                    <a:pt x="7711" y="9141"/>
                    <a:pt x="7716" y="9136"/>
                  </a:cubicBezTo>
                  <a:close/>
                  <a:moveTo>
                    <a:pt x="7590" y="10692"/>
                  </a:moveTo>
                  <a:cubicBezTo>
                    <a:pt x="7637" y="10847"/>
                    <a:pt x="7672" y="10971"/>
                    <a:pt x="7699" y="11069"/>
                  </a:cubicBezTo>
                  <a:lnTo>
                    <a:pt x="7699" y="11069"/>
                  </a:lnTo>
                  <a:cubicBezTo>
                    <a:pt x="7672" y="10934"/>
                    <a:pt x="7644" y="10800"/>
                    <a:pt x="7590" y="10692"/>
                  </a:cubicBezTo>
                  <a:close/>
                  <a:moveTo>
                    <a:pt x="7699" y="11069"/>
                  </a:moveTo>
                  <a:lnTo>
                    <a:pt x="7699" y="11069"/>
                  </a:lnTo>
                  <a:cubicBezTo>
                    <a:pt x="7717" y="11160"/>
                    <a:pt x="7735" y="11251"/>
                    <a:pt x="7761" y="11335"/>
                  </a:cubicBezTo>
                  <a:lnTo>
                    <a:pt x="7761" y="11335"/>
                  </a:lnTo>
                  <a:cubicBezTo>
                    <a:pt x="7753" y="11285"/>
                    <a:pt x="7734" y="11200"/>
                    <a:pt x="7699" y="11069"/>
                  </a:cubicBezTo>
                  <a:close/>
                  <a:moveTo>
                    <a:pt x="7920" y="12006"/>
                  </a:moveTo>
                  <a:cubicBezTo>
                    <a:pt x="7955" y="12096"/>
                    <a:pt x="7983" y="12167"/>
                    <a:pt x="7983" y="12167"/>
                  </a:cubicBezTo>
                  <a:cubicBezTo>
                    <a:pt x="7982" y="12167"/>
                    <a:pt x="7965" y="12124"/>
                    <a:pt x="7920" y="12011"/>
                  </a:cubicBezTo>
                  <a:cubicBezTo>
                    <a:pt x="7920" y="12010"/>
                    <a:pt x="7920" y="12008"/>
                    <a:pt x="7920" y="12006"/>
                  </a:cubicBezTo>
                  <a:close/>
                  <a:moveTo>
                    <a:pt x="11302" y="1"/>
                  </a:moveTo>
                  <a:cubicBezTo>
                    <a:pt x="10034" y="1"/>
                    <a:pt x="8777" y="198"/>
                    <a:pt x="7590" y="573"/>
                  </a:cubicBezTo>
                  <a:cubicBezTo>
                    <a:pt x="5500" y="1343"/>
                    <a:pt x="3741" y="2772"/>
                    <a:pt x="2421" y="4532"/>
                  </a:cubicBezTo>
                  <a:cubicBezTo>
                    <a:pt x="221" y="7832"/>
                    <a:pt x="1" y="12011"/>
                    <a:pt x="1761" y="15421"/>
                  </a:cubicBezTo>
                  <a:cubicBezTo>
                    <a:pt x="2861" y="17511"/>
                    <a:pt x="4621" y="19051"/>
                    <a:pt x="6710" y="19931"/>
                  </a:cubicBezTo>
                  <a:cubicBezTo>
                    <a:pt x="7224" y="20224"/>
                    <a:pt x="7786" y="20371"/>
                    <a:pt x="8397" y="20371"/>
                  </a:cubicBezTo>
                  <a:cubicBezTo>
                    <a:pt x="8702" y="20371"/>
                    <a:pt x="9020" y="20334"/>
                    <a:pt x="9350" y="20261"/>
                  </a:cubicBezTo>
                  <a:cubicBezTo>
                    <a:pt x="10120" y="20041"/>
                    <a:pt x="10890" y="19491"/>
                    <a:pt x="11330" y="18721"/>
                  </a:cubicBezTo>
                  <a:cubicBezTo>
                    <a:pt x="12100" y="17291"/>
                    <a:pt x="11880" y="14761"/>
                    <a:pt x="10120" y="13991"/>
                  </a:cubicBezTo>
                  <a:lnTo>
                    <a:pt x="10340" y="13991"/>
                  </a:lnTo>
                  <a:cubicBezTo>
                    <a:pt x="9900" y="13881"/>
                    <a:pt x="9570" y="13661"/>
                    <a:pt x="9240" y="13441"/>
                  </a:cubicBezTo>
                  <a:lnTo>
                    <a:pt x="8910" y="13221"/>
                  </a:lnTo>
                  <a:lnTo>
                    <a:pt x="8910" y="13221"/>
                  </a:lnTo>
                  <a:cubicBezTo>
                    <a:pt x="8662" y="12973"/>
                    <a:pt x="8554" y="12865"/>
                    <a:pt x="8360" y="12671"/>
                  </a:cubicBezTo>
                  <a:lnTo>
                    <a:pt x="8360" y="12671"/>
                  </a:lnTo>
                  <a:lnTo>
                    <a:pt x="8250" y="12451"/>
                  </a:lnTo>
                  <a:cubicBezTo>
                    <a:pt x="8095" y="12296"/>
                    <a:pt x="7995" y="12086"/>
                    <a:pt x="7910" y="11899"/>
                  </a:cubicBezTo>
                  <a:lnTo>
                    <a:pt x="7910" y="11899"/>
                  </a:lnTo>
                  <a:cubicBezTo>
                    <a:pt x="7883" y="11747"/>
                    <a:pt x="7810" y="11641"/>
                    <a:pt x="7810" y="11462"/>
                  </a:cubicBezTo>
                  <a:cubicBezTo>
                    <a:pt x="7791" y="11422"/>
                    <a:pt x="7774" y="11380"/>
                    <a:pt x="7761" y="11335"/>
                  </a:cubicBezTo>
                  <a:lnTo>
                    <a:pt x="7761" y="11335"/>
                  </a:lnTo>
                  <a:cubicBezTo>
                    <a:pt x="7767" y="11376"/>
                    <a:pt x="7765" y="11394"/>
                    <a:pt x="7758" y="11394"/>
                  </a:cubicBezTo>
                  <a:cubicBezTo>
                    <a:pt x="7734" y="11394"/>
                    <a:pt x="7647" y="11193"/>
                    <a:pt x="7590" y="11022"/>
                  </a:cubicBezTo>
                  <a:cubicBezTo>
                    <a:pt x="7480" y="10692"/>
                    <a:pt x="7590" y="10692"/>
                    <a:pt x="7590" y="10472"/>
                  </a:cubicBezTo>
                  <a:lnTo>
                    <a:pt x="7590" y="10025"/>
                  </a:lnTo>
                  <a:lnTo>
                    <a:pt x="7590" y="10025"/>
                  </a:lnTo>
                  <a:cubicBezTo>
                    <a:pt x="7620" y="9841"/>
                    <a:pt x="7660" y="9603"/>
                    <a:pt x="7700" y="9482"/>
                  </a:cubicBezTo>
                  <a:cubicBezTo>
                    <a:pt x="7796" y="9193"/>
                    <a:pt x="7892" y="8989"/>
                    <a:pt x="7915" y="8722"/>
                  </a:cubicBezTo>
                  <a:lnTo>
                    <a:pt x="7915" y="8722"/>
                  </a:lnTo>
                  <a:lnTo>
                    <a:pt x="8030" y="8492"/>
                  </a:lnTo>
                  <a:cubicBezTo>
                    <a:pt x="8170" y="8282"/>
                    <a:pt x="8532" y="7894"/>
                    <a:pt x="8523" y="7894"/>
                  </a:cubicBezTo>
                  <a:cubicBezTo>
                    <a:pt x="8518" y="7894"/>
                    <a:pt x="8391" y="8021"/>
                    <a:pt x="8030" y="8382"/>
                  </a:cubicBezTo>
                  <a:cubicBezTo>
                    <a:pt x="8250" y="8162"/>
                    <a:pt x="8470" y="7942"/>
                    <a:pt x="8690" y="7722"/>
                  </a:cubicBezTo>
                  <a:lnTo>
                    <a:pt x="8988" y="7424"/>
                  </a:lnTo>
                  <a:lnTo>
                    <a:pt x="8988" y="7424"/>
                  </a:lnTo>
                  <a:cubicBezTo>
                    <a:pt x="9138" y="7350"/>
                    <a:pt x="9270" y="7259"/>
                    <a:pt x="9415" y="7180"/>
                  </a:cubicBezTo>
                  <a:lnTo>
                    <a:pt x="9415" y="7180"/>
                  </a:lnTo>
                  <a:cubicBezTo>
                    <a:pt x="9428" y="7178"/>
                    <a:pt x="9443" y="7175"/>
                    <a:pt x="9460" y="7172"/>
                  </a:cubicBezTo>
                  <a:lnTo>
                    <a:pt x="10010" y="6952"/>
                  </a:lnTo>
                  <a:lnTo>
                    <a:pt x="10366" y="6863"/>
                  </a:lnTo>
                  <a:lnTo>
                    <a:pt x="10366" y="6863"/>
                  </a:lnTo>
                  <a:cubicBezTo>
                    <a:pt x="10303" y="6869"/>
                    <a:pt x="10254" y="6874"/>
                    <a:pt x="10232" y="6874"/>
                  </a:cubicBezTo>
                  <a:cubicBezTo>
                    <a:pt x="10201" y="6874"/>
                    <a:pt x="10224" y="6865"/>
                    <a:pt x="10340" y="6842"/>
                  </a:cubicBezTo>
                  <a:lnTo>
                    <a:pt x="10450" y="6842"/>
                  </a:lnTo>
                  <a:lnTo>
                    <a:pt x="10366" y="6863"/>
                  </a:lnTo>
                  <a:lnTo>
                    <a:pt x="10366" y="6863"/>
                  </a:lnTo>
                  <a:cubicBezTo>
                    <a:pt x="10423" y="6857"/>
                    <a:pt x="10491" y="6850"/>
                    <a:pt x="10560" y="6842"/>
                  </a:cubicBezTo>
                  <a:lnTo>
                    <a:pt x="11550" y="6842"/>
                  </a:lnTo>
                  <a:cubicBezTo>
                    <a:pt x="11770" y="6842"/>
                    <a:pt x="12100" y="6952"/>
                    <a:pt x="12320" y="6952"/>
                  </a:cubicBezTo>
                  <a:cubicBezTo>
                    <a:pt x="12711" y="7069"/>
                    <a:pt x="13081" y="7123"/>
                    <a:pt x="13430" y="7123"/>
                  </a:cubicBezTo>
                  <a:cubicBezTo>
                    <a:pt x="17002" y="7123"/>
                    <a:pt x="18198" y="1455"/>
                    <a:pt x="14190" y="353"/>
                  </a:cubicBezTo>
                  <a:cubicBezTo>
                    <a:pt x="13239" y="115"/>
                    <a:pt x="12267" y="1"/>
                    <a:pt x="113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5" name="Google Shape;1625;p39"/>
            <p:cNvSpPr/>
            <p:nvPr/>
          </p:nvSpPr>
          <p:spPr>
            <a:xfrm>
              <a:off x="1634975" y="2563250"/>
              <a:ext cx="412475" cy="508950"/>
            </a:xfrm>
            <a:custGeom>
              <a:avLst/>
              <a:gdLst/>
              <a:ahLst/>
              <a:cxnLst/>
              <a:rect l="l" t="t" r="r" b="b"/>
              <a:pathLst>
                <a:path w="16499" h="20358" extrusionOk="0">
                  <a:moveTo>
                    <a:pt x="8066" y="7175"/>
                  </a:moveTo>
                  <a:cubicBezTo>
                    <a:pt x="8051" y="7189"/>
                    <a:pt x="8036" y="7204"/>
                    <a:pt x="8022" y="7220"/>
                  </a:cubicBezTo>
                  <a:lnTo>
                    <a:pt x="8022" y="7220"/>
                  </a:lnTo>
                  <a:cubicBezTo>
                    <a:pt x="8036" y="7205"/>
                    <a:pt x="8051" y="7190"/>
                    <a:pt x="8066" y="7175"/>
                  </a:cubicBezTo>
                  <a:close/>
                  <a:moveTo>
                    <a:pt x="8022" y="7220"/>
                  </a:moveTo>
                  <a:cubicBezTo>
                    <a:pt x="7963" y="7284"/>
                    <a:pt x="7919" y="7342"/>
                    <a:pt x="7919" y="7370"/>
                  </a:cubicBezTo>
                  <a:cubicBezTo>
                    <a:pt x="7948" y="7313"/>
                    <a:pt x="7983" y="7264"/>
                    <a:pt x="8022" y="7220"/>
                  </a:cubicBezTo>
                  <a:close/>
                  <a:moveTo>
                    <a:pt x="7293" y="8121"/>
                  </a:moveTo>
                  <a:cubicBezTo>
                    <a:pt x="7307" y="8121"/>
                    <a:pt x="7279" y="8211"/>
                    <a:pt x="7149" y="8470"/>
                  </a:cubicBezTo>
                  <a:cubicBezTo>
                    <a:pt x="7149" y="8336"/>
                    <a:pt x="7271" y="8121"/>
                    <a:pt x="7293" y="8121"/>
                  </a:cubicBezTo>
                  <a:close/>
                  <a:moveTo>
                    <a:pt x="7538" y="12017"/>
                  </a:moveTo>
                  <a:lnTo>
                    <a:pt x="7538" y="12017"/>
                  </a:lnTo>
                  <a:cubicBezTo>
                    <a:pt x="7542" y="12017"/>
                    <a:pt x="7601" y="12094"/>
                    <a:pt x="7672" y="12182"/>
                  </a:cubicBezTo>
                  <a:lnTo>
                    <a:pt x="7672" y="12182"/>
                  </a:lnTo>
                  <a:lnTo>
                    <a:pt x="7589" y="12099"/>
                  </a:lnTo>
                  <a:cubicBezTo>
                    <a:pt x="7550" y="12040"/>
                    <a:pt x="7535" y="12017"/>
                    <a:pt x="7538" y="12017"/>
                  </a:cubicBezTo>
                  <a:close/>
                  <a:moveTo>
                    <a:pt x="8359" y="12869"/>
                  </a:moveTo>
                  <a:cubicBezTo>
                    <a:pt x="8470" y="12962"/>
                    <a:pt x="8582" y="13055"/>
                    <a:pt x="8575" y="13055"/>
                  </a:cubicBezTo>
                  <a:cubicBezTo>
                    <a:pt x="8572" y="13055"/>
                    <a:pt x="8541" y="13033"/>
                    <a:pt x="8469" y="12979"/>
                  </a:cubicBezTo>
                  <a:cubicBezTo>
                    <a:pt x="8428" y="12938"/>
                    <a:pt x="8391" y="12902"/>
                    <a:pt x="8359" y="12869"/>
                  </a:cubicBezTo>
                  <a:close/>
                  <a:moveTo>
                    <a:pt x="9096" y="13287"/>
                  </a:moveTo>
                  <a:cubicBezTo>
                    <a:pt x="9192" y="13328"/>
                    <a:pt x="9270" y="13362"/>
                    <a:pt x="9266" y="13362"/>
                  </a:cubicBezTo>
                  <a:cubicBezTo>
                    <a:pt x="9263" y="13362"/>
                    <a:pt x="9224" y="13347"/>
                    <a:pt x="9129" y="13309"/>
                  </a:cubicBezTo>
                  <a:lnTo>
                    <a:pt x="9096" y="13287"/>
                  </a:lnTo>
                  <a:close/>
                  <a:moveTo>
                    <a:pt x="9671" y="13432"/>
                  </a:moveTo>
                  <a:cubicBezTo>
                    <a:pt x="9740" y="13432"/>
                    <a:pt x="9936" y="13456"/>
                    <a:pt x="10339" y="13529"/>
                  </a:cubicBezTo>
                  <a:lnTo>
                    <a:pt x="10119" y="13529"/>
                  </a:lnTo>
                  <a:cubicBezTo>
                    <a:pt x="9899" y="13529"/>
                    <a:pt x="9532" y="13432"/>
                    <a:pt x="9671" y="13432"/>
                  </a:cubicBezTo>
                  <a:close/>
                  <a:moveTo>
                    <a:pt x="11549" y="13498"/>
                  </a:moveTo>
                  <a:cubicBezTo>
                    <a:pt x="11551" y="13498"/>
                    <a:pt x="11492" y="13506"/>
                    <a:pt x="11329" y="13529"/>
                  </a:cubicBezTo>
                  <a:lnTo>
                    <a:pt x="11301" y="13529"/>
                  </a:lnTo>
                  <a:cubicBezTo>
                    <a:pt x="11428" y="13513"/>
                    <a:pt x="11546" y="13498"/>
                    <a:pt x="11549" y="13498"/>
                  </a:cubicBezTo>
                  <a:close/>
                  <a:moveTo>
                    <a:pt x="7809" y="1"/>
                  </a:moveTo>
                  <a:cubicBezTo>
                    <a:pt x="7223" y="1"/>
                    <a:pt x="6636" y="147"/>
                    <a:pt x="6050" y="441"/>
                  </a:cubicBezTo>
                  <a:lnTo>
                    <a:pt x="6159" y="441"/>
                  </a:lnTo>
                  <a:cubicBezTo>
                    <a:pt x="2420" y="2091"/>
                    <a:pt x="0" y="5830"/>
                    <a:pt x="110" y="9900"/>
                  </a:cubicBezTo>
                  <a:cubicBezTo>
                    <a:pt x="110" y="13859"/>
                    <a:pt x="2310" y="17379"/>
                    <a:pt x="5720" y="19249"/>
                  </a:cubicBezTo>
                  <a:cubicBezTo>
                    <a:pt x="7372" y="19967"/>
                    <a:pt x="9119" y="20357"/>
                    <a:pt x="10867" y="20357"/>
                  </a:cubicBezTo>
                  <a:cubicBezTo>
                    <a:pt x="11795" y="20357"/>
                    <a:pt x="12724" y="20247"/>
                    <a:pt x="13639" y="20019"/>
                  </a:cubicBezTo>
                  <a:cubicBezTo>
                    <a:pt x="15399" y="19469"/>
                    <a:pt x="16498" y="17599"/>
                    <a:pt x="16058" y="15729"/>
                  </a:cubicBezTo>
                  <a:cubicBezTo>
                    <a:pt x="15591" y="14232"/>
                    <a:pt x="14167" y="13212"/>
                    <a:pt x="12602" y="13212"/>
                  </a:cubicBezTo>
                  <a:cubicBezTo>
                    <a:pt x="12327" y="13212"/>
                    <a:pt x="12048" y="13244"/>
                    <a:pt x="11769" y="13309"/>
                  </a:cubicBezTo>
                  <a:lnTo>
                    <a:pt x="11109" y="13529"/>
                  </a:lnTo>
                  <a:lnTo>
                    <a:pt x="10339" y="13529"/>
                  </a:lnTo>
                  <a:lnTo>
                    <a:pt x="9899" y="13419"/>
                  </a:lnTo>
                  <a:cubicBezTo>
                    <a:pt x="9603" y="13321"/>
                    <a:pt x="9306" y="13310"/>
                    <a:pt x="9010" y="13230"/>
                  </a:cubicBezTo>
                  <a:lnTo>
                    <a:pt x="9010" y="13230"/>
                  </a:lnTo>
                  <a:lnTo>
                    <a:pt x="8799" y="13089"/>
                  </a:lnTo>
                  <a:lnTo>
                    <a:pt x="8359" y="12869"/>
                  </a:lnTo>
                  <a:lnTo>
                    <a:pt x="8359" y="12869"/>
                  </a:lnTo>
                  <a:cubicBezTo>
                    <a:pt x="8136" y="12646"/>
                    <a:pt x="8112" y="12622"/>
                    <a:pt x="7919" y="12429"/>
                  </a:cubicBezTo>
                  <a:cubicBezTo>
                    <a:pt x="7919" y="12429"/>
                    <a:pt x="7809" y="12319"/>
                    <a:pt x="7809" y="12209"/>
                  </a:cubicBezTo>
                  <a:cubicBezTo>
                    <a:pt x="7699" y="12209"/>
                    <a:pt x="7479" y="11770"/>
                    <a:pt x="7369" y="11550"/>
                  </a:cubicBezTo>
                  <a:cubicBezTo>
                    <a:pt x="7369" y="11550"/>
                    <a:pt x="7369" y="11459"/>
                    <a:pt x="7287" y="11360"/>
                  </a:cubicBezTo>
                  <a:lnTo>
                    <a:pt x="7287" y="11360"/>
                  </a:lnTo>
                  <a:cubicBezTo>
                    <a:pt x="7260" y="11290"/>
                    <a:pt x="7241" y="11235"/>
                    <a:pt x="7209" y="11185"/>
                  </a:cubicBezTo>
                  <a:lnTo>
                    <a:pt x="7209" y="11185"/>
                  </a:lnTo>
                  <a:cubicBezTo>
                    <a:pt x="7118" y="10929"/>
                    <a:pt x="7039" y="10729"/>
                    <a:pt x="7039" y="10450"/>
                  </a:cubicBezTo>
                  <a:cubicBezTo>
                    <a:pt x="7039" y="10416"/>
                    <a:pt x="7039" y="10378"/>
                    <a:pt x="7039" y="10340"/>
                  </a:cubicBezTo>
                  <a:lnTo>
                    <a:pt x="7039" y="9460"/>
                  </a:lnTo>
                  <a:lnTo>
                    <a:pt x="7039" y="9020"/>
                  </a:lnTo>
                  <a:cubicBezTo>
                    <a:pt x="7039" y="9020"/>
                    <a:pt x="6971" y="9294"/>
                    <a:pt x="6929" y="9498"/>
                  </a:cubicBezTo>
                  <a:lnTo>
                    <a:pt x="6929" y="9498"/>
                  </a:lnTo>
                  <a:cubicBezTo>
                    <a:pt x="6929" y="9393"/>
                    <a:pt x="6929" y="9431"/>
                    <a:pt x="6929" y="9350"/>
                  </a:cubicBezTo>
                  <a:cubicBezTo>
                    <a:pt x="6929" y="9101"/>
                    <a:pt x="6992" y="8852"/>
                    <a:pt x="7070" y="8650"/>
                  </a:cubicBezTo>
                  <a:lnTo>
                    <a:pt x="7070" y="8650"/>
                  </a:lnTo>
                  <a:cubicBezTo>
                    <a:pt x="7129" y="8549"/>
                    <a:pt x="7213" y="8406"/>
                    <a:pt x="7259" y="8360"/>
                  </a:cubicBezTo>
                  <a:cubicBezTo>
                    <a:pt x="7259" y="8140"/>
                    <a:pt x="7809" y="7590"/>
                    <a:pt x="7809" y="7370"/>
                  </a:cubicBezTo>
                  <a:lnTo>
                    <a:pt x="7809" y="7370"/>
                  </a:lnTo>
                  <a:lnTo>
                    <a:pt x="8029" y="7150"/>
                  </a:lnTo>
                  <a:lnTo>
                    <a:pt x="8158" y="7086"/>
                  </a:lnTo>
                  <a:lnTo>
                    <a:pt x="8158" y="7086"/>
                  </a:lnTo>
                  <a:cubicBezTo>
                    <a:pt x="8127" y="7114"/>
                    <a:pt x="8095" y="7145"/>
                    <a:pt x="8066" y="7175"/>
                  </a:cubicBezTo>
                  <a:lnTo>
                    <a:pt x="8066" y="7175"/>
                  </a:lnTo>
                  <a:cubicBezTo>
                    <a:pt x="8104" y="7137"/>
                    <a:pt x="8145" y="7104"/>
                    <a:pt x="8184" y="7073"/>
                  </a:cubicBezTo>
                  <a:lnTo>
                    <a:pt x="8184" y="7073"/>
                  </a:lnTo>
                  <a:lnTo>
                    <a:pt x="8249" y="7040"/>
                  </a:lnTo>
                  <a:cubicBezTo>
                    <a:pt x="8283" y="7006"/>
                    <a:pt x="8307" y="6981"/>
                    <a:pt x="8322" y="6964"/>
                  </a:cubicBezTo>
                  <a:lnTo>
                    <a:pt x="8322" y="6964"/>
                  </a:lnTo>
                  <a:cubicBezTo>
                    <a:pt x="8335" y="6953"/>
                    <a:pt x="8348" y="6941"/>
                    <a:pt x="8359" y="6930"/>
                  </a:cubicBezTo>
                  <a:cubicBezTo>
                    <a:pt x="8799" y="6710"/>
                    <a:pt x="9129" y="6600"/>
                    <a:pt x="9569" y="6380"/>
                  </a:cubicBezTo>
                  <a:cubicBezTo>
                    <a:pt x="10339" y="5940"/>
                    <a:pt x="10889" y="5170"/>
                    <a:pt x="11109" y="4290"/>
                  </a:cubicBezTo>
                  <a:cubicBezTo>
                    <a:pt x="11659" y="2530"/>
                    <a:pt x="10559" y="551"/>
                    <a:pt x="8689" y="111"/>
                  </a:cubicBezTo>
                  <a:cubicBezTo>
                    <a:pt x="8396" y="37"/>
                    <a:pt x="8103" y="1"/>
                    <a:pt x="78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6" name="Google Shape;1626;p39"/>
            <p:cNvSpPr/>
            <p:nvPr/>
          </p:nvSpPr>
          <p:spPr>
            <a:xfrm>
              <a:off x="2283900" y="2562700"/>
              <a:ext cx="454950" cy="509275"/>
            </a:xfrm>
            <a:custGeom>
              <a:avLst/>
              <a:gdLst/>
              <a:ahLst/>
              <a:cxnLst/>
              <a:rect l="l" t="t" r="r" b="b"/>
              <a:pathLst>
                <a:path w="18198" h="20371" extrusionOk="0">
                  <a:moveTo>
                    <a:pt x="8908" y="7460"/>
                  </a:moveTo>
                  <a:cubicBezTo>
                    <a:pt x="8791" y="7542"/>
                    <a:pt x="8666" y="7628"/>
                    <a:pt x="8654" y="7628"/>
                  </a:cubicBezTo>
                  <a:cubicBezTo>
                    <a:pt x="8647" y="7628"/>
                    <a:pt x="8685" y="7594"/>
                    <a:pt x="8799" y="7502"/>
                  </a:cubicBezTo>
                  <a:cubicBezTo>
                    <a:pt x="8837" y="7489"/>
                    <a:pt x="8873" y="7475"/>
                    <a:pt x="8908" y="7460"/>
                  </a:cubicBezTo>
                  <a:close/>
                  <a:moveTo>
                    <a:pt x="7716" y="9136"/>
                  </a:moveTo>
                  <a:cubicBezTo>
                    <a:pt x="7694" y="9190"/>
                    <a:pt x="7679" y="9226"/>
                    <a:pt x="7677" y="9226"/>
                  </a:cubicBezTo>
                  <a:cubicBezTo>
                    <a:pt x="7676" y="9226"/>
                    <a:pt x="7682" y="9204"/>
                    <a:pt x="7700" y="9152"/>
                  </a:cubicBezTo>
                  <a:cubicBezTo>
                    <a:pt x="7705" y="9146"/>
                    <a:pt x="7711" y="9141"/>
                    <a:pt x="7716" y="9136"/>
                  </a:cubicBezTo>
                  <a:close/>
                  <a:moveTo>
                    <a:pt x="7590" y="10692"/>
                  </a:moveTo>
                  <a:cubicBezTo>
                    <a:pt x="7636" y="10847"/>
                    <a:pt x="7672" y="10971"/>
                    <a:pt x="7698" y="11069"/>
                  </a:cubicBezTo>
                  <a:lnTo>
                    <a:pt x="7698" y="11069"/>
                  </a:lnTo>
                  <a:cubicBezTo>
                    <a:pt x="7671" y="10934"/>
                    <a:pt x="7644" y="10800"/>
                    <a:pt x="7590" y="10692"/>
                  </a:cubicBezTo>
                  <a:close/>
                  <a:moveTo>
                    <a:pt x="7698" y="11069"/>
                  </a:moveTo>
                  <a:cubicBezTo>
                    <a:pt x="7716" y="11160"/>
                    <a:pt x="7734" y="11251"/>
                    <a:pt x="7760" y="11335"/>
                  </a:cubicBezTo>
                  <a:lnTo>
                    <a:pt x="7760" y="11335"/>
                  </a:lnTo>
                  <a:cubicBezTo>
                    <a:pt x="7752" y="11285"/>
                    <a:pt x="7733" y="11200"/>
                    <a:pt x="7698" y="11069"/>
                  </a:cubicBezTo>
                  <a:close/>
                  <a:moveTo>
                    <a:pt x="7920" y="12006"/>
                  </a:moveTo>
                  <a:lnTo>
                    <a:pt x="7920" y="12006"/>
                  </a:lnTo>
                  <a:cubicBezTo>
                    <a:pt x="7954" y="12096"/>
                    <a:pt x="7982" y="12167"/>
                    <a:pt x="7982" y="12167"/>
                  </a:cubicBezTo>
                  <a:cubicBezTo>
                    <a:pt x="7982" y="12167"/>
                    <a:pt x="7964" y="12124"/>
                    <a:pt x="7920" y="12011"/>
                  </a:cubicBezTo>
                  <a:cubicBezTo>
                    <a:pt x="7920" y="12010"/>
                    <a:pt x="7920" y="12008"/>
                    <a:pt x="7920" y="12006"/>
                  </a:cubicBezTo>
                  <a:close/>
                  <a:moveTo>
                    <a:pt x="11301" y="1"/>
                  </a:moveTo>
                  <a:cubicBezTo>
                    <a:pt x="10034" y="1"/>
                    <a:pt x="8776" y="198"/>
                    <a:pt x="7590" y="573"/>
                  </a:cubicBezTo>
                  <a:cubicBezTo>
                    <a:pt x="5500" y="1343"/>
                    <a:pt x="3740" y="2772"/>
                    <a:pt x="2420" y="4532"/>
                  </a:cubicBezTo>
                  <a:cubicBezTo>
                    <a:pt x="220" y="7832"/>
                    <a:pt x="0" y="12011"/>
                    <a:pt x="1760" y="15421"/>
                  </a:cubicBezTo>
                  <a:cubicBezTo>
                    <a:pt x="2860" y="17511"/>
                    <a:pt x="4620" y="19051"/>
                    <a:pt x="6710" y="19931"/>
                  </a:cubicBezTo>
                  <a:cubicBezTo>
                    <a:pt x="7223" y="20224"/>
                    <a:pt x="7785" y="20371"/>
                    <a:pt x="8396" y="20371"/>
                  </a:cubicBezTo>
                  <a:cubicBezTo>
                    <a:pt x="8702" y="20371"/>
                    <a:pt x="9019" y="20334"/>
                    <a:pt x="9349" y="20261"/>
                  </a:cubicBezTo>
                  <a:cubicBezTo>
                    <a:pt x="10119" y="20041"/>
                    <a:pt x="10889" y="19491"/>
                    <a:pt x="11329" y="18721"/>
                  </a:cubicBezTo>
                  <a:cubicBezTo>
                    <a:pt x="12099" y="17291"/>
                    <a:pt x="11879" y="14761"/>
                    <a:pt x="10119" y="13991"/>
                  </a:cubicBezTo>
                  <a:lnTo>
                    <a:pt x="10339" y="13991"/>
                  </a:lnTo>
                  <a:cubicBezTo>
                    <a:pt x="9899" y="13881"/>
                    <a:pt x="9569" y="13661"/>
                    <a:pt x="9239" y="13441"/>
                  </a:cubicBezTo>
                  <a:lnTo>
                    <a:pt x="8909" y="13221"/>
                  </a:lnTo>
                  <a:lnTo>
                    <a:pt x="8909" y="13221"/>
                  </a:lnTo>
                  <a:cubicBezTo>
                    <a:pt x="8661" y="12973"/>
                    <a:pt x="8553" y="12865"/>
                    <a:pt x="8360" y="12671"/>
                  </a:cubicBezTo>
                  <a:lnTo>
                    <a:pt x="8360" y="12671"/>
                  </a:lnTo>
                  <a:lnTo>
                    <a:pt x="8250" y="12451"/>
                  </a:lnTo>
                  <a:cubicBezTo>
                    <a:pt x="8094" y="12296"/>
                    <a:pt x="7994" y="12086"/>
                    <a:pt x="7910" y="11899"/>
                  </a:cubicBezTo>
                  <a:lnTo>
                    <a:pt x="7910" y="11899"/>
                  </a:lnTo>
                  <a:cubicBezTo>
                    <a:pt x="7883" y="11747"/>
                    <a:pt x="7810" y="11641"/>
                    <a:pt x="7810" y="11462"/>
                  </a:cubicBezTo>
                  <a:cubicBezTo>
                    <a:pt x="7790" y="11422"/>
                    <a:pt x="7774" y="11380"/>
                    <a:pt x="7760" y="11335"/>
                  </a:cubicBezTo>
                  <a:lnTo>
                    <a:pt x="7760" y="11335"/>
                  </a:lnTo>
                  <a:cubicBezTo>
                    <a:pt x="7766" y="11376"/>
                    <a:pt x="7765" y="11394"/>
                    <a:pt x="7757" y="11394"/>
                  </a:cubicBezTo>
                  <a:cubicBezTo>
                    <a:pt x="7733" y="11394"/>
                    <a:pt x="7647" y="11193"/>
                    <a:pt x="7590" y="11022"/>
                  </a:cubicBezTo>
                  <a:cubicBezTo>
                    <a:pt x="7480" y="10692"/>
                    <a:pt x="7590" y="10692"/>
                    <a:pt x="7590" y="10472"/>
                  </a:cubicBezTo>
                  <a:lnTo>
                    <a:pt x="7590" y="10025"/>
                  </a:lnTo>
                  <a:lnTo>
                    <a:pt x="7590" y="10025"/>
                  </a:lnTo>
                  <a:cubicBezTo>
                    <a:pt x="7619" y="9841"/>
                    <a:pt x="7659" y="9603"/>
                    <a:pt x="7700" y="9482"/>
                  </a:cubicBezTo>
                  <a:cubicBezTo>
                    <a:pt x="7796" y="9193"/>
                    <a:pt x="7892" y="8989"/>
                    <a:pt x="7915" y="8722"/>
                  </a:cubicBezTo>
                  <a:lnTo>
                    <a:pt x="7915" y="8722"/>
                  </a:lnTo>
                  <a:lnTo>
                    <a:pt x="8030" y="8492"/>
                  </a:lnTo>
                  <a:cubicBezTo>
                    <a:pt x="8169" y="8282"/>
                    <a:pt x="8532" y="7894"/>
                    <a:pt x="8522" y="7894"/>
                  </a:cubicBezTo>
                  <a:lnTo>
                    <a:pt x="8522" y="7894"/>
                  </a:lnTo>
                  <a:cubicBezTo>
                    <a:pt x="8517" y="7894"/>
                    <a:pt x="8390" y="8021"/>
                    <a:pt x="8030" y="8382"/>
                  </a:cubicBezTo>
                  <a:cubicBezTo>
                    <a:pt x="8250" y="8162"/>
                    <a:pt x="8470" y="7942"/>
                    <a:pt x="8690" y="7722"/>
                  </a:cubicBezTo>
                  <a:lnTo>
                    <a:pt x="8988" y="7424"/>
                  </a:lnTo>
                  <a:lnTo>
                    <a:pt x="8988" y="7424"/>
                  </a:lnTo>
                  <a:cubicBezTo>
                    <a:pt x="9137" y="7350"/>
                    <a:pt x="9270" y="7259"/>
                    <a:pt x="9414" y="7180"/>
                  </a:cubicBezTo>
                  <a:lnTo>
                    <a:pt x="9414" y="7180"/>
                  </a:lnTo>
                  <a:cubicBezTo>
                    <a:pt x="9428" y="7178"/>
                    <a:pt x="9443" y="7175"/>
                    <a:pt x="9459" y="7172"/>
                  </a:cubicBezTo>
                  <a:lnTo>
                    <a:pt x="10009" y="6952"/>
                  </a:lnTo>
                  <a:lnTo>
                    <a:pt x="10365" y="6863"/>
                  </a:lnTo>
                  <a:lnTo>
                    <a:pt x="10365" y="6863"/>
                  </a:lnTo>
                  <a:cubicBezTo>
                    <a:pt x="10303" y="6869"/>
                    <a:pt x="10253" y="6874"/>
                    <a:pt x="10231" y="6874"/>
                  </a:cubicBezTo>
                  <a:cubicBezTo>
                    <a:pt x="10200" y="6874"/>
                    <a:pt x="10223" y="6865"/>
                    <a:pt x="10339" y="6842"/>
                  </a:cubicBezTo>
                  <a:lnTo>
                    <a:pt x="10449" y="6842"/>
                  </a:lnTo>
                  <a:lnTo>
                    <a:pt x="10365" y="6863"/>
                  </a:lnTo>
                  <a:lnTo>
                    <a:pt x="10365" y="6863"/>
                  </a:lnTo>
                  <a:cubicBezTo>
                    <a:pt x="10422" y="6857"/>
                    <a:pt x="10491" y="6850"/>
                    <a:pt x="10559" y="6842"/>
                  </a:cubicBezTo>
                  <a:lnTo>
                    <a:pt x="11549" y="6842"/>
                  </a:lnTo>
                  <a:cubicBezTo>
                    <a:pt x="11769" y="6842"/>
                    <a:pt x="12099" y="6952"/>
                    <a:pt x="12319" y="6952"/>
                  </a:cubicBezTo>
                  <a:cubicBezTo>
                    <a:pt x="12710" y="7069"/>
                    <a:pt x="13081" y="7123"/>
                    <a:pt x="13429" y="7123"/>
                  </a:cubicBezTo>
                  <a:cubicBezTo>
                    <a:pt x="17001" y="7123"/>
                    <a:pt x="18198" y="1455"/>
                    <a:pt x="14189" y="353"/>
                  </a:cubicBezTo>
                  <a:cubicBezTo>
                    <a:pt x="13238" y="115"/>
                    <a:pt x="12267" y="1"/>
                    <a:pt x="113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7" name="Google Shape;1627;p39"/>
            <p:cNvSpPr/>
            <p:nvPr/>
          </p:nvSpPr>
          <p:spPr>
            <a:xfrm>
              <a:off x="2968575" y="2562225"/>
              <a:ext cx="409725" cy="509975"/>
            </a:xfrm>
            <a:custGeom>
              <a:avLst/>
              <a:gdLst/>
              <a:ahLst/>
              <a:cxnLst/>
              <a:rect l="l" t="t" r="r" b="b"/>
              <a:pathLst>
                <a:path w="16389" h="20399" extrusionOk="0">
                  <a:moveTo>
                    <a:pt x="7889" y="7234"/>
                  </a:moveTo>
                  <a:cubicBezTo>
                    <a:pt x="7842" y="7274"/>
                    <a:pt x="7810" y="7301"/>
                    <a:pt x="7810" y="7301"/>
                  </a:cubicBezTo>
                  <a:cubicBezTo>
                    <a:pt x="7832" y="7279"/>
                    <a:pt x="7859" y="7256"/>
                    <a:pt x="7889" y="7234"/>
                  </a:cubicBezTo>
                  <a:close/>
                  <a:moveTo>
                    <a:pt x="7186" y="8082"/>
                  </a:moveTo>
                  <a:lnTo>
                    <a:pt x="7186" y="8082"/>
                  </a:lnTo>
                  <a:cubicBezTo>
                    <a:pt x="7192" y="8082"/>
                    <a:pt x="7159" y="8162"/>
                    <a:pt x="7040" y="8401"/>
                  </a:cubicBezTo>
                  <a:cubicBezTo>
                    <a:pt x="7040" y="8331"/>
                    <a:pt x="7174" y="8082"/>
                    <a:pt x="7186" y="8082"/>
                  </a:cubicBezTo>
                  <a:close/>
                  <a:moveTo>
                    <a:pt x="6846" y="9553"/>
                  </a:moveTo>
                  <a:cubicBezTo>
                    <a:pt x="6836" y="9610"/>
                    <a:pt x="6828" y="9646"/>
                    <a:pt x="6824" y="9646"/>
                  </a:cubicBezTo>
                  <a:cubicBezTo>
                    <a:pt x="6821" y="9646"/>
                    <a:pt x="6820" y="9635"/>
                    <a:pt x="6820" y="9611"/>
                  </a:cubicBezTo>
                  <a:cubicBezTo>
                    <a:pt x="6830" y="9590"/>
                    <a:pt x="6839" y="9571"/>
                    <a:pt x="6846" y="9553"/>
                  </a:cubicBezTo>
                  <a:close/>
                  <a:moveTo>
                    <a:pt x="7428" y="11948"/>
                  </a:moveTo>
                  <a:cubicBezTo>
                    <a:pt x="7431" y="11948"/>
                    <a:pt x="7471" y="12002"/>
                    <a:pt x="7525" y="12076"/>
                  </a:cubicBezTo>
                  <a:lnTo>
                    <a:pt x="7525" y="12076"/>
                  </a:lnTo>
                  <a:lnTo>
                    <a:pt x="7480" y="12030"/>
                  </a:lnTo>
                  <a:cubicBezTo>
                    <a:pt x="7441" y="11972"/>
                    <a:pt x="7426" y="11948"/>
                    <a:pt x="7428" y="11948"/>
                  </a:cubicBezTo>
                  <a:close/>
                  <a:moveTo>
                    <a:pt x="9610" y="13473"/>
                  </a:moveTo>
                  <a:cubicBezTo>
                    <a:pt x="9680" y="13473"/>
                    <a:pt x="9863" y="13497"/>
                    <a:pt x="10229" y="13570"/>
                  </a:cubicBezTo>
                  <a:lnTo>
                    <a:pt x="10009" y="13570"/>
                  </a:lnTo>
                  <a:cubicBezTo>
                    <a:pt x="9790" y="13570"/>
                    <a:pt x="9472" y="13473"/>
                    <a:pt x="9610" y="13473"/>
                  </a:cubicBezTo>
                  <a:close/>
                  <a:moveTo>
                    <a:pt x="7920" y="1"/>
                  </a:moveTo>
                  <a:cubicBezTo>
                    <a:pt x="7260" y="1"/>
                    <a:pt x="6600" y="124"/>
                    <a:pt x="5940" y="372"/>
                  </a:cubicBezTo>
                  <a:lnTo>
                    <a:pt x="6050" y="482"/>
                  </a:lnTo>
                  <a:cubicBezTo>
                    <a:pt x="2310" y="2132"/>
                    <a:pt x="1" y="5871"/>
                    <a:pt x="1" y="9941"/>
                  </a:cubicBezTo>
                  <a:cubicBezTo>
                    <a:pt x="1" y="13900"/>
                    <a:pt x="2200" y="17420"/>
                    <a:pt x="5720" y="19290"/>
                  </a:cubicBezTo>
                  <a:cubicBezTo>
                    <a:pt x="7301" y="20008"/>
                    <a:pt x="9022" y="20398"/>
                    <a:pt x="10762" y="20398"/>
                  </a:cubicBezTo>
                  <a:cubicBezTo>
                    <a:pt x="11686" y="20398"/>
                    <a:pt x="12614" y="20288"/>
                    <a:pt x="13529" y="20060"/>
                  </a:cubicBezTo>
                  <a:cubicBezTo>
                    <a:pt x="15399" y="19510"/>
                    <a:pt x="16389" y="17640"/>
                    <a:pt x="15949" y="15770"/>
                  </a:cubicBezTo>
                  <a:cubicBezTo>
                    <a:pt x="15481" y="14273"/>
                    <a:pt x="14058" y="13253"/>
                    <a:pt x="12492" y="13253"/>
                  </a:cubicBezTo>
                  <a:cubicBezTo>
                    <a:pt x="12217" y="13253"/>
                    <a:pt x="11938" y="13285"/>
                    <a:pt x="11659" y="13350"/>
                  </a:cubicBezTo>
                  <a:lnTo>
                    <a:pt x="11109" y="13570"/>
                  </a:lnTo>
                  <a:lnTo>
                    <a:pt x="10229" y="13570"/>
                  </a:lnTo>
                  <a:lnTo>
                    <a:pt x="9790" y="13460"/>
                  </a:lnTo>
                  <a:cubicBezTo>
                    <a:pt x="9570" y="13387"/>
                    <a:pt x="9350" y="13314"/>
                    <a:pt x="9130" y="13240"/>
                  </a:cubicBezTo>
                  <a:lnTo>
                    <a:pt x="8690" y="13020"/>
                  </a:lnTo>
                  <a:lnTo>
                    <a:pt x="8360" y="12800"/>
                  </a:lnTo>
                  <a:lnTo>
                    <a:pt x="8251" y="12746"/>
                  </a:lnTo>
                  <a:lnTo>
                    <a:pt x="8251" y="12746"/>
                  </a:lnTo>
                  <a:cubicBezTo>
                    <a:pt x="8021" y="12571"/>
                    <a:pt x="7985" y="12536"/>
                    <a:pt x="7810" y="12360"/>
                  </a:cubicBezTo>
                  <a:lnTo>
                    <a:pt x="7700" y="12250"/>
                  </a:lnTo>
                  <a:lnTo>
                    <a:pt x="7700" y="12250"/>
                  </a:lnTo>
                  <a:cubicBezTo>
                    <a:pt x="7700" y="12250"/>
                    <a:pt x="7700" y="12250"/>
                    <a:pt x="7700" y="12250"/>
                  </a:cubicBezTo>
                  <a:cubicBezTo>
                    <a:pt x="7590" y="12140"/>
                    <a:pt x="7370" y="11701"/>
                    <a:pt x="7260" y="11481"/>
                  </a:cubicBezTo>
                  <a:cubicBezTo>
                    <a:pt x="7258" y="11479"/>
                    <a:pt x="7257" y="11477"/>
                    <a:pt x="7255" y="11476"/>
                  </a:cubicBezTo>
                  <a:lnTo>
                    <a:pt x="7255" y="11476"/>
                  </a:lnTo>
                  <a:cubicBezTo>
                    <a:pt x="7246" y="11404"/>
                    <a:pt x="7222" y="11332"/>
                    <a:pt x="7150" y="11261"/>
                  </a:cubicBezTo>
                  <a:lnTo>
                    <a:pt x="7150" y="11261"/>
                  </a:lnTo>
                  <a:cubicBezTo>
                    <a:pt x="7127" y="11193"/>
                    <a:pt x="7105" y="11125"/>
                    <a:pt x="7067" y="11072"/>
                  </a:cubicBezTo>
                  <a:lnTo>
                    <a:pt x="7067" y="11072"/>
                  </a:lnTo>
                  <a:cubicBezTo>
                    <a:pt x="6990" y="10878"/>
                    <a:pt x="6930" y="10654"/>
                    <a:pt x="6930" y="10491"/>
                  </a:cubicBezTo>
                  <a:cubicBezTo>
                    <a:pt x="6930" y="10428"/>
                    <a:pt x="6930" y="10381"/>
                    <a:pt x="6930" y="10381"/>
                  </a:cubicBezTo>
                  <a:lnTo>
                    <a:pt x="6930" y="9391"/>
                  </a:lnTo>
                  <a:lnTo>
                    <a:pt x="6930" y="8951"/>
                  </a:lnTo>
                  <a:cubicBezTo>
                    <a:pt x="6930" y="8951"/>
                    <a:pt x="6896" y="9220"/>
                    <a:pt x="6866" y="9424"/>
                  </a:cubicBezTo>
                  <a:lnTo>
                    <a:pt x="6866" y="9424"/>
                  </a:lnTo>
                  <a:cubicBezTo>
                    <a:pt x="6856" y="9371"/>
                    <a:pt x="6820" y="9344"/>
                    <a:pt x="6820" y="9281"/>
                  </a:cubicBezTo>
                  <a:cubicBezTo>
                    <a:pt x="6907" y="9107"/>
                    <a:pt x="6925" y="8863"/>
                    <a:pt x="6983" y="8606"/>
                  </a:cubicBezTo>
                  <a:lnTo>
                    <a:pt x="6983" y="8606"/>
                  </a:lnTo>
                  <a:cubicBezTo>
                    <a:pt x="7027" y="8504"/>
                    <a:pt x="7100" y="8341"/>
                    <a:pt x="7150" y="8291"/>
                  </a:cubicBezTo>
                  <a:cubicBezTo>
                    <a:pt x="7150" y="8214"/>
                    <a:pt x="7417" y="7870"/>
                    <a:pt x="7579" y="7631"/>
                  </a:cubicBezTo>
                  <a:lnTo>
                    <a:pt x="7579" y="7631"/>
                  </a:lnTo>
                  <a:cubicBezTo>
                    <a:pt x="7583" y="7631"/>
                    <a:pt x="7586" y="7631"/>
                    <a:pt x="7590" y="7631"/>
                  </a:cubicBezTo>
                  <a:lnTo>
                    <a:pt x="8030" y="7191"/>
                  </a:lnTo>
                  <a:lnTo>
                    <a:pt x="8140" y="7081"/>
                  </a:lnTo>
                  <a:cubicBezTo>
                    <a:pt x="8174" y="7046"/>
                    <a:pt x="8201" y="7019"/>
                    <a:pt x="8222" y="6997"/>
                  </a:cubicBezTo>
                  <a:lnTo>
                    <a:pt x="8222" y="6997"/>
                  </a:lnTo>
                  <a:cubicBezTo>
                    <a:pt x="8232" y="6988"/>
                    <a:pt x="8241" y="6980"/>
                    <a:pt x="8250" y="6971"/>
                  </a:cubicBezTo>
                  <a:cubicBezTo>
                    <a:pt x="8690" y="6751"/>
                    <a:pt x="9020" y="6531"/>
                    <a:pt x="9460" y="6311"/>
                  </a:cubicBezTo>
                  <a:cubicBezTo>
                    <a:pt x="10229" y="5871"/>
                    <a:pt x="10779" y="5211"/>
                    <a:pt x="10999" y="4331"/>
                  </a:cubicBezTo>
                  <a:cubicBezTo>
                    <a:pt x="11549" y="2461"/>
                    <a:pt x="10449" y="592"/>
                    <a:pt x="8580" y="42"/>
                  </a:cubicBezTo>
                  <a:cubicBezTo>
                    <a:pt x="8360" y="14"/>
                    <a:pt x="8140" y="1"/>
                    <a:pt x="79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8" name="Google Shape;1628;p39"/>
            <p:cNvSpPr/>
            <p:nvPr/>
          </p:nvSpPr>
          <p:spPr>
            <a:xfrm>
              <a:off x="3617500" y="2562700"/>
              <a:ext cx="452225" cy="509275"/>
            </a:xfrm>
            <a:custGeom>
              <a:avLst/>
              <a:gdLst/>
              <a:ahLst/>
              <a:cxnLst/>
              <a:rect l="l" t="t" r="r" b="b"/>
              <a:pathLst>
                <a:path w="18089" h="20371" extrusionOk="0">
                  <a:moveTo>
                    <a:pt x="7810" y="12006"/>
                  </a:moveTo>
                  <a:cubicBezTo>
                    <a:pt x="7845" y="12096"/>
                    <a:pt x="7873" y="12167"/>
                    <a:pt x="7873" y="12167"/>
                  </a:cubicBezTo>
                  <a:cubicBezTo>
                    <a:pt x="7872" y="12167"/>
                    <a:pt x="7855" y="12124"/>
                    <a:pt x="7810" y="12011"/>
                  </a:cubicBezTo>
                  <a:cubicBezTo>
                    <a:pt x="7810" y="12010"/>
                    <a:pt x="7810" y="12008"/>
                    <a:pt x="7810" y="12006"/>
                  </a:cubicBezTo>
                  <a:close/>
                  <a:moveTo>
                    <a:pt x="11227" y="1"/>
                  </a:moveTo>
                  <a:cubicBezTo>
                    <a:pt x="9978" y="1"/>
                    <a:pt x="8729" y="198"/>
                    <a:pt x="7480" y="573"/>
                  </a:cubicBezTo>
                  <a:cubicBezTo>
                    <a:pt x="5500" y="1343"/>
                    <a:pt x="3630" y="2772"/>
                    <a:pt x="2421" y="4532"/>
                  </a:cubicBezTo>
                  <a:cubicBezTo>
                    <a:pt x="221" y="7832"/>
                    <a:pt x="1" y="12011"/>
                    <a:pt x="1761" y="15421"/>
                  </a:cubicBezTo>
                  <a:cubicBezTo>
                    <a:pt x="2861" y="17511"/>
                    <a:pt x="4510" y="19051"/>
                    <a:pt x="6600" y="19931"/>
                  </a:cubicBezTo>
                  <a:cubicBezTo>
                    <a:pt x="7113" y="20224"/>
                    <a:pt x="7724" y="20371"/>
                    <a:pt x="8335" y="20371"/>
                  </a:cubicBezTo>
                  <a:cubicBezTo>
                    <a:pt x="8641" y="20371"/>
                    <a:pt x="8947" y="20334"/>
                    <a:pt x="9240" y="20261"/>
                  </a:cubicBezTo>
                  <a:cubicBezTo>
                    <a:pt x="10120" y="20041"/>
                    <a:pt x="10890" y="19491"/>
                    <a:pt x="11330" y="18721"/>
                  </a:cubicBezTo>
                  <a:cubicBezTo>
                    <a:pt x="12100" y="17291"/>
                    <a:pt x="11880" y="14761"/>
                    <a:pt x="10120" y="13991"/>
                  </a:cubicBezTo>
                  <a:lnTo>
                    <a:pt x="10230" y="13991"/>
                  </a:lnTo>
                  <a:cubicBezTo>
                    <a:pt x="9790" y="13881"/>
                    <a:pt x="9460" y="13661"/>
                    <a:pt x="9130" y="13441"/>
                  </a:cubicBezTo>
                  <a:lnTo>
                    <a:pt x="8800" y="13221"/>
                  </a:lnTo>
                  <a:lnTo>
                    <a:pt x="8800" y="13221"/>
                  </a:lnTo>
                  <a:cubicBezTo>
                    <a:pt x="8552" y="12973"/>
                    <a:pt x="8443" y="12865"/>
                    <a:pt x="8250" y="12671"/>
                  </a:cubicBezTo>
                  <a:lnTo>
                    <a:pt x="8250" y="12671"/>
                  </a:lnTo>
                  <a:lnTo>
                    <a:pt x="8140" y="12451"/>
                  </a:lnTo>
                  <a:cubicBezTo>
                    <a:pt x="7985" y="12296"/>
                    <a:pt x="7884" y="12086"/>
                    <a:pt x="7800" y="11899"/>
                  </a:cubicBezTo>
                  <a:lnTo>
                    <a:pt x="7800" y="11899"/>
                  </a:lnTo>
                  <a:cubicBezTo>
                    <a:pt x="7773" y="11747"/>
                    <a:pt x="7700" y="11641"/>
                    <a:pt x="7700" y="11462"/>
                  </a:cubicBezTo>
                  <a:cubicBezTo>
                    <a:pt x="7684" y="11430"/>
                    <a:pt x="7671" y="11397"/>
                    <a:pt x="7659" y="11362"/>
                  </a:cubicBezTo>
                  <a:lnTo>
                    <a:pt x="7659" y="11362"/>
                  </a:lnTo>
                  <a:cubicBezTo>
                    <a:pt x="7663" y="11384"/>
                    <a:pt x="7663" y="11394"/>
                    <a:pt x="7660" y="11394"/>
                  </a:cubicBezTo>
                  <a:cubicBezTo>
                    <a:pt x="7651" y="11394"/>
                    <a:pt x="7605" y="11243"/>
                    <a:pt x="7593" y="11091"/>
                  </a:cubicBezTo>
                  <a:lnTo>
                    <a:pt x="7593" y="11091"/>
                  </a:lnTo>
                  <a:cubicBezTo>
                    <a:pt x="7612" y="11185"/>
                    <a:pt x="7631" y="11278"/>
                    <a:pt x="7659" y="11362"/>
                  </a:cubicBezTo>
                  <a:lnTo>
                    <a:pt x="7659" y="11362"/>
                  </a:lnTo>
                  <a:cubicBezTo>
                    <a:pt x="7652" y="11319"/>
                    <a:pt x="7633" y="11232"/>
                    <a:pt x="7592" y="11082"/>
                  </a:cubicBezTo>
                  <a:lnTo>
                    <a:pt x="7592" y="11082"/>
                  </a:lnTo>
                  <a:cubicBezTo>
                    <a:pt x="7592" y="11085"/>
                    <a:pt x="7593" y="11088"/>
                    <a:pt x="7593" y="11091"/>
                  </a:cubicBezTo>
                  <a:lnTo>
                    <a:pt x="7593" y="11091"/>
                  </a:lnTo>
                  <a:cubicBezTo>
                    <a:pt x="7591" y="11082"/>
                    <a:pt x="7589" y="11074"/>
                    <a:pt x="7588" y="11065"/>
                  </a:cubicBezTo>
                  <a:lnTo>
                    <a:pt x="7588" y="11065"/>
                  </a:lnTo>
                  <a:cubicBezTo>
                    <a:pt x="7589" y="11071"/>
                    <a:pt x="7591" y="11076"/>
                    <a:pt x="7592" y="11082"/>
                  </a:cubicBezTo>
                  <a:lnTo>
                    <a:pt x="7592" y="11082"/>
                  </a:lnTo>
                  <a:cubicBezTo>
                    <a:pt x="7591" y="11061"/>
                    <a:pt x="7590" y="11041"/>
                    <a:pt x="7590" y="11022"/>
                  </a:cubicBezTo>
                  <a:cubicBezTo>
                    <a:pt x="7480" y="10692"/>
                    <a:pt x="7590" y="10692"/>
                    <a:pt x="7590" y="10472"/>
                  </a:cubicBezTo>
                  <a:lnTo>
                    <a:pt x="7590" y="9592"/>
                  </a:lnTo>
                  <a:cubicBezTo>
                    <a:pt x="7588" y="9618"/>
                    <a:pt x="7586" y="9643"/>
                    <a:pt x="7584" y="9667"/>
                  </a:cubicBezTo>
                  <a:lnTo>
                    <a:pt x="7584" y="9667"/>
                  </a:lnTo>
                  <a:cubicBezTo>
                    <a:pt x="7588" y="9594"/>
                    <a:pt x="7590" y="9529"/>
                    <a:pt x="7590" y="9482"/>
                  </a:cubicBezTo>
                  <a:cubicBezTo>
                    <a:pt x="7645" y="9317"/>
                    <a:pt x="7700" y="9179"/>
                    <a:pt x="7755" y="9042"/>
                  </a:cubicBezTo>
                  <a:lnTo>
                    <a:pt x="7755" y="9042"/>
                  </a:lnTo>
                  <a:cubicBezTo>
                    <a:pt x="7782" y="9014"/>
                    <a:pt x="7810" y="8987"/>
                    <a:pt x="7810" y="8932"/>
                  </a:cubicBezTo>
                  <a:lnTo>
                    <a:pt x="8030" y="8492"/>
                  </a:lnTo>
                  <a:cubicBezTo>
                    <a:pt x="8110" y="8371"/>
                    <a:pt x="8250" y="8191"/>
                    <a:pt x="8351" y="8061"/>
                  </a:cubicBezTo>
                  <a:lnTo>
                    <a:pt x="8351" y="8061"/>
                  </a:lnTo>
                  <a:cubicBezTo>
                    <a:pt x="8464" y="7948"/>
                    <a:pt x="8577" y="7835"/>
                    <a:pt x="8690" y="7722"/>
                  </a:cubicBezTo>
                  <a:lnTo>
                    <a:pt x="9020" y="7392"/>
                  </a:lnTo>
                  <a:cubicBezTo>
                    <a:pt x="9030" y="7382"/>
                    <a:pt x="9039" y="7373"/>
                    <a:pt x="9046" y="7365"/>
                  </a:cubicBezTo>
                  <a:lnTo>
                    <a:pt x="9046" y="7365"/>
                  </a:lnTo>
                  <a:cubicBezTo>
                    <a:pt x="9145" y="7307"/>
                    <a:pt x="9248" y="7244"/>
                    <a:pt x="9346" y="7186"/>
                  </a:cubicBezTo>
                  <a:lnTo>
                    <a:pt x="9346" y="7186"/>
                  </a:lnTo>
                  <a:cubicBezTo>
                    <a:pt x="9373" y="7185"/>
                    <a:pt x="9411" y="7180"/>
                    <a:pt x="9460" y="7172"/>
                  </a:cubicBezTo>
                  <a:lnTo>
                    <a:pt x="9900" y="6952"/>
                  </a:lnTo>
                  <a:lnTo>
                    <a:pt x="10328" y="6866"/>
                  </a:lnTo>
                  <a:lnTo>
                    <a:pt x="10328" y="6866"/>
                  </a:lnTo>
                  <a:cubicBezTo>
                    <a:pt x="10283" y="6871"/>
                    <a:pt x="10248" y="6874"/>
                    <a:pt x="10231" y="6874"/>
                  </a:cubicBezTo>
                  <a:cubicBezTo>
                    <a:pt x="10201" y="6874"/>
                    <a:pt x="10224" y="6865"/>
                    <a:pt x="10340" y="6842"/>
                  </a:cubicBezTo>
                  <a:lnTo>
                    <a:pt x="10450" y="6842"/>
                  </a:lnTo>
                  <a:lnTo>
                    <a:pt x="10328" y="6866"/>
                  </a:lnTo>
                  <a:lnTo>
                    <a:pt x="10328" y="6866"/>
                  </a:lnTo>
                  <a:cubicBezTo>
                    <a:pt x="10389" y="6860"/>
                    <a:pt x="10468" y="6851"/>
                    <a:pt x="10546" y="6842"/>
                  </a:cubicBezTo>
                  <a:lnTo>
                    <a:pt x="11440" y="6842"/>
                  </a:lnTo>
                  <a:cubicBezTo>
                    <a:pt x="11770" y="6842"/>
                    <a:pt x="11990" y="6952"/>
                    <a:pt x="12320" y="6952"/>
                  </a:cubicBezTo>
                  <a:cubicBezTo>
                    <a:pt x="12710" y="7069"/>
                    <a:pt x="13080" y="7123"/>
                    <a:pt x="13427" y="7123"/>
                  </a:cubicBezTo>
                  <a:cubicBezTo>
                    <a:pt x="16983" y="7123"/>
                    <a:pt x="18088" y="1455"/>
                    <a:pt x="14079" y="353"/>
                  </a:cubicBezTo>
                  <a:cubicBezTo>
                    <a:pt x="13129" y="115"/>
                    <a:pt x="12178" y="1"/>
                    <a:pt x="112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9" name="Google Shape;1629;p39"/>
            <p:cNvSpPr/>
            <p:nvPr/>
          </p:nvSpPr>
          <p:spPr>
            <a:xfrm>
              <a:off x="4299425" y="2560500"/>
              <a:ext cx="409750" cy="511700"/>
            </a:xfrm>
            <a:custGeom>
              <a:avLst/>
              <a:gdLst/>
              <a:ahLst/>
              <a:cxnLst/>
              <a:rect l="l" t="t" r="r" b="b"/>
              <a:pathLst>
                <a:path w="16390" h="20468" extrusionOk="0">
                  <a:moveTo>
                    <a:pt x="7818" y="7306"/>
                  </a:moveTo>
                  <a:cubicBezTo>
                    <a:pt x="7765" y="7344"/>
                    <a:pt x="7722" y="7370"/>
                    <a:pt x="7700" y="7370"/>
                  </a:cubicBezTo>
                  <a:cubicBezTo>
                    <a:pt x="7743" y="7349"/>
                    <a:pt x="7782" y="7327"/>
                    <a:pt x="7818" y="7306"/>
                  </a:cubicBezTo>
                  <a:close/>
                  <a:moveTo>
                    <a:pt x="7186" y="8151"/>
                  </a:moveTo>
                  <a:cubicBezTo>
                    <a:pt x="7174" y="8151"/>
                    <a:pt x="7040" y="8400"/>
                    <a:pt x="7040" y="8470"/>
                  </a:cubicBezTo>
                  <a:cubicBezTo>
                    <a:pt x="7160" y="8231"/>
                    <a:pt x="7193" y="8151"/>
                    <a:pt x="7186" y="8151"/>
                  </a:cubicBezTo>
                  <a:close/>
                  <a:moveTo>
                    <a:pt x="6846" y="9622"/>
                  </a:moveTo>
                  <a:cubicBezTo>
                    <a:pt x="6836" y="9679"/>
                    <a:pt x="6828" y="9715"/>
                    <a:pt x="6824" y="9715"/>
                  </a:cubicBezTo>
                  <a:cubicBezTo>
                    <a:pt x="6822" y="9715"/>
                    <a:pt x="6820" y="9704"/>
                    <a:pt x="6820" y="9680"/>
                  </a:cubicBezTo>
                  <a:cubicBezTo>
                    <a:pt x="6831" y="9659"/>
                    <a:pt x="6839" y="9640"/>
                    <a:pt x="6846" y="9622"/>
                  </a:cubicBezTo>
                  <a:close/>
                  <a:moveTo>
                    <a:pt x="7428" y="12017"/>
                  </a:moveTo>
                  <a:cubicBezTo>
                    <a:pt x="7431" y="12017"/>
                    <a:pt x="7472" y="12071"/>
                    <a:pt x="7526" y="12145"/>
                  </a:cubicBezTo>
                  <a:lnTo>
                    <a:pt x="7526" y="12145"/>
                  </a:lnTo>
                  <a:lnTo>
                    <a:pt x="7480" y="12099"/>
                  </a:lnTo>
                  <a:cubicBezTo>
                    <a:pt x="7441" y="12041"/>
                    <a:pt x="7427" y="12017"/>
                    <a:pt x="7428" y="12017"/>
                  </a:cubicBezTo>
                  <a:close/>
                  <a:moveTo>
                    <a:pt x="9611" y="13542"/>
                  </a:moveTo>
                  <a:cubicBezTo>
                    <a:pt x="9680" y="13542"/>
                    <a:pt x="9863" y="13566"/>
                    <a:pt x="10230" y="13639"/>
                  </a:cubicBezTo>
                  <a:lnTo>
                    <a:pt x="10010" y="13639"/>
                  </a:lnTo>
                  <a:cubicBezTo>
                    <a:pt x="9790" y="13639"/>
                    <a:pt x="9472" y="13542"/>
                    <a:pt x="9611" y="13542"/>
                  </a:cubicBezTo>
                  <a:close/>
                  <a:moveTo>
                    <a:pt x="7810" y="1"/>
                  </a:moveTo>
                  <a:cubicBezTo>
                    <a:pt x="7224" y="1"/>
                    <a:pt x="6637" y="147"/>
                    <a:pt x="6050" y="441"/>
                  </a:cubicBezTo>
                  <a:lnTo>
                    <a:pt x="6050" y="551"/>
                  </a:lnTo>
                  <a:cubicBezTo>
                    <a:pt x="2311" y="2201"/>
                    <a:pt x="1" y="5940"/>
                    <a:pt x="1" y="10010"/>
                  </a:cubicBezTo>
                  <a:cubicBezTo>
                    <a:pt x="1" y="13969"/>
                    <a:pt x="2201" y="17489"/>
                    <a:pt x="5720" y="19359"/>
                  </a:cubicBezTo>
                  <a:cubicBezTo>
                    <a:pt x="7301" y="20077"/>
                    <a:pt x="9023" y="20467"/>
                    <a:pt x="10763" y="20467"/>
                  </a:cubicBezTo>
                  <a:cubicBezTo>
                    <a:pt x="11686" y="20467"/>
                    <a:pt x="12614" y="20357"/>
                    <a:pt x="13530" y="20129"/>
                  </a:cubicBezTo>
                  <a:cubicBezTo>
                    <a:pt x="15399" y="19579"/>
                    <a:pt x="16389" y="17709"/>
                    <a:pt x="15949" y="15839"/>
                  </a:cubicBezTo>
                  <a:cubicBezTo>
                    <a:pt x="15481" y="14342"/>
                    <a:pt x="14058" y="13322"/>
                    <a:pt x="12492" y="13322"/>
                  </a:cubicBezTo>
                  <a:cubicBezTo>
                    <a:pt x="12218" y="13322"/>
                    <a:pt x="11939" y="13354"/>
                    <a:pt x="11660" y="13419"/>
                  </a:cubicBezTo>
                  <a:lnTo>
                    <a:pt x="11110" y="13639"/>
                  </a:lnTo>
                  <a:lnTo>
                    <a:pt x="10230" y="13639"/>
                  </a:lnTo>
                  <a:lnTo>
                    <a:pt x="9790" y="13529"/>
                  </a:lnTo>
                  <a:cubicBezTo>
                    <a:pt x="9570" y="13456"/>
                    <a:pt x="9350" y="13383"/>
                    <a:pt x="9130" y="13309"/>
                  </a:cubicBezTo>
                  <a:lnTo>
                    <a:pt x="8690" y="13089"/>
                  </a:lnTo>
                  <a:lnTo>
                    <a:pt x="8360" y="12869"/>
                  </a:lnTo>
                  <a:lnTo>
                    <a:pt x="8252" y="12815"/>
                  </a:lnTo>
                  <a:lnTo>
                    <a:pt x="8252" y="12815"/>
                  </a:lnTo>
                  <a:cubicBezTo>
                    <a:pt x="8021" y="12640"/>
                    <a:pt x="7986" y="12605"/>
                    <a:pt x="7810" y="12429"/>
                  </a:cubicBezTo>
                  <a:lnTo>
                    <a:pt x="7700" y="12319"/>
                  </a:lnTo>
                  <a:lnTo>
                    <a:pt x="7700" y="12319"/>
                  </a:lnTo>
                  <a:cubicBezTo>
                    <a:pt x="7700" y="12319"/>
                    <a:pt x="7700" y="12319"/>
                    <a:pt x="7700" y="12319"/>
                  </a:cubicBezTo>
                  <a:cubicBezTo>
                    <a:pt x="7590" y="12209"/>
                    <a:pt x="7370" y="11770"/>
                    <a:pt x="7260" y="11550"/>
                  </a:cubicBezTo>
                  <a:cubicBezTo>
                    <a:pt x="7160" y="11449"/>
                    <a:pt x="7151" y="11258"/>
                    <a:pt x="7067" y="11141"/>
                  </a:cubicBezTo>
                  <a:lnTo>
                    <a:pt x="7067" y="11141"/>
                  </a:lnTo>
                  <a:cubicBezTo>
                    <a:pt x="6991" y="10947"/>
                    <a:pt x="6930" y="10723"/>
                    <a:pt x="6930" y="10560"/>
                  </a:cubicBezTo>
                  <a:cubicBezTo>
                    <a:pt x="6930" y="10497"/>
                    <a:pt x="6930" y="10450"/>
                    <a:pt x="6930" y="10450"/>
                  </a:cubicBezTo>
                  <a:lnTo>
                    <a:pt x="6930" y="9460"/>
                  </a:lnTo>
                  <a:lnTo>
                    <a:pt x="6930" y="9020"/>
                  </a:lnTo>
                  <a:cubicBezTo>
                    <a:pt x="6930" y="9020"/>
                    <a:pt x="6897" y="9289"/>
                    <a:pt x="6866" y="9493"/>
                  </a:cubicBezTo>
                  <a:lnTo>
                    <a:pt x="6866" y="9493"/>
                  </a:lnTo>
                  <a:cubicBezTo>
                    <a:pt x="6856" y="9440"/>
                    <a:pt x="6820" y="9413"/>
                    <a:pt x="6820" y="9350"/>
                  </a:cubicBezTo>
                  <a:cubicBezTo>
                    <a:pt x="6930" y="9130"/>
                    <a:pt x="6930" y="8800"/>
                    <a:pt x="7040" y="8470"/>
                  </a:cubicBezTo>
                  <a:lnTo>
                    <a:pt x="7040" y="8470"/>
                  </a:lnTo>
                  <a:cubicBezTo>
                    <a:pt x="6969" y="8684"/>
                    <a:pt x="6944" y="8759"/>
                    <a:pt x="6942" y="8759"/>
                  </a:cubicBezTo>
                  <a:cubicBezTo>
                    <a:pt x="6940" y="8759"/>
                    <a:pt x="7040" y="8434"/>
                    <a:pt x="7040" y="8360"/>
                  </a:cubicBezTo>
                  <a:cubicBezTo>
                    <a:pt x="7040" y="8272"/>
                    <a:pt x="7458" y="7836"/>
                    <a:pt x="7573" y="7607"/>
                  </a:cubicBezTo>
                  <a:lnTo>
                    <a:pt x="7573" y="7607"/>
                  </a:lnTo>
                  <a:lnTo>
                    <a:pt x="7920" y="7260"/>
                  </a:lnTo>
                  <a:lnTo>
                    <a:pt x="7975" y="7205"/>
                  </a:lnTo>
                  <a:lnTo>
                    <a:pt x="7975" y="7205"/>
                  </a:lnTo>
                  <a:cubicBezTo>
                    <a:pt x="8058" y="7150"/>
                    <a:pt x="8140" y="7095"/>
                    <a:pt x="8250" y="7040"/>
                  </a:cubicBezTo>
                  <a:cubicBezTo>
                    <a:pt x="8690" y="6820"/>
                    <a:pt x="9130" y="6600"/>
                    <a:pt x="9570" y="6380"/>
                  </a:cubicBezTo>
                  <a:cubicBezTo>
                    <a:pt x="10340" y="5940"/>
                    <a:pt x="10890" y="5170"/>
                    <a:pt x="11110" y="4400"/>
                  </a:cubicBezTo>
                  <a:cubicBezTo>
                    <a:pt x="11660" y="2530"/>
                    <a:pt x="10560" y="661"/>
                    <a:pt x="8690" y="111"/>
                  </a:cubicBezTo>
                  <a:cubicBezTo>
                    <a:pt x="8397" y="37"/>
                    <a:pt x="8103" y="1"/>
                    <a:pt x="78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0" name="Google Shape;1630;p39"/>
            <p:cNvSpPr/>
            <p:nvPr/>
          </p:nvSpPr>
          <p:spPr>
            <a:xfrm>
              <a:off x="4948375" y="2562700"/>
              <a:ext cx="452200" cy="509275"/>
            </a:xfrm>
            <a:custGeom>
              <a:avLst/>
              <a:gdLst/>
              <a:ahLst/>
              <a:cxnLst/>
              <a:rect l="l" t="t" r="r" b="b"/>
              <a:pathLst>
                <a:path w="18088" h="20371" extrusionOk="0">
                  <a:moveTo>
                    <a:pt x="7809" y="12006"/>
                  </a:moveTo>
                  <a:cubicBezTo>
                    <a:pt x="7844" y="12096"/>
                    <a:pt x="7872" y="12167"/>
                    <a:pt x="7872" y="12167"/>
                  </a:cubicBezTo>
                  <a:cubicBezTo>
                    <a:pt x="7872" y="12167"/>
                    <a:pt x="7854" y="12124"/>
                    <a:pt x="7809" y="12011"/>
                  </a:cubicBezTo>
                  <a:cubicBezTo>
                    <a:pt x="7809" y="12010"/>
                    <a:pt x="7809" y="12008"/>
                    <a:pt x="7809" y="12006"/>
                  </a:cubicBezTo>
                  <a:close/>
                  <a:moveTo>
                    <a:pt x="11226" y="1"/>
                  </a:moveTo>
                  <a:cubicBezTo>
                    <a:pt x="9977" y="1"/>
                    <a:pt x="8728" y="198"/>
                    <a:pt x="7479" y="573"/>
                  </a:cubicBezTo>
                  <a:cubicBezTo>
                    <a:pt x="5500" y="1343"/>
                    <a:pt x="3630" y="2772"/>
                    <a:pt x="2420" y="4532"/>
                  </a:cubicBezTo>
                  <a:cubicBezTo>
                    <a:pt x="220" y="7832"/>
                    <a:pt x="0" y="12011"/>
                    <a:pt x="1760" y="15421"/>
                  </a:cubicBezTo>
                  <a:cubicBezTo>
                    <a:pt x="2860" y="17511"/>
                    <a:pt x="4510" y="19051"/>
                    <a:pt x="6600" y="19931"/>
                  </a:cubicBezTo>
                  <a:cubicBezTo>
                    <a:pt x="7113" y="20224"/>
                    <a:pt x="7724" y="20371"/>
                    <a:pt x="8335" y="20371"/>
                  </a:cubicBezTo>
                  <a:cubicBezTo>
                    <a:pt x="8640" y="20371"/>
                    <a:pt x="8946" y="20334"/>
                    <a:pt x="9239" y="20261"/>
                  </a:cubicBezTo>
                  <a:cubicBezTo>
                    <a:pt x="10119" y="20041"/>
                    <a:pt x="10889" y="19491"/>
                    <a:pt x="11329" y="18721"/>
                  </a:cubicBezTo>
                  <a:cubicBezTo>
                    <a:pt x="12099" y="17291"/>
                    <a:pt x="11879" y="14761"/>
                    <a:pt x="10119" y="13991"/>
                  </a:cubicBezTo>
                  <a:lnTo>
                    <a:pt x="10229" y="13991"/>
                  </a:lnTo>
                  <a:cubicBezTo>
                    <a:pt x="9789" y="13881"/>
                    <a:pt x="9459" y="13661"/>
                    <a:pt x="9129" y="13441"/>
                  </a:cubicBezTo>
                  <a:lnTo>
                    <a:pt x="8799" y="13221"/>
                  </a:lnTo>
                  <a:lnTo>
                    <a:pt x="8799" y="13221"/>
                  </a:lnTo>
                  <a:cubicBezTo>
                    <a:pt x="8551" y="12973"/>
                    <a:pt x="8443" y="12865"/>
                    <a:pt x="8249" y="12671"/>
                  </a:cubicBezTo>
                  <a:lnTo>
                    <a:pt x="8249" y="12671"/>
                  </a:lnTo>
                  <a:lnTo>
                    <a:pt x="8139" y="12451"/>
                  </a:lnTo>
                  <a:cubicBezTo>
                    <a:pt x="7984" y="12296"/>
                    <a:pt x="7884" y="12086"/>
                    <a:pt x="7799" y="11899"/>
                  </a:cubicBezTo>
                  <a:lnTo>
                    <a:pt x="7799" y="11899"/>
                  </a:lnTo>
                  <a:cubicBezTo>
                    <a:pt x="7772" y="11747"/>
                    <a:pt x="7699" y="11641"/>
                    <a:pt x="7699" y="11462"/>
                  </a:cubicBezTo>
                  <a:cubicBezTo>
                    <a:pt x="7684" y="11430"/>
                    <a:pt x="7670" y="11397"/>
                    <a:pt x="7659" y="11362"/>
                  </a:cubicBezTo>
                  <a:lnTo>
                    <a:pt x="7659" y="11362"/>
                  </a:lnTo>
                  <a:cubicBezTo>
                    <a:pt x="7662" y="11384"/>
                    <a:pt x="7662" y="11394"/>
                    <a:pt x="7660" y="11394"/>
                  </a:cubicBezTo>
                  <a:cubicBezTo>
                    <a:pt x="7650" y="11394"/>
                    <a:pt x="7604" y="11243"/>
                    <a:pt x="7592" y="11091"/>
                  </a:cubicBezTo>
                  <a:lnTo>
                    <a:pt x="7592" y="11091"/>
                  </a:lnTo>
                  <a:cubicBezTo>
                    <a:pt x="7611" y="11185"/>
                    <a:pt x="7630" y="11278"/>
                    <a:pt x="7659" y="11362"/>
                  </a:cubicBezTo>
                  <a:lnTo>
                    <a:pt x="7659" y="11362"/>
                  </a:lnTo>
                  <a:cubicBezTo>
                    <a:pt x="7652" y="11319"/>
                    <a:pt x="7632" y="11232"/>
                    <a:pt x="7592" y="11082"/>
                  </a:cubicBezTo>
                  <a:lnTo>
                    <a:pt x="7592" y="11082"/>
                  </a:lnTo>
                  <a:cubicBezTo>
                    <a:pt x="7592" y="11085"/>
                    <a:pt x="7592" y="11088"/>
                    <a:pt x="7592" y="11091"/>
                  </a:cubicBezTo>
                  <a:lnTo>
                    <a:pt x="7592" y="11091"/>
                  </a:lnTo>
                  <a:cubicBezTo>
                    <a:pt x="7591" y="11082"/>
                    <a:pt x="7589" y="11074"/>
                    <a:pt x="7587" y="11065"/>
                  </a:cubicBezTo>
                  <a:lnTo>
                    <a:pt x="7587" y="11065"/>
                  </a:lnTo>
                  <a:cubicBezTo>
                    <a:pt x="7589" y="11071"/>
                    <a:pt x="7590" y="11076"/>
                    <a:pt x="7592" y="11082"/>
                  </a:cubicBezTo>
                  <a:lnTo>
                    <a:pt x="7592" y="11082"/>
                  </a:lnTo>
                  <a:cubicBezTo>
                    <a:pt x="7590" y="11061"/>
                    <a:pt x="7589" y="11041"/>
                    <a:pt x="7589" y="11022"/>
                  </a:cubicBezTo>
                  <a:cubicBezTo>
                    <a:pt x="7479" y="10692"/>
                    <a:pt x="7589" y="10692"/>
                    <a:pt x="7589" y="10472"/>
                  </a:cubicBezTo>
                  <a:lnTo>
                    <a:pt x="7589" y="9592"/>
                  </a:lnTo>
                  <a:cubicBezTo>
                    <a:pt x="7587" y="9618"/>
                    <a:pt x="7585" y="9643"/>
                    <a:pt x="7584" y="9667"/>
                  </a:cubicBezTo>
                  <a:lnTo>
                    <a:pt x="7584" y="9667"/>
                  </a:lnTo>
                  <a:cubicBezTo>
                    <a:pt x="7587" y="9594"/>
                    <a:pt x="7589" y="9529"/>
                    <a:pt x="7589" y="9482"/>
                  </a:cubicBezTo>
                  <a:cubicBezTo>
                    <a:pt x="7644" y="9317"/>
                    <a:pt x="7699" y="9179"/>
                    <a:pt x="7754" y="9042"/>
                  </a:cubicBezTo>
                  <a:lnTo>
                    <a:pt x="7754" y="9042"/>
                  </a:lnTo>
                  <a:cubicBezTo>
                    <a:pt x="7782" y="9014"/>
                    <a:pt x="7809" y="8987"/>
                    <a:pt x="7809" y="8932"/>
                  </a:cubicBezTo>
                  <a:lnTo>
                    <a:pt x="8029" y="8492"/>
                  </a:lnTo>
                  <a:cubicBezTo>
                    <a:pt x="8110" y="8371"/>
                    <a:pt x="8249" y="8191"/>
                    <a:pt x="8351" y="8061"/>
                  </a:cubicBezTo>
                  <a:lnTo>
                    <a:pt x="8351" y="8061"/>
                  </a:lnTo>
                  <a:cubicBezTo>
                    <a:pt x="8464" y="7948"/>
                    <a:pt x="8576" y="7835"/>
                    <a:pt x="8689" y="7722"/>
                  </a:cubicBezTo>
                  <a:lnTo>
                    <a:pt x="9019" y="7392"/>
                  </a:lnTo>
                  <a:cubicBezTo>
                    <a:pt x="9029" y="7382"/>
                    <a:pt x="9038" y="7373"/>
                    <a:pt x="9046" y="7365"/>
                  </a:cubicBezTo>
                  <a:lnTo>
                    <a:pt x="9046" y="7365"/>
                  </a:lnTo>
                  <a:cubicBezTo>
                    <a:pt x="9144" y="7307"/>
                    <a:pt x="9247" y="7244"/>
                    <a:pt x="9345" y="7186"/>
                  </a:cubicBezTo>
                  <a:lnTo>
                    <a:pt x="9345" y="7186"/>
                  </a:lnTo>
                  <a:cubicBezTo>
                    <a:pt x="9373" y="7185"/>
                    <a:pt x="9410" y="7180"/>
                    <a:pt x="9459" y="7172"/>
                  </a:cubicBezTo>
                  <a:lnTo>
                    <a:pt x="9899" y="6952"/>
                  </a:lnTo>
                  <a:lnTo>
                    <a:pt x="10327" y="6866"/>
                  </a:lnTo>
                  <a:lnTo>
                    <a:pt x="10327" y="6866"/>
                  </a:lnTo>
                  <a:cubicBezTo>
                    <a:pt x="10282" y="6871"/>
                    <a:pt x="10247" y="6874"/>
                    <a:pt x="10230" y="6874"/>
                  </a:cubicBezTo>
                  <a:cubicBezTo>
                    <a:pt x="10200" y="6874"/>
                    <a:pt x="10223" y="6865"/>
                    <a:pt x="10339" y="6842"/>
                  </a:cubicBezTo>
                  <a:lnTo>
                    <a:pt x="10449" y="6842"/>
                  </a:lnTo>
                  <a:lnTo>
                    <a:pt x="10327" y="6866"/>
                  </a:lnTo>
                  <a:lnTo>
                    <a:pt x="10327" y="6866"/>
                  </a:lnTo>
                  <a:cubicBezTo>
                    <a:pt x="10388" y="6860"/>
                    <a:pt x="10467" y="6851"/>
                    <a:pt x="10545" y="6842"/>
                  </a:cubicBezTo>
                  <a:lnTo>
                    <a:pt x="11439" y="6842"/>
                  </a:lnTo>
                  <a:cubicBezTo>
                    <a:pt x="11769" y="6842"/>
                    <a:pt x="11989" y="6952"/>
                    <a:pt x="12319" y="6952"/>
                  </a:cubicBezTo>
                  <a:cubicBezTo>
                    <a:pt x="12710" y="7069"/>
                    <a:pt x="13080" y="7123"/>
                    <a:pt x="13427" y="7123"/>
                  </a:cubicBezTo>
                  <a:cubicBezTo>
                    <a:pt x="16983" y="7123"/>
                    <a:pt x="18087" y="1455"/>
                    <a:pt x="14079" y="353"/>
                  </a:cubicBezTo>
                  <a:cubicBezTo>
                    <a:pt x="13128" y="115"/>
                    <a:pt x="12177" y="1"/>
                    <a:pt x="112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1" name="Google Shape;1631;p39"/>
            <p:cNvSpPr/>
            <p:nvPr/>
          </p:nvSpPr>
          <p:spPr>
            <a:xfrm>
              <a:off x="5630300" y="2562225"/>
              <a:ext cx="409725" cy="509975"/>
            </a:xfrm>
            <a:custGeom>
              <a:avLst/>
              <a:gdLst/>
              <a:ahLst/>
              <a:cxnLst/>
              <a:rect l="l" t="t" r="r" b="b"/>
              <a:pathLst>
                <a:path w="16389" h="20399" extrusionOk="0">
                  <a:moveTo>
                    <a:pt x="7822" y="7234"/>
                  </a:moveTo>
                  <a:lnTo>
                    <a:pt x="7822" y="7234"/>
                  </a:lnTo>
                  <a:cubicBezTo>
                    <a:pt x="7767" y="7274"/>
                    <a:pt x="7722" y="7301"/>
                    <a:pt x="7700" y="7301"/>
                  </a:cubicBezTo>
                  <a:cubicBezTo>
                    <a:pt x="7744" y="7279"/>
                    <a:pt x="7785" y="7256"/>
                    <a:pt x="7822" y="7234"/>
                  </a:cubicBezTo>
                  <a:close/>
                  <a:moveTo>
                    <a:pt x="7185" y="8082"/>
                  </a:moveTo>
                  <a:cubicBezTo>
                    <a:pt x="7174" y="8082"/>
                    <a:pt x="7040" y="8331"/>
                    <a:pt x="7040" y="8401"/>
                  </a:cubicBezTo>
                  <a:cubicBezTo>
                    <a:pt x="7159" y="8162"/>
                    <a:pt x="7192" y="8082"/>
                    <a:pt x="7185" y="8082"/>
                  </a:cubicBezTo>
                  <a:close/>
                  <a:moveTo>
                    <a:pt x="6845" y="9553"/>
                  </a:moveTo>
                  <a:lnTo>
                    <a:pt x="6845" y="9553"/>
                  </a:lnTo>
                  <a:cubicBezTo>
                    <a:pt x="6836" y="9610"/>
                    <a:pt x="6828" y="9646"/>
                    <a:pt x="6823" y="9646"/>
                  </a:cubicBezTo>
                  <a:cubicBezTo>
                    <a:pt x="6821" y="9646"/>
                    <a:pt x="6820" y="9635"/>
                    <a:pt x="6820" y="9611"/>
                  </a:cubicBezTo>
                  <a:cubicBezTo>
                    <a:pt x="6830" y="9590"/>
                    <a:pt x="6839" y="9571"/>
                    <a:pt x="6845" y="9553"/>
                  </a:cubicBezTo>
                  <a:close/>
                  <a:moveTo>
                    <a:pt x="7428" y="11948"/>
                  </a:moveTo>
                  <a:lnTo>
                    <a:pt x="7428" y="11948"/>
                  </a:lnTo>
                  <a:cubicBezTo>
                    <a:pt x="7431" y="11948"/>
                    <a:pt x="7471" y="12002"/>
                    <a:pt x="7525" y="12076"/>
                  </a:cubicBezTo>
                  <a:lnTo>
                    <a:pt x="7525" y="12076"/>
                  </a:lnTo>
                  <a:lnTo>
                    <a:pt x="7480" y="12030"/>
                  </a:lnTo>
                  <a:cubicBezTo>
                    <a:pt x="7441" y="11972"/>
                    <a:pt x="7426" y="11948"/>
                    <a:pt x="7428" y="11948"/>
                  </a:cubicBezTo>
                  <a:close/>
                  <a:moveTo>
                    <a:pt x="9643" y="13473"/>
                  </a:moveTo>
                  <a:cubicBezTo>
                    <a:pt x="9728" y="13473"/>
                    <a:pt x="9936" y="13497"/>
                    <a:pt x="10339" y="13570"/>
                  </a:cubicBezTo>
                  <a:lnTo>
                    <a:pt x="10009" y="13570"/>
                  </a:lnTo>
                  <a:cubicBezTo>
                    <a:pt x="9789" y="13570"/>
                    <a:pt x="9472" y="13473"/>
                    <a:pt x="9643" y="13473"/>
                  </a:cubicBezTo>
                  <a:close/>
                  <a:moveTo>
                    <a:pt x="7904" y="1"/>
                  </a:moveTo>
                  <a:cubicBezTo>
                    <a:pt x="7218" y="1"/>
                    <a:pt x="6517" y="124"/>
                    <a:pt x="5940" y="372"/>
                  </a:cubicBezTo>
                  <a:lnTo>
                    <a:pt x="6050" y="482"/>
                  </a:lnTo>
                  <a:cubicBezTo>
                    <a:pt x="2310" y="2132"/>
                    <a:pt x="0" y="5871"/>
                    <a:pt x="0" y="9941"/>
                  </a:cubicBezTo>
                  <a:cubicBezTo>
                    <a:pt x="0" y="13900"/>
                    <a:pt x="2200" y="17420"/>
                    <a:pt x="5720" y="19290"/>
                  </a:cubicBezTo>
                  <a:cubicBezTo>
                    <a:pt x="7301" y="20008"/>
                    <a:pt x="9022" y="20398"/>
                    <a:pt x="10762" y="20398"/>
                  </a:cubicBezTo>
                  <a:cubicBezTo>
                    <a:pt x="11685" y="20398"/>
                    <a:pt x="12614" y="20288"/>
                    <a:pt x="13529" y="20060"/>
                  </a:cubicBezTo>
                  <a:cubicBezTo>
                    <a:pt x="15399" y="19510"/>
                    <a:pt x="16389" y="17640"/>
                    <a:pt x="15949" y="15770"/>
                  </a:cubicBezTo>
                  <a:cubicBezTo>
                    <a:pt x="15481" y="14273"/>
                    <a:pt x="14058" y="13253"/>
                    <a:pt x="12492" y="13253"/>
                  </a:cubicBezTo>
                  <a:cubicBezTo>
                    <a:pt x="12217" y="13253"/>
                    <a:pt x="11938" y="13285"/>
                    <a:pt x="11659" y="13350"/>
                  </a:cubicBezTo>
                  <a:lnTo>
                    <a:pt x="11109" y="13570"/>
                  </a:lnTo>
                  <a:lnTo>
                    <a:pt x="10339" y="13570"/>
                  </a:lnTo>
                  <a:lnTo>
                    <a:pt x="9789" y="13460"/>
                  </a:lnTo>
                  <a:cubicBezTo>
                    <a:pt x="9569" y="13387"/>
                    <a:pt x="9349" y="13314"/>
                    <a:pt x="9129" y="13240"/>
                  </a:cubicBezTo>
                  <a:lnTo>
                    <a:pt x="8689" y="13020"/>
                  </a:lnTo>
                  <a:lnTo>
                    <a:pt x="8359" y="12800"/>
                  </a:lnTo>
                  <a:lnTo>
                    <a:pt x="8251" y="12746"/>
                  </a:lnTo>
                  <a:lnTo>
                    <a:pt x="8251" y="12746"/>
                  </a:lnTo>
                  <a:cubicBezTo>
                    <a:pt x="8021" y="12571"/>
                    <a:pt x="7985" y="12536"/>
                    <a:pt x="7810" y="12360"/>
                  </a:cubicBezTo>
                  <a:lnTo>
                    <a:pt x="7700" y="12250"/>
                  </a:lnTo>
                  <a:lnTo>
                    <a:pt x="7700" y="12250"/>
                  </a:lnTo>
                  <a:cubicBezTo>
                    <a:pt x="7700" y="12250"/>
                    <a:pt x="7700" y="12250"/>
                    <a:pt x="7700" y="12250"/>
                  </a:cubicBezTo>
                  <a:cubicBezTo>
                    <a:pt x="7590" y="12140"/>
                    <a:pt x="7370" y="11701"/>
                    <a:pt x="7260" y="11481"/>
                  </a:cubicBezTo>
                  <a:cubicBezTo>
                    <a:pt x="7258" y="11479"/>
                    <a:pt x="7256" y="11477"/>
                    <a:pt x="7255" y="11476"/>
                  </a:cubicBezTo>
                  <a:lnTo>
                    <a:pt x="7255" y="11476"/>
                  </a:lnTo>
                  <a:cubicBezTo>
                    <a:pt x="7246" y="11404"/>
                    <a:pt x="7221" y="11332"/>
                    <a:pt x="7150" y="11261"/>
                  </a:cubicBezTo>
                  <a:lnTo>
                    <a:pt x="7150" y="11261"/>
                  </a:lnTo>
                  <a:cubicBezTo>
                    <a:pt x="7127" y="11193"/>
                    <a:pt x="7104" y="11125"/>
                    <a:pt x="7066" y="11072"/>
                  </a:cubicBezTo>
                  <a:lnTo>
                    <a:pt x="7066" y="11072"/>
                  </a:lnTo>
                  <a:cubicBezTo>
                    <a:pt x="6990" y="10878"/>
                    <a:pt x="6930" y="10654"/>
                    <a:pt x="6930" y="10491"/>
                  </a:cubicBezTo>
                  <a:cubicBezTo>
                    <a:pt x="6930" y="10428"/>
                    <a:pt x="6930" y="10381"/>
                    <a:pt x="6930" y="10381"/>
                  </a:cubicBezTo>
                  <a:lnTo>
                    <a:pt x="6930" y="9391"/>
                  </a:lnTo>
                  <a:lnTo>
                    <a:pt x="6930" y="8951"/>
                  </a:lnTo>
                  <a:cubicBezTo>
                    <a:pt x="6930" y="8951"/>
                    <a:pt x="6896" y="9220"/>
                    <a:pt x="6866" y="9424"/>
                  </a:cubicBezTo>
                  <a:lnTo>
                    <a:pt x="6866" y="9424"/>
                  </a:lnTo>
                  <a:cubicBezTo>
                    <a:pt x="6856" y="9371"/>
                    <a:pt x="6820" y="9344"/>
                    <a:pt x="6820" y="9281"/>
                  </a:cubicBezTo>
                  <a:cubicBezTo>
                    <a:pt x="6930" y="9061"/>
                    <a:pt x="6930" y="8731"/>
                    <a:pt x="7040" y="8401"/>
                  </a:cubicBezTo>
                  <a:lnTo>
                    <a:pt x="7040" y="8401"/>
                  </a:lnTo>
                  <a:cubicBezTo>
                    <a:pt x="6968" y="8615"/>
                    <a:pt x="6943" y="8690"/>
                    <a:pt x="6942" y="8690"/>
                  </a:cubicBezTo>
                  <a:cubicBezTo>
                    <a:pt x="6939" y="8690"/>
                    <a:pt x="7040" y="8365"/>
                    <a:pt x="7040" y="8291"/>
                  </a:cubicBezTo>
                  <a:cubicBezTo>
                    <a:pt x="7040" y="8192"/>
                    <a:pt x="7570" y="7652"/>
                    <a:pt x="7601" y="7462"/>
                  </a:cubicBezTo>
                  <a:lnTo>
                    <a:pt x="7601" y="7462"/>
                  </a:lnTo>
                  <a:cubicBezTo>
                    <a:pt x="7710" y="7346"/>
                    <a:pt x="7842" y="7268"/>
                    <a:pt x="7920" y="7191"/>
                  </a:cubicBezTo>
                  <a:lnTo>
                    <a:pt x="8140" y="7081"/>
                  </a:lnTo>
                  <a:cubicBezTo>
                    <a:pt x="8165" y="7046"/>
                    <a:pt x="8185" y="7019"/>
                    <a:pt x="8200" y="6997"/>
                  </a:cubicBezTo>
                  <a:lnTo>
                    <a:pt x="8200" y="6997"/>
                  </a:lnTo>
                  <a:cubicBezTo>
                    <a:pt x="8216" y="6988"/>
                    <a:pt x="8232" y="6980"/>
                    <a:pt x="8249" y="6971"/>
                  </a:cubicBezTo>
                  <a:cubicBezTo>
                    <a:pt x="8579" y="6751"/>
                    <a:pt x="9019" y="6531"/>
                    <a:pt x="9349" y="6311"/>
                  </a:cubicBezTo>
                  <a:cubicBezTo>
                    <a:pt x="10119" y="5871"/>
                    <a:pt x="10779" y="5211"/>
                    <a:pt x="10999" y="4331"/>
                  </a:cubicBezTo>
                  <a:cubicBezTo>
                    <a:pt x="11439" y="2461"/>
                    <a:pt x="10449" y="592"/>
                    <a:pt x="8579" y="42"/>
                  </a:cubicBezTo>
                  <a:cubicBezTo>
                    <a:pt x="8359" y="14"/>
                    <a:pt x="8133" y="1"/>
                    <a:pt x="79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2" name="Google Shape;1632;p39"/>
            <p:cNvSpPr/>
            <p:nvPr/>
          </p:nvSpPr>
          <p:spPr>
            <a:xfrm>
              <a:off x="6279225" y="2562700"/>
              <a:ext cx="452200" cy="509275"/>
            </a:xfrm>
            <a:custGeom>
              <a:avLst/>
              <a:gdLst/>
              <a:ahLst/>
              <a:cxnLst/>
              <a:rect l="l" t="t" r="r" b="b"/>
              <a:pathLst>
                <a:path w="18088" h="20371" extrusionOk="0">
                  <a:moveTo>
                    <a:pt x="7810" y="12006"/>
                  </a:moveTo>
                  <a:cubicBezTo>
                    <a:pt x="7844" y="12096"/>
                    <a:pt x="7873" y="12167"/>
                    <a:pt x="7872" y="12167"/>
                  </a:cubicBezTo>
                  <a:cubicBezTo>
                    <a:pt x="7872" y="12167"/>
                    <a:pt x="7855" y="12124"/>
                    <a:pt x="7810" y="12011"/>
                  </a:cubicBezTo>
                  <a:cubicBezTo>
                    <a:pt x="7810" y="12010"/>
                    <a:pt x="7810" y="12008"/>
                    <a:pt x="7810" y="12006"/>
                  </a:cubicBezTo>
                  <a:close/>
                  <a:moveTo>
                    <a:pt x="11227" y="1"/>
                  </a:moveTo>
                  <a:cubicBezTo>
                    <a:pt x="9978" y="1"/>
                    <a:pt x="8729" y="198"/>
                    <a:pt x="7480" y="573"/>
                  </a:cubicBezTo>
                  <a:cubicBezTo>
                    <a:pt x="5500" y="1343"/>
                    <a:pt x="3630" y="2772"/>
                    <a:pt x="2420" y="4532"/>
                  </a:cubicBezTo>
                  <a:cubicBezTo>
                    <a:pt x="221" y="7832"/>
                    <a:pt x="1" y="12011"/>
                    <a:pt x="1760" y="15421"/>
                  </a:cubicBezTo>
                  <a:cubicBezTo>
                    <a:pt x="2860" y="17511"/>
                    <a:pt x="4510" y="19051"/>
                    <a:pt x="6600" y="19931"/>
                  </a:cubicBezTo>
                  <a:cubicBezTo>
                    <a:pt x="7113" y="20224"/>
                    <a:pt x="7724" y="20371"/>
                    <a:pt x="8335" y="20371"/>
                  </a:cubicBezTo>
                  <a:cubicBezTo>
                    <a:pt x="8641" y="20371"/>
                    <a:pt x="8946" y="20334"/>
                    <a:pt x="9240" y="20261"/>
                  </a:cubicBezTo>
                  <a:cubicBezTo>
                    <a:pt x="10120" y="20041"/>
                    <a:pt x="10999" y="19491"/>
                    <a:pt x="11439" y="18721"/>
                  </a:cubicBezTo>
                  <a:cubicBezTo>
                    <a:pt x="12209" y="17181"/>
                    <a:pt x="11989" y="14761"/>
                    <a:pt x="10230" y="13991"/>
                  </a:cubicBezTo>
                  <a:lnTo>
                    <a:pt x="10120" y="13991"/>
                  </a:lnTo>
                  <a:cubicBezTo>
                    <a:pt x="9790" y="13881"/>
                    <a:pt x="9460" y="13661"/>
                    <a:pt x="9130" y="13441"/>
                  </a:cubicBezTo>
                  <a:lnTo>
                    <a:pt x="8800" y="13221"/>
                  </a:lnTo>
                  <a:lnTo>
                    <a:pt x="8800" y="13221"/>
                  </a:lnTo>
                  <a:cubicBezTo>
                    <a:pt x="8552" y="12973"/>
                    <a:pt x="8443" y="12865"/>
                    <a:pt x="8250" y="12671"/>
                  </a:cubicBezTo>
                  <a:lnTo>
                    <a:pt x="8250" y="12671"/>
                  </a:lnTo>
                  <a:lnTo>
                    <a:pt x="8140" y="12451"/>
                  </a:lnTo>
                  <a:cubicBezTo>
                    <a:pt x="7984" y="12295"/>
                    <a:pt x="7883" y="12084"/>
                    <a:pt x="7799" y="11896"/>
                  </a:cubicBezTo>
                  <a:lnTo>
                    <a:pt x="7799" y="11896"/>
                  </a:lnTo>
                  <a:cubicBezTo>
                    <a:pt x="7768" y="11746"/>
                    <a:pt x="7679" y="11640"/>
                    <a:pt x="7590" y="11462"/>
                  </a:cubicBezTo>
                  <a:cubicBezTo>
                    <a:pt x="7590" y="11395"/>
                    <a:pt x="7590" y="11318"/>
                    <a:pt x="7587" y="11238"/>
                  </a:cubicBezTo>
                  <a:lnTo>
                    <a:pt x="7587" y="11238"/>
                  </a:lnTo>
                  <a:cubicBezTo>
                    <a:pt x="7608" y="11349"/>
                    <a:pt x="7616" y="11394"/>
                    <a:pt x="7617" y="11394"/>
                  </a:cubicBezTo>
                  <a:cubicBezTo>
                    <a:pt x="7619" y="11394"/>
                    <a:pt x="7590" y="11193"/>
                    <a:pt x="7590" y="11022"/>
                  </a:cubicBezTo>
                  <a:cubicBezTo>
                    <a:pt x="7480" y="10692"/>
                    <a:pt x="7590" y="10692"/>
                    <a:pt x="7590" y="10472"/>
                  </a:cubicBezTo>
                  <a:lnTo>
                    <a:pt x="7590" y="9592"/>
                  </a:lnTo>
                  <a:cubicBezTo>
                    <a:pt x="7588" y="9618"/>
                    <a:pt x="7586" y="9643"/>
                    <a:pt x="7584" y="9667"/>
                  </a:cubicBezTo>
                  <a:lnTo>
                    <a:pt x="7584" y="9667"/>
                  </a:lnTo>
                  <a:cubicBezTo>
                    <a:pt x="7588" y="9594"/>
                    <a:pt x="7590" y="9529"/>
                    <a:pt x="7590" y="9482"/>
                  </a:cubicBezTo>
                  <a:cubicBezTo>
                    <a:pt x="7645" y="9317"/>
                    <a:pt x="7700" y="9179"/>
                    <a:pt x="7755" y="9042"/>
                  </a:cubicBezTo>
                  <a:lnTo>
                    <a:pt x="7755" y="9042"/>
                  </a:lnTo>
                  <a:cubicBezTo>
                    <a:pt x="7782" y="9014"/>
                    <a:pt x="7810" y="8987"/>
                    <a:pt x="7810" y="8932"/>
                  </a:cubicBezTo>
                  <a:lnTo>
                    <a:pt x="8030" y="8492"/>
                  </a:lnTo>
                  <a:cubicBezTo>
                    <a:pt x="8170" y="8282"/>
                    <a:pt x="8487" y="7894"/>
                    <a:pt x="8474" y="7894"/>
                  </a:cubicBezTo>
                  <a:lnTo>
                    <a:pt x="8474" y="7894"/>
                  </a:lnTo>
                  <a:cubicBezTo>
                    <a:pt x="8468" y="7894"/>
                    <a:pt x="8389" y="7979"/>
                    <a:pt x="8186" y="8207"/>
                  </a:cubicBezTo>
                  <a:lnTo>
                    <a:pt x="8186" y="8207"/>
                  </a:lnTo>
                  <a:cubicBezTo>
                    <a:pt x="8316" y="8045"/>
                    <a:pt x="8418" y="7884"/>
                    <a:pt x="8580" y="7722"/>
                  </a:cubicBezTo>
                  <a:lnTo>
                    <a:pt x="9020" y="7392"/>
                  </a:lnTo>
                  <a:cubicBezTo>
                    <a:pt x="9030" y="7382"/>
                    <a:pt x="9039" y="7373"/>
                    <a:pt x="9046" y="7365"/>
                  </a:cubicBezTo>
                  <a:lnTo>
                    <a:pt x="9046" y="7365"/>
                  </a:lnTo>
                  <a:cubicBezTo>
                    <a:pt x="9168" y="7293"/>
                    <a:pt x="9298" y="7213"/>
                    <a:pt x="9415" y="7146"/>
                  </a:cubicBezTo>
                  <a:lnTo>
                    <a:pt x="9415" y="7146"/>
                  </a:lnTo>
                  <a:lnTo>
                    <a:pt x="9900" y="6952"/>
                  </a:lnTo>
                  <a:lnTo>
                    <a:pt x="10361" y="6860"/>
                  </a:lnTo>
                  <a:lnTo>
                    <a:pt x="10361" y="6860"/>
                  </a:lnTo>
                  <a:cubicBezTo>
                    <a:pt x="10293" y="6868"/>
                    <a:pt x="10238" y="6874"/>
                    <a:pt x="10219" y="6874"/>
                  </a:cubicBezTo>
                  <a:cubicBezTo>
                    <a:pt x="10196" y="6874"/>
                    <a:pt x="10223" y="6865"/>
                    <a:pt x="10340" y="6842"/>
                  </a:cubicBezTo>
                  <a:lnTo>
                    <a:pt x="10450" y="6842"/>
                  </a:lnTo>
                  <a:lnTo>
                    <a:pt x="10361" y="6860"/>
                  </a:lnTo>
                  <a:lnTo>
                    <a:pt x="10361" y="6860"/>
                  </a:lnTo>
                  <a:cubicBezTo>
                    <a:pt x="10405" y="6854"/>
                    <a:pt x="10455" y="6848"/>
                    <a:pt x="10505" y="6842"/>
                  </a:cubicBezTo>
                  <a:lnTo>
                    <a:pt x="11439" y="6842"/>
                  </a:lnTo>
                  <a:cubicBezTo>
                    <a:pt x="11769" y="6842"/>
                    <a:pt x="11989" y="6952"/>
                    <a:pt x="12209" y="6952"/>
                  </a:cubicBezTo>
                  <a:cubicBezTo>
                    <a:pt x="12610" y="7069"/>
                    <a:pt x="12989" y="7123"/>
                    <a:pt x="13344" y="7123"/>
                  </a:cubicBezTo>
                  <a:cubicBezTo>
                    <a:pt x="16983" y="7123"/>
                    <a:pt x="18088" y="1455"/>
                    <a:pt x="14079" y="353"/>
                  </a:cubicBezTo>
                  <a:cubicBezTo>
                    <a:pt x="13128" y="115"/>
                    <a:pt x="12178" y="1"/>
                    <a:pt x="112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3" name="Google Shape;1633;p39"/>
            <p:cNvSpPr/>
            <p:nvPr/>
          </p:nvSpPr>
          <p:spPr>
            <a:xfrm>
              <a:off x="6961150" y="2562225"/>
              <a:ext cx="409750" cy="509975"/>
            </a:xfrm>
            <a:custGeom>
              <a:avLst/>
              <a:gdLst/>
              <a:ahLst/>
              <a:cxnLst/>
              <a:rect l="l" t="t" r="r" b="b"/>
              <a:pathLst>
                <a:path w="16390" h="20399" extrusionOk="0">
                  <a:moveTo>
                    <a:pt x="7822" y="7234"/>
                  </a:moveTo>
                  <a:cubicBezTo>
                    <a:pt x="7767" y="7274"/>
                    <a:pt x="7722" y="7301"/>
                    <a:pt x="7700" y="7301"/>
                  </a:cubicBezTo>
                  <a:cubicBezTo>
                    <a:pt x="7745" y="7279"/>
                    <a:pt x="7785" y="7256"/>
                    <a:pt x="7822" y="7234"/>
                  </a:cubicBezTo>
                  <a:close/>
                  <a:moveTo>
                    <a:pt x="7186" y="8082"/>
                  </a:moveTo>
                  <a:cubicBezTo>
                    <a:pt x="7174" y="8082"/>
                    <a:pt x="7040" y="8331"/>
                    <a:pt x="7040" y="8401"/>
                  </a:cubicBezTo>
                  <a:cubicBezTo>
                    <a:pt x="7160" y="8162"/>
                    <a:pt x="7192" y="8082"/>
                    <a:pt x="7186" y="8082"/>
                  </a:cubicBezTo>
                  <a:close/>
                  <a:moveTo>
                    <a:pt x="6846" y="9553"/>
                  </a:moveTo>
                  <a:cubicBezTo>
                    <a:pt x="6836" y="9610"/>
                    <a:pt x="6828" y="9646"/>
                    <a:pt x="6824" y="9646"/>
                  </a:cubicBezTo>
                  <a:cubicBezTo>
                    <a:pt x="6821" y="9646"/>
                    <a:pt x="6820" y="9635"/>
                    <a:pt x="6820" y="9611"/>
                  </a:cubicBezTo>
                  <a:cubicBezTo>
                    <a:pt x="6831" y="9590"/>
                    <a:pt x="6839" y="9571"/>
                    <a:pt x="6846" y="9553"/>
                  </a:cubicBezTo>
                  <a:close/>
                  <a:moveTo>
                    <a:pt x="7428" y="11948"/>
                  </a:moveTo>
                  <a:cubicBezTo>
                    <a:pt x="7431" y="11948"/>
                    <a:pt x="7472" y="12002"/>
                    <a:pt x="7525" y="12076"/>
                  </a:cubicBezTo>
                  <a:lnTo>
                    <a:pt x="7525" y="12076"/>
                  </a:lnTo>
                  <a:lnTo>
                    <a:pt x="7480" y="12030"/>
                  </a:lnTo>
                  <a:cubicBezTo>
                    <a:pt x="7441" y="11972"/>
                    <a:pt x="7426" y="11948"/>
                    <a:pt x="7428" y="11948"/>
                  </a:cubicBezTo>
                  <a:close/>
                  <a:moveTo>
                    <a:pt x="9643" y="13473"/>
                  </a:moveTo>
                  <a:cubicBezTo>
                    <a:pt x="9729" y="13473"/>
                    <a:pt x="9936" y="13497"/>
                    <a:pt x="10340" y="13570"/>
                  </a:cubicBezTo>
                  <a:lnTo>
                    <a:pt x="10010" y="13570"/>
                  </a:lnTo>
                  <a:cubicBezTo>
                    <a:pt x="9790" y="13570"/>
                    <a:pt x="9472" y="13473"/>
                    <a:pt x="9643" y="13473"/>
                  </a:cubicBezTo>
                  <a:close/>
                  <a:moveTo>
                    <a:pt x="7904" y="1"/>
                  </a:moveTo>
                  <a:cubicBezTo>
                    <a:pt x="7219" y="1"/>
                    <a:pt x="6518" y="124"/>
                    <a:pt x="5940" y="372"/>
                  </a:cubicBezTo>
                  <a:lnTo>
                    <a:pt x="6050" y="482"/>
                  </a:lnTo>
                  <a:cubicBezTo>
                    <a:pt x="2311" y="2132"/>
                    <a:pt x="1" y="5871"/>
                    <a:pt x="1" y="9941"/>
                  </a:cubicBezTo>
                  <a:cubicBezTo>
                    <a:pt x="1" y="13900"/>
                    <a:pt x="2201" y="17420"/>
                    <a:pt x="5720" y="19290"/>
                  </a:cubicBezTo>
                  <a:cubicBezTo>
                    <a:pt x="7301" y="20008"/>
                    <a:pt x="9023" y="20398"/>
                    <a:pt x="10763" y="20398"/>
                  </a:cubicBezTo>
                  <a:cubicBezTo>
                    <a:pt x="11686" y="20398"/>
                    <a:pt x="12614" y="20288"/>
                    <a:pt x="13529" y="20060"/>
                  </a:cubicBezTo>
                  <a:cubicBezTo>
                    <a:pt x="15399" y="19510"/>
                    <a:pt x="16389" y="17640"/>
                    <a:pt x="15949" y="15770"/>
                  </a:cubicBezTo>
                  <a:cubicBezTo>
                    <a:pt x="15481" y="14273"/>
                    <a:pt x="14058" y="13253"/>
                    <a:pt x="12492" y="13253"/>
                  </a:cubicBezTo>
                  <a:cubicBezTo>
                    <a:pt x="12218" y="13253"/>
                    <a:pt x="11939" y="13285"/>
                    <a:pt x="11660" y="13350"/>
                  </a:cubicBezTo>
                  <a:lnTo>
                    <a:pt x="11110" y="13570"/>
                  </a:lnTo>
                  <a:lnTo>
                    <a:pt x="10340" y="13570"/>
                  </a:lnTo>
                  <a:lnTo>
                    <a:pt x="9790" y="13460"/>
                  </a:lnTo>
                  <a:cubicBezTo>
                    <a:pt x="9570" y="13387"/>
                    <a:pt x="9350" y="13314"/>
                    <a:pt x="9130" y="13240"/>
                  </a:cubicBezTo>
                  <a:lnTo>
                    <a:pt x="9130" y="13240"/>
                  </a:lnTo>
                  <a:lnTo>
                    <a:pt x="8690" y="13020"/>
                  </a:lnTo>
                  <a:lnTo>
                    <a:pt x="8360" y="12800"/>
                  </a:lnTo>
                  <a:lnTo>
                    <a:pt x="8252" y="12746"/>
                  </a:lnTo>
                  <a:lnTo>
                    <a:pt x="8252" y="12746"/>
                  </a:lnTo>
                  <a:cubicBezTo>
                    <a:pt x="8021" y="12571"/>
                    <a:pt x="7986" y="12536"/>
                    <a:pt x="7810" y="12360"/>
                  </a:cubicBezTo>
                  <a:lnTo>
                    <a:pt x="7700" y="12250"/>
                  </a:lnTo>
                  <a:lnTo>
                    <a:pt x="7700" y="12250"/>
                  </a:lnTo>
                  <a:cubicBezTo>
                    <a:pt x="7700" y="12250"/>
                    <a:pt x="7700" y="12250"/>
                    <a:pt x="7700" y="12250"/>
                  </a:cubicBezTo>
                  <a:cubicBezTo>
                    <a:pt x="7590" y="12140"/>
                    <a:pt x="7370" y="11701"/>
                    <a:pt x="7260" y="11481"/>
                  </a:cubicBezTo>
                  <a:cubicBezTo>
                    <a:pt x="7258" y="11479"/>
                    <a:pt x="7257" y="11477"/>
                    <a:pt x="7255" y="11476"/>
                  </a:cubicBezTo>
                  <a:lnTo>
                    <a:pt x="7255" y="11476"/>
                  </a:lnTo>
                  <a:cubicBezTo>
                    <a:pt x="7247" y="11404"/>
                    <a:pt x="7222" y="11332"/>
                    <a:pt x="7150" y="11261"/>
                  </a:cubicBezTo>
                  <a:lnTo>
                    <a:pt x="7150" y="11261"/>
                  </a:lnTo>
                  <a:cubicBezTo>
                    <a:pt x="7127" y="11193"/>
                    <a:pt x="7105" y="11125"/>
                    <a:pt x="7067" y="11072"/>
                  </a:cubicBezTo>
                  <a:lnTo>
                    <a:pt x="7067" y="11072"/>
                  </a:lnTo>
                  <a:cubicBezTo>
                    <a:pt x="6991" y="10878"/>
                    <a:pt x="6930" y="10654"/>
                    <a:pt x="6930" y="10491"/>
                  </a:cubicBezTo>
                  <a:cubicBezTo>
                    <a:pt x="6930" y="10428"/>
                    <a:pt x="6930" y="10381"/>
                    <a:pt x="6930" y="10381"/>
                  </a:cubicBezTo>
                  <a:lnTo>
                    <a:pt x="6930" y="9391"/>
                  </a:lnTo>
                  <a:lnTo>
                    <a:pt x="6930" y="8951"/>
                  </a:lnTo>
                  <a:cubicBezTo>
                    <a:pt x="6930" y="8951"/>
                    <a:pt x="6896" y="9220"/>
                    <a:pt x="6866" y="9424"/>
                  </a:cubicBezTo>
                  <a:lnTo>
                    <a:pt x="6866" y="9424"/>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181"/>
                    <a:pt x="7700" y="7521"/>
                    <a:pt x="7700" y="7411"/>
                  </a:cubicBezTo>
                  <a:lnTo>
                    <a:pt x="7700" y="7411"/>
                  </a:lnTo>
                  <a:lnTo>
                    <a:pt x="7920" y="7191"/>
                  </a:lnTo>
                  <a:lnTo>
                    <a:pt x="8140" y="7081"/>
                  </a:lnTo>
                  <a:cubicBezTo>
                    <a:pt x="8166" y="7046"/>
                    <a:pt x="8186" y="7019"/>
                    <a:pt x="8200" y="6997"/>
                  </a:cubicBezTo>
                  <a:lnTo>
                    <a:pt x="8200" y="6997"/>
                  </a:lnTo>
                  <a:cubicBezTo>
                    <a:pt x="8216" y="6988"/>
                    <a:pt x="8233" y="6980"/>
                    <a:pt x="8250" y="6971"/>
                  </a:cubicBezTo>
                  <a:cubicBezTo>
                    <a:pt x="8580" y="6751"/>
                    <a:pt x="9020" y="6531"/>
                    <a:pt x="9350" y="6311"/>
                  </a:cubicBezTo>
                  <a:cubicBezTo>
                    <a:pt x="10120" y="5871"/>
                    <a:pt x="10780" y="5211"/>
                    <a:pt x="11000" y="4331"/>
                  </a:cubicBezTo>
                  <a:cubicBezTo>
                    <a:pt x="11440" y="2461"/>
                    <a:pt x="10450" y="592"/>
                    <a:pt x="8580" y="42"/>
                  </a:cubicBezTo>
                  <a:cubicBezTo>
                    <a:pt x="8360" y="14"/>
                    <a:pt x="8133" y="1"/>
                    <a:pt x="79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4" name="Google Shape;1634;p39"/>
            <p:cNvSpPr/>
            <p:nvPr/>
          </p:nvSpPr>
          <p:spPr>
            <a:xfrm>
              <a:off x="6620200" y="3047000"/>
              <a:ext cx="409725" cy="509925"/>
            </a:xfrm>
            <a:custGeom>
              <a:avLst/>
              <a:gdLst/>
              <a:ahLst/>
              <a:cxnLst/>
              <a:rect l="l" t="t" r="r" b="b"/>
              <a:pathLst>
                <a:path w="16389" h="20397" extrusionOk="0">
                  <a:moveTo>
                    <a:pt x="8864" y="8322"/>
                  </a:moveTo>
                  <a:lnTo>
                    <a:pt x="8909" y="8368"/>
                  </a:lnTo>
                  <a:cubicBezTo>
                    <a:pt x="8948" y="8426"/>
                    <a:pt x="8963" y="8450"/>
                    <a:pt x="8961" y="8450"/>
                  </a:cubicBezTo>
                  <a:cubicBezTo>
                    <a:pt x="8958" y="8450"/>
                    <a:pt x="8918" y="8396"/>
                    <a:pt x="8864" y="8322"/>
                  </a:cubicBezTo>
                  <a:close/>
                  <a:moveTo>
                    <a:pt x="9564" y="10298"/>
                  </a:moveTo>
                  <a:cubicBezTo>
                    <a:pt x="9567" y="10329"/>
                    <a:pt x="9569" y="10348"/>
                    <a:pt x="9569" y="10348"/>
                  </a:cubicBezTo>
                  <a:cubicBezTo>
                    <a:pt x="9569" y="10333"/>
                    <a:pt x="9567" y="10316"/>
                    <a:pt x="9564" y="10298"/>
                  </a:cubicBezTo>
                  <a:close/>
                  <a:moveTo>
                    <a:pt x="9675" y="10752"/>
                  </a:moveTo>
                  <a:cubicBezTo>
                    <a:pt x="9678" y="10752"/>
                    <a:pt x="9679" y="10763"/>
                    <a:pt x="9679" y="10788"/>
                  </a:cubicBezTo>
                  <a:cubicBezTo>
                    <a:pt x="9679" y="10898"/>
                    <a:pt x="9679" y="11008"/>
                    <a:pt x="9679" y="11118"/>
                  </a:cubicBezTo>
                  <a:cubicBezTo>
                    <a:pt x="9647" y="11181"/>
                    <a:pt x="9616" y="11254"/>
                    <a:pt x="9584" y="11333"/>
                  </a:cubicBezTo>
                  <a:lnTo>
                    <a:pt x="9584" y="11333"/>
                  </a:lnTo>
                  <a:cubicBezTo>
                    <a:pt x="9609" y="11136"/>
                    <a:pt x="9661" y="10752"/>
                    <a:pt x="9675" y="10752"/>
                  </a:cubicBezTo>
                  <a:close/>
                  <a:moveTo>
                    <a:pt x="8689" y="13097"/>
                  </a:moveTo>
                  <a:cubicBezTo>
                    <a:pt x="8646" y="13119"/>
                    <a:pt x="8608" y="13140"/>
                    <a:pt x="8572" y="13162"/>
                  </a:cubicBezTo>
                  <a:lnTo>
                    <a:pt x="8572" y="13162"/>
                  </a:lnTo>
                  <a:cubicBezTo>
                    <a:pt x="8624" y="13123"/>
                    <a:pt x="8667" y="13097"/>
                    <a:pt x="8689" y="13097"/>
                  </a:cubicBezTo>
                  <a:close/>
                  <a:moveTo>
                    <a:pt x="5627" y="0"/>
                  </a:moveTo>
                  <a:cubicBezTo>
                    <a:pt x="4703" y="0"/>
                    <a:pt x="3775" y="110"/>
                    <a:pt x="2860" y="339"/>
                  </a:cubicBezTo>
                  <a:cubicBezTo>
                    <a:pt x="990" y="889"/>
                    <a:pt x="0" y="2758"/>
                    <a:pt x="440" y="4628"/>
                  </a:cubicBezTo>
                  <a:cubicBezTo>
                    <a:pt x="893" y="6078"/>
                    <a:pt x="2243" y="7080"/>
                    <a:pt x="3688" y="7080"/>
                  </a:cubicBezTo>
                  <a:cubicBezTo>
                    <a:pt x="3997" y="7080"/>
                    <a:pt x="4310" y="7035"/>
                    <a:pt x="4620" y="6938"/>
                  </a:cubicBezTo>
                  <a:lnTo>
                    <a:pt x="5280" y="6828"/>
                  </a:lnTo>
                  <a:lnTo>
                    <a:pt x="6270" y="6828"/>
                  </a:lnTo>
                  <a:cubicBezTo>
                    <a:pt x="6563" y="6828"/>
                    <a:pt x="6905" y="6926"/>
                    <a:pt x="6742" y="6926"/>
                  </a:cubicBezTo>
                  <a:cubicBezTo>
                    <a:pt x="6661" y="6926"/>
                    <a:pt x="6453" y="6901"/>
                    <a:pt x="6050" y="6828"/>
                  </a:cubicBezTo>
                  <a:lnTo>
                    <a:pt x="6050" y="6828"/>
                  </a:lnTo>
                  <a:lnTo>
                    <a:pt x="6600" y="6938"/>
                  </a:lnTo>
                  <a:cubicBezTo>
                    <a:pt x="6819" y="7011"/>
                    <a:pt x="7039" y="7085"/>
                    <a:pt x="7259" y="7158"/>
                  </a:cubicBezTo>
                  <a:lnTo>
                    <a:pt x="7259" y="7158"/>
                  </a:lnTo>
                  <a:lnTo>
                    <a:pt x="7699" y="7378"/>
                  </a:lnTo>
                  <a:lnTo>
                    <a:pt x="8029" y="7598"/>
                  </a:lnTo>
                  <a:lnTo>
                    <a:pt x="8138" y="7652"/>
                  </a:lnTo>
                  <a:lnTo>
                    <a:pt x="8138" y="7652"/>
                  </a:lnTo>
                  <a:cubicBezTo>
                    <a:pt x="8368" y="7827"/>
                    <a:pt x="8404" y="7862"/>
                    <a:pt x="8579" y="8038"/>
                  </a:cubicBezTo>
                  <a:lnTo>
                    <a:pt x="8689" y="8148"/>
                  </a:lnTo>
                  <a:lnTo>
                    <a:pt x="8689" y="8148"/>
                  </a:lnTo>
                  <a:cubicBezTo>
                    <a:pt x="8689" y="8258"/>
                    <a:pt x="9019" y="8698"/>
                    <a:pt x="9129" y="8918"/>
                  </a:cubicBezTo>
                  <a:cubicBezTo>
                    <a:pt x="9216" y="9004"/>
                    <a:pt x="9234" y="9159"/>
                    <a:pt x="9292" y="9275"/>
                  </a:cubicBezTo>
                  <a:lnTo>
                    <a:pt x="9292" y="9275"/>
                  </a:lnTo>
                  <a:cubicBezTo>
                    <a:pt x="9353" y="9480"/>
                    <a:pt x="9370" y="9730"/>
                    <a:pt x="9459" y="9908"/>
                  </a:cubicBezTo>
                  <a:cubicBezTo>
                    <a:pt x="9459" y="10003"/>
                    <a:pt x="9542" y="10181"/>
                    <a:pt x="9564" y="10298"/>
                  </a:cubicBezTo>
                  <a:lnTo>
                    <a:pt x="9564" y="10298"/>
                  </a:lnTo>
                  <a:cubicBezTo>
                    <a:pt x="9548" y="10145"/>
                    <a:pt x="9501" y="9685"/>
                    <a:pt x="9529" y="9685"/>
                  </a:cubicBezTo>
                  <a:lnTo>
                    <a:pt x="9529" y="9685"/>
                  </a:lnTo>
                  <a:cubicBezTo>
                    <a:pt x="9536" y="9685"/>
                    <a:pt x="9549" y="9718"/>
                    <a:pt x="9569" y="9798"/>
                  </a:cubicBezTo>
                  <a:lnTo>
                    <a:pt x="9569" y="10018"/>
                  </a:lnTo>
                  <a:cubicBezTo>
                    <a:pt x="9569" y="10348"/>
                    <a:pt x="9569" y="10678"/>
                    <a:pt x="9569" y="11008"/>
                  </a:cubicBezTo>
                  <a:cubicBezTo>
                    <a:pt x="9569" y="11104"/>
                    <a:pt x="9569" y="11200"/>
                    <a:pt x="9569" y="11370"/>
                  </a:cubicBezTo>
                  <a:lnTo>
                    <a:pt x="9569" y="11370"/>
                  </a:lnTo>
                  <a:cubicBezTo>
                    <a:pt x="9496" y="11557"/>
                    <a:pt x="9423" y="11777"/>
                    <a:pt x="9349" y="11997"/>
                  </a:cubicBezTo>
                  <a:cubicBezTo>
                    <a:pt x="9456" y="11783"/>
                    <a:pt x="9494" y="11708"/>
                    <a:pt x="9496" y="11708"/>
                  </a:cubicBezTo>
                  <a:lnTo>
                    <a:pt x="9496" y="11708"/>
                  </a:lnTo>
                  <a:cubicBezTo>
                    <a:pt x="9500" y="11708"/>
                    <a:pt x="9349" y="12033"/>
                    <a:pt x="9349" y="12107"/>
                  </a:cubicBezTo>
                  <a:cubicBezTo>
                    <a:pt x="9341" y="12116"/>
                    <a:pt x="9330" y="12126"/>
                    <a:pt x="9317" y="12139"/>
                  </a:cubicBezTo>
                  <a:lnTo>
                    <a:pt x="9317" y="12139"/>
                  </a:lnTo>
                  <a:cubicBezTo>
                    <a:pt x="9335" y="12082"/>
                    <a:pt x="9349" y="12025"/>
                    <a:pt x="9349" y="11997"/>
                  </a:cubicBezTo>
                  <a:lnTo>
                    <a:pt x="9349" y="11997"/>
                  </a:lnTo>
                  <a:cubicBezTo>
                    <a:pt x="9327" y="12064"/>
                    <a:pt x="9309" y="12118"/>
                    <a:pt x="9295" y="12162"/>
                  </a:cubicBezTo>
                  <a:lnTo>
                    <a:pt x="9295" y="12162"/>
                  </a:lnTo>
                  <a:cubicBezTo>
                    <a:pt x="9303" y="12154"/>
                    <a:pt x="9311" y="12146"/>
                    <a:pt x="9317" y="12139"/>
                  </a:cubicBezTo>
                  <a:lnTo>
                    <a:pt x="9317" y="12139"/>
                  </a:lnTo>
                  <a:cubicBezTo>
                    <a:pt x="9291" y="12226"/>
                    <a:pt x="9257" y="12317"/>
                    <a:pt x="9252" y="12317"/>
                  </a:cubicBezTo>
                  <a:cubicBezTo>
                    <a:pt x="9249" y="12317"/>
                    <a:pt x="9259" y="12275"/>
                    <a:pt x="9295" y="12162"/>
                  </a:cubicBezTo>
                  <a:lnTo>
                    <a:pt x="9295" y="12162"/>
                  </a:lnTo>
                  <a:cubicBezTo>
                    <a:pt x="9146" y="12314"/>
                    <a:pt x="8817" y="12669"/>
                    <a:pt x="8787" y="12890"/>
                  </a:cubicBezTo>
                  <a:lnTo>
                    <a:pt x="8787" y="12890"/>
                  </a:lnTo>
                  <a:lnTo>
                    <a:pt x="8469" y="13207"/>
                  </a:lnTo>
                  <a:lnTo>
                    <a:pt x="8414" y="13262"/>
                  </a:lnTo>
                  <a:lnTo>
                    <a:pt x="8414" y="13262"/>
                  </a:lnTo>
                  <a:cubicBezTo>
                    <a:pt x="8332" y="13317"/>
                    <a:pt x="8249" y="13372"/>
                    <a:pt x="8139" y="13427"/>
                  </a:cubicBezTo>
                  <a:cubicBezTo>
                    <a:pt x="7809" y="13647"/>
                    <a:pt x="7369" y="13867"/>
                    <a:pt x="7039" y="13977"/>
                  </a:cubicBezTo>
                  <a:cubicBezTo>
                    <a:pt x="6270" y="14417"/>
                    <a:pt x="5610" y="15187"/>
                    <a:pt x="5390" y="16067"/>
                  </a:cubicBezTo>
                  <a:cubicBezTo>
                    <a:pt x="5170" y="16947"/>
                    <a:pt x="5280" y="17937"/>
                    <a:pt x="5720" y="18707"/>
                  </a:cubicBezTo>
                  <a:cubicBezTo>
                    <a:pt x="6270" y="19477"/>
                    <a:pt x="6929" y="20027"/>
                    <a:pt x="7809" y="20357"/>
                  </a:cubicBezTo>
                  <a:cubicBezTo>
                    <a:pt x="8017" y="20383"/>
                    <a:pt x="8231" y="20396"/>
                    <a:pt x="8447" y="20396"/>
                  </a:cubicBezTo>
                  <a:cubicBezTo>
                    <a:pt x="9144" y="20396"/>
                    <a:pt x="9861" y="20253"/>
                    <a:pt x="10449" y="19917"/>
                  </a:cubicBezTo>
                  <a:lnTo>
                    <a:pt x="10339" y="19917"/>
                  </a:lnTo>
                  <a:cubicBezTo>
                    <a:pt x="14079" y="18267"/>
                    <a:pt x="16388" y="14527"/>
                    <a:pt x="16388" y="10458"/>
                  </a:cubicBezTo>
                  <a:cubicBezTo>
                    <a:pt x="16388" y="6498"/>
                    <a:pt x="14189" y="2978"/>
                    <a:pt x="10669" y="1109"/>
                  </a:cubicBezTo>
                  <a:cubicBezTo>
                    <a:pt x="9088" y="390"/>
                    <a:pt x="7367" y="0"/>
                    <a:pt x="56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5" name="Google Shape;1635;p39"/>
            <p:cNvSpPr/>
            <p:nvPr/>
          </p:nvSpPr>
          <p:spPr>
            <a:xfrm>
              <a:off x="5928175" y="3047200"/>
              <a:ext cx="452825" cy="509275"/>
            </a:xfrm>
            <a:custGeom>
              <a:avLst/>
              <a:gdLst/>
              <a:ahLst/>
              <a:cxnLst/>
              <a:rect l="l" t="t" r="r" b="b"/>
              <a:pathLst>
                <a:path w="18113" h="20371" extrusionOk="0">
                  <a:moveTo>
                    <a:pt x="9715" y="7338"/>
                  </a:moveTo>
                  <a:cubicBezTo>
                    <a:pt x="9719" y="7338"/>
                    <a:pt x="9731" y="7348"/>
                    <a:pt x="9753" y="7370"/>
                  </a:cubicBezTo>
                  <a:lnTo>
                    <a:pt x="9788" y="7457"/>
                  </a:lnTo>
                  <a:lnTo>
                    <a:pt x="9788" y="7457"/>
                  </a:lnTo>
                  <a:cubicBezTo>
                    <a:pt x="9738" y="7388"/>
                    <a:pt x="9706" y="7338"/>
                    <a:pt x="9715" y="7338"/>
                  </a:cubicBezTo>
                  <a:close/>
                  <a:moveTo>
                    <a:pt x="9966" y="7693"/>
                  </a:moveTo>
                  <a:lnTo>
                    <a:pt x="10083" y="7810"/>
                  </a:lnTo>
                  <a:cubicBezTo>
                    <a:pt x="10115" y="7858"/>
                    <a:pt x="10126" y="7878"/>
                    <a:pt x="10122" y="7878"/>
                  </a:cubicBezTo>
                  <a:cubicBezTo>
                    <a:pt x="10115" y="7878"/>
                    <a:pt x="10045" y="7794"/>
                    <a:pt x="9966" y="7693"/>
                  </a:cubicBezTo>
                  <a:close/>
                  <a:moveTo>
                    <a:pt x="10469" y="9003"/>
                  </a:moveTo>
                  <a:cubicBezTo>
                    <a:pt x="10483" y="9086"/>
                    <a:pt x="10513" y="9222"/>
                    <a:pt x="10566" y="9428"/>
                  </a:cubicBezTo>
                  <a:lnTo>
                    <a:pt x="10566" y="9428"/>
                  </a:lnTo>
                  <a:cubicBezTo>
                    <a:pt x="10530" y="9258"/>
                    <a:pt x="10508" y="9105"/>
                    <a:pt x="10469" y="9003"/>
                  </a:cubicBezTo>
                  <a:close/>
                  <a:moveTo>
                    <a:pt x="10566" y="9428"/>
                  </a:moveTo>
                  <a:cubicBezTo>
                    <a:pt x="10583" y="9509"/>
                    <a:pt x="10605" y="9594"/>
                    <a:pt x="10633" y="9680"/>
                  </a:cubicBezTo>
                  <a:cubicBezTo>
                    <a:pt x="10607" y="9586"/>
                    <a:pt x="10585" y="9502"/>
                    <a:pt x="10566" y="9428"/>
                  </a:cubicBezTo>
                  <a:close/>
                  <a:moveTo>
                    <a:pt x="10413" y="11220"/>
                  </a:moveTo>
                  <a:lnTo>
                    <a:pt x="10413" y="11330"/>
                  </a:lnTo>
                  <a:cubicBezTo>
                    <a:pt x="10341" y="11473"/>
                    <a:pt x="10269" y="11570"/>
                    <a:pt x="10198" y="11650"/>
                  </a:cubicBezTo>
                  <a:lnTo>
                    <a:pt x="10198" y="11650"/>
                  </a:lnTo>
                  <a:cubicBezTo>
                    <a:pt x="10222" y="11601"/>
                    <a:pt x="10339" y="11367"/>
                    <a:pt x="10413" y="11220"/>
                  </a:cubicBezTo>
                  <a:close/>
                  <a:moveTo>
                    <a:pt x="9778" y="1"/>
                  </a:moveTo>
                  <a:cubicBezTo>
                    <a:pt x="9472" y="1"/>
                    <a:pt x="9166" y="37"/>
                    <a:pt x="8873" y="111"/>
                  </a:cubicBezTo>
                  <a:cubicBezTo>
                    <a:pt x="7993" y="331"/>
                    <a:pt x="7333" y="881"/>
                    <a:pt x="6893" y="1651"/>
                  </a:cubicBezTo>
                  <a:cubicBezTo>
                    <a:pt x="6013" y="3190"/>
                    <a:pt x="6343" y="5610"/>
                    <a:pt x="8103" y="6380"/>
                  </a:cubicBezTo>
                  <a:lnTo>
                    <a:pt x="7993" y="6380"/>
                  </a:lnTo>
                  <a:cubicBezTo>
                    <a:pt x="8323" y="6490"/>
                    <a:pt x="8653" y="6710"/>
                    <a:pt x="8983" y="6820"/>
                  </a:cubicBezTo>
                  <a:lnTo>
                    <a:pt x="9313" y="7040"/>
                  </a:lnTo>
                  <a:cubicBezTo>
                    <a:pt x="9478" y="7177"/>
                    <a:pt x="9533" y="7226"/>
                    <a:pt x="9528" y="7226"/>
                  </a:cubicBezTo>
                  <a:cubicBezTo>
                    <a:pt x="9516" y="7226"/>
                    <a:pt x="9176" y="6964"/>
                    <a:pt x="9143" y="6964"/>
                  </a:cubicBezTo>
                  <a:cubicBezTo>
                    <a:pt x="9133" y="6964"/>
                    <a:pt x="9148" y="6985"/>
                    <a:pt x="9203" y="7040"/>
                  </a:cubicBezTo>
                  <a:cubicBezTo>
                    <a:pt x="9514" y="7247"/>
                    <a:pt x="9630" y="7357"/>
                    <a:pt x="9826" y="7553"/>
                  </a:cubicBezTo>
                  <a:lnTo>
                    <a:pt x="9826" y="7553"/>
                  </a:lnTo>
                  <a:lnTo>
                    <a:pt x="9973" y="7920"/>
                  </a:lnTo>
                  <a:cubicBezTo>
                    <a:pt x="10126" y="8073"/>
                    <a:pt x="10226" y="8226"/>
                    <a:pt x="10310" y="8417"/>
                  </a:cubicBezTo>
                  <a:lnTo>
                    <a:pt x="10310" y="8417"/>
                  </a:lnTo>
                  <a:cubicBezTo>
                    <a:pt x="10334" y="8536"/>
                    <a:pt x="10413" y="8723"/>
                    <a:pt x="10413" y="8910"/>
                  </a:cubicBezTo>
                  <a:cubicBezTo>
                    <a:pt x="10435" y="8932"/>
                    <a:pt x="10453" y="8964"/>
                    <a:pt x="10469" y="9003"/>
                  </a:cubicBezTo>
                  <a:lnTo>
                    <a:pt x="10469" y="9003"/>
                  </a:lnTo>
                  <a:cubicBezTo>
                    <a:pt x="10456" y="8927"/>
                    <a:pt x="10456" y="8895"/>
                    <a:pt x="10465" y="8895"/>
                  </a:cubicBezTo>
                  <a:lnTo>
                    <a:pt x="10465" y="8895"/>
                  </a:lnTo>
                  <a:cubicBezTo>
                    <a:pt x="10490" y="8895"/>
                    <a:pt x="10576" y="9123"/>
                    <a:pt x="10633" y="9350"/>
                  </a:cubicBezTo>
                  <a:cubicBezTo>
                    <a:pt x="10743" y="9680"/>
                    <a:pt x="10633" y="9680"/>
                    <a:pt x="10633" y="9790"/>
                  </a:cubicBezTo>
                  <a:lnTo>
                    <a:pt x="10633" y="10292"/>
                  </a:lnTo>
                  <a:lnTo>
                    <a:pt x="10633" y="10292"/>
                  </a:lnTo>
                  <a:cubicBezTo>
                    <a:pt x="10604" y="10479"/>
                    <a:pt x="10563" y="10729"/>
                    <a:pt x="10523" y="10890"/>
                  </a:cubicBezTo>
                  <a:cubicBezTo>
                    <a:pt x="10415" y="11107"/>
                    <a:pt x="10306" y="11430"/>
                    <a:pt x="10198" y="11650"/>
                  </a:cubicBezTo>
                  <a:lnTo>
                    <a:pt x="10198" y="11650"/>
                  </a:lnTo>
                  <a:cubicBezTo>
                    <a:pt x="10159" y="11693"/>
                    <a:pt x="10121" y="11731"/>
                    <a:pt x="10083" y="11769"/>
                  </a:cubicBezTo>
                  <a:cubicBezTo>
                    <a:pt x="10010" y="11987"/>
                    <a:pt x="9650" y="12397"/>
                    <a:pt x="9667" y="12397"/>
                  </a:cubicBezTo>
                  <a:cubicBezTo>
                    <a:pt x="9676" y="12397"/>
                    <a:pt x="9784" y="12288"/>
                    <a:pt x="10083" y="11989"/>
                  </a:cubicBezTo>
                  <a:lnTo>
                    <a:pt x="10083" y="11989"/>
                  </a:lnTo>
                  <a:cubicBezTo>
                    <a:pt x="9973" y="12209"/>
                    <a:pt x="9753" y="12429"/>
                    <a:pt x="9533" y="12649"/>
                  </a:cubicBezTo>
                  <a:lnTo>
                    <a:pt x="9423" y="12759"/>
                  </a:lnTo>
                  <a:lnTo>
                    <a:pt x="9423" y="12759"/>
                  </a:lnTo>
                  <a:cubicBezTo>
                    <a:pt x="9093" y="12979"/>
                    <a:pt x="8873" y="13089"/>
                    <a:pt x="8543" y="13199"/>
                  </a:cubicBezTo>
                  <a:cubicBezTo>
                    <a:pt x="8371" y="13314"/>
                    <a:pt x="8341" y="13354"/>
                    <a:pt x="8381" y="13354"/>
                  </a:cubicBezTo>
                  <a:cubicBezTo>
                    <a:pt x="8393" y="13354"/>
                    <a:pt x="8412" y="13351"/>
                    <a:pt x="8434" y="13345"/>
                  </a:cubicBezTo>
                  <a:lnTo>
                    <a:pt x="8434" y="13345"/>
                  </a:lnTo>
                  <a:cubicBezTo>
                    <a:pt x="8368" y="13386"/>
                    <a:pt x="8299" y="13419"/>
                    <a:pt x="8213" y="13419"/>
                  </a:cubicBezTo>
                  <a:cubicBezTo>
                    <a:pt x="8054" y="13419"/>
                    <a:pt x="7953" y="13477"/>
                    <a:pt x="7826" y="13509"/>
                  </a:cubicBezTo>
                  <a:lnTo>
                    <a:pt x="7826" y="13509"/>
                  </a:lnTo>
                  <a:cubicBezTo>
                    <a:pt x="7883" y="13502"/>
                    <a:pt x="7925" y="13498"/>
                    <a:pt x="7937" y="13498"/>
                  </a:cubicBezTo>
                  <a:cubicBezTo>
                    <a:pt x="7954" y="13498"/>
                    <a:pt x="7913" y="13506"/>
                    <a:pt x="7773" y="13529"/>
                  </a:cubicBezTo>
                  <a:lnTo>
                    <a:pt x="7663" y="13529"/>
                  </a:lnTo>
                  <a:cubicBezTo>
                    <a:pt x="7724" y="13529"/>
                    <a:pt x="7777" y="13521"/>
                    <a:pt x="7826" y="13509"/>
                  </a:cubicBezTo>
                  <a:lnTo>
                    <a:pt x="7826" y="13509"/>
                  </a:lnTo>
                  <a:cubicBezTo>
                    <a:pt x="7775" y="13514"/>
                    <a:pt x="7713" y="13522"/>
                    <a:pt x="7650" y="13529"/>
                  </a:cubicBezTo>
                  <a:lnTo>
                    <a:pt x="6673" y="13529"/>
                  </a:lnTo>
                  <a:cubicBezTo>
                    <a:pt x="6673" y="13419"/>
                    <a:pt x="6013" y="13419"/>
                    <a:pt x="5903" y="13419"/>
                  </a:cubicBezTo>
                  <a:cubicBezTo>
                    <a:pt x="5537" y="13318"/>
                    <a:pt x="5188" y="13272"/>
                    <a:pt x="4858" y="13272"/>
                  </a:cubicBezTo>
                  <a:cubicBezTo>
                    <a:pt x="1236" y="13272"/>
                    <a:pt x="1" y="18910"/>
                    <a:pt x="4034" y="20019"/>
                  </a:cubicBezTo>
                  <a:cubicBezTo>
                    <a:pt x="4985" y="20256"/>
                    <a:pt x="5956" y="20371"/>
                    <a:pt x="6921" y="20371"/>
                  </a:cubicBezTo>
                  <a:cubicBezTo>
                    <a:pt x="8189" y="20371"/>
                    <a:pt x="9446" y="20173"/>
                    <a:pt x="10633" y="19799"/>
                  </a:cubicBezTo>
                  <a:cubicBezTo>
                    <a:pt x="12723" y="19029"/>
                    <a:pt x="14483" y="17709"/>
                    <a:pt x="15802" y="15839"/>
                  </a:cubicBezTo>
                  <a:cubicBezTo>
                    <a:pt x="17892" y="12539"/>
                    <a:pt x="18112" y="8360"/>
                    <a:pt x="16352" y="4950"/>
                  </a:cubicBezTo>
                  <a:cubicBezTo>
                    <a:pt x="15362" y="2860"/>
                    <a:pt x="13603" y="1321"/>
                    <a:pt x="11513" y="441"/>
                  </a:cubicBezTo>
                  <a:cubicBezTo>
                    <a:pt x="11000" y="147"/>
                    <a:pt x="10389" y="1"/>
                    <a:pt x="97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6" name="Google Shape;1636;p39"/>
            <p:cNvSpPr/>
            <p:nvPr/>
          </p:nvSpPr>
          <p:spPr>
            <a:xfrm>
              <a:off x="5289325" y="3047000"/>
              <a:ext cx="409750" cy="509925"/>
            </a:xfrm>
            <a:custGeom>
              <a:avLst/>
              <a:gdLst/>
              <a:ahLst/>
              <a:cxnLst/>
              <a:rect l="l" t="t" r="r" b="b"/>
              <a:pathLst>
                <a:path w="16390" h="20397" extrusionOk="0">
                  <a:moveTo>
                    <a:pt x="8864" y="8322"/>
                  </a:moveTo>
                  <a:lnTo>
                    <a:pt x="8910" y="8368"/>
                  </a:lnTo>
                  <a:cubicBezTo>
                    <a:pt x="8949" y="8426"/>
                    <a:pt x="8964" y="8450"/>
                    <a:pt x="8962" y="8450"/>
                  </a:cubicBezTo>
                  <a:cubicBezTo>
                    <a:pt x="8959" y="8450"/>
                    <a:pt x="8918" y="8396"/>
                    <a:pt x="8864" y="8322"/>
                  </a:cubicBezTo>
                  <a:close/>
                  <a:moveTo>
                    <a:pt x="9564" y="10298"/>
                  </a:moveTo>
                  <a:cubicBezTo>
                    <a:pt x="9568" y="10329"/>
                    <a:pt x="9570" y="10348"/>
                    <a:pt x="9570" y="10348"/>
                  </a:cubicBezTo>
                  <a:cubicBezTo>
                    <a:pt x="9570" y="10333"/>
                    <a:pt x="9568" y="10316"/>
                    <a:pt x="9564" y="10298"/>
                  </a:cubicBezTo>
                  <a:close/>
                  <a:moveTo>
                    <a:pt x="9676" y="10752"/>
                  </a:moveTo>
                  <a:cubicBezTo>
                    <a:pt x="9678" y="10752"/>
                    <a:pt x="9680" y="10763"/>
                    <a:pt x="9680" y="10788"/>
                  </a:cubicBezTo>
                  <a:cubicBezTo>
                    <a:pt x="9680" y="10898"/>
                    <a:pt x="9680" y="11008"/>
                    <a:pt x="9680" y="11118"/>
                  </a:cubicBezTo>
                  <a:cubicBezTo>
                    <a:pt x="9646" y="11184"/>
                    <a:pt x="9613" y="11261"/>
                    <a:pt x="9583" y="11344"/>
                  </a:cubicBezTo>
                  <a:lnTo>
                    <a:pt x="9583" y="11344"/>
                  </a:lnTo>
                  <a:cubicBezTo>
                    <a:pt x="9608" y="11151"/>
                    <a:pt x="9661" y="10752"/>
                    <a:pt x="9676" y="10752"/>
                  </a:cubicBezTo>
                  <a:close/>
                  <a:moveTo>
                    <a:pt x="9460" y="11997"/>
                  </a:moveTo>
                  <a:lnTo>
                    <a:pt x="9460" y="11997"/>
                  </a:lnTo>
                  <a:cubicBezTo>
                    <a:pt x="9460" y="12068"/>
                    <a:pt x="9326" y="12317"/>
                    <a:pt x="9314" y="12317"/>
                  </a:cubicBezTo>
                  <a:cubicBezTo>
                    <a:pt x="9307" y="12317"/>
                    <a:pt x="9340" y="12236"/>
                    <a:pt x="9460" y="11997"/>
                  </a:cubicBezTo>
                  <a:close/>
                  <a:moveTo>
                    <a:pt x="5627" y="0"/>
                  </a:moveTo>
                  <a:cubicBezTo>
                    <a:pt x="4704" y="0"/>
                    <a:pt x="3776" y="110"/>
                    <a:pt x="2860" y="339"/>
                  </a:cubicBezTo>
                  <a:cubicBezTo>
                    <a:pt x="991" y="889"/>
                    <a:pt x="1" y="2758"/>
                    <a:pt x="441" y="4628"/>
                  </a:cubicBezTo>
                  <a:cubicBezTo>
                    <a:pt x="894" y="6078"/>
                    <a:pt x="2243" y="7080"/>
                    <a:pt x="3750" y="7080"/>
                  </a:cubicBezTo>
                  <a:cubicBezTo>
                    <a:pt x="4072" y="7080"/>
                    <a:pt x="4401" y="7035"/>
                    <a:pt x="4730" y="6938"/>
                  </a:cubicBezTo>
                  <a:lnTo>
                    <a:pt x="5280" y="6828"/>
                  </a:lnTo>
                  <a:lnTo>
                    <a:pt x="6380" y="6828"/>
                  </a:lnTo>
                  <a:cubicBezTo>
                    <a:pt x="6600" y="6828"/>
                    <a:pt x="6918" y="6926"/>
                    <a:pt x="6779" y="6926"/>
                  </a:cubicBezTo>
                  <a:cubicBezTo>
                    <a:pt x="6710" y="6926"/>
                    <a:pt x="6527" y="6901"/>
                    <a:pt x="6160" y="6828"/>
                  </a:cubicBezTo>
                  <a:lnTo>
                    <a:pt x="6160" y="6828"/>
                  </a:lnTo>
                  <a:lnTo>
                    <a:pt x="6600" y="6938"/>
                  </a:lnTo>
                  <a:cubicBezTo>
                    <a:pt x="6820" y="7011"/>
                    <a:pt x="7040" y="7085"/>
                    <a:pt x="7260" y="7158"/>
                  </a:cubicBezTo>
                  <a:lnTo>
                    <a:pt x="7260" y="7158"/>
                  </a:lnTo>
                  <a:lnTo>
                    <a:pt x="7700" y="7378"/>
                  </a:lnTo>
                  <a:lnTo>
                    <a:pt x="7920" y="7488"/>
                  </a:lnTo>
                  <a:lnTo>
                    <a:pt x="7920" y="7488"/>
                  </a:lnTo>
                  <a:cubicBezTo>
                    <a:pt x="8360" y="7818"/>
                    <a:pt x="8360" y="7818"/>
                    <a:pt x="8580" y="8038"/>
                  </a:cubicBezTo>
                  <a:lnTo>
                    <a:pt x="8690" y="8148"/>
                  </a:lnTo>
                  <a:lnTo>
                    <a:pt x="8690" y="8148"/>
                  </a:lnTo>
                  <a:cubicBezTo>
                    <a:pt x="8800" y="8258"/>
                    <a:pt x="9020" y="8698"/>
                    <a:pt x="9130" y="8918"/>
                  </a:cubicBezTo>
                  <a:cubicBezTo>
                    <a:pt x="9230" y="9018"/>
                    <a:pt x="9239" y="9210"/>
                    <a:pt x="9323" y="9326"/>
                  </a:cubicBezTo>
                  <a:lnTo>
                    <a:pt x="9323" y="9326"/>
                  </a:lnTo>
                  <a:cubicBezTo>
                    <a:pt x="9399" y="9521"/>
                    <a:pt x="9460" y="9744"/>
                    <a:pt x="9460" y="9908"/>
                  </a:cubicBezTo>
                  <a:cubicBezTo>
                    <a:pt x="9460" y="10003"/>
                    <a:pt x="9543" y="10181"/>
                    <a:pt x="9564" y="10298"/>
                  </a:cubicBezTo>
                  <a:lnTo>
                    <a:pt x="9564" y="10298"/>
                  </a:lnTo>
                  <a:cubicBezTo>
                    <a:pt x="9548" y="10145"/>
                    <a:pt x="9502" y="9685"/>
                    <a:pt x="9530" y="9685"/>
                  </a:cubicBezTo>
                  <a:cubicBezTo>
                    <a:pt x="9537" y="9685"/>
                    <a:pt x="9550" y="9718"/>
                    <a:pt x="9570" y="9798"/>
                  </a:cubicBezTo>
                  <a:lnTo>
                    <a:pt x="9570" y="10018"/>
                  </a:lnTo>
                  <a:cubicBezTo>
                    <a:pt x="9570" y="10348"/>
                    <a:pt x="9570" y="10678"/>
                    <a:pt x="9570" y="11008"/>
                  </a:cubicBezTo>
                  <a:cubicBezTo>
                    <a:pt x="9570" y="11106"/>
                    <a:pt x="9570" y="11204"/>
                    <a:pt x="9570" y="11382"/>
                  </a:cubicBezTo>
                  <a:lnTo>
                    <a:pt x="9570" y="11382"/>
                  </a:lnTo>
                  <a:cubicBezTo>
                    <a:pt x="9515" y="11543"/>
                    <a:pt x="9472" y="11727"/>
                    <a:pt x="9462" y="11914"/>
                  </a:cubicBezTo>
                  <a:lnTo>
                    <a:pt x="9462" y="11914"/>
                  </a:lnTo>
                  <a:cubicBezTo>
                    <a:pt x="9425" y="11994"/>
                    <a:pt x="9382" y="12075"/>
                    <a:pt x="9350" y="12107"/>
                  </a:cubicBezTo>
                  <a:cubicBezTo>
                    <a:pt x="9260" y="12197"/>
                    <a:pt x="8950" y="12580"/>
                    <a:pt x="8840" y="12838"/>
                  </a:cubicBezTo>
                  <a:lnTo>
                    <a:pt x="8840" y="12838"/>
                  </a:lnTo>
                  <a:cubicBezTo>
                    <a:pt x="8723" y="12954"/>
                    <a:pt x="8560" y="13118"/>
                    <a:pt x="8470" y="13207"/>
                  </a:cubicBezTo>
                  <a:lnTo>
                    <a:pt x="8415" y="13262"/>
                  </a:lnTo>
                  <a:lnTo>
                    <a:pt x="8415" y="13262"/>
                  </a:lnTo>
                  <a:cubicBezTo>
                    <a:pt x="8332" y="13317"/>
                    <a:pt x="8250" y="13372"/>
                    <a:pt x="8140" y="13427"/>
                  </a:cubicBezTo>
                  <a:cubicBezTo>
                    <a:pt x="7810" y="13647"/>
                    <a:pt x="7370" y="13867"/>
                    <a:pt x="7040" y="13977"/>
                  </a:cubicBezTo>
                  <a:cubicBezTo>
                    <a:pt x="6270" y="14417"/>
                    <a:pt x="5610" y="15187"/>
                    <a:pt x="5390" y="16067"/>
                  </a:cubicBezTo>
                  <a:cubicBezTo>
                    <a:pt x="5170" y="16947"/>
                    <a:pt x="5280" y="17937"/>
                    <a:pt x="5830" y="18707"/>
                  </a:cubicBezTo>
                  <a:cubicBezTo>
                    <a:pt x="6270" y="19477"/>
                    <a:pt x="6930" y="20027"/>
                    <a:pt x="7810" y="20357"/>
                  </a:cubicBezTo>
                  <a:cubicBezTo>
                    <a:pt x="8018" y="20383"/>
                    <a:pt x="8232" y="20396"/>
                    <a:pt x="8447" y="20396"/>
                  </a:cubicBezTo>
                  <a:cubicBezTo>
                    <a:pt x="9145" y="20396"/>
                    <a:pt x="9862" y="20253"/>
                    <a:pt x="10450" y="19917"/>
                  </a:cubicBezTo>
                  <a:lnTo>
                    <a:pt x="10340" y="19917"/>
                  </a:lnTo>
                  <a:cubicBezTo>
                    <a:pt x="14079" y="18267"/>
                    <a:pt x="16389" y="14527"/>
                    <a:pt x="16389" y="10458"/>
                  </a:cubicBezTo>
                  <a:cubicBezTo>
                    <a:pt x="16389" y="6498"/>
                    <a:pt x="14189" y="2978"/>
                    <a:pt x="10670" y="1109"/>
                  </a:cubicBezTo>
                  <a:cubicBezTo>
                    <a:pt x="9089" y="390"/>
                    <a:pt x="7367" y="0"/>
                    <a:pt x="56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7" name="Google Shape;1637;p39"/>
            <p:cNvSpPr/>
            <p:nvPr/>
          </p:nvSpPr>
          <p:spPr>
            <a:xfrm>
              <a:off x="4597325" y="3047200"/>
              <a:ext cx="452800" cy="509275"/>
            </a:xfrm>
            <a:custGeom>
              <a:avLst/>
              <a:gdLst/>
              <a:ahLst/>
              <a:cxnLst/>
              <a:rect l="l" t="t" r="r" b="b"/>
              <a:pathLst>
                <a:path w="18112" h="20371" extrusionOk="0">
                  <a:moveTo>
                    <a:pt x="9714" y="7338"/>
                  </a:moveTo>
                  <a:cubicBezTo>
                    <a:pt x="9718" y="7338"/>
                    <a:pt x="9730" y="7348"/>
                    <a:pt x="9753" y="7370"/>
                  </a:cubicBezTo>
                  <a:lnTo>
                    <a:pt x="9788" y="7457"/>
                  </a:lnTo>
                  <a:lnTo>
                    <a:pt x="9788" y="7457"/>
                  </a:lnTo>
                  <a:cubicBezTo>
                    <a:pt x="9738" y="7388"/>
                    <a:pt x="9705" y="7338"/>
                    <a:pt x="9714" y="7338"/>
                  </a:cubicBezTo>
                  <a:close/>
                  <a:moveTo>
                    <a:pt x="9965" y="7693"/>
                  </a:moveTo>
                  <a:lnTo>
                    <a:pt x="10083" y="7810"/>
                  </a:lnTo>
                  <a:cubicBezTo>
                    <a:pt x="10115" y="7858"/>
                    <a:pt x="10126" y="7878"/>
                    <a:pt x="10122" y="7878"/>
                  </a:cubicBezTo>
                  <a:cubicBezTo>
                    <a:pt x="10114" y="7878"/>
                    <a:pt x="10045" y="7794"/>
                    <a:pt x="9965" y="7693"/>
                  </a:cubicBezTo>
                  <a:close/>
                  <a:moveTo>
                    <a:pt x="10468" y="9003"/>
                  </a:moveTo>
                  <a:cubicBezTo>
                    <a:pt x="10482" y="9086"/>
                    <a:pt x="10513" y="9222"/>
                    <a:pt x="10566" y="9428"/>
                  </a:cubicBezTo>
                  <a:lnTo>
                    <a:pt x="10566" y="9428"/>
                  </a:lnTo>
                  <a:cubicBezTo>
                    <a:pt x="10529" y="9258"/>
                    <a:pt x="10508" y="9105"/>
                    <a:pt x="10468" y="9003"/>
                  </a:cubicBezTo>
                  <a:close/>
                  <a:moveTo>
                    <a:pt x="10566" y="9428"/>
                  </a:moveTo>
                  <a:cubicBezTo>
                    <a:pt x="10583" y="9509"/>
                    <a:pt x="10604" y="9594"/>
                    <a:pt x="10633" y="9680"/>
                  </a:cubicBezTo>
                  <a:cubicBezTo>
                    <a:pt x="10607" y="9586"/>
                    <a:pt x="10585" y="9502"/>
                    <a:pt x="10566" y="9428"/>
                  </a:cubicBezTo>
                  <a:close/>
                  <a:moveTo>
                    <a:pt x="10283" y="11480"/>
                  </a:moveTo>
                  <a:lnTo>
                    <a:pt x="10283" y="11480"/>
                  </a:lnTo>
                  <a:cubicBezTo>
                    <a:pt x="10265" y="11539"/>
                    <a:pt x="10238" y="11588"/>
                    <a:pt x="10206" y="11632"/>
                  </a:cubicBezTo>
                  <a:lnTo>
                    <a:pt x="10206" y="11632"/>
                  </a:lnTo>
                  <a:cubicBezTo>
                    <a:pt x="10222" y="11601"/>
                    <a:pt x="10250" y="11544"/>
                    <a:pt x="10283" y="11480"/>
                  </a:cubicBezTo>
                  <a:close/>
                  <a:moveTo>
                    <a:pt x="9777" y="1"/>
                  </a:moveTo>
                  <a:cubicBezTo>
                    <a:pt x="9472" y="1"/>
                    <a:pt x="9166" y="37"/>
                    <a:pt x="8873" y="111"/>
                  </a:cubicBezTo>
                  <a:cubicBezTo>
                    <a:pt x="7993" y="331"/>
                    <a:pt x="7333" y="881"/>
                    <a:pt x="6783" y="1651"/>
                  </a:cubicBezTo>
                  <a:cubicBezTo>
                    <a:pt x="6013" y="3190"/>
                    <a:pt x="6343" y="5610"/>
                    <a:pt x="8103" y="6380"/>
                  </a:cubicBezTo>
                  <a:lnTo>
                    <a:pt x="7993" y="6380"/>
                  </a:lnTo>
                  <a:cubicBezTo>
                    <a:pt x="8323" y="6490"/>
                    <a:pt x="8653" y="6710"/>
                    <a:pt x="8983" y="6820"/>
                  </a:cubicBezTo>
                  <a:lnTo>
                    <a:pt x="9313" y="7040"/>
                  </a:lnTo>
                  <a:cubicBezTo>
                    <a:pt x="9478" y="7177"/>
                    <a:pt x="9533" y="7226"/>
                    <a:pt x="9528" y="7226"/>
                  </a:cubicBezTo>
                  <a:cubicBezTo>
                    <a:pt x="9516" y="7226"/>
                    <a:pt x="9176" y="6964"/>
                    <a:pt x="9142" y="6964"/>
                  </a:cubicBezTo>
                  <a:cubicBezTo>
                    <a:pt x="9132" y="6964"/>
                    <a:pt x="9148" y="6985"/>
                    <a:pt x="9203" y="7040"/>
                  </a:cubicBezTo>
                  <a:cubicBezTo>
                    <a:pt x="9514" y="7247"/>
                    <a:pt x="9629" y="7357"/>
                    <a:pt x="9826" y="7553"/>
                  </a:cubicBezTo>
                  <a:lnTo>
                    <a:pt x="9826" y="7553"/>
                  </a:lnTo>
                  <a:lnTo>
                    <a:pt x="9973" y="7920"/>
                  </a:lnTo>
                  <a:cubicBezTo>
                    <a:pt x="10126" y="8073"/>
                    <a:pt x="10226" y="8226"/>
                    <a:pt x="10309" y="8417"/>
                  </a:cubicBezTo>
                  <a:lnTo>
                    <a:pt x="10309" y="8417"/>
                  </a:lnTo>
                  <a:cubicBezTo>
                    <a:pt x="10333" y="8536"/>
                    <a:pt x="10413" y="8723"/>
                    <a:pt x="10413" y="8910"/>
                  </a:cubicBezTo>
                  <a:cubicBezTo>
                    <a:pt x="10435" y="8932"/>
                    <a:pt x="10453" y="8964"/>
                    <a:pt x="10468" y="9003"/>
                  </a:cubicBezTo>
                  <a:lnTo>
                    <a:pt x="10468" y="9003"/>
                  </a:lnTo>
                  <a:cubicBezTo>
                    <a:pt x="10455" y="8927"/>
                    <a:pt x="10456" y="8895"/>
                    <a:pt x="10465" y="8895"/>
                  </a:cubicBezTo>
                  <a:cubicBezTo>
                    <a:pt x="10490" y="8895"/>
                    <a:pt x="10576" y="9123"/>
                    <a:pt x="10633" y="9350"/>
                  </a:cubicBezTo>
                  <a:cubicBezTo>
                    <a:pt x="10743" y="9680"/>
                    <a:pt x="10633" y="9680"/>
                    <a:pt x="10633" y="9790"/>
                  </a:cubicBezTo>
                  <a:lnTo>
                    <a:pt x="10633" y="10292"/>
                  </a:lnTo>
                  <a:lnTo>
                    <a:pt x="10633" y="10292"/>
                  </a:lnTo>
                  <a:cubicBezTo>
                    <a:pt x="10603" y="10479"/>
                    <a:pt x="10563" y="10729"/>
                    <a:pt x="10523" y="10890"/>
                  </a:cubicBezTo>
                  <a:cubicBezTo>
                    <a:pt x="10468" y="11000"/>
                    <a:pt x="10413" y="11137"/>
                    <a:pt x="10358" y="11275"/>
                  </a:cubicBezTo>
                  <a:lnTo>
                    <a:pt x="10358" y="11275"/>
                  </a:lnTo>
                  <a:lnTo>
                    <a:pt x="10303" y="11330"/>
                  </a:lnTo>
                  <a:cubicBezTo>
                    <a:pt x="10303" y="11367"/>
                    <a:pt x="10299" y="11401"/>
                    <a:pt x="10294" y="11433"/>
                  </a:cubicBezTo>
                  <a:lnTo>
                    <a:pt x="10294" y="11433"/>
                  </a:lnTo>
                  <a:cubicBezTo>
                    <a:pt x="10264" y="11504"/>
                    <a:pt x="10235" y="11572"/>
                    <a:pt x="10205" y="11633"/>
                  </a:cubicBezTo>
                  <a:lnTo>
                    <a:pt x="10205" y="11633"/>
                  </a:lnTo>
                  <a:cubicBezTo>
                    <a:pt x="10169" y="11683"/>
                    <a:pt x="10126" y="11726"/>
                    <a:pt x="10083" y="11769"/>
                  </a:cubicBezTo>
                  <a:cubicBezTo>
                    <a:pt x="10010" y="11987"/>
                    <a:pt x="9650" y="12397"/>
                    <a:pt x="9667" y="12397"/>
                  </a:cubicBezTo>
                  <a:cubicBezTo>
                    <a:pt x="9675" y="12397"/>
                    <a:pt x="9784" y="12288"/>
                    <a:pt x="10083" y="11989"/>
                  </a:cubicBezTo>
                  <a:lnTo>
                    <a:pt x="10083" y="11989"/>
                  </a:lnTo>
                  <a:cubicBezTo>
                    <a:pt x="9973" y="12209"/>
                    <a:pt x="9753" y="12429"/>
                    <a:pt x="9533" y="12649"/>
                  </a:cubicBezTo>
                  <a:lnTo>
                    <a:pt x="9423" y="12759"/>
                  </a:lnTo>
                  <a:lnTo>
                    <a:pt x="9423" y="12759"/>
                  </a:lnTo>
                  <a:cubicBezTo>
                    <a:pt x="9093" y="12979"/>
                    <a:pt x="8873" y="13089"/>
                    <a:pt x="8543" y="13199"/>
                  </a:cubicBezTo>
                  <a:cubicBezTo>
                    <a:pt x="8370" y="13314"/>
                    <a:pt x="8341" y="13354"/>
                    <a:pt x="8381" y="13354"/>
                  </a:cubicBezTo>
                  <a:cubicBezTo>
                    <a:pt x="8393" y="13354"/>
                    <a:pt x="8411" y="13351"/>
                    <a:pt x="8434" y="13345"/>
                  </a:cubicBezTo>
                  <a:lnTo>
                    <a:pt x="8434" y="13345"/>
                  </a:lnTo>
                  <a:cubicBezTo>
                    <a:pt x="8368" y="13386"/>
                    <a:pt x="8299" y="13419"/>
                    <a:pt x="8213" y="13419"/>
                  </a:cubicBezTo>
                  <a:cubicBezTo>
                    <a:pt x="8054" y="13419"/>
                    <a:pt x="7952" y="13477"/>
                    <a:pt x="7825" y="13509"/>
                  </a:cubicBezTo>
                  <a:lnTo>
                    <a:pt x="7825" y="13509"/>
                  </a:lnTo>
                  <a:cubicBezTo>
                    <a:pt x="7883" y="13502"/>
                    <a:pt x="7925" y="13498"/>
                    <a:pt x="7937" y="13498"/>
                  </a:cubicBezTo>
                  <a:cubicBezTo>
                    <a:pt x="7954" y="13498"/>
                    <a:pt x="7912" y="13506"/>
                    <a:pt x="7773" y="13529"/>
                  </a:cubicBezTo>
                  <a:lnTo>
                    <a:pt x="7663" y="13529"/>
                  </a:lnTo>
                  <a:cubicBezTo>
                    <a:pt x="7724" y="13529"/>
                    <a:pt x="7776" y="13521"/>
                    <a:pt x="7825" y="13509"/>
                  </a:cubicBezTo>
                  <a:lnTo>
                    <a:pt x="7825" y="13509"/>
                  </a:lnTo>
                  <a:cubicBezTo>
                    <a:pt x="7775" y="13514"/>
                    <a:pt x="7712" y="13522"/>
                    <a:pt x="7649" y="13529"/>
                  </a:cubicBezTo>
                  <a:lnTo>
                    <a:pt x="6673" y="13529"/>
                  </a:lnTo>
                  <a:cubicBezTo>
                    <a:pt x="6673" y="13419"/>
                    <a:pt x="6013" y="13419"/>
                    <a:pt x="5903" y="13419"/>
                  </a:cubicBezTo>
                  <a:cubicBezTo>
                    <a:pt x="5536" y="13318"/>
                    <a:pt x="5187" y="13272"/>
                    <a:pt x="4858" y="13272"/>
                  </a:cubicBezTo>
                  <a:cubicBezTo>
                    <a:pt x="1235" y="13272"/>
                    <a:pt x="0" y="18910"/>
                    <a:pt x="4033" y="20019"/>
                  </a:cubicBezTo>
                  <a:cubicBezTo>
                    <a:pt x="4984" y="20256"/>
                    <a:pt x="5955" y="20371"/>
                    <a:pt x="6921" y="20371"/>
                  </a:cubicBezTo>
                  <a:cubicBezTo>
                    <a:pt x="8189" y="20371"/>
                    <a:pt x="9446" y="20173"/>
                    <a:pt x="10633" y="19799"/>
                  </a:cubicBezTo>
                  <a:cubicBezTo>
                    <a:pt x="12722" y="19029"/>
                    <a:pt x="14482" y="17709"/>
                    <a:pt x="15692" y="15839"/>
                  </a:cubicBezTo>
                  <a:cubicBezTo>
                    <a:pt x="17892" y="12539"/>
                    <a:pt x="18112" y="8360"/>
                    <a:pt x="16352" y="4950"/>
                  </a:cubicBezTo>
                  <a:cubicBezTo>
                    <a:pt x="15362" y="2860"/>
                    <a:pt x="13602" y="1321"/>
                    <a:pt x="11512"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8" name="Google Shape;1638;p39"/>
            <p:cNvSpPr/>
            <p:nvPr/>
          </p:nvSpPr>
          <p:spPr>
            <a:xfrm>
              <a:off x="3958475" y="3047000"/>
              <a:ext cx="409725" cy="509925"/>
            </a:xfrm>
            <a:custGeom>
              <a:avLst/>
              <a:gdLst/>
              <a:ahLst/>
              <a:cxnLst/>
              <a:rect l="l" t="t" r="r" b="b"/>
              <a:pathLst>
                <a:path w="16389" h="20397" extrusionOk="0">
                  <a:moveTo>
                    <a:pt x="8864" y="8322"/>
                  </a:moveTo>
                  <a:lnTo>
                    <a:pt x="8909" y="8368"/>
                  </a:lnTo>
                  <a:cubicBezTo>
                    <a:pt x="8948" y="8426"/>
                    <a:pt x="8963" y="8450"/>
                    <a:pt x="8961" y="8450"/>
                  </a:cubicBezTo>
                  <a:cubicBezTo>
                    <a:pt x="8958" y="8450"/>
                    <a:pt x="8918" y="8396"/>
                    <a:pt x="8864" y="8322"/>
                  </a:cubicBezTo>
                  <a:close/>
                  <a:moveTo>
                    <a:pt x="9563" y="10295"/>
                  </a:moveTo>
                  <a:cubicBezTo>
                    <a:pt x="9567" y="10314"/>
                    <a:pt x="9569" y="10332"/>
                    <a:pt x="9569" y="10348"/>
                  </a:cubicBezTo>
                  <a:cubicBezTo>
                    <a:pt x="9569" y="10348"/>
                    <a:pt x="9567" y="10328"/>
                    <a:pt x="9563" y="10295"/>
                  </a:cubicBezTo>
                  <a:close/>
                  <a:moveTo>
                    <a:pt x="9349" y="11997"/>
                  </a:moveTo>
                  <a:cubicBezTo>
                    <a:pt x="9349" y="12068"/>
                    <a:pt x="9215" y="12317"/>
                    <a:pt x="9204" y="12317"/>
                  </a:cubicBezTo>
                  <a:cubicBezTo>
                    <a:pt x="9197" y="12317"/>
                    <a:pt x="9230" y="12236"/>
                    <a:pt x="9349" y="11997"/>
                  </a:cubicBezTo>
                  <a:close/>
                  <a:moveTo>
                    <a:pt x="8579" y="13097"/>
                  </a:moveTo>
                  <a:cubicBezTo>
                    <a:pt x="8557" y="13120"/>
                    <a:pt x="8530" y="13142"/>
                    <a:pt x="8501" y="13164"/>
                  </a:cubicBezTo>
                  <a:lnTo>
                    <a:pt x="8501" y="13164"/>
                  </a:lnTo>
                  <a:cubicBezTo>
                    <a:pt x="8548" y="13125"/>
                    <a:pt x="8579" y="13097"/>
                    <a:pt x="8579" y="13097"/>
                  </a:cubicBezTo>
                  <a:close/>
                  <a:moveTo>
                    <a:pt x="5627" y="0"/>
                  </a:moveTo>
                  <a:cubicBezTo>
                    <a:pt x="4704" y="0"/>
                    <a:pt x="3775" y="110"/>
                    <a:pt x="2860" y="339"/>
                  </a:cubicBezTo>
                  <a:cubicBezTo>
                    <a:pt x="990" y="889"/>
                    <a:pt x="0" y="2758"/>
                    <a:pt x="440" y="4628"/>
                  </a:cubicBezTo>
                  <a:cubicBezTo>
                    <a:pt x="894" y="6078"/>
                    <a:pt x="2243" y="7080"/>
                    <a:pt x="3689" y="7080"/>
                  </a:cubicBezTo>
                  <a:cubicBezTo>
                    <a:pt x="3997" y="7080"/>
                    <a:pt x="4310" y="7035"/>
                    <a:pt x="4620" y="6938"/>
                  </a:cubicBezTo>
                  <a:lnTo>
                    <a:pt x="5280" y="6828"/>
                  </a:lnTo>
                  <a:lnTo>
                    <a:pt x="6380" y="6828"/>
                  </a:lnTo>
                  <a:cubicBezTo>
                    <a:pt x="6600" y="6828"/>
                    <a:pt x="6917" y="6926"/>
                    <a:pt x="6779" y="6926"/>
                  </a:cubicBezTo>
                  <a:cubicBezTo>
                    <a:pt x="6710" y="6926"/>
                    <a:pt x="6526" y="6901"/>
                    <a:pt x="6160" y="6828"/>
                  </a:cubicBezTo>
                  <a:lnTo>
                    <a:pt x="6160" y="6828"/>
                  </a:lnTo>
                  <a:lnTo>
                    <a:pt x="6600" y="6938"/>
                  </a:lnTo>
                  <a:cubicBezTo>
                    <a:pt x="6820" y="7011"/>
                    <a:pt x="7040" y="7085"/>
                    <a:pt x="7260" y="7158"/>
                  </a:cubicBezTo>
                  <a:lnTo>
                    <a:pt x="7260" y="7158"/>
                  </a:lnTo>
                  <a:lnTo>
                    <a:pt x="7700" y="7378"/>
                  </a:lnTo>
                  <a:lnTo>
                    <a:pt x="7920" y="7488"/>
                  </a:lnTo>
                  <a:lnTo>
                    <a:pt x="7920" y="7488"/>
                  </a:lnTo>
                  <a:cubicBezTo>
                    <a:pt x="8360" y="7818"/>
                    <a:pt x="8360" y="7818"/>
                    <a:pt x="8579" y="8038"/>
                  </a:cubicBezTo>
                  <a:lnTo>
                    <a:pt x="8690" y="8148"/>
                  </a:lnTo>
                  <a:lnTo>
                    <a:pt x="8690" y="8148"/>
                  </a:lnTo>
                  <a:cubicBezTo>
                    <a:pt x="8800" y="8258"/>
                    <a:pt x="9019" y="8698"/>
                    <a:pt x="9129" y="8918"/>
                  </a:cubicBezTo>
                  <a:cubicBezTo>
                    <a:pt x="9230" y="9018"/>
                    <a:pt x="9239" y="9210"/>
                    <a:pt x="9323" y="9326"/>
                  </a:cubicBezTo>
                  <a:lnTo>
                    <a:pt x="9323" y="9326"/>
                  </a:lnTo>
                  <a:cubicBezTo>
                    <a:pt x="9399" y="9521"/>
                    <a:pt x="9459" y="9744"/>
                    <a:pt x="9459" y="9908"/>
                  </a:cubicBezTo>
                  <a:lnTo>
                    <a:pt x="9459" y="10018"/>
                  </a:lnTo>
                  <a:cubicBezTo>
                    <a:pt x="9459" y="10348"/>
                    <a:pt x="9459" y="10678"/>
                    <a:pt x="9459" y="11008"/>
                  </a:cubicBezTo>
                  <a:cubicBezTo>
                    <a:pt x="9459" y="11118"/>
                    <a:pt x="9459" y="11228"/>
                    <a:pt x="9459" y="11447"/>
                  </a:cubicBezTo>
                  <a:cubicBezTo>
                    <a:pt x="9459" y="11447"/>
                    <a:pt x="9546" y="10752"/>
                    <a:pt x="9566" y="10752"/>
                  </a:cubicBezTo>
                  <a:cubicBezTo>
                    <a:pt x="9568" y="10752"/>
                    <a:pt x="9569" y="10763"/>
                    <a:pt x="9569" y="10788"/>
                  </a:cubicBezTo>
                  <a:cubicBezTo>
                    <a:pt x="9569" y="10898"/>
                    <a:pt x="9569" y="11008"/>
                    <a:pt x="9569" y="11118"/>
                  </a:cubicBezTo>
                  <a:cubicBezTo>
                    <a:pt x="9482" y="11292"/>
                    <a:pt x="9464" y="11535"/>
                    <a:pt x="9406" y="11793"/>
                  </a:cubicBezTo>
                  <a:lnTo>
                    <a:pt x="9406" y="11793"/>
                  </a:lnTo>
                  <a:cubicBezTo>
                    <a:pt x="9362" y="11894"/>
                    <a:pt x="9289" y="12058"/>
                    <a:pt x="9239" y="12107"/>
                  </a:cubicBezTo>
                  <a:cubicBezTo>
                    <a:pt x="9147" y="12200"/>
                    <a:pt x="8820" y="12605"/>
                    <a:pt x="8719" y="12862"/>
                  </a:cubicBezTo>
                  <a:lnTo>
                    <a:pt x="8719" y="12862"/>
                  </a:lnTo>
                  <a:cubicBezTo>
                    <a:pt x="8631" y="12976"/>
                    <a:pt x="8527" y="13124"/>
                    <a:pt x="8360" y="13207"/>
                  </a:cubicBezTo>
                  <a:lnTo>
                    <a:pt x="8250" y="13317"/>
                  </a:lnTo>
                  <a:cubicBezTo>
                    <a:pt x="8215" y="13352"/>
                    <a:pt x="8188" y="13380"/>
                    <a:pt x="8167" y="13401"/>
                  </a:cubicBezTo>
                  <a:lnTo>
                    <a:pt x="8167" y="13401"/>
                  </a:lnTo>
                  <a:cubicBezTo>
                    <a:pt x="8157" y="13410"/>
                    <a:pt x="8148" y="13419"/>
                    <a:pt x="8140" y="13427"/>
                  </a:cubicBezTo>
                  <a:cubicBezTo>
                    <a:pt x="7700" y="13647"/>
                    <a:pt x="7370" y="13867"/>
                    <a:pt x="6930" y="13977"/>
                  </a:cubicBezTo>
                  <a:cubicBezTo>
                    <a:pt x="6160" y="14417"/>
                    <a:pt x="5610" y="15187"/>
                    <a:pt x="5390" y="16067"/>
                  </a:cubicBezTo>
                  <a:cubicBezTo>
                    <a:pt x="5170" y="16947"/>
                    <a:pt x="5280" y="17937"/>
                    <a:pt x="5720" y="18707"/>
                  </a:cubicBezTo>
                  <a:cubicBezTo>
                    <a:pt x="6160" y="19477"/>
                    <a:pt x="6930" y="20027"/>
                    <a:pt x="7810" y="20357"/>
                  </a:cubicBezTo>
                  <a:cubicBezTo>
                    <a:pt x="8017" y="20383"/>
                    <a:pt x="8225" y="20396"/>
                    <a:pt x="8433" y="20396"/>
                  </a:cubicBezTo>
                  <a:cubicBezTo>
                    <a:pt x="9105" y="20396"/>
                    <a:pt x="9777" y="20253"/>
                    <a:pt x="10449" y="19917"/>
                  </a:cubicBezTo>
                  <a:lnTo>
                    <a:pt x="10339" y="19917"/>
                  </a:lnTo>
                  <a:cubicBezTo>
                    <a:pt x="14079" y="18267"/>
                    <a:pt x="16389" y="14527"/>
                    <a:pt x="16389" y="10458"/>
                  </a:cubicBezTo>
                  <a:cubicBezTo>
                    <a:pt x="16389" y="6498"/>
                    <a:pt x="14189" y="2978"/>
                    <a:pt x="10669" y="1109"/>
                  </a:cubicBezTo>
                  <a:cubicBezTo>
                    <a:pt x="9088" y="390"/>
                    <a:pt x="7367" y="0"/>
                    <a:pt x="56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9" name="Google Shape;1639;p39"/>
            <p:cNvSpPr/>
            <p:nvPr/>
          </p:nvSpPr>
          <p:spPr>
            <a:xfrm>
              <a:off x="3266450" y="3047200"/>
              <a:ext cx="452825" cy="509275"/>
            </a:xfrm>
            <a:custGeom>
              <a:avLst/>
              <a:gdLst/>
              <a:ahLst/>
              <a:cxnLst/>
              <a:rect l="l" t="t" r="r" b="b"/>
              <a:pathLst>
                <a:path w="18113" h="20371" extrusionOk="0">
                  <a:moveTo>
                    <a:pt x="9715" y="7338"/>
                  </a:moveTo>
                  <a:cubicBezTo>
                    <a:pt x="9719" y="7338"/>
                    <a:pt x="9731" y="7348"/>
                    <a:pt x="9753" y="7370"/>
                  </a:cubicBezTo>
                  <a:lnTo>
                    <a:pt x="9794" y="7471"/>
                  </a:lnTo>
                  <a:lnTo>
                    <a:pt x="9794" y="7471"/>
                  </a:lnTo>
                  <a:cubicBezTo>
                    <a:pt x="9741" y="7394"/>
                    <a:pt x="9705" y="7338"/>
                    <a:pt x="9715" y="7338"/>
                  </a:cubicBezTo>
                  <a:close/>
                  <a:moveTo>
                    <a:pt x="10469" y="9003"/>
                  </a:moveTo>
                  <a:cubicBezTo>
                    <a:pt x="10483" y="9086"/>
                    <a:pt x="10513" y="9222"/>
                    <a:pt x="10566" y="9428"/>
                  </a:cubicBezTo>
                  <a:lnTo>
                    <a:pt x="10566" y="9428"/>
                  </a:lnTo>
                  <a:cubicBezTo>
                    <a:pt x="10530" y="9258"/>
                    <a:pt x="10509" y="9105"/>
                    <a:pt x="10469" y="9003"/>
                  </a:cubicBezTo>
                  <a:close/>
                  <a:moveTo>
                    <a:pt x="10566" y="9428"/>
                  </a:moveTo>
                  <a:cubicBezTo>
                    <a:pt x="10584" y="9509"/>
                    <a:pt x="10605" y="9594"/>
                    <a:pt x="10633" y="9680"/>
                  </a:cubicBezTo>
                  <a:cubicBezTo>
                    <a:pt x="10608" y="9586"/>
                    <a:pt x="10585" y="9502"/>
                    <a:pt x="10566" y="9428"/>
                  </a:cubicBezTo>
                  <a:close/>
                  <a:moveTo>
                    <a:pt x="10283" y="11480"/>
                  </a:moveTo>
                  <a:cubicBezTo>
                    <a:pt x="10266" y="11539"/>
                    <a:pt x="10239" y="11588"/>
                    <a:pt x="10207" y="11632"/>
                  </a:cubicBezTo>
                  <a:lnTo>
                    <a:pt x="10207" y="11632"/>
                  </a:lnTo>
                  <a:cubicBezTo>
                    <a:pt x="10223" y="11601"/>
                    <a:pt x="10251" y="11544"/>
                    <a:pt x="10283" y="11480"/>
                  </a:cubicBezTo>
                  <a:close/>
                  <a:moveTo>
                    <a:pt x="9778" y="1"/>
                  </a:moveTo>
                  <a:cubicBezTo>
                    <a:pt x="9472" y="1"/>
                    <a:pt x="9167" y="37"/>
                    <a:pt x="8873" y="111"/>
                  </a:cubicBezTo>
                  <a:cubicBezTo>
                    <a:pt x="7993" y="331"/>
                    <a:pt x="7334" y="881"/>
                    <a:pt x="6784" y="1651"/>
                  </a:cubicBezTo>
                  <a:cubicBezTo>
                    <a:pt x="6014" y="3190"/>
                    <a:pt x="6344" y="5610"/>
                    <a:pt x="8103" y="6380"/>
                  </a:cubicBezTo>
                  <a:lnTo>
                    <a:pt x="7993" y="6380"/>
                  </a:lnTo>
                  <a:cubicBezTo>
                    <a:pt x="8323" y="6490"/>
                    <a:pt x="8653" y="6710"/>
                    <a:pt x="8983" y="6820"/>
                  </a:cubicBezTo>
                  <a:lnTo>
                    <a:pt x="9313" y="7040"/>
                  </a:lnTo>
                  <a:cubicBezTo>
                    <a:pt x="9478" y="7177"/>
                    <a:pt x="9533" y="7226"/>
                    <a:pt x="9528" y="7226"/>
                  </a:cubicBezTo>
                  <a:cubicBezTo>
                    <a:pt x="9516" y="7226"/>
                    <a:pt x="9177" y="6964"/>
                    <a:pt x="9143" y="6964"/>
                  </a:cubicBezTo>
                  <a:cubicBezTo>
                    <a:pt x="9133" y="6964"/>
                    <a:pt x="9148" y="6985"/>
                    <a:pt x="9203" y="7040"/>
                  </a:cubicBezTo>
                  <a:cubicBezTo>
                    <a:pt x="9514" y="7247"/>
                    <a:pt x="9630" y="7357"/>
                    <a:pt x="9827" y="7553"/>
                  </a:cubicBezTo>
                  <a:lnTo>
                    <a:pt x="9827" y="7553"/>
                  </a:lnTo>
                  <a:lnTo>
                    <a:pt x="9973" y="7920"/>
                  </a:lnTo>
                  <a:cubicBezTo>
                    <a:pt x="10126" y="8073"/>
                    <a:pt x="10226" y="8226"/>
                    <a:pt x="10310" y="8417"/>
                  </a:cubicBezTo>
                  <a:lnTo>
                    <a:pt x="10310" y="8417"/>
                  </a:lnTo>
                  <a:cubicBezTo>
                    <a:pt x="10334" y="8536"/>
                    <a:pt x="10413" y="8723"/>
                    <a:pt x="10413" y="8910"/>
                  </a:cubicBezTo>
                  <a:cubicBezTo>
                    <a:pt x="10436" y="8932"/>
                    <a:pt x="10454" y="8964"/>
                    <a:pt x="10469" y="9003"/>
                  </a:cubicBezTo>
                  <a:lnTo>
                    <a:pt x="10469" y="9003"/>
                  </a:lnTo>
                  <a:cubicBezTo>
                    <a:pt x="10456" y="8927"/>
                    <a:pt x="10456" y="8895"/>
                    <a:pt x="10466" y="8895"/>
                  </a:cubicBezTo>
                  <a:cubicBezTo>
                    <a:pt x="10490" y="8895"/>
                    <a:pt x="10576" y="9123"/>
                    <a:pt x="10633" y="9350"/>
                  </a:cubicBezTo>
                  <a:cubicBezTo>
                    <a:pt x="10743" y="9680"/>
                    <a:pt x="10633" y="9680"/>
                    <a:pt x="10633" y="9790"/>
                  </a:cubicBezTo>
                  <a:lnTo>
                    <a:pt x="10633" y="10292"/>
                  </a:lnTo>
                  <a:lnTo>
                    <a:pt x="10633" y="10292"/>
                  </a:lnTo>
                  <a:cubicBezTo>
                    <a:pt x="10604" y="10479"/>
                    <a:pt x="10563" y="10729"/>
                    <a:pt x="10523" y="10890"/>
                  </a:cubicBezTo>
                  <a:cubicBezTo>
                    <a:pt x="10468" y="11000"/>
                    <a:pt x="10413" y="11137"/>
                    <a:pt x="10358" y="11275"/>
                  </a:cubicBezTo>
                  <a:lnTo>
                    <a:pt x="10358" y="11275"/>
                  </a:lnTo>
                  <a:lnTo>
                    <a:pt x="10303" y="11330"/>
                  </a:lnTo>
                  <a:cubicBezTo>
                    <a:pt x="10303" y="11367"/>
                    <a:pt x="10300" y="11401"/>
                    <a:pt x="10294" y="11433"/>
                  </a:cubicBezTo>
                  <a:lnTo>
                    <a:pt x="10294" y="11433"/>
                  </a:lnTo>
                  <a:cubicBezTo>
                    <a:pt x="10265" y="11504"/>
                    <a:pt x="10235" y="11572"/>
                    <a:pt x="10206" y="11633"/>
                  </a:cubicBezTo>
                  <a:lnTo>
                    <a:pt x="10206" y="11633"/>
                  </a:lnTo>
                  <a:cubicBezTo>
                    <a:pt x="10170" y="11683"/>
                    <a:pt x="10126" y="11726"/>
                    <a:pt x="10083" y="11769"/>
                  </a:cubicBezTo>
                  <a:cubicBezTo>
                    <a:pt x="10011" y="11987"/>
                    <a:pt x="9650" y="12397"/>
                    <a:pt x="9667" y="12397"/>
                  </a:cubicBezTo>
                  <a:cubicBezTo>
                    <a:pt x="9676" y="12397"/>
                    <a:pt x="9784" y="12288"/>
                    <a:pt x="10083" y="11989"/>
                  </a:cubicBezTo>
                  <a:lnTo>
                    <a:pt x="10083" y="11989"/>
                  </a:lnTo>
                  <a:cubicBezTo>
                    <a:pt x="9973" y="12209"/>
                    <a:pt x="9753" y="12429"/>
                    <a:pt x="9533" y="12649"/>
                  </a:cubicBezTo>
                  <a:lnTo>
                    <a:pt x="9423" y="12759"/>
                  </a:lnTo>
                  <a:lnTo>
                    <a:pt x="9423" y="12759"/>
                  </a:lnTo>
                  <a:cubicBezTo>
                    <a:pt x="9093" y="12979"/>
                    <a:pt x="8873" y="13089"/>
                    <a:pt x="8543" y="13199"/>
                  </a:cubicBezTo>
                  <a:cubicBezTo>
                    <a:pt x="8371" y="13314"/>
                    <a:pt x="8341" y="13354"/>
                    <a:pt x="8382" y="13354"/>
                  </a:cubicBezTo>
                  <a:cubicBezTo>
                    <a:pt x="8394" y="13354"/>
                    <a:pt x="8412" y="13351"/>
                    <a:pt x="8434" y="13345"/>
                  </a:cubicBezTo>
                  <a:lnTo>
                    <a:pt x="8434" y="13345"/>
                  </a:lnTo>
                  <a:cubicBezTo>
                    <a:pt x="8369" y="13386"/>
                    <a:pt x="8299" y="13419"/>
                    <a:pt x="8213" y="13419"/>
                  </a:cubicBezTo>
                  <a:cubicBezTo>
                    <a:pt x="8054" y="13419"/>
                    <a:pt x="7953" y="13477"/>
                    <a:pt x="7826" y="13509"/>
                  </a:cubicBezTo>
                  <a:lnTo>
                    <a:pt x="7826" y="13509"/>
                  </a:lnTo>
                  <a:cubicBezTo>
                    <a:pt x="7883" y="13502"/>
                    <a:pt x="7926" y="13498"/>
                    <a:pt x="7938" y="13498"/>
                  </a:cubicBezTo>
                  <a:cubicBezTo>
                    <a:pt x="7954" y="13498"/>
                    <a:pt x="7913" y="13506"/>
                    <a:pt x="7773" y="13529"/>
                  </a:cubicBezTo>
                  <a:lnTo>
                    <a:pt x="7663" y="13529"/>
                  </a:lnTo>
                  <a:cubicBezTo>
                    <a:pt x="7724" y="13529"/>
                    <a:pt x="7777" y="13521"/>
                    <a:pt x="7826" y="13509"/>
                  </a:cubicBezTo>
                  <a:lnTo>
                    <a:pt x="7826" y="13509"/>
                  </a:lnTo>
                  <a:cubicBezTo>
                    <a:pt x="7775" y="13514"/>
                    <a:pt x="7713" y="13522"/>
                    <a:pt x="7650" y="13529"/>
                  </a:cubicBezTo>
                  <a:lnTo>
                    <a:pt x="6674" y="13529"/>
                  </a:lnTo>
                  <a:cubicBezTo>
                    <a:pt x="6674" y="13419"/>
                    <a:pt x="6014" y="13419"/>
                    <a:pt x="5904" y="13419"/>
                  </a:cubicBezTo>
                  <a:cubicBezTo>
                    <a:pt x="5537" y="13318"/>
                    <a:pt x="5188" y="13272"/>
                    <a:pt x="4859" y="13272"/>
                  </a:cubicBezTo>
                  <a:cubicBezTo>
                    <a:pt x="1236" y="13272"/>
                    <a:pt x="1" y="18910"/>
                    <a:pt x="4034" y="20019"/>
                  </a:cubicBezTo>
                  <a:cubicBezTo>
                    <a:pt x="4985" y="20256"/>
                    <a:pt x="5956" y="20371"/>
                    <a:pt x="6921" y="20371"/>
                  </a:cubicBezTo>
                  <a:cubicBezTo>
                    <a:pt x="8189" y="20371"/>
                    <a:pt x="9447" y="20173"/>
                    <a:pt x="10633" y="19799"/>
                  </a:cubicBezTo>
                  <a:cubicBezTo>
                    <a:pt x="12723" y="19029"/>
                    <a:pt x="14483" y="17709"/>
                    <a:pt x="15693" y="15839"/>
                  </a:cubicBezTo>
                  <a:cubicBezTo>
                    <a:pt x="17892" y="12539"/>
                    <a:pt x="18112" y="8360"/>
                    <a:pt x="16353" y="4950"/>
                  </a:cubicBezTo>
                  <a:cubicBezTo>
                    <a:pt x="15363" y="2860"/>
                    <a:pt x="13603" y="1321"/>
                    <a:pt x="11513" y="441"/>
                  </a:cubicBezTo>
                  <a:cubicBezTo>
                    <a:pt x="11000" y="147"/>
                    <a:pt x="10389" y="1"/>
                    <a:pt x="97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0" name="Google Shape;1640;p39"/>
            <p:cNvSpPr/>
            <p:nvPr/>
          </p:nvSpPr>
          <p:spPr>
            <a:xfrm>
              <a:off x="2627600" y="3047000"/>
              <a:ext cx="412500" cy="509925"/>
            </a:xfrm>
            <a:custGeom>
              <a:avLst/>
              <a:gdLst/>
              <a:ahLst/>
              <a:cxnLst/>
              <a:rect l="l" t="t" r="r" b="b"/>
              <a:pathLst>
                <a:path w="16500" h="20397" extrusionOk="0">
                  <a:moveTo>
                    <a:pt x="8758" y="8138"/>
                  </a:moveTo>
                  <a:lnTo>
                    <a:pt x="8758" y="8138"/>
                  </a:lnTo>
                  <a:cubicBezTo>
                    <a:pt x="8772" y="8144"/>
                    <a:pt x="8786" y="8148"/>
                    <a:pt x="8800" y="8148"/>
                  </a:cubicBezTo>
                  <a:cubicBezTo>
                    <a:pt x="8800" y="8162"/>
                    <a:pt x="8806" y="8183"/>
                    <a:pt x="8816" y="8208"/>
                  </a:cubicBezTo>
                  <a:lnTo>
                    <a:pt x="8816" y="8208"/>
                  </a:lnTo>
                  <a:cubicBezTo>
                    <a:pt x="8797" y="8184"/>
                    <a:pt x="8777" y="8161"/>
                    <a:pt x="8758" y="8138"/>
                  </a:cubicBezTo>
                  <a:close/>
                  <a:moveTo>
                    <a:pt x="9179" y="8695"/>
                  </a:moveTo>
                  <a:cubicBezTo>
                    <a:pt x="9182" y="8695"/>
                    <a:pt x="9200" y="8728"/>
                    <a:pt x="9240" y="8808"/>
                  </a:cubicBezTo>
                  <a:lnTo>
                    <a:pt x="9308" y="9011"/>
                  </a:lnTo>
                  <a:lnTo>
                    <a:pt x="9308" y="9011"/>
                  </a:lnTo>
                  <a:cubicBezTo>
                    <a:pt x="9238" y="8851"/>
                    <a:pt x="9172" y="8695"/>
                    <a:pt x="9179" y="8695"/>
                  </a:cubicBezTo>
                  <a:close/>
                  <a:moveTo>
                    <a:pt x="9460" y="11997"/>
                  </a:moveTo>
                  <a:cubicBezTo>
                    <a:pt x="9460" y="12068"/>
                    <a:pt x="9370" y="12317"/>
                    <a:pt x="9363" y="12317"/>
                  </a:cubicBezTo>
                  <a:cubicBezTo>
                    <a:pt x="9358" y="12317"/>
                    <a:pt x="9380" y="12236"/>
                    <a:pt x="9460" y="11997"/>
                  </a:cubicBezTo>
                  <a:close/>
                  <a:moveTo>
                    <a:pt x="8690" y="13097"/>
                  </a:moveTo>
                  <a:lnTo>
                    <a:pt x="8690" y="13097"/>
                  </a:lnTo>
                  <a:cubicBezTo>
                    <a:pt x="8668" y="13120"/>
                    <a:pt x="8645" y="13142"/>
                    <a:pt x="8622" y="13164"/>
                  </a:cubicBezTo>
                  <a:lnTo>
                    <a:pt x="8622" y="13164"/>
                  </a:lnTo>
                  <a:cubicBezTo>
                    <a:pt x="8662" y="13126"/>
                    <a:pt x="8689" y="13099"/>
                    <a:pt x="8690" y="13097"/>
                  </a:cubicBezTo>
                  <a:close/>
                  <a:moveTo>
                    <a:pt x="8603" y="13183"/>
                  </a:moveTo>
                  <a:cubicBezTo>
                    <a:pt x="8595" y="13192"/>
                    <a:pt x="8588" y="13200"/>
                    <a:pt x="8580" y="13207"/>
                  </a:cubicBezTo>
                  <a:lnTo>
                    <a:pt x="8576" y="13210"/>
                  </a:lnTo>
                  <a:lnTo>
                    <a:pt x="8576" y="13210"/>
                  </a:lnTo>
                  <a:cubicBezTo>
                    <a:pt x="8585" y="13201"/>
                    <a:pt x="8594" y="13192"/>
                    <a:pt x="8603" y="13183"/>
                  </a:cubicBezTo>
                  <a:close/>
                  <a:moveTo>
                    <a:pt x="5658" y="0"/>
                  </a:moveTo>
                  <a:cubicBezTo>
                    <a:pt x="4717" y="0"/>
                    <a:pt x="3776" y="110"/>
                    <a:pt x="2861" y="339"/>
                  </a:cubicBezTo>
                  <a:cubicBezTo>
                    <a:pt x="1101" y="889"/>
                    <a:pt x="1" y="2758"/>
                    <a:pt x="551" y="4628"/>
                  </a:cubicBezTo>
                  <a:cubicBezTo>
                    <a:pt x="1004" y="6078"/>
                    <a:pt x="2354" y="7080"/>
                    <a:pt x="3799" y="7080"/>
                  </a:cubicBezTo>
                  <a:cubicBezTo>
                    <a:pt x="4108" y="7080"/>
                    <a:pt x="4421" y="7035"/>
                    <a:pt x="4730" y="6938"/>
                  </a:cubicBezTo>
                  <a:lnTo>
                    <a:pt x="5390" y="6828"/>
                  </a:lnTo>
                  <a:lnTo>
                    <a:pt x="6380" y="6828"/>
                  </a:lnTo>
                  <a:cubicBezTo>
                    <a:pt x="6600" y="6828"/>
                    <a:pt x="6967" y="6926"/>
                    <a:pt x="6828" y="6926"/>
                  </a:cubicBezTo>
                  <a:cubicBezTo>
                    <a:pt x="6759" y="6926"/>
                    <a:pt x="6564" y="6901"/>
                    <a:pt x="6160" y="6828"/>
                  </a:cubicBezTo>
                  <a:lnTo>
                    <a:pt x="6160" y="6828"/>
                  </a:lnTo>
                  <a:lnTo>
                    <a:pt x="6600" y="6938"/>
                  </a:lnTo>
                  <a:cubicBezTo>
                    <a:pt x="6898" y="7013"/>
                    <a:pt x="7146" y="7087"/>
                    <a:pt x="7378" y="7162"/>
                  </a:cubicBezTo>
                  <a:lnTo>
                    <a:pt x="7378" y="7162"/>
                  </a:lnTo>
                  <a:lnTo>
                    <a:pt x="7810" y="7378"/>
                  </a:lnTo>
                  <a:lnTo>
                    <a:pt x="8140" y="7598"/>
                  </a:lnTo>
                  <a:lnTo>
                    <a:pt x="8150" y="7603"/>
                  </a:lnTo>
                  <a:lnTo>
                    <a:pt x="8150" y="7603"/>
                  </a:lnTo>
                  <a:cubicBezTo>
                    <a:pt x="8389" y="7822"/>
                    <a:pt x="8485" y="7847"/>
                    <a:pt x="8580" y="8038"/>
                  </a:cubicBezTo>
                  <a:lnTo>
                    <a:pt x="8890" y="8347"/>
                  </a:lnTo>
                  <a:lnTo>
                    <a:pt x="8890" y="8347"/>
                  </a:lnTo>
                  <a:cubicBezTo>
                    <a:pt x="8996" y="8527"/>
                    <a:pt x="9167" y="8771"/>
                    <a:pt x="9240" y="8918"/>
                  </a:cubicBezTo>
                  <a:cubicBezTo>
                    <a:pt x="9240" y="8991"/>
                    <a:pt x="9289" y="9114"/>
                    <a:pt x="9354" y="9220"/>
                  </a:cubicBezTo>
                  <a:lnTo>
                    <a:pt x="9354" y="9220"/>
                  </a:lnTo>
                  <a:cubicBezTo>
                    <a:pt x="9376" y="9434"/>
                    <a:pt x="9473" y="9714"/>
                    <a:pt x="9570" y="9908"/>
                  </a:cubicBezTo>
                  <a:cubicBezTo>
                    <a:pt x="9570" y="9943"/>
                    <a:pt x="9570" y="9980"/>
                    <a:pt x="9570" y="10018"/>
                  </a:cubicBezTo>
                  <a:cubicBezTo>
                    <a:pt x="9680" y="10348"/>
                    <a:pt x="9680" y="10678"/>
                    <a:pt x="9570" y="11008"/>
                  </a:cubicBezTo>
                  <a:cubicBezTo>
                    <a:pt x="9570" y="11118"/>
                    <a:pt x="9570" y="11228"/>
                    <a:pt x="9570" y="11447"/>
                  </a:cubicBezTo>
                  <a:cubicBezTo>
                    <a:pt x="9570" y="11447"/>
                    <a:pt x="9639" y="11173"/>
                    <a:pt x="9680" y="10969"/>
                  </a:cubicBezTo>
                  <a:lnTo>
                    <a:pt x="9680" y="10969"/>
                  </a:lnTo>
                  <a:cubicBezTo>
                    <a:pt x="9680" y="11019"/>
                    <a:pt x="9680" y="11068"/>
                    <a:pt x="9680" y="11118"/>
                  </a:cubicBezTo>
                  <a:cubicBezTo>
                    <a:pt x="9680" y="11315"/>
                    <a:pt x="9592" y="11600"/>
                    <a:pt x="9494" y="11894"/>
                  </a:cubicBezTo>
                  <a:lnTo>
                    <a:pt x="9494" y="11894"/>
                  </a:lnTo>
                  <a:cubicBezTo>
                    <a:pt x="9443" y="11981"/>
                    <a:pt x="9385" y="12072"/>
                    <a:pt x="9350" y="12107"/>
                  </a:cubicBezTo>
                  <a:cubicBezTo>
                    <a:pt x="9350" y="12209"/>
                    <a:pt x="8883" y="12683"/>
                    <a:pt x="8810" y="12929"/>
                  </a:cubicBezTo>
                  <a:lnTo>
                    <a:pt x="8810" y="12929"/>
                  </a:lnTo>
                  <a:cubicBezTo>
                    <a:pt x="8727" y="13017"/>
                    <a:pt x="8665" y="13112"/>
                    <a:pt x="8605" y="13180"/>
                  </a:cubicBezTo>
                  <a:lnTo>
                    <a:pt x="8605" y="13180"/>
                  </a:lnTo>
                  <a:cubicBezTo>
                    <a:pt x="8594" y="13191"/>
                    <a:pt x="8583" y="13201"/>
                    <a:pt x="8571" y="13212"/>
                  </a:cubicBezTo>
                  <a:lnTo>
                    <a:pt x="8571" y="13212"/>
                  </a:lnTo>
                  <a:lnTo>
                    <a:pt x="8360" y="13317"/>
                  </a:lnTo>
                  <a:cubicBezTo>
                    <a:pt x="8334" y="13352"/>
                    <a:pt x="8314" y="13380"/>
                    <a:pt x="8300" y="13401"/>
                  </a:cubicBezTo>
                  <a:lnTo>
                    <a:pt x="8300" y="13401"/>
                  </a:lnTo>
                  <a:cubicBezTo>
                    <a:pt x="8284" y="13410"/>
                    <a:pt x="8267" y="13419"/>
                    <a:pt x="8250" y="13427"/>
                  </a:cubicBezTo>
                  <a:cubicBezTo>
                    <a:pt x="7920" y="13647"/>
                    <a:pt x="7480" y="13867"/>
                    <a:pt x="7040" y="13977"/>
                  </a:cubicBezTo>
                  <a:cubicBezTo>
                    <a:pt x="6270" y="14417"/>
                    <a:pt x="5720" y="15187"/>
                    <a:pt x="5500" y="16067"/>
                  </a:cubicBezTo>
                  <a:cubicBezTo>
                    <a:pt x="5280" y="16947"/>
                    <a:pt x="5390" y="17937"/>
                    <a:pt x="5830" y="18707"/>
                  </a:cubicBezTo>
                  <a:cubicBezTo>
                    <a:pt x="6270" y="19477"/>
                    <a:pt x="7040" y="20027"/>
                    <a:pt x="7920" y="20357"/>
                  </a:cubicBezTo>
                  <a:cubicBezTo>
                    <a:pt x="8128" y="20383"/>
                    <a:pt x="8336" y="20396"/>
                    <a:pt x="8542" y="20396"/>
                  </a:cubicBezTo>
                  <a:cubicBezTo>
                    <a:pt x="9209" y="20396"/>
                    <a:pt x="9862" y="20253"/>
                    <a:pt x="10450" y="19917"/>
                  </a:cubicBezTo>
                  <a:cubicBezTo>
                    <a:pt x="14079" y="18267"/>
                    <a:pt x="16499" y="14527"/>
                    <a:pt x="16499" y="10458"/>
                  </a:cubicBezTo>
                  <a:cubicBezTo>
                    <a:pt x="16389" y="6498"/>
                    <a:pt x="14299" y="2978"/>
                    <a:pt x="10780" y="1109"/>
                  </a:cubicBezTo>
                  <a:cubicBezTo>
                    <a:pt x="9199" y="390"/>
                    <a:pt x="7430" y="0"/>
                    <a:pt x="56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1" name="Google Shape;1641;p39"/>
            <p:cNvSpPr/>
            <p:nvPr/>
          </p:nvSpPr>
          <p:spPr>
            <a:xfrm>
              <a:off x="1935600" y="3047200"/>
              <a:ext cx="452800" cy="509275"/>
            </a:xfrm>
            <a:custGeom>
              <a:avLst/>
              <a:gdLst/>
              <a:ahLst/>
              <a:cxnLst/>
              <a:rect l="l" t="t" r="r" b="b"/>
              <a:pathLst>
                <a:path w="18112" h="20371" extrusionOk="0">
                  <a:moveTo>
                    <a:pt x="9714" y="7338"/>
                  </a:moveTo>
                  <a:cubicBezTo>
                    <a:pt x="9718" y="7338"/>
                    <a:pt x="9730" y="7348"/>
                    <a:pt x="9753" y="7370"/>
                  </a:cubicBezTo>
                  <a:lnTo>
                    <a:pt x="9788" y="7457"/>
                  </a:lnTo>
                  <a:lnTo>
                    <a:pt x="9788" y="7457"/>
                  </a:lnTo>
                  <a:cubicBezTo>
                    <a:pt x="9738" y="7388"/>
                    <a:pt x="9705" y="7338"/>
                    <a:pt x="9714" y="7338"/>
                  </a:cubicBezTo>
                  <a:close/>
                  <a:moveTo>
                    <a:pt x="9966" y="7693"/>
                  </a:moveTo>
                  <a:lnTo>
                    <a:pt x="10083" y="7810"/>
                  </a:lnTo>
                  <a:cubicBezTo>
                    <a:pt x="10115" y="7858"/>
                    <a:pt x="10126" y="7878"/>
                    <a:pt x="10122" y="7878"/>
                  </a:cubicBezTo>
                  <a:cubicBezTo>
                    <a:pt x="10114" y="7878"/>
                    <a:pt x="10045" y="7794"/>
                    <a:pt x="9966" y="7693"/>
                  </a:cubicBezTo>
                  <a:close/>
                  <a:moveTo>
                    <a:pt x="10468" y="9003"/>
                  </a:moveTo>
                  <a:cubicBezTo>
                    <a:pt x="10482" y="9086"/>
                    <a:pt x="10513" y="9222"/>
                    <a:pt x="10566" y="9428"/>
                  </a:cubicBezTo>
                  <a:lnTo>
                    <a:pt x="10566" y="9428"/>
                  </a:lnTo>
                  <a:cubicBezTo>
                    <a:pt x="10529" y="9258"/>
                    <a:pt x="10508" y="9105"/>
                    <a:pt x="10468" y="9003"/>
                  </a:cubicBezTo>
                  <a:close/>
                  <a:moveTo>
                    <a:pt x="10566" y="9428"/>
                  </a:moveTo>
                  <a:cubicBezTo>
                    <a:pt x="10583" y="9509"/>
                    <a:pt x="10604" y="9594"/>
                    <a:pt x="10633" y="9680"/>
                  </a:cubicBezTo>
                  <a:cubicBezTo>
                    <a:pt x="10607" y="9586"/>
                    <a:pt x="10585" y="9502"/>
                    <a:pt x="10566" y="9428"/>
                  </a:cubicBezTo>
                  <a:close/>
                  <a:moveTo>
                    <a:pt x="10283" y="11480"/>
                  </a:moveTo>
                  <a:cubicBezTo>
                    <a:pt x="10266" y="11539"/>
                    <a:pt x="10239" y="11588"/>
                    <a:pt x="10206" y="11632"/>
                  </a:cubicBezTo>
                  <a:lnTo>
                    <a:pt x="10206" y="11632"/>
                  </a:lnTo>
                  <a:cubicBezTo>
                    <a:pt x="10222" y="11601"/>
                    <a:pt x="10250" y="11544"/>
                    <a:pt x="10283" y="11480"/>
                  </a:cubicBezTo>
                  <a:close/>
                  <a:moveTo>
                    <a:pt x="9777" y="1"/>
                  </a:moveTo>
                  <a:cubicBezTo>
                    <a:pt x="9472" y="1"/>
                    <a:pt x="9166" y="37"/>
                    <a:pt x="8873" y="111"/>
                  </a:cubicBezTo>
                  <a:cubicBezTo>
                    <a:pt x="7993" y="331"/>
                    <a:pt x="7333" y="881"/>
                    <a:pt x="6783" y="1651"/>
                  </a:cubicBezTo>
                  <a:cubicBezTo>
                    <a:pt x="6013" y="3190"/>
                    <a:pt x="6343" y="5610"/>
                    <a:pt x="8103" y="6380"/>
                  </a:cubicBezTo>
                  <a:lnTo>
                    <a:pt x="7993" y="6380"/>
                  </a:lnTo>
                  <a:cubicBezTo>
                    <a:pt x="8323" y="6490"/>
                    <a:pt x="8653" y="6710"/>
                    <a:pt x="8983" y="6820"/>
                  </a:cubicBezTo>
                  <a:lnTo>
                    <a:pt x="9313" y="7040"/>
                  </a:lnTo>
                  <a:cubicBezTo>
                    <a:pt x="9478" y="7177"/>
                    <a:pt x="9533" y="7226"/>
                    <a:pt x="9528" y="7226"/>
                  </a:cubicBezTo>
                  <a:cubicBezTo>
                    <a:pt x="9516" y="7226"/>
                    <a:pt x="9176" y="6964"/>
                    <a:pt x="9142" y="6964"/>
                  </a:cubicBezTo>
                  <a:cubicBezTo>
                    <a:pt x="9133" y="6964"/>
                    <a:pt x="9148" y="6985"/>
                    <a:pt x="9203" y="7040"/>
                  </a:cubicBezTo>
                  <a:cubicBezTo>
                    <a:pt x="9514" y="7247"/>
                    <a:pt x="9630" y="7357"/>
                    <a:pt x="9826" y="7553"/>
                  </a:cubicBezTo>
                  <a:lnTo>
                    <a:pt x="9826" y="7553"/>
                  </a:lnTo>
                  <a:lnTo>
                    <a:pt x="9973" y="7920"/>
                  </a:lnTo>
                  <a:cubicBezTo>
                    <a:pt x="10126" y="8073"/>
                    <a:pt x="10226" y="8226"/>
                    <a:pt x="10310" y="8417"/>
                  </a:cubicBezTo>
                  <a:lnTo>
                    <a:pt x="10310" y="8417"/>
                  </a:lnTo>
                  <a:cubicBezTo>
                    <a:pt x="10333" y="8536"/>
                    <a:pt x="10413" y="8723"/>
                    <a:pt x="10413" y="8910"/>
                  </a:cubicBezTo>
                  <a:cubicBezTo>
                    <a:pt x="10435" y="8932"/>
                    <a:pt x="10453" y="8964"/>
                    <a:pt x="10468" y="9003"/>
                  </a:cubicBezTo>
                  <a:lnTo>
                    <a:pt x="10468" y="9003"/>
                  </a:lnTo>
                  <a:cubicBezTo>
                    <a:pt x="10455" y="8927"/>
                    <a:pt x="10456" y="8895"/>
                    <a:pt x="10465" y="8895"/>
                  </a:cubicBezTo>
                  <a:cubicBezTo>
                    <a:pt x="10490" y="8895"/>
                    <a:pt x="10576" y="9123"/>
                    <a:pt x="10633" y="9350"/>
                  </a:cubicBezTo>
                  <a:cubicBezTo>
                    <a:pt x="10743" y="9680"/>
                    <a:pt x="10633" y="9680"/>
                    <a:pt x="10633" y="9790"/>
                  </a:cubicBezTo>
                  <a:lnTo>
                    <a:pt x="10633" y="10292"/>
                  </a:lnTo>
                  <a:lnTo>
                    <a:pt x="10633" y="10292"/>
                  </a:lnTo>
                  <a:cubicBezTo>
                    <a:pt x="10603" y="10479"/>
                    <a:pt x="10563" y="10729"/>
                    <a:pt x="10523" y="10890"/>
                  </a:cubicBezTo>
                  <a:cubicBezTo>
                    <a:pt x="10468" y="11000"/>
                    <a:pt x="10413" y="11137"/>
                    <a:pt x="10358" y="11275"/>
                  </a:cubicBezTo>
                  <a:lnTo>
                    <a:pt x="10358" y="11275"/>
                  </a:lnTo>
                  <a:lnTo>
                    <a:pt x="10303" y="11330"/>
                  </a:lnTo>
                  <a:cubicBezTo>
                    <a:pt x="10303" y="11367"/>
                    <a:pt x="10300" y="11401"/>
                    <a:pt x="10294" y="11433"/>
                  </a:cubicBezTo>
                  <a:lnTo>
                    <a:pt x="10294" y="11433"/>
                  </a:lnTo>
                  <a:cubicBezTo>
                    <a:pt x="10264" y="11504"/>
                    <a:pt x="10235" y="11572"/>
                    <a:pt x="10206" y="11633"/>
                  </a:cubicBezTo>
                  <a:lnTo>
                    <a:pt x="10206" y="11633"/>
                  </a:lnTo>
                  <a:cubicBezTo>
                    <a:pt x="10169" y="11683"/>
                    <a:pt x="10126" y="11726"/>
                    <a:pt x="10083" y="11769"/>
                  </a:cubicBezTo>
                  <a:cubicBezTo>
                    <a:pt x="10010" y="11987"/>
                    <a:pt x="9650" y="12397"/>
                    <a:pt x="9667" y="12397"/>
                  </a:cubicBezTo>
                  <a:cubicBezTo>
                    <a:pt x="9675" y="12397"/>
                    <a:pt x="9784" y="12288"/>
                    <a:pt x="10083" y="11989"/>
                  </a:cubicBezTo>
                  <a:lnTo>
                    <a:pt x="10083" y="11989"/>
                  </a:lnTo>
                  <a:cubicBezTo>
                    <a:pt x="9973" y="12209"/>
                    <a:pt x="9753" y="12429"/>
                    <a:pt x="9533" y="12649"/>
                  </a:cubicBezTo>
                  <a:lnTo>
                    <a:pt x="9423" y="12759"/>
                  </a:lnTo>
                  <a:lnTo>
                    <a:pt x="9423" y="12759"/>
                  </a:lnTo>
                  <a:cubicBezTo>
                    <a:pt x="9093" y="12979"/>
                    <a:pt x="8873" y="13089"/>
                    <a:pt x="8543" y="13199"/>
                  </a:cubicBezTo>
                  <a:cubicBezTo>
                    <a:pt x="8370" y="13314"/>
                    <a:pt x="8341" y="13354"/>
                    <a:pt x="8381" y="13354"/>
                  </a:cubicBezTo>
                  <a:cubicBezTo>
                    <a:pt x="8393" y="13354"/>
                    <a:pt x="8411" y="13351"/>
                    <a:pt x="8434" y="13345"/>
                  </a:cubicBezTo>
                  <a:lnTo>
                    <a:pt x="8434" y="13345"/>
                  </a:lnTo>
                  <a:cubicBezTo>
                    <a:pt x="8368" y="13386"/>
                    <a:pt x="8299" y="13419"/>
                    <a:pt x="8213" y="13419"/>
                  </a:cubicBezTo>
                  <a:cubicBezTo>
                    <a:pt x="8054" y="13419"/>
                    <a:pt x="7953" y="13477"/>
                    <a:pt x="7825" y="13509"/>
                  </a:cubicBezTo>
                  <a:lnTo>
                    <a:pt x="7825" y="13509"/>
                  </a:lnTo>
                  <a:cubicBezTo>
                    <a:pt x="7883" y="13502"/>
                    <a:pt x="7925" y="13498"/>
                    <a:pt x="7937" y="13498"/>
                  </a:cubicBezTo>
                  <a:cubicBezTo>
                    <a:pt x="7954" y="13498"/>
                    <a:pt x="7913" y="13506"/>
                    <a:pt x="7773" y="13529"/>
                  </a:cubicBezTo>
                  <a:lnTo>
                    <a:pt x="7663" y="13529"/>
                  </a:lnTo>
                  <a:cubicBezTo>
                    <a:pt x="7724" y="13529"/>
                    <a:pt x="7777" y="13521"/>
                    <a:pt x="7825" y="13509"/>
                  </a:cubicBezTo>
                  <a:lnTo>
                    <a:pt x="7825" y="13509"/>
                  </a:lnTo>
                  <a:cubicBezTo>
                    <a:pt x="7775" y="13514"/>
                    <a:pt x="7713" y="13522"/>
                    <a:pt x="7649" y="13529"/>
                  </a:cubicBezTo>
                  <a:lnTo>
                    <a:pt x="6673" y="13529"/>
                  </a:lnTo>
                  <a:cubicBezTo>
                    <a:pt x="6673" y="13419"/>
                    <a:pt x="6013" y="13419"/>
                    <a:pt x="5903" y="13419"/>
                  </a:cubicBezTo>
                  <a:cubicBezTo>
                    <a:pt x="5537" y="13318"/>
                    <a:pt x="5188" y="13272"/>
                    <a:pt x="4858" y="13272"/>
                  </a:cubicBezTo>
                  <a:cubicBezTo>
                    <a:pt x="1236" y="13272"/>
                    <a:pt x="1" y="18910"/>
                    <a:pt x="4033" y="20019"/>
                  </a:cubicBezTo>
                  <a:cubicBezTo>
                    <a:pt x="4984" y="20256"/>
                    <a:pt x="5956" y="20371"/>
                    <a:pt x="6921" y="20371"/>
                  </a:cubicBezTo>
                  <a:cubicBezTo>
                    <a:pt x="8189" y="20371"/>
                    <a:pt x="9446" y="20173"/>
                    <a:pt x="10633" y="19799"/>
                  </a:cubicBezTo>
                  <a:cubicBezTo>
                    <a:pt x="12723" y="19029"/>
                    <a:pt x="14482" y="17709"/>
                    <a:pt x="15692" y="15839"/>
                  </a:cubicBezTo>
                  <a:cubicBezTo>
                    <a:pt x="17892" y="12539"/>
                    <a:pt x="18112" y="8360"/>
                    <a:pt x="16352" y="4950"/>
                  </a:cubicBezTo>
                  <a:cubicBezTo>
                    <a:pt x="15362" y="2860"/>
                    <a:pt x="13602" y="1321"/>
                    <a:pt x="11513"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2" name="Google Shape;1642;p39"/>
            <p:cNvSpPr/>
            <p:nvPr/>
          </p:nvSpPr>
          <p:spPr>
            <a:xfrm>
              <a:off x="1294000" y="3047000"/>
              <a:ext cx="412475" cy="508925"/>
            </a:xfrm>
            <a:custGeom>
              <a:avLst/>
              <a:gdLst/>
              <a:ahLst/>
              <a:cxnLst/>
              <a:rect l="l" t="t" r="r" b="b"/>
              <a:pathLst>
                <a:path w="16499" h="20357" extrusionOk="0">
                  <a:moveTo>
                    <a:pt x="9460" y="11887"/>
                  </a:moveTo>
                  <a:cubicBezTo>
                    <a:pt x="9460" y="12021"/>
                    <a:pt x="9378" y="12236"/>
                    <a:pt x="9364" y="12236"/>
                  </a:cubicBezTo>
                  <a:cubicBezTo>
                    <a:pt x="9355" y="12236"/>
                    <a:pt x="9373" y="12146"/>
                    <a:pt x="9460" y="11887"/>
                  </a:cubicBezTo>
                  <a:close/>
                  <a:moveTo>
                    <a:pt x="5737" y="0"/>
                  </a:moveTo>
                  <a:cubicBezTo>
                    <a:pt x="4814" y="0"/>
                    <a:pt x="3885" y="110"/>
                    <a:pt x="2970" y="339"/>
                  </a:cubicBezTo>
                  <a:cubicBezTo>
                    <a:pt x="1100" y="889"/>
                    <a:pt x="1" y="2758"/>
                    <a:pt x="551" y="4518"/>
                  </a:cubicBezTo>
                  <a:cubicBezTo>
                    <a:pt x="1013" y="6091"/>
                    <a:pt x="2332" y="7042"/>
                    <a:pt x="3853" y="7042"/>
                  </a:cubicBezTo>
                  <a:cubicBezTo>
                    <a:pt x="4139" y="7042"/>
                    <a:pt x="4433" y="7008"/>
                    <a:pt x="4730" y="6938"/>
                  </a:cubicBezTo>
                  <a:lnTo>
                    <a:pt x="5390" y="6828"/>
                  </a:lnTo>
                  <a:lnTo>
                    <a:pt x="6380" y="6828"/>
                  </a:lnTo>
                  <a:cubicBezTo>
                    <a:pt x="6600" y="6828"/>
                    <a:pt x="6967" y="6877"/>
                    <a:pt x="6828" y="6877"/>
                  </a:cubicBezTo>
                  <a:cubicBezTo>
                    <a:pt x="6759" y="6877"/>
                    <a:pt x="6563" y="6865"/>
                    <a:pt x="6160" y="6828"/>
                  </a:cubicBezTo>
                  <a:lnTo>
                    <a:pt x="6160" y="6828"/>
                  </a:lnTo>
                  <a:lnTo>
                    <a:pt x="6600" y="6938"/>
                  </a:lnTo>
                  <a:cubicBezTo>
                    <a:pt x="6843" y="6938"/>
                    <a:pt x="7145" y="6998"/>
                    <a:pt x="7420" y="7073"/>
                  </a:cubicBezTo>
                  <a:lnTo>
                    <a:pt x="7420" y="7073"/>
                  </a:lnTo>
                  <a:lnTo>
                    <a:pt x="7810" y="7268"/>
                  </a:lnTo>
                  <a:lnTo>
                    <a:pt x="8140" y="7488"/>
                  </a:lnTo>
                  <a:lnTo>
                    <a:pt x="8150" y="7493"/>
                  </a:lnTo>
                  <a:lnTo>
                    <a:pt x="8150" y="7493"/>
                  </a:lnTo>
                  <a:cubicBezTo>
                    <a:pt x="8389" y="7712"/>
                    <a:pt x="8484" y="7737"/>
                    <a:pt x="8580" y="7928"/>
                  </a:cubicBezTo>
                  <a:lnTo>
                    <a:pt x="8800" y="8148"/>
                  </a:lnTo>
                  <a:lnTo>
                    <a:pt x="8800" y="8148"/>
                  </a:lnTo>
                  <a:cubicBezTo>
                    <a:pt x="8800" y="8148"/>
                    <a:pt x="9130" y="8588"/>
                    <a:pt x="9240" y="8808"/>
                  </a:cubicBezTo>
                  <a:lnTo>
                    <a:pt x="9240" y="8808"/>
                  </a:lnTo>
                  <a:cubicBezTo>
                    <a:pt x="9240" y="8808"/>
                    <a:pt x="9240" y="8808"/>
                    <a:pt x="9240" y="8808"/>
                  </a:cubicBezTo>
                  <a:lnTo>
                    <a:pt x="9240" y="8808"/>
                  </a:lnTo>
                  <a:cubicBezTo>
                    <a:pt x="9240" y="8954"/>
                    <a:pt x="9288" y="9052"/>
                    <a:pt x="9353" y="9133"/>
                  </a:cubicBezTo>
                  <a:lnTo>
                    <a:pt x="9353" y="9133"/>
                  </a:lnTo>
                  <a:cubicBezTo>
                    <a:pt x="9370" y="9362"/>
                    <a:pt x="9441" y="9543"/>
                    <a:pt x="9521" y="9767"/>
                  </a:cubicBezTo>
                  <a:lnTo>
                    <a:pt x="9521" y="9767"/>
                  </a:lnTo>
                  <a:cubicBezTo>
                    <a:pt x="9520" y="9717"/>
                    <a:pt x="9522" y="9685"/>
                    <a:pt x="9529" y="9685"/>
                  </a:cubicBezTo>
                  <a:cubicBezTo>
                    <a:pt x="9537" y="9685"/>
                    <a:pt x="9550" y="9718"/>
                    <a:pt x="9570" y="9798"/>
                  </a:cubicBezTo>
                  <a:lnTo>
                    <a:pt x="9570" y="9908"/>
                  </a:lnTo>
                  <a:cubicBezTo>
                    <a:pt x="9553" y="9859"/>
                    <a:pt x="9537" y="9812"/>
                    <a:pt x="9521" y="9767"/>
                  </a:cubicBezTo>
                  <a:lnTo>
                    <a:pt x="9521" y="9767"/>
                  </a:lnTo>
                  <a:cubicBezTo>
                    <a:pt x="9525" y="9945"/>
                    <a:pt x="9570" y="10348"/>
                    <a:pt x="9570" y="10348"/>
                  </a:cubicBezTo>
                  <a:cubicBezTo>
                    <a:pt x="9570" y="10524"/>
                    <a:pt x="9570" y="10689"/>
                    <a:pt x="9570" y="10898"/>
                  </a:cubicBezTo>
                  <a:cubicBezTo>
                    <a:pt x="9570" y="11118"/>
                    <a:pt x="9570" y="11228"/>
                    <a:pt x="9570" y="11338"/>
                  </a:cubicBezTo>
                  <a:cubicBezTo>
                    <a:pt x="9570" y="11338"/>
                    <a:pt x="9638" y="11098"/>
                    <a:pt x="9680" y="10924"/>
                  </a:cubicBezTo>
                  <a:lnTo>
                    <a:pt x="9680" y="10924"/>
                  </a:lnTo>
                  <a:cubicBezTo>
                    <a:pt x="9680" y="10950"/>
                    <a:pt x="9680" y="10979"/>
                    <a:pt x="9680" y="11008"/>
                  </a:cubicBezTo>
                  <a:cubicBezTo>
                    <a:pt x="9680" y="11256"/>
                    <a:pt x="9617" y="11505"/>
                    <a:pt x="9539" y="11707"/>
                  </a:cubicBezTo>
                  <a:lnTo>
                    <a:pt x="9539" y="11707"/>
                  </a:lnTo>
                  <a:cubicBezTo>
                    <a:pt x="9480" y="11809"/>
                    <a:pt x="9396" y="11951"/>
                    <a:pt x="9350" y="11997"/>
                  </a:cubicBezTo>
                  <a:cubicBezTo>
                    <a:pt x="9350" y="12087"/>
                    <a:pt x="8982" y="12545"/>
                    <a:pt x="8848" y="12829"/>
                  </a:cubicBezTo>
                  <a:lnTo>
                    <a:pt x="8848" y="12829"/>
                  </a:lnTo>
                  <a:cubicBezTo>
                    <a:pt x="8755" y="12922"/>
                    <a:pt x="8649" y="13028"/>
                    <a:pt x="8470" y="13207"/>
                  </a:cubicBezTo>
                  <a:lnTo>
                    <a:pt x="8404" y="13273"/>
                  </a:lnTo>
                  <a:lnTo>
                    <a:pt x="8404" y="13273"/>
                  </a:lnTo>
                  <a:cubicBezTo>
                    <a:pt x="8345" y="13303"/>
                    <a:pt x="8290" y="13317"/>
                    <a:pt x="8250" y="13317"/>
                  </a:cubicBezTo>
                  <a:cubicBezTo>
                    <a:pt x="7810" y="13647"/>
                    <a:pt x="7480" y="13757"/>
                    <a:pt x="7040" y="13977"/>
                  </a:cubicBezTo>
                  <a:cubicBezTo>
                    <a:pt x="6270" y="14417"/>
                    <a:pt x="5720" y="15187"/>
                    <a:pt x="5500" y="16067"/>
                  </a:cubicBezTo>
                  <a:cubicBezTo>
                    <a:pt x="5280" y="16947"/>
                    <a:pt x="5390" y="17827"/>
                    <a:pt x="5830" y="18707"/>
                  </a:cubicBezTo>
                  <a:cubicBezTo>
                    <a:pt x="6270" y="19477"/>
                    <a:pt x="7040" y="20027"/>
                    <a:pt x="7920" y="20247"/>
                  </a:cubicBezTo>
                  <a:cubicBezTo>
                    <a:pt x="8213" y="20320"/>
                    <a:pt x="8506" y="20357"/>
                    <a:pt x="8800" y="20357"/>
                  </a:cubicBezTo>
                  <a:cubicBezTo>
                    <a:pt x="9386" y="20357"/>
                    <a:pt x="9973" y="20210"/>
                    <a:pt x="10559" y="19917"/>
                  </a:cubicBezTo>
                  <a:lnTo>
                    <a:pt x="10449" y="19917"/>
                  </a:lnTo>
                  <a:cubicBezTo>
                    <a:pt x="14189" y="18267"/>
                    <a:pt x="16499" y="14527"/>
                    <a:pt x="16499" y="10458"/>
                  </a:cubicBezTo>
                  <a:cubicBezTo>
                    <a:pt x="16499" y="6498"/>
                    <a:pt x="14299" y="2978"/>
                    <a:pt x="10779" y="1109"/>
                  </a:cubicBezTo>
                  <a:cubicBezTo>
                    <a:pt x="9199" y="390"/>
                    <a:pt x="7477" y="0"/>
                    <a:pt x="573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3" name="Google Shape;1643;p39"/>
            <p:cNvSpPr/>
            <p:nvPr/>
          </p:nvSpPr>
          <p:spPr>
            <a:xfrm>
              <a:off x="604750" y="3047200"/>
              <a:ext cx="452800" cy="509275"/>
            </a:xfrm>
            <a:custGeom>
              <a:avLst/>
              <a:gdLst/>
              <a:ahLst/>
              <a:cxnLst/>
              <a:rect l="l" t="t" r="r" b="b"/>
              <a:pathLst>
                <a:path w="18112" h="20371" extrusionOk="0">
                  <a:moveTo>
                    <a:pt x="9714" y="7338"/>
                  </a:moveTo>
                  <a:cubicBezTo>
                    <a:pt x="9718" y="7338"/>
                    <a:pt x="9730" y="7348"/>
                    <a:pt x="9752" y="7370"/>
                  </a:cubicBezTo>
                  <a:lnTo>
                    <a:pt x="9787" y="7457"/>
                  </a:lnTo>
                  <a:lnTo>
                    <a:pt x="9787" y="7457"/>
                  </a:lnTo>
                  <a:cubicBezTo>
                    <a:pt x="9737" y="7388"/>
                    <a:pt x="9705" y="7338"/>
                    <a:pt x="9714" y="7338"/>
                  </a:cubicBezTo>
                  <a:close/>
                  <a:moveTo>
                    <a:pt x="9965" y="7693"/>
                  </a:moveTo>
                  <a:lnTo>
                    <a:pt x="10082" y="7810"/>
                  </a:lnTo>
                  <a:cubicBezTo>
                    <a:pt x="10114" y="7858"/>
                    <a:pt x="10125" y="7878"/>
                    <a:pt x="10122" y="7878"/>
                  </a:cubicBezTo>
                  <a:cubicBezTo>
                    <a:pt x="10114" y="7878"/>
                    <a:pt x="10045" y="7794"/>
                    <a:pt x="9965" y="7693"/>
                  </a:cubicBezTo>
                  <a:close/>
                  <a:moveTo>
                    <a:pt x="10468" y="9003"/>
                  </a:moveTo>
                  <a:cubicBezTo>
                    <a:pt x="10482" y="9086"/>
                    <a:pt x="10512" y="9222"/>
                    <a:pt x="10565" y="9428"/>
                  </a:cubicBezTo>
                  <a:lnTo>
                    <a:pt x="10565" y="9428"/>
                  </a:lnTo>
                  <a:cubicBezTo>
                    <a:pt x="10529" y="9258"/>
                    <a:pt x="10508" y="9105"/>
                    <a:pt x="10468" y="9003"/>
                  </a:cubicBezTo>
                  <a:close/>
                  <a:moveTo>
                    <a:pt x="10565" y="9428"/>
                  </a:moveTo>
                  <a:cubicBezTo>
                    <a:pt x="10583" y="9509"/>
                    <a:pt x="10604" y="9594"/>
                    <a:pt x="10632" y="9680"/>
                  </a:cubicBezTo>
                  <a:cubicBezTo>
                    <a:pt x="10607" y="9586"/>
                    <a:pt x="10585" y="9502"/>
                    <a:pt x="10565" y="9428"/>
                  </a:cubicBezTo>
                  <a:close/>
                  <a:moveTo>
                    <a:pt x="10282" y="11480"/>
                  </a:moveTo>
                  <a:cubicBezTo>
                    <a:pt x="10265" y="11539"/>
                    <a:pt x="10238" y="11588"/>
                    <a:pt x="10206" y="11632"/>
                  </a:cubicBezTo>
                  <a:lnTo>
                    <a:pt x="10206" y="11632"/>
                  </a:lnTo>
                  <a:cubicBezTo>
                    <a:pt x="10222" y="11601"/>
                    <a:pt x="10250" y="11544"/>
                    <a:pt x="10282" y="11480"/>
                  </a:cubicBezTo>
                  <a:close/>
                  <a:moveTo>
                    <a:pt x="9777" y="1"/>
                  </a:moveTo>
                  <a:cubicBezTo>
                    <a:pt x="9471" y="1"/>
                    <a:pt x="9166" y="37"/>
                    <a:pt x="8873" y="111"/>
                  </a:cubicBezTo>
                  <a:cubicBezTo>
                    <a:pt x="7993" y="331"/>
                    <a:pt x="7333" y="881"/>
                    <a:pt x="6783" y="1651"/>
                  </a:cubicBezTo>
                  <a:cubicBezTo>
                    <a:pt x="6013" y="3190"/>
                    <a:pt x="6343" y="5610"/>
                    <a:pt x="8103" y="6380"/>
                  </a:cubicBezTo>
                  <a:lnTo>
                    <a:pt x="7993" y="6380"/>
                  </a:lnTo>
                  <a:cubicBezTo>
                    <a:pt x="8323" y="6490"/>
                    <a:pt x="8653" y="6710"/>
                    <a:pt x="8983" y="6820"/>
                  </a:cubicBezTo>
                  <a:lnTo>
                    <a:pt x="9312" y="7040"/>
                  </a:lnTo>
                  <a:cubicBezTo>
                    <a:pt x="9477" y="7177"/>
                    <a:pt x="9532" y="7226"/>
                    <a:pt x="9527" y="7226"/>
                  </a:cubicBezTo>
                  <a:cubicBezTo>
                    <a:pt x="9515" y="7226"/>
                    <a:pt x="9176" y="6964"/>
                    <a:pt x="9142" y="6964"/>
                  </a:cubicBezTo>
                  <a:cubicBezTo>
                    <a:pt x="9132" y="6964"/>
                    <a:pt x="9148" y="6985"/>
                    <a:pt x="9202" y="7040"/>
                  </a:cubicBezTo>
                  <a:cubicBezTo>
                    <a:pt x="9514" y="7247"/>
                    <a:pt x="9629" y="7357"/>
                    <a:pt x="9826" y="7553"/>
                  </a:cubicBezTo>
                  <a:lnTo>
                    <a:pt x="9826" y="7553"/>
                  </a:lnTo>
                  <a:lnTo>
                    <a:pt x="9972" y="7920"/>
                  </a:lnTo>
                  <a:cubicBezTo>
                    <a:pt x="10126" y="8073"/>
                    <a:pt x="10225" y="8226"/>
                    <a:pt x="10309" y="8417"/>
                  </a:cubicBezTo>
                  <a:lnTo>
                    <a:pt x="10309" y="8417"/>
                  </a:lnTo>
                  <a:cubicBezTo>
                    <a:pt x="10333" y="8536"/>
                    <a:pt x="10412" y="8723"/>
                    <a:pt x="10412" y="8910"/>
                  </a:cubicBezTo>
                  <a:cubicBezTo>
                    <a:pt x="10435" y="8932"/>
                    <a:pt x="10453" y="8964"/>
                    <a:pt x="10468" y="9003"/>
                  </a:cubicBezTo>
                  <a:lnTo>
                    <a:pt x="10468" y="9003"/>
                  </a:lnTo>
                  <a:cubicBezTo>
                    <a:pt x="10455" y="8927"/>
                    <a:pt x="10456" y="8895"/>
                    <a:pt x="10465" y="8895"/>
                  </a:cubicBezTo>
                  <a:cubicBezTo>
                    <a:pt x="10489" y="8895"/>
                    <a:pt x="10576" y="9123"/>
                    <a:pt x="10632" y="9350"/>
                  </a:cubicBezTo>
                  <a:cubicBezTo>
                    <a:pt x="10742" y="9680"/>
                    <a:pt x="10632" y="9680"/>
                    <a:pt x="10632" y="9790"/>
                  </a:cubicBezTo>
                  <a:lnTo>
                    <a:pt x="10632" y="10292"/>
                  </a:lnTo>
                  <a:lnTo>
                    <a:pt x="10632" y="10292"/>
                  </a:lnTo>
                  <a:cubicBezTo>
                    <a:pt x="10603" y="10479"/>
                    <a:pt x="10563" y="10729"/>
                    <a:pt x="10522" y="10890"/>
                  </a:cubicBezTo>
                  <a:cubicBezTo>
                    <a:pt x="10467" y="11000"/>
                    <a:pt x="10412" y="11137"/>
                    <a:pt x="10357" y="11275"/>
                  </a:cubicBezTo>
                  <a:lnTo>
                    <a:pt x="10357" y="11275"/>
                  </a:lnTo>
                  <a:lnTo>
                    <a:pt x="10302" y="11330"/>
                  </a:lnTo>
                  <a:cubicBezTo>
                    <a:pt x="10302" y="11367"/>
                    <a:pt x="10299" y="11401"/>
                    <a:pt x="10293" y="11433"/>
                  </a:cubicBezTo>
                  <a:lnTo>
                    <a:pt x="10293" y="11433"/>
                  </a:lnTo>
                  <a:cubicBezTo>
                    <a:pt x="10264" y="11504"/>
                    <a:pt x="10235" y="11572"/>
                    <a:pt x="10205" y="11633"/>
                  </a:cubicBezTo>
                  <a:lnTo>
                    <a:pt x="10205" y="11633"/>
                  </a:lnTo>
                  <a:cubicBezTo>
                    <a:pt x="10169" y="11683"/>
                    <a:pt x="10126" y="11726"/>
                    <a:pt x="10082" y="11769"/>
                  </a:cubicBezTo>
                  <a:cubicBezTo>
                    <a:pt x="10010" y="11987"/>
                    <a:pt x="9650" y="12397"/>
                    <a:pt x="9666" y="12397"/>
                  </a:cubicBezTo>
                  <a:cubicBezTo>
                    <a:pt x="9675" y="12397"/>
                    <a:pt x="9783" y="12288"/>
                    <a:pt x="10082" y="11989"/>
                  </a:cubicBezTo>
                  <a:lnTo>
                    <a:pt x="10082" y="11989"/>
                  </a:lnTo>
                  <a:cubicBezTo>
                    <a:pt x="9972" y="12209"/>
                    <a:pt x="9752" y="12429"/>
                    <a:pt x="9532" y="12649"/>
                  </a:cubicBezTo>
                  <a:lnTo>
                    <a:pt x="9422" y="12759"/>
                  </a:lnTo>
                  <a:lnTo>
                    <a:pt x="9422" y="12759"/>
                  </a:lnTo>
                  <a:cubicBezTo>
                    <a:pt x="9093" y="12979"/>
                    <a:pt x="8873" y="13089"/>
                    <a:pt x="8543" y="13199"/>
                  </a:cubicBezTo>
                  <a:cubicBezTo>
                    <a:pt x="8370" y="13314"/>
                    <a:pt x="8340" y="13354"/>
                    <a:pt x="8381" y="13354"/>
                  </a:cubicBezTo>
                  <a:cubicBezTo>
                    <a:pt x="8393" y="13354"/>
                    <a:pt x="8411" y="13351"/>
                    <a:pt x="8433" y="13345"/>
                  </a:cubicBezTo>
                  <a:lnTo>
                    <a:pt x="8433" y="13345"/>
                  </a:lnTo>
                  <a:cubicBezTo>
                    <a:pt x="8368" y="13386"/>
                    <a:pt x="8299" y="13419"/>
                    <a:pt x="8213" y="13419"/>
                  </a:cubicBezTo>
                  <a:cubicBezTo>
                    <a:pt x="8054" y="13419"/>
                    <a:pt x="7952" y="13477"/>
                    <a:pt x="7825" y="13509"/>
                  </a:cubicBezTo>
                  <a:lnTo>
                    <a:pt x="7825" y="13509"/>
                  </a:lnTo>
                  <a:cubicBezTo>
                    <a:pt x="7882" y="13502"/>
                    <a:pt x="7925" y="13498"/>
                    <a:pt x="7937" y="13498"/>
                  </a:cubicBezTo>
                  <a:cubicBezTo>
                    <a:pt x="7953" y="13498"/>
                    <a:pt x="7912" y="13506"/>
                    <a:pt x="7773" y="13529"/>
                  </a:cubicBezTo>
                  <a:lnTo>
                    <a:pt x="7663" y="13529"/>
                  </a:lnTo>
                  <a:cubicBezTo>
                    <a:pt x="7724" y="13529"/>
                    <a:pt x="7776" y="13521"/>
                    <a:pt x="7825" y="13509"/>
                  </a:cubicBezTo>
                  <a:lnTo>
                    <a:pt x="7825" y="13509"/>
                  </a:lnTo>
                  <a:cubicBezTo>
                    <a:pt x="7774" y="13514"/>
                    <a:pt x="7712" y="13522"/>
                    <a:pt x="7649" y="13529"/>
                  </a:cubicBezTo>
                  <a:lnTo>
                    <a:pt x="6673" y="13529"/>
                  </a:lnTo>
                  <a:cubicBezTo>
                    <a:pt x="6673" y="13419"/>
                    <a:pt x="6013" y="13419"/>
                    <a:pt x="5903" y="13419"/>
                  </a:cubicBezTo>
                  <a:cubicBezTo>
                    <a:pt x="5536" y="13318"/>
                    <a:pt x="5187" y="13272"/>
                    <a:pt x="4858" y="13272"/>
                  </a:cubicBezTo>
                  <a:cubicBezTo>
                    <a:pt x="1235" y="13272"/>
                    <a:pt x="0" y="18910"/>
                    <a:pt x="4033" y="20019"/>
                  </a:cubicBezTo>
                  <a:cubicBezTo>
                    <a:pt x="4984" y="20256"/>
                    <a:pt x="5955" y="20371"/>
                    <a:pt x="6920" y="20371"/>
                  </a:cubicBezTo>
                  <a:cubicBezTo>
                    <a:pt x="8188" y="20371"/>
                    <a:pt x="9446" y="20173"/>
                    <a:pt x="10632" y="19799"/>
                  </a:cubicBezTo>
                  <a:cubicBezTo>
                    <a:pt x="12722" y="19029"/>
                    <a:pt x="14482" y="17709"/>
                    <a:pt x="15692" y="15839"/>
                  </a:cubicBezTo>
                  <a:cubicBezTo>
                    <a:pt x="17892" y="12539"/>
                    <a:pt x="18112" y="8360"/>
                    <a:pt x="16352" y="4950"/>
                  </a:cubicBezTo>
                  <a:cubicBezTo>
                    <a:pt x="15362" y="2860"/>
                    <a:pt x="13602" y="1321"/>
                    <a:pt x="11512"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4" name="Google Shape;1644;p39"/>
            <p:cNvSpPr/>
            <p:nvPr/>
          </p:nvSpPr>
          <p:spPr>
            <a:xfrm>
              <a:off x="306850" y="3530150"/>
              <a:ext cx="409725" cy="509950"/>
            </a:xfrm>
            <a:custGeom>
              <a:avLst/>
              <a:gdLst/>
              <a:ahLst/>
              <a:cxnLst/>
              <a:rect l="l" t="t" r="r" b="b"/>
              <a:pathLst>
                <a:path w="16389" h="20398" extrusionOk="0">
                  <a:moveTo>
                    <a:pt x="7817" y="7236"/>
                  </a:moveTo>
                  <a:cubicBezTo>
                    <a:pt x="7765" y="7274"/>
                    <a:pt x="7722" y="7300"/>
                    <a:pt x="7700" y="7300"/>
                  </a:cubicBezTo>
                  <a:cubicBezTo>
                    <a:pt x="7743" y="7278"/>
                    <a:pt x="7781" y="7257"/>
                    <a:pt x="7817" y="7236"/>
                  </a:cubicBezTo>
                  <a:close/>
                  <a:moveTo>
                    <a:pt x="7186" y="8080"/>
                  </a:moveTo>
                  <a:cubicBezTo>
                    <a:pt x="7174" y="8080"/>
                    <a:pt x="7040" y="8330"/>
                    <a:pt x="7040" y="8400"/>
                  </a:cubicBezTo>
                  <a:cubicBezTo>
                    <a:pt x="7159" y="8161"/>
                    <a:pt x="7192" y="8080"/>
                    <a:pt x="7186" y="8080"/>
                  </a:cubicBezTo>
                  <a:close/>
                  <a:moveTo>
                    <a:pt x="6846" y="9552"/>
                  </a:moveTo>
                  <a:cubicBezTo>
                    <a:pt x="6836" y="9608"/>
                    <a:pt x="6828" y="9645"/>
                    <a:pt x="6824" y="9645"/>
                  </a:cubicBezTo>
                  <a:cubicBezTo>
                    <a:pt x="6821" y="9645"/>
                    <a:pt x="6820" y="9634"/>
                    <a:pt x="6820" y="9610"/>
                  </a:cubicBezTo>
                  <a:cubicBezTo>
                    <a:pt x="6831" y="9589"/>
                    <a:pt x="6839" y="9570"/>
                    <a:pt x="6846" y="9552"/>
                  </a:cubicBezTo>
                  <a:close/>
                  <a:moveTo>
                    <a:pt x="7428" y="11947"/>
                  </a:moveTo>
                  <a:cubicBezTo>
                    <a:pt x="7431" y="11947"/>
                    <a:pt x="7472" y="12001"/>
                    <a:pt x="7525" y="12075"/>
                  </a:cubicBezTo>
                  <a:lnTo>
                    <a:pt x="7525" y="12075"/>
                  </a:lnTo>
                  <a:lnTo>
                    <a:pt x="7480" y="12029"/>
                  </a:lnTo>
                  <a:cubicBezTo>
                    <a:pt x="7441" y="11971"/>
                    <a:pt x="7426" y="11947"/>
                    <a:pt x="7428" y="11947"/>
                  </a:cubicBezTo>
                  <a:close/>
                  <a:moveTo>
                    <a:pt x="9610" y="13471"/>
                  </a:moveTo>
                  <a:cubicBezTo>
                    <a:pt x="9680" y="13471"/>
                    <a:pt x="9863" y="13496"/>
                    <a:pt x="10230" y="13569"/>
                  </a:cubicBezTo>
                  <a:lnTo>
                    <a:pt x="10010" y="13569"/>
                  </a:lnTo>
                  <a:cubicBezTo>
                    <a:pt x="9790" y="13569"/>
                    <a:pt x="9472" y="13471"/>
                    <a:pt x="9610" y="13471"/>
                  </a:cubicBezTo>
                  <a:close/>
                  <a:moveTo>
                    <a:pt x="8067" y="1"/>
                  </a:moveTo>
                  <a:cubicBezTo>
                    <a:pt x="7394" y="1"/>
                    <a:pt x="6722" y="145"/>
                    <a:pt x="6050" y="481"/>
                  </a:cubicBezTo>
                  <a:cubicBezTo>
                    <a:pt x="2310" y="2130"/>
                    <a:pt x="1" y="5870"/>
                    <a:pt x="1" y="9940"/>
                  </a:cubicBezTo>
                  <a:cubicBezTo>
                    <a:pt x="1" y="13899"/>
                    <a:pt x="2200" y="17419"/>
                    <a:pt x="5720" y="19289"/>
                  </a:cubicBezTo>
                  <a:cubicBezTo>
                    <a:pt x="7301" y="20007"/>
                    <a:pt x="9023" y="20397"/>
                    <a:pt x="10762" y="20397"/>
                  </a:cubicBezTo>
                  <a:cubicBezTo>
                    <a:pt x="11686" y="20397"/>
                    <a:pt x="12614" y="20287"/>
                    <a:pt x="13529" y="20059"/>
                  </a:cubicBezTo>
                  <a:cubicBezTo>
                    <a:pt x="15399" y="19509"/>
                    <a:pt x="16389" y="17639"/>
                    <a:pt x="15949" y="15769"/>
                  </a:cubicBezTo>
                  <a:cubicBezTo>
                    <a:pt x="15481" y="14272"/>
                    <a:pt x="14058" y="13252"/>
                    <a:pt x="12492" y="13252"/>
                  </a:cubicBezTo>
                  <a:cubicBezTo>
                    <a:pt x="12218" y="13252"/>
                    <a:pt x="11938" y="13284"/>
                    <a:pt x="11659" y="13349"/>
                  </a:cubicBezTo>
                  <a:lnTo>
                    <a:pt x="11110" y="13569"/>
                  </a:lnTo>
                  <a:lnTo>
                    <a:pt x="10230" y="13569"/>
                  </a:lnTo>
                  <a:lnTo>
                    <a:pt x="9790" y="13459"/>
                  </a:lnTo>
                  <a:cubicBezTo>
                    <a:pt x="9570" y="13386"/>
                    <a:pt x="9350" y="13313"/>
                    <a:pt x="9130" y="13239"/>
                  </a:cubicBezTo>
                  <a:lnTo>
                    <a:pt x="9130" y="13239"/>
                  </a:lnTo>
                  <a:lnTo>
                    <a:pt x="8690" y="13019"/>
                  </a:lnTo>
                  <a:lnTo>
                    <a:pt x="8470" y="12909"/>
                  </a:lnTo>
                  <a:lnTo>
                    <a:pt x="8470" y="12909"/>
                  </a:lnTo>
                  <a:cubicBezTo>
                    <a:pt x="8470" y="12909"/>
                    <a:pt x="8470" y="12909"/>
                    <a:pt x="8470" y="12909"/>
                  </a:cubicBezTo>
                  <a:cubicBezTo>
                    <a:pt x="8030" y="12579"/>
                    <a:pt x="8030" y="12579"/>
                    <a:pt x="7810" y="12359"/>
                  </a:cubicBezTo>
                  <a:lnTo>
                    <a:pt x="7700" y="12249"/>
                  </a:lnTo>
                  <a:lnTo>
                    <a:pt x="7700" y="12249"/>
                  </a:lnTo>
                  <a:cubicBezTo>
                    <a:pt x="7700" y="12249"/>
                    <a:pt x="7700" y="12249"/>
                    <a:pt x="7700" y="12249"/>
                  </a:cubicBezTo>
                  <a:cubicBezTo>
                    <a:pt x="7590" y="12139"/>
                    <a:pt x="7370" y="11699"/>
                    <a:pt x="7260" y="11479"/>
                  </a:cubicBezTo>
                  <a:cubicBezTo>
                    <a:pt x="7258" y="11478"/>
                    <a:pt x="7257" y="11476"/>
                    <a:pt x="7255" y="11475"/>
                  </a:cubicBezTo>
                  <a:lnTo>
                    <a:pt x="7255" y="11475"/>
                  </a:lnTo>
                  <a:cubicBezTo>
                    <a:pt x="7247" y="11403"/>
                    <a:pt x="7222" y="11331"/>
                    <a:pt x="7150" y="11259"/>
                  </a:cubicBezTo>
                  <a:lnTo>
                    <a:pt x="7150" y="11259"/>
                  </a:lnTo>
                  <a:cubicBezTo>
                    <a:pt x="7127" y="11192"/>
                    <a:pt x="7105" y="11124"/>
                    <a:pt x="7067" y="11071"/>
                  </a:cubicBezTo>
                  <a:lnTo>
                    <a:pt x="7067" y="11071"/>
                  </a:lnTo>
                  <a:cubicBezTo>
                    <a:pt x="6991" y="10877"/>
                    <a:pt x="6930" y="10653"/>
                    <a:pt x="6930" y="10490"/>
                  </a:cubicBezTo>
                  <a:cubicBezTo>
                    <a:pt x="6930" y="10426"/>
                    <a:pt x="6930" y="10380"/>
                    <a:pt x="6930" y="10380"/>
                  </a:cubicBezTo>
                  <a:cubicBezTo>
                    <a:pt x="6930" y="10050"/>
                    <a:pt x="6930" y="9720"/>
                    <a:pt x="6930" y="9390"/>
                  </a:cubicBezTo>
                  <a:lnTo>
                    <a:pt x="6930" y="8950"/>
                  </a:lnTo>
                  <a:cubicBezTo>
                    <a:pt x="6930" y="8950"/>
                    <a:pt x="6896" y="9219"/>
                    <a:pt x="6866" y="9422"/>
                  </a:cubicBezTo>
                  <a:lnTo>
                    <a:pt x="6866" y="9422"/>
                  </a:lnTo>
                  <a:cubicBezTo>
                    <a:pt x="6856" y="9370"/>
                    <a:pt x="6820" y="9343"/>
                    <a:pt x="6820" y="9280"/>
                  </a:cubicBezTo>
                  <a:cubicBezTo>
                    <a:pt x="6930" y="9060"/>
                    <a:pt x="6930" y="8730"/>
                    <a:pt x="7040" y="8400"/>
                  </a:cubicBezTo>
                  <a:lnTo>
                    <a:pt x="7040" y="8400"/>
                  </a:lnTo>
                  <a:cubicBezTo>
                    <a:pt x="6969" y="8614"/>
                    <a:pt x="6944" y="8689"/>
                    <a:pt x="6942" y="8689"/>
                  </a:cubicBezTo>
                  <a:cubicBezTo>
                    <a:pt x="6940" y="8689"/>
                    <a:pt x="7040" y="8364"/>
                    <a:pt x="7040" y="8290"/>
                  </a:cubicBezTo>
                  <a:cubicBezTo>
                    <a:pt x="7040" y="8236"/>
                    <a:pt x="7196" y="8053"/>
                    <a:pt x="7343" y="7866"/>
                  </a:cubicBezTo>
                  <a:lnTo>
                    <a:pt x="7343" y="7866"/>
                  </a:lnTo>
                  <a:cubicBezTo>
                    <a:pt x="7351" y="7862"/>
                    <a:pt x="7360" y="7856"/>
                    <a:pt x="7370" y="7850"/>
                  </a:cubicBezTo>
                  <a:cubicBezTo>
                    <a:pt x="7370" y="7843"/>
                    <a:pt x="7370" y="7837"/>
                    <a:pt x="7371" y="7831"/>
                  </a:cubicBezTo>
                  <a:lnTo>
                    <a:pt x="7371" y="7831"/>
                  </a:lnTo>
                  <a:cubicBezTo>
                    <a:pt x="7455" y="7723"/>
                    <a:pt x="7533" y="7617"/>
                    <a:pt x="7573" y="7537"/>
                  </a:cubicBezTo>
                  <a:lnTo>
                    <a:pt x="7573" y="7537"/>
                  </a:lnTo>
                  <a:cubicBezTo>
                    <a:pt x="7688" y="7422"/>
                    <a:pt x="7836" y="7274"/>
                    <a:pt x="7920" y="7190"/>
                  </a:cubicBezTo>
                  <a:lnTo>
                    <a:pt x="7975" y="7135"/>
                  </a:lnTo>
                  <a:lnTo>
                    <a:pt x="7975" y="7135"/>
                  </a:lnTo>
                  <a:cubicBezTo>
                    <a:pt x="8057" y="7080"/>
                    <a:pt x="8140" y="7025"/>
                    <a:pt x="8250" y="6970"/>
                  </a:cubicBezTo>
                  <a:cubicBezTo>
                    <a:pt x="8580" y="6750"/>
                    <a:pt x="9020" y="6530"/>
                    <a:pt x="9350" y="6310"/>
                  </a:cubicBezTo>
                  <a:cubicBezTo>
                    <a:pt x="10230" y="5980"/>
                    <a:pt x="10890" y="5210"/>
                    <a:pt x="11110" y="4330"/>
                  </a:cubicBezTo>
                  <a:cubicBezTo>
                    <a:pt x="11659" y="2460"/>
                    <a:pt x="10560" y="591"/>
                    <a:pt x="8690" y="41"/>
                  </a:cubicBezTo>
                  <a:cubicBezTo>
                    <a:pt x="8482" y="15"/>
                    <a:pt x="8274" y="1"/>
                    <a:pt x="80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5" name="Google Shape;1645;p39"/>
            <p:cNvSpPr/>
            <p:nvPr/>
          </p:nvSpPr>
          <p:spPr>
            <a:xfrm>
              <a:off x="922800" y="3530600"/>
              <a:ext cx="485200" cy="509275"/>
            </a:xfrm>
            <a:custGeom>
              <a:avLst/>
              <a:gdLst/>
              <a:ahLst/>
              <a:cxnLst/>
              <a:rect l="l" t="t" r="r" b="b"/>
              <a:pathLst>
                <a:path w="19408" h="20371" extrusionOk="0">
                  <a:moveTo>
                    <a:pt x="10118" y="7460"/>
                  </a:moveTo>
                  <a:cubicBezTo>
                    <a:pt x="10000" y="7542"/>
                    <a:pt x="9875" y="7628"/>
                    <a:pt x="9864" y="7628"/>
                  </a:cubicBezTo>
                  <a:cubicBezTo>
                    <a:pt x="9856" y="7628"/>
                    <a:pt x="9895" y="7593"/>
                    <a:pt x="10009" y="7502"/>
                  </a:cubicBezTo>
                  <a:cubicBezTo>
                    <a:pt x="10047" y="7489"/>
                    <a:pt x="10083" y="7475"/>
                    <a:pt x="10118" y="7460"/>
                  </a:cubicBezTo>
                  <a:close/>
                  <a:moveTo>
                    <a:pt x="8925" y="9135"/>
                  </a:moveTo>
                  <a:cubicBezTo>
                    <a:pt x="8904" y="9190"/>
                    <a:pt x="8889" y="9226"/>
                    <a:pt x="8887" y="9226"/>
                  </a:cubicBezTo>
                  <a:cubicBezTo>
                    <a:pt x="8885" y="9226"/>
                    <a:pt x="8892" y="9204"/>
                    <a:pt x="8909" y="9152"/>
                  </a:cubicBezTo>
                  <a:cubicBezTo>
                    <a:pt x="8915" y="9146"/>
                    <a:pt x="8920" y="9141"/>
                    <a:pt x="8925" y="9135"/>
                  </a:cubicBezTo>
                  <a:close/>
                  <a:moveTo>
                    <a:pt x="8799" y="10692"/>
                  </a:moveTo>
                  <a:lnTo>
                    <a:pt x="8799" y="10692"/>
                  </a:lnTo>
                  <a:cubicBezTo>
                    <a:pt x="8846" y="10846"/>
                    <a:pt x="8881" y="10971"/>
                    <a:pt x="8908" y="11069"/>
                  </a:cubicBezTo>
                  <a:lnTo>
                    <a:pt x="8908" y="11069"/>
                  </a:lnTo>
                  <a:cubicBezTo>
                    <a:pt x="8881" y="10934"/>
                    <a:pt x="8853" y="10800"/>
                    <a:pt x="8799" y="10692"/>
                  </a:cubicBezTo>
                  <a:close/>
                  <a:moveTo>
                    <a:pt x="8908" y="11069"/>
                  </a:moveTo>
                  <a:lnTo>
                    <a:pt x="8908" y="11069"/>
                  </a:lnTo>
                  <a:cubicBezTo>
                    <a:pt x="8926" y="11160"/>
                    <a:pt x="8944" y="11251"/>
                    <a:pt x="8970" y="11335"/>
                  </a:cubicBezTo>
                  <a:lnTo>
                    <a:pt x="8970" y="11335"/>
                  </a:lnTo>
                  <a:cubicBezTo>
                    <a:pt x="8962" y="11285"/>
                    <a:pt x="8943" y="11200"/>
                    <a:pt x="8908" y="11069"/>
                  </a:cubicBezTo>
                  <a:close/>
                  <a:moveTo>
                    <a:pt x="9001" y="11623"/>
                  </a:moveTo>
                  <a:lnTo>
                    <a:pt x="9001" y="11623"/>
                  </a:lnTo>
                  <a:cubicBezTo>
                    <a:pt x="9003" y="11623"/>
                    <a:pt x="9020" y="11669"/>
                    <a:pt x="9044" y="11733"/>
                  </a:cubicBezTo>
                  <a:lnTo>
                    <a:pt x="9044" y="11733"/>
                  </a:lnTo>
                  <a:cubicBezTo>
                    <a:pt x="9036" y="11715"/>
                    <a:pt x="9028" y="11698"/>
                    <a:pt x="9019" y="11681"/>
                  </a:cubicBezTo>
                  <a:cubicBezTo>
                    <a:pt x="9006" y="11641"/>
                    <a:pt x="9000" y="11623"/>
                    <a:pt x="9001" y="11623"/>
                  </a:cubicBezTo>
                  <a:close/>
                  <a:moveTo>
                    <a:pt x="9127" y="11962"/>
                  </a:moveTo>
                  <a:lnTo>
                    <a:pt x="9127" y="11962"/>
                  </a:lnTo>
                  <a:cubicBezTo>
                    <a:pt x="9165" y="12068"/>
                    <a:pt x="9195" y="12157"/>
                    <a:pt x="9191" y="12157"/>
                  </a:cubicBezTo>
                  <a:cubicBezTo>
                    <a:pt x="9189" y="12157"/>
                    <a:pt x="9171" y="12116"/>
                    <a:pt x="9129" y="12011"/>
                  </a:cubicBezTo>
                  <a:cubicBezTo>
                    <a:pt x="9129" y="11994"/>
                    <a:pt x="9129" y="11978"/>
                    <a:pt x="9127" y="11962"/>
                  </a:cubicBezTo>
                  <a:close/>
                  <a:moveTo>
                    <a:pt x="12511" y="1"/>
                  </a:moveTo>
                  <a:cubicBezTo>
                    <a:pt x="11243" y="1"/>
                    <a:pt x="9986" y="198"/>
                    <a:pt x="8799" y="573"/>
                  </a:cubicBezTo>
                  <a:cubicBezTo>
                    <a:pt x="2750" y="2772"/>
                    <a:pt x="0" y="9812"/>
                    <a:pt x="2970" y="15421"/>
                  </a:cubicBezTo>
                  <a:cubicBezTo>
                    <a:pt x="4070" y="17511"/>
                    <a:pt x="5830" y="19051"/>
                    <a:pt x="7919" y="19931"/>
                  </a:cubicBezTo>
                  <a:cubicBezTo>
                    <a:pt x="8433" y="20224"/>
                    <a:pt x="8995" y="20370"/>
                    <a:pt x="9606" y="20370"/>
                  </a:cubicBezTo>
                  <a:cubicBezTo>
                    <a:pt x="9911" y="20370"/>
                    <a:pt x="10229" y="20334"/>
                    <a:pt x="10559" y="20261"/>
                  </a:cubicBezTo>
                  <a:cubicBezTo>
                    <a:pt x="11329" y="20041"/>
                    <a:pt x="12099" y="19491"/>
                    <a:pt x="12539" y="18721"/>
                  </a:cubicBezTo>
                  <a:cubicBezTo>
                    <a:pt x="13309" y="17291"/>
                    <a:pt x="13089" y="14761"/>
                    <a:pt x="11329" y="13991"/>
                  </a:cubicBezTo>
                  <a:lnTo>
                    <a:pt x="11549" y="13991"/>
                  </a:lnTo>
                  <a:cubicBezTo>
                    <a:pt x="11109" y="13771"/>
                    <a:pt x="10779" y="13661"/>
                    <a:pt x="10449" y="13441"/>
                  </a:cubicBezTo>
                  <a:lnTo>
                    <a:pt x="10119" y="13221"/>
                  </a:lnTo>
                  <a:lnTo>
                    <a:pt x="10119" y="13221"/>
                  </a:lnTo>
                  <a:cubicBezTo>
                    <a:pt x="9871" y="12973"/>
                    <a:pt x="9763" y="12865"/>
                    <a:pt x="9569" y="12671"/>
                  </a:cubicBezTo>
                  <a:lnTo>
                    <a:pt x="9477" y="12488"/>
                  </a:lnTo>
                  <a:lnTo>
                    <a:pt x="9459" y="12451"/>
                  </a:lnTo>
                  <a:cubicBezTo>
                    <a:pt x="9304" y="12296"/>
                    <a:pt x="9204" y="12086"/>
                    <a:pt x="9119" y="11899"/>
                  </a:cubicBezTo>
                  <a:lnTo>
                    <a:pt x="9119" y="11899"/>
                  </a:lnTo>
                  <a:cubicBezTo>
                    <a:pt x="9092" y="11747"/>
                    <a:pt x="9019" y="11641"/>
                    <a:pt x="9019" y="11461"/>
                  </a:cubicBezTo>
                  <a:cubicBezTo>
                    <a:pt x="9000" y="11422"/>
                    <a:pt x="8983" y="11380"/>
                    <a:pt x="8970" y="11335"/>
                  </a:cubicBezTo>
                  <a:lnTo>
                    <a:pt x="8970" y="11335"/>
                  </a:lnTo>
                  <a:cubicBezTo>
                    <a:pt x="8976" y="11376"/>
                    <a:pt x="8974" y="11393"/>
                    <a:pt x="8967" y="11393"/>
                  </a:cubicBezTo>
                  <a:cubicBezTo>
                    <a:pt x="8943" y="11393"/>
                    <a:pt x="8856" y="11193"/>
                    <a:pt x="8799" y="11021"/>
                  </a:cubicBezTo>
                  <a:cubicBezTo>
                    <a:pt x="8689" y="10692"/>
                    <a:pt x="8799" y="10692"/>
                    <a:pt x="8799" y="10472"/>
                  </a:cubicBezTo>
                  <a:lnTo>
                    <a:pt x="8799" y="10025"/>
                  </a:lnTo>
                  <a:lnTo>
                    <a:pt x="8799" y="10025"/>
                  </a:lnTo>
                  <a:cubicBezTo>
                    <a:pt x="8829" y="9841"/>
                    <a:pt x="8869" y="9602"/>
                    <a:pt x="8909" y="9482"/>
                  </a:cubicBezTo>
                  <a:cubicBezTo>
                    <a:pt x="9005" y="9193"/>
                    <a:pt x="9101" y="8989"/>
                    <a:pt x="9124" y="8722"/>
                  </a:cubicBezTo>
                  <a:lnTo>
                    <a:pt x="9124" y="8722"/>
                  </a:lnTo>
                  <a:lnTo>
                    <a:pt x="9239" y="8492"/>
                  </a:lnTo>
                  <a:cubicBezTo>
                    <a:pt x="9379" y="8282"/>
                    <a:pt x="9741" y="7894"/>
                    <a:pt x="9732" y="7894"/>
                  </a:cubicBezTo>
                  <a:cubicBezTo>
                    <a:pt x="9727" y="7894"/>
                    <a:pt x="9600" y="8021"/>
                    <a:pt x="9239" y="8382"/>
                  </a:cubicBezTo>
                  <a:cubicBezTo>
                    <a:pt x="9459" y="8162"/>
                    <a:pt x="9679" y="7942"/>
                    <a:pt x="9899" y="7722"/>
                  </a:cubicBezTo>
                  <a:lnTo>
                    <a:pt x="10197" y="7424"/>
                  </a:lnTo>
                  <a:lnTo>
                    <a:pt x="10197" y="7424"/>
                  </a:lnTo>
                  <a:cubicBezTo>
                    <a:pt x="10347" y="7350"/>
                    <a:pt x="10479" y="7259"/>
                    <a:pt x="10624" y="7180"/>
                  </a:cubicBezTo>
                  <a:lnTo>
                    <a:pt x="10624" y="7180"/>
                  </a:lnTo>
                  <a:cubicBezTo>
                    <a:pt x="10637" y="7178"/>
                    <a:pt x="10652" y="7175"/>
                    <a:pt x="10669" y="7172"/>
                  </a:cubicBezTo>
                  <a:lnTo>
                    <a:pt x="11219" y="6952"/>
                  </a:lnTo>
                  <a:lnTo>
                    <a:pt x="11575" y="6863"/>
                  </a:lnTo>
                  <a:lnTo>
                    <a:pt x="11575" y="6863"/>
                  </a:lnTo>
                  <a:cubicBezTo>
                    <a:pt x="11512" y="6869"/>
                    <a:pt x="11463" y="6874"/>
                    <a:pt x="11441" y="6874"/>
                  </a:cubicBezTo>
                  <a:cubicBezTo>
                    <a:pt x="11410" y="6874"/>
                    <a:pt x="11433" y="6865"/>
                    <a:pt x="11549" y="6842"/>
                  </a:cubicBezTo>
                  <a:lnTo>
                    <a:pt x="11659" y="6842"/>
                  </a:lnTo>
                  <a:lnTo>
                    <a:pt x="11575" y="6863"/>
                  </a:lnTo>
                  <a:lnTo>
                    <a:pt x="11575" y="6863"/>
                  </a:lnTo>
                  <a:cubicBezTo>
                    <a:pt x="11632" y="6857"/>
                    <a:pt x="11700" y="6850"/>
                    <a:pt x="11769" y="6842"/>
                  </a:cubicBezTo>
                  <a:lnTo>
                    <a:pt x="12759" y="6842"/>
                  </a:lnTo>
                  <a:cubicBezTo>
                    <a:pt x="12979" y="6842"/>
                    <a:pt x="13309" y="6952"/>
                    <a:pt x="13529" y="6952"/>
                  </a:cubicBezTo>
                  <a:cubicBezTo>
                    <a:pt x="13920" y="7069"/>
                    <a:pt x="14290" y="7123"/>
                    <a:pt x="14639" y="7123"/>
                  </a:cubicBezTo>
                  <a:cubicBezTo>
                    <a:pt x="18211" y="7123"/>
                    <a:pt x="19407" y="1455"/>
                    <a:pt x="15399" y="353"/>
                  </a:cubicBezTo>
                  <a:cubicBezTo>
                    <a:pt x="14448" y="115"/>
                    <a:pt x="13476" y="1"/>
                    <a:pt x="1251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6" name="Google Shape;1646;p39"/>
            <p:cNvSpPr/>
            <p:nvPr/>
          </p:nvSpPr>
          <p:spPr>
            <a:xfrm>
              <a:off x="1634975" y="3530125"/>
              <a:ext cx="412475" cy="509975"/>
            </a:xfrm>
            <a:custGeom>
              <a:avLst/>
              <a:gdLst/>
              <a:ahLst/>
              <a:cxnLst/>
              <a:rect l="l" t="t" r="r" b="b"/>
              <a:pathLst>
                <a:path w="16499" h="20399" extrusionOk="0">
                  <a:moveTo>
                    <a:pt x="7932" y="7234"/>
                  </a:moveTo>
                  <a:lnTo>
                    <a:pt x="7932" y="7234"/>
                  </a:lnTo>
                  <a:cubicBezTo>
                    <a:pt x="7877" y="7274"/>
                    <a:pt x="7832" y="7301"/>
                    <a:pt x="7809" y="7301"/>
                  </a:cubicBezTo>
                  <a:cubicBezTo>
                    <a:pt x="7854" y="7279"/>
                    <a:pt x="7894" y="7256"/>
                    <a:pt x="7932" y="7234"/>
                  </a:cubicBezTo>
                  <a:close/>
                  <a:moveTo>
                    <a:pt x="6962" y="10385"/>
                  </a:moveTo>
                  <a:cubicBezTo>
                    <a:pt x="6967" y="10441"/>
                    <a:pt x="6971" y="10498"/>
                    <a:pt x="6974" y="10547"/>
                  </a:cubicBezTo>
                  <a:lnTo>
                    <a:pt x="6974" y="10547"/>
                  </a:lnTo>
                  <a:cubicBezTo>
                    <a:pt x="7028" y="10470"/>
                    <a:pt x="7024" y="10401"/>
                    <a:pt x="6962" y="10385"/>
                  </a:cubicBezTo>
                  <a:close/>
                  <a:moveTo>
                    <a:pt x="7259" y="11353"/>
                  </a:moveTo>
                  <a:cubicBezTo>
                    <a:pt x="7259" y="11395"/>
                    <a:pt x="7259" y="11438"/>
                    <a:pt x="7259" y="11480"/>
                  </a:cubicBezTo>
                  <a:cubicBezTo>
                    <a:pt x="7278" y="11500"/>
                    <a:pt x="7298" y="11520"/>
                    <a:pt x="7316" y="11542"/>
                  </a:cubicBezTo>
                  <a:lnTo>
                    <a:pt x="7316" y="11542"/>
                  </a:lnTo>
                  <a:cubicBezTo>
                    <a:pt x="7302" y="11488"/>
                    <a:pt x="7281" y="11420"/>
                    <a:pt x="7259" y="11353"/>
                  </a:cubicBezTo>
                  <a:close/>
                  <a:moveTo>
                    <a:pt x="7691" y="12200"/>
                  </a:moveTo>
                  <a:cubicBezTo>
                    <a:pt x="7708" y="12220"/>
                    <a:pt x="7725" y="12240"/>
                    <a:pt x="7741" y="12260"/>
                  </a:cubicBezTo>
                  <a:lnTo>
                    <a:pt x="7741" y="12260"/>
                  </a:lnTo>
                  <a:cubicBezTo>
                    <a:pt x="7728" y="12254"/>
                    <a:pt x="7713" y="12250"/>
                    <a:pt x="7699" y="12250"/>
                  </a:cubicBezTo>
                  <a:cubicBezTo>
                    <a:pt x="7699" y="12238"/>
                    <a:pt x="7696" y="12220"/>
                    <a:pt x="7691" y="12200"/>
                  </a:cubicBezTo>
                  <a:close/>
                  <a:moveTo>
                    <a:pt x="9671" y="13472"/>
                  </a:moveTo>
                  <a:cubicBezTo>
                    <a:pt x="9740" y="13472"/>
                    <a:pt x="9936" y="13497"/>
                    <a:pt x="10339" y="13570"/>
                  </a:cubicBezTo>
                  <a:lnTo>
                    <a:pt x="10119" y="13570"/>
                  </a:lnTo>
                  <a:cubicBezTo>
                    <a:pt x="9899" y="13570"/>
                    <a:pt x="9532" y="13472"/>
                    <a:pt x="9671" y="13472"/>
                  </a:cubicBezTo>
                  <a:close/>
                  <a:moveTo>
                    <a:pt x="11549" y="13538"/>
                  </a:moveTo>
                  <a:cubicBezTo>
                    <a:pt x="11551" y="13538"/>
                    <a:pt x="11492" y="13547"/>
                    <a:pt x="11329" y="13570"/>
                  </a:cubicBezTo>
                  <a:lnTo>
                    <a:pt x="11301" y="13570"/>
                  </a:lnTo>
                  <a:cubicBezTo>
                    <a:pt x="11428" y="13554"/>
                    <a:pt x="11546" y="13538"/>
                    <a:pt x="11549" y="13538"/>
                  </a:cubicBezTo>
                  <a:close/>
                  <a:moveTo>
                    <a:pt x="8029" y="0"/>
                  </a:moveTo>
                  <a:cubicBezTo>
                    <a:pt x="7369" y="0"/>
                    <a:pt x="6709" y="124"/>
                    <a:pt x="6050" y="372"/>
                  </a:cubicBezTo>
                  <a:lnTo>
                    <a:pt x="6159" y="482"/>
                  </a:lnTo>
                  <a:cubicBezTo>
                    <a:pt x="2420" y="2131"/>
                    <a:pt x="0" y="5871"/>
                    <a:pt x="110" y="9941"/>
                  </a:cubicBezTo>
                  <a:cubicBezTo>
                    <a:pt x="110" y="13900"/>
                    <a:pt x="2310" y="17420"/>
                    <a:pt x="5720" y="19290"/>
                  </a:cubicBezTo>
                  <a:cubicBezTo>
                    <a:pt x="7372" y="20008"/>
                    <a:pt x="9119" y="20398"/>
                    <a:pt x="10867" y="20398"/>
                  </a:cubicBezTo>
                  <a:cubicBezTo>
                    <a:pt x="11795" y="20398"/>
                    <a:pt x="12724" y="20288"/>
                    <a:pt x="13639" y="20060"/>
                  </a:cubicBezTo>
                  <a:cubicBezTo>
                    <a:pt x="15399" y="19510"/>
                    <a:pt x="16498" y="17640"/>
                    <a:pt x="16058" y="15770"/>
                  </a:cubicBezTo>
                  <a:cubicBezTo>
                    <a:pt x="15591" y="14273"/>
                    <a:pt x="14167" y="13253"/>
                    <a:pt x="12602" y="13253"/>
                  </a:cubicBezTo>
                  <a:cubicBezTo>
                    <a:pt x="12327" y="13253"/>
                    <a:pt x="12048" y="13285"/>
                    <a:pt x="11769" y="13350"/>
                  </a:cubicBezTo>
                  <a:lnTo>
                    <a:pt x="11109" y="13570"/>
                  </a:lnTo>
                  <a:lnTo>
                    <a:pt x="10339" y="13570"/>
                  </a:lnTo>
                  <a:lnTo>
                    <a:pt x="9899" y="13460"/>
                  </a:lnTo>
                  <a:cubicBezTo>
                    <a:pt x="9629" y="13370"/>
                    <a:pt x="9359" y="13280"/>
                    <a:pt x="9029" y="13190"/>
                  </a:cubicBezTo>
                  <a:lnTo>
                    <a:pt x="9029" y="13190"/>
                  </a:lnTo>
                  <a:lnTo>
                    <a:pt x="8689" y="13020"/>
                  </a:lnTo>
                  <a:lnTo>
                    <a:pt x="8359" y="12800"/>
                  </a:lnTo>
                  <a:lnTo>
                    <a:pt x="8359" y="12800"/>
                  </a:lnTo>
                  <a:cubicBezTo>
                    <a:pt x="8136" y="12577"/>
                    <a:pt x="8112" y="12553"/>
                    <a:pt x="7919" y="12360"/>
                  </a:cubicBezTo>
                  <a:lnTo>
                    <a:pt x="7653" y="12094"/>
                  </a:lnTo>
                  <a:lnTo>
                    <a:pt x="7653" y="12094"/>
                  </a:lnTo>
                  <a:cubicBezTo>
                    <a:pt x="7586" y="11935"/>
                    <a:pt x="7455" y="11704"/>
                    <a:pt x="7316" y="11542"/>
                  </a:cubicBezTo>
                  <a:lnTo>
                    <a:pt x="7316" y="11542"/>
                  </a:lnTo>
                  <a:cubicBezTo>
                    <a:pt x="7335" y="11614"/>
                    <a:pt x="7342" y="11664"/>
                    <a:pt x="7326" y="11664"/>
                  </a:cubicBezTo>
                  <a:cubicBezTo>
                    <a:pt x="7315" y="11664"/>
                    <a:pt x="7294" y="11643"/>
                    <a:pt x="7259" y="11590"/>
                  </a:cubicBezTo>
                  <a:cubicBezTo>
                    <a:pt x="7259" y="11554"/>
                    <a:pt x="7259" y="11517"/>
                    <a:pt x="7259" y="11480"/>
                  </a:cubicBezTo>
                  <a:cubicBezTo>
                    <a:pt x="7259" y="11370"/>
                    <a:pt x="7149" y="11150"/>
                    <a:pt x="7149" y="11040"/>
                  </a:cubicBezTo>
                  <a:lnTo>
                    <a:pt x="7149" y="11040"/>
                  </a:lnTo>
                  <a:cubicBezTo>
                    <a:pt x="7149" y="11041"/>
                    <a:pt x="7208" y="11197"/>
                    <a:pt x="7259" y="11353"/>
                  </a:cubicBezTo>
                  <a:lnTo>
                    <a:pt x="7259" y="11353"/>
                  </a:lnTo>
                  <a:cubicBezTo>
                    <a:pt x="7259" y="11322"/>
                    <a:pt x="7259" y="11291"/>
                    <a:pt x="7259" y="11260"/>
                  </a:cubicBezTo>
                  <a:cubicBezTo>
                    <a:pt x="7165" y="11072"/>
                    <a:pt x="7071" y="10803"/>
                    <a:pt x="6977" y="10591"/>
                  </a:cubicBezTo>
                  <a:lnTo>
                    <a:pt x="6977" y="10591"/>
                  </a:lnTo>
                  <a:cubicBezTo>
                    <a:pt x="6980" y="10663"/>
                    <a:pt x="6979" y="10713"/>
                    <a:pt x="6970" y="10713"/>
                  </a:cubicBezTo>
                  <a:cubicBezTo>
                    <a:pt x="6962" y="10713"/>
                    <a:pt x="6949" y="10681"/>
                    <a:pt x="6929" y="10601"/>
                  </a:cubicBezTo>
                  <a:cubicBezTo>
                    <a:pt x="6942" y="10588"/>
                    <a:pt x="6954" y="10575"/>
                    <a:pt x="6964" y="10562"/>
                  </a:cubicBezTo>
                  <a:lnTo>
                    <a:pt x="6964" y="10562"/>
                  </a:lnTo>
                  <a:cubicBezTo>
                    <a:pt x="6968" y="10572"/>
                    <a:pt x="6972" y="10581"/>
                    <a:pt x="6977" y="10591"/>
                  </a:cubicBezTo>
                  <a:lnTo>
                    <a:pt x="6977" y="10591"/>
                  </a:lnTo>
                  <a:cubicBezTo>
                    <a:pt x="6976" y="10577"/>
                    <a:pt x="6975" y="10563"/>
                    <a:pt x="6974" y="10547"/>
                  </a:cubicBezTo>
                  <a:lnTo>
                    <a:pt x="6974" y="10547"/>
                  </a:lnTo>
                  <a:cubicBezTo>
                    <a:pt x="6971" y="10552"/>
                    <a:pt x="6967" y="10557"/>
                    <a:pt x="6964" y="10562"/>
                  </a:cubicBezTo>
                  <a:lnTo>
                    <a:pt x="6964" y="10562"/>
                  </a:lnTo>
                  <a:cubicBezTo>
                    <a:pt x="6952" y="10537"/>
                    <a:pt x="6941" y="10513"/>
                    <a:pt x="6929" y="10491"/>
                  </a:cubicBezTo>
                  <a:lnTo>
                    <a:pt x="6929" y="10381"/>
                  </a:lnTo>
                  <a:cubicBezTo>
                    <a:pt x="6942" y="10381"/>
                    <a:pt x="6953" y="10382"/>
                    <a:pt x="6962" y="10385"/>
                  </a:cubicBezTo>
                  <a:lnTo>
                    <a:pt x="6962" y="10385"/>
                  </a:lnTo>
                  <a:cubicBezTo>
                    <a:pt x="6948" y="10218"/>
                    <a:pt x="6929" y="10051"/>
                    <a:pt x="6929" y="10051"/>
                  </a:cubicBezTo>
                  <a:lnTo>
                    <a:pt x="6929" y="9611"/>
                  </a:lnTo>
                  <a:cubicBezTo>
                    <a:pt x="6929" y="9391"/>
                    <a:pt x="6929" y="9391"/>
                    <a:pt x="6929" y="9281"/>
                  </a:cubicBezTo>
                  <a:cubicBezTo>
                    <a:pt x="6929" y="9061"/>
                    <a:pt x="7039" y="8731"/>
                    <a:pt x="7149" y="8401"/>
                  </a:cubicBezTo>
                  <a:lnTo>
                    <a:pt x="7149" y="8401"/>
                  </a:lnTo>
                  <a:cubicBezTo>
                    <a:pt x="7042" y="8615"/>
                    <a:pt x="7005" y="8690"/>
                    <a:pt x="7003" y="8690"/>
                  </a:cubicBezTo>
                  <a:cubicBezTo>
                    <a:pt x="6999" y="8690"/>
                    <a:pt x="7149" y="8365"/>
                    <a:pt x="7149" y="8291"/>
                  </a:cubicBezTo>
                  <a:cubicBezTo>
                    <a:pt x="7158" y="8282"/>
                    <a:pt x="7169" y="8271"/>
                    <a:pt x="7182" y="8256"/>
                  </a:cubicBezTo>
                  <a:lnTo>
                    <a:pt x="7182" y="8256"/>
                  </a:lnTo>
                  <a:cubicBezTo>
                    <a:pt x="7164" y="8315"/>
                    <a:pt x="7149" y="8372"/>
                    <a:pt x="7149" y="8401"/>
                  </a:cubicBezTo>
                  <a:cubicBezTo>
                    <a:pt x="7173" y="8331"/>
                    <a:pt x="7191" y="8275"/>
                    <a:pt x="7205" y="8231"/>
                  </a:cubicBezTo>
                  <a:lnTo>
                    <a:pt x="7205" y="8231"/>
                  </a:lnTo>
                  <a:cubicBezTo>
                    <a:pt x="7197" y="8240"/>
                    <a:pt x="7189" y="8249"/>
                    <a:pt x="7182" y="8256"/>
                  </a:cubicBezTo>
                  <a:lnTo>
                    <a:pt x="7182" y="8256"/>
                  </a:lnTo>
                  <a:cubicBezTo>
                    <a:pt x="7208" y="8170"/>
                    <a:pt x="7242" y="8081"/>
                    <a:pt x="7247" y="8081"/>
                  </a:cubicBezTo>
                  <a:cubicBezTo>
                    <a:pt x="7250" y="8081"/>
                    <a:pt x="7240" y="8122"/>
                    <a:pt x="7205" y="8231"/>
                  </a:cubicBezTo>
                  <a:lnTo>
                    <a:pt x="7205" y="8231"/>
                  </a:lnTo>
                  <a:cubicBezTo>
                    <a:pt x="7381" y="8033"/>
                    <a:pt x="7809" y="7508"/>
                    <a:pt x="7809" y="7411"/>
                  </a:cubicBezTo>
                  <a:lnTo>
                    <a:pt x="7809" y="7411"/>
                  </a:lnTo>
                  <a:lnTo>
                    <a:pt x="8029" y="7191"/>
                  </a:lnTo>
                  <a:lnTo>
                    <a:pt x="8249" y="7081"/>
                  </a:lnTo>
                  <a:cubicBezTo>
                    <a:pt x="8275" y="7046"/>
                    <a:pt x="8295" y="7019"/>
                    <a:pt x="8309" y="6997"/>
                  </a:cubicBezTo>
                  <a:lnTo>
                    <a:pt x="8309" y="6997"/>
                  </a:lnTo>
                  <a:cubicBezTo>
                    <a:pt x="8325" y="6988"/>
                    <a:pt x="8342" y="6980"/>
                    <a:pt x="8359" y="6971"/>
                  </a:cubicBezTo>
                  <a:cubicBezTo>
                    <a:pt x="8689" y="6751"/>
                    <a:pt x="9129" y="6531"/>
                    <a:pt x="9569" y="6311"/>
                  </a:cubicBezTo>
                  <a:cubicBezTo>
                    <a:pt x="10339" y="5871"/>
                    <a:pt x="10889" y="5211"/>
                    <a:pt x="11109" y="4331"/>
                  </a:cubicBezTo>
                  <a:cubicBezTo>
                    <a:pt x="11659" y="2461"/>
                    <a:pt x="10559" y="592"/>
                    <a:pt x="8689" y="42"/>
                  </a:cubicBezTo>
                  <a:cubicBezTo>
                    <a:pt x="8469" y="14"/>
                    <a:pt x="8249" y="0"/>
                    <a:pt x="80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7" name="Google Shape;1647;p39"/>
            <p:cNvSpPr/>
            <p:nvPr/>
          </p:nvSpPr>
          <p:spPr>
            <a:xfrm>
              <a:off x="2253650" y="3530600"/>
              <a:ext cx="485200" cy="509275"/>
            </a:xfrm>
            <a:custGeom>
              <a:avLst/>
              <a:gdLst/>
              <a:ahLst/>
              <a:cxnLst/>
              <a:rect l="l" t="t" r="r" b="b"/>
              <a:pathLst>
                <a:path w="19408" h="20371" extrusionOk="0">
                  <a:moveTo>
                    <a:pt x="10118" y="7460"/>
                  </a:moveTo>
                  <a:cubicBezTo>
                    <a:pt x="10001" y="7542"/>
                    <a:pt x="9876" y="7628"/>
                    <a:pt x="9864" y="7628"/>
                  </a:cubicBezTo>
                  <a:cubicBezTo>
                    <a:pt x="9857" y="7628"/>
                    <a:pt x="9895" y="7593"/>
                    <a:pt x="10009" y="7502"/>
                  </a:cubicBezTo>
                  <a:cubicBezTo>
                    <a:pt x="10047" y="7489"/>
                    <a:pt x="10083" y="7475"/>
                    <a:pt x="10118" y="7460"/>
                  </a:cubicBezTo>
                  <a:close/>
                  <a:moveTo>
                    <a:pt x="8926" y="9135"/>
                  </a:moveTo>
                  <a:cubicBezTo>
                    <a:pt x="8904" y="9190"/>
                    <a:pt x="8889" y="9226"/>
                    <a:pt x="8887" y="9226"/>
                  </a:cubicBezTo>
                  <a:cubicBezTo>
                    <a:pt x="8886" y="9226"/>
                    <a:pt x="8892" y="9204"/>
                    <a:pt x="8910" y="9152"/>
                  </a:cubicBezTo>
                  <a:cubicBezTo>
                    <a:pt x="8915" y="9146"/>
                    <a:pt x="8921" y="9141"/>
                    <a:pt x="8926" y="9135"/>
                  </a:cubicBezTo>
                  <a:close/>
                  <a:moveTo>
                    <a:pt x="8800" y="10692"/>
                  </a:moveTo>
                  <a:cubicBezTo>
                    <a:pt x="8846" y="10846"/>
                    <a:pt x="8882" y="10971"/>
                    <a:pt x="8908" y="11069"/>
                  </a:cubicBezTo>
                  <a:lnTo>
                    <a:pt x="8908" y="11069"/>
                  </a:lnTo>
                  <a:cubicBezTo>
                    <a:pt x="8881" y="10934"/>
                    <a:pt x="8854" y="10800"/>
                    <a:pt x="8800" y="10692"/>
                  </a:cubicBezTo>
                  <a:close/>
                  <a:moveTo>
                    <a:pt x="8908" y="11069"/>
                  </a:moveTo>
                  <a:lnTo>
                    <a:pt x="8908" y="11069"/>
                  </a:lnTo>
                  <a:cubicBezTo>
                    <a:pt x="8926" y="11160"/>
                    <a:pt x="8944" y="11251"/>
                    <a:pt x="8970" y="11335"/>
                  </a:cubicBezTo>
                  <a:lnTo>
                    <a:pt x="8970" y="11335"/>
                  </a:lnTo>
                  <a:cubicBezTo>
                    <a:pt x="8962" y="11285"/>
                    <a:pt x="8943" y="11200"/>
                    <a:pt x="8908" y="11069"/>
                  </a:cubicBezTo>
                  <a:close/>
                  <a:moveTo>
                    <a:pt x="9002" y="11623"/>
                  </a:moveTo>
                  <a:cubicBezTo>
                    <a:pt x="9003" y="11623"/>
                    <a:pt x="9021" y="11669"/>
                    <a:pt x="9045" y="11733"/>
                  </a:cubicBezTo>
                  <a:lnTo>
                    <a:pt x="9045" y="11733"/>
                  </a:lnTo>
                  <a:cubicBezTo>
                    <a:pt x="9036" y="11715"/>
                    <a:pt x="9028" y="11698"/>
                    <a:pt x="9020" y="11681"/>
                  </a:cubicBezTo>
                  <a:cubicBezTo>
                    <a:pt x="9006" y="11641"/>
                    <a:pt x="9001" y="11623"/>
                    <a:pt x="9002" y="11623"/>
                  </a:cubicBezTo>
                  <a:close/>
                  <a:moveTo>
                    <a:pt x="9128" y="11962"/>
                  </a:moveTo>
                  <a:cubicBezTo>
                    <a:pt x="9165" y="12068"/>
                    <a:pt x="9195" y="12157"/>
                    <a:pt x="9192" y="12157"/>
                  </a:cubicBezTo>
                  <a:cubicBezTo>
                    <a:pt x="9189" y="12157"/>
                    <a:pt x="9171" y="12116"/>
                    <a:pt x="9130" y="12011"/>
                  </a:cubicBezTo>
                  <a:cubicBezTo>
                    <a:pt x="9130" y="11994"/>
                    <a:pt x="9129" y="11978"/>
                    <a:pt x="9128" y="11962"/>
                  </a:cubicBezTo>
                  <a:close/>
                  <a:moveTo>
                    <a:pt x="12511" y="1"/>
                  </a:moveTo>
                  <a:cubicBezTo>
                    <a:pt x="11244" y="1"/>
                    <a:pt x="9986" y="198"/>
                    <a:pt x="8800" y="573"/>
                  </a:cubicBezTo>
                  <a:cubicBezTo>
                    <a:pt x="2750" y="2772"/>
                    <a:pt x="1" y="9812"/>
                    <a:pt x="2970" y="15421"/>
                  </a:cubicBezTo>
                  <a:cubicBezTo>
                    <a:pt x="4070" y="17511"/>
                    <a:pt x="5830" y="19051"/>
                    <a:pt x="7920" y="19931"/>
                  </a:cubicBezTo>
                  <a:cubicBezTo>
                    <a:pt x="8433" y="20224"/>
                    <a:pt x="8995" y="20370"/>
                    <a:pt x="9606" y="20370"/>
                  </a:cubicBezTo>
                  <a:cubicBezTo>
                    <a:pt x="9912" y="20370"/>
                    <a:pt x="10229" y="20334"/>
                    <a:pt x="10559" y="20261"/>
                  </a:cubicBezTo>
                  <a:cubicBezTo>
                    <a:pt x="11329" y="20041"/>
                    <a:pt x="12099" y="19491"/>
                    <a:pt x="12539" y="18721"/>
                  </a:cubicBezTo>
                  <a:cubicBezTo>
                    <a:pt x="13309" y="17291"/>
                    <a:pt x="13089" y="14761"/>
                    <a:pt x="11329" y="13991"/>
                  </a:cubicBezTo>
                  <a:lnTo>
                    <a:pt x="11549" y="13991"/>
                  </a:lnTo>
                  <a:cubicBezTo>
                    <a:pt x="11109" y="13771"/>
                    <a:pt x="10779" y="13661"/>
                    <a:pt x="10449" y="13441"/>
                  </a:cubicBezTo>
                  <a:lnTo>
                    <a:pt x="10119" y="13221"/>
                  </a:lnTo>
                  <a:lnTo>
                    <a:pt x="10119" y="13221"/>
                  </a:lnTo>
                  <a:cubicBezTo>
                    <a:pt x="9871" y="12973"/>
                    <a:pt x="9763" y="12865"/>
                    <a:pt x="9570" y="12671"/>
                  </a:cubicBezTo>
                  <a:lnTo>
                    <a:pt x="9478" y="12488"/>
                  </a:lnTo>
                  <a:lnTo>
                    <a:pt x="9478" y="12488"/>
                  </a:lnTo>
                  <a:lnTo>
                    <a:pt x="9460" y="12451"/>
                  </a:lnTo>
                  <a:cubicBezTo>
                    <a:pt x="9304" y="12296"/>
                    <a:pt x="9204" y="12086"/>
                    <a:pt x="9120" y="11899"/>
                  </a:cubicBezTo>
                  <a:lnTo>
                    <a:pt x="9120" y="11899"/>
                  </a:lnTo>
                  <a:cubicBezTo>
                    <a:pt x="9093" y="11747"/>
                    <a:pt x="9020" y="11641"/>
                    <a:pt x="9020" y="11461"/>
                  </a:cubicBezTo>
                  <a:cubicBezTo>
                    <a:pt x="9000" y="11422"/>
                    <a:pt x="8984" y="11380"/>
                    <a:pt x="8970" y="11335"/>
                  </a:cubicBezTo>
                  <a:lnTo>
                    <a:pt x="8970" y="11335"/>
                  </a:lnTo>
                  <a:cubicBezTo>
                    <a:pt x="8976" y="11376"/>
                    <a:pt x="8975" y="11393"/>
                    <a:pt x="8967" y="11393"/>
                  </a:cubicBezTo>
                  <a:cubicBezTo>
                    <a:pt x="8943" y="11393"/>
                    <a:pt x="8857" y="11193"/>
                    <a:pt x="8800" y="11021"/>
                  </a:cubicBezTo>
                  <a:cubicBezTo>
                    <a:pt x="8690" y="10692"/>
                    <a:pt x="8800" y="10692"/>
                    <a:pt x="8800" y="10472"/>
                  </a:cubicBezTo>
                  <a:lnTo>
                    <a:pt x="8800" y="10025"/>
                  </a:lnTo>
                  <a:lnTo>
                    <a:pt x="8800" y="10025"/>
                  </a:lnTo>
                  <a:cubicBezTo>
                    <a:pt x="8829" y="9841"/>
                    <a:pt x="8869" y="9602"/>
                    <a:pt x="8910" y="9482"/>
                  </a:cubicBezTo>
                  <a:cubicBezTo>
                    <a:pt x="9006" y="9193"/>
                    <a:pt x="9102" y="8989"/>
                    <a:pt x="9125" y="8722"/>
                  </a:cubicBezTo>
                  <a:lnTo>
                    <a:pt x="9125" y="8722"/>
                  </a:lnTo>
                  <a:lnTo>
                    <a:pt x="9240" y="8492"/>
                  </a:lnTo>
                  <a:cubicBezTo>
                    <a:pt x="9379" y="8282"/>
                    <a:pt x="9742" y="7894"/>
                    <a:pt x="9732" y="7894"/>
                  </a:cubicBezTo>
                  <a:lnTo>
                    <a:pt x="9732" y="7894"/>
                  </a:lnTo>
                  <a:cubicBezTo>
                    <a:pt x="9727" y="7894"/>
                    <a:pt x="9600" y="8021"/>
                    <a:pt x="9240" y="8382"/>
                  </a:cubicBezTo>
                  <a:cubicBezTo>
                    <a:pt x="9460" y="8162"/>
                    <a:pt x="9680" y="7942"/>
                    <a:pt x="9900" y="7722"/>
                  </a:cubicBezTo>
                  <a:lnTo>
                    <a:pt x="10198" y="7424"/>
                  </a:lnTo>
                  <a:lnTo>
                    <a:pt x="10198" y="7424"/>
                  </a:lnTo>
                  <a:cubicBezTo>
                    <a:pt x="10347" y="7350"/>
                    <a:pt x="10480" y="7259"/>
                    <a:pt x="10624" y="7180"/>
                  </a:cubicBezTo>
                  <a:lnTo>
                    <a:pt x="10624" y="7180"/>
                  </a:lnTo>
                  <a:cubicBezTo>
                    <a:pt x="10638" y="7178"/>
                    <a:pt x="10653" y="7175"/>
                    <a:pt x="10669" y="7172"/>
                  </a:cubicBezTo>
                  <a:lnTo>
                    <a:pt x="11219" y="6952"/>
                  </a:lnTo>
                  <a:lnTo>
                    <a:pt x="11575" y="6863"/>
                  </a:lnTo>
                  <a:lnTo>
                    <a:pt x="11575" y="6863"/>
                  </a:lnTo>
                  <a:cubicBezTo>
                    <a:pt x="11513" y="6869"/>
                    <a:pt x="11463" y="6874"/>
                    <a:pt x="11441" y="6874"/>
                  </a:cubicBezTo>
                  <a:cubicBezTo>
                    <a:pt x="11410" y="6874"/>
                    <a:pt x="11433" y="6865"/>
                    <a:pt x="11549" y="6842"/>
                  </a:cubicBezTo>
                  <a:lnTo>
                    <a:pt x="11659" y="6842"/>
                  </a:lnTo>
                  <a:lnTo>
                    <a:pt x="11575" y="6863"/>
                  </a:lnTo>
                  <a:lnTo>
                    <a:pt x="11575" y="6863"/>
                  </a:lnTo>
                  <a:cubicBezTo>
                    <a:pt x="11632" y="6857"/>
                    <a:pt x="11701" y="6850"/>
                    <a:pt x="11769" y="6842"/>
                  </a:cubicBezTo>
                  <a:lnTo>
                    <a:pt x="12759" y="6842"/>
                  </a:lnTo>
                  <a:cubicBezTo>
                    <a:pt x="12979" y="6842"/>
                    <a:pt x="13309" y="6952"/>
                    <a:pt x="13529" y="6952"/>
                  </a:cubicBezTo>
                  <a:cubicBezTo>
                    <a:pt x="13920" y="7069"/>
                    <a:pt x="14291" y="7123"/>
                    <a:pt x="14639" y="7123"/>
                  </a:cubicBezTo>
                  <a:cubicBezTo>
                    <a:pt x="18211" y="7123"/>
                    <a:pt x="19408" y="1455"/>
                    <a:pt x="15399" y="353"/>
                  </a:cubicBezTo>
                  <a:cubicBezTo>
                    <a:pt x="14448" y="115"/>
                    <a:pt x="13477" y="1"/>
                    <a:pt x="1251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8" name="Google Shape;1648;p39"/>
            <p:cNvSpPr/>
            <p:nvPr/>
          </p:nvSpPr>
          <p:spPr>
            <a:xfrm>
              <a:off x="2968575" y="3530125"/>
              <a:ext cx="409725" cy="509975"/>
            </a:xfrm>
            <a:custGeom>
              <a:avLst/>
              <a:gdLst/>
              <a:ahLst/>
              <a:cxnLst/>
              <a:rect l="l" t="t" r="r" b="b"/>
              <a:pathLst>
                <a:path w="16389" h="20399" extrusionOk="0">
                  <a:moveTo>
                    <a:pt x="7889" y="7234"/>
                  </a:moveTo>
                  <a:cubicBezTo>
                    <a:pt x="7842" y="7274"/>
                    <a:pt x="7810" y="7301"/>
                    <a:pt x="7810" y="7301"/>
                  </a:cubicBezTo>
                  <a:cubicBezTo>
                    <a:pt x="7832" y="7279"/>
                    <a:pt x="7859" y="7256"/>
                    <a:pt x="7889" y="7234"/>
                  </a:cubicBezTo>
                  <a:close/>
                  <a:moveTo>
                    <a:pt x="7186" y="8081"/>
                  </a:moveTo>
                  <a:cubicBezTo>
                    <a:pt x="7192" y="8081"/>
                    <a:pt x="7159" y="8162"/>
                    <a:pt x="7040" y="8401"/>
                  </a:cubicBezTo>
                  <a:cubicBezTo>
                    <a:pt x="7040" y="8331"/>
                    <a:pt x="7174" y="8081"/>
                    <a:pt x="7186" y="8081"/>
                  </a:cubicBezTo>
                  <a:close/>
                  <a:moveTo>
                    <a:pt x="6846" y="9553"/>
                  </a:moveTo>
                  <a:cubicBezTo>
                    <a:pt x="6836" y="9609"/>
                    <a:pt x="6828" y="9646"/>
                    <a:pt x="6824" y="9646"/>
                  </a:cubicBezTo>
                  <a:cubicBezTo>
                    <a:pt x="6821" y="9646"/>
                    <a:pt x="6820" y="9635"/>
                    <a:pt x="6820" y="9611"/>
                  </a:cubicBezTo>
                  <a:cubicBezTo>
                    <a:pt x="6830" y="9590"/>
                    <a:pt x="6839" y="9571"/>
                    <a:pt x="6846" y="9553"/>
                  </a:cubicBezTo>
                  <a:close/>
                  <a:moveTo>
                    <a:pt x="7428" y="11948"/>
                  </a:moveTo>
                  <a:cubicBezTo>
                    <a:pt x="7431" y="11948"/>
                    <a:pt x="7471" y="12002"/>
                    <a:pt x="7525" y="12076"/>
                  </a:cubicBezTo>
                  <a:lnTo>
                    <a:pt x="7525" y="12076"/>
                  </a:lnTo>
                  <a:lnTo>
                    <a:pt x="7480" y="12030"/>
                  </a:lnTo>
                  <a:cubicBezTo>
                    <a:pt x="7441" y="11972"/>
                    <a:pt x="7426" y="11948"/>
                    <a:pt x="7428" y="11948"/>
                  </a:cubicBezTo>
                  <a:close/>
                  <a:moveTo>
                    <a:pt x="9610" y="13472"/>
                  </a:moveTo>
                  <a:cubicBezTo>
                    <a:pt x="9680" y="13472"/>
                    <a:pt x="9863" y="13497"/>
                    <a:pt x="10229" y="13570"/>
                  </a:cubicBezTo>
                  <a:lnTo>
                    <a:pt x="10009" y="13570"/>
                  </a:lnTo>
                  <a:cubicBezTo>
                    <a:pt x="9790" y="13570"/>
                    <a:pt x="9472" y="13472"/>
                    <a:pt x="9610" y="13472"/>
                  </a:cubicBezTo>
                  <a:close/>
                  <a:moveTo>
                    <a:pt x="7920" y="0"/>
                  </a:moveTo>
                  <a:cubicBezTo>
                    <a:pt x="7260" y="0"/>
                    <a:pt x="6600" y="124"/>
                    <a:pt x="5940" y="372"/>
                  </a:cubicBezTo>
                  <a:lnTo>
                    <a:pt x="6050" y="482"/>
                  </a:lnTo>
                  <a:cubicBezTo>
                    <a:pt x="2310" y="2131"/>
                    <a:pt x="1" y="5871"/>
                    <a:pt x="1" y="9941"/>
                  </a:cubicBezTo>
                  <a:cubicBezTo>
                    <a:pt x="1" y="13900"/>
                    <a:pt x="2200" y="17420"/>
                    <a:pt x="5720" y="19290"/>
                  </a:cubicBezTo>
                  <a:cubicBezTo>
                    <a:pt x="7301" y="20008"/>
                    <a:pt x="9022" y="20398"/>
                    <a:pt x="10762" y="20398"/>
                  </a:cubicBezTo>
                  <a:cubicBezTo>
                    <a:pt x="11686" y="20398"/>
                    <a:pt x="12614" y="20288"/>
                    <a:pt x="13529" y="20060"/>
                  </a:cubicBezTo>
                  <a:cubicBezTo>
                    <a:pt x="15399" y="19510"/>
                    <a:pt x="16389" y="17640"/>
                    <a:pt x="15949" y="15770"/>
                  </a:cubicBezTo>
                  <a:cubicBezTo>
                    <a:pt x="15481" y="14273"/>
                    <a:pt x="14058" y="13253"/>
                    <a:pt x="12492" y="13253"/>
                  </a:cubicBezTo>
                  <a:cubicBezTo>
                    <a:pt x="12217" y="13253"/>
                    <a:pt x="11938" y="13285"/>
                    <a:pt x="11659" y="13350"/>
                  </a:cubicBezTo>
                  <a:lnTo>
                    <a:pt x="11109" y="13570"/>
                  </a:lnTo>
                  <a:lnTo>
                    <a:pt x="10229" y="13570"/>
                  </a:lnTo>
                  <a:lnTo>
                    <a:pt x="9790" y="13460"/>
                  </a:lnTo>
                  <a:cubicBezTo>
                    <a:pt x="9570" y="13387"/>
                    <a:pt x="9350" y="13314"/>
                    <a:pt x="9130" y="13240"/>
                  </a:cubicBezTo>
                  <a:lnTo>
                    <a:pt x="9130" y="13240"/>
                  </a:lnTo>
                  <a:lnTo>
                    <a:pt x="8690" y="13020"/>
                  </a:lnTo>
                  <a:lnTo>
                    <a:pt x="8360" y="12800"/>
                  </a:lnTo>
                  <a:lnTo>
                    <a:pt x="8251" y="12746"/>
                  </a:lnTo>
                  <a:lnTo>
                    <a:pt x="8251" y="12746"/>
                  </a:lnTo>
                  <a:cubicBezTo>
                    <a:pt x="8021" y="12571"/>
                    <a:pt x="7985" y="12536"/>
                    <a:pt x="7810" y="12360"/>
                  </a:cubicBezTo>
                  <a:lnTo>
                    <a:pt x="7700" y="12250"/>
                  </a:lnTo>
                  <a:lnTo>
                    <a:pt x="7700" y="12250"/>
                  </a:lnTo>
                  <a:cubicBezTo>
                    <a:pt x="7700" y="12250"/>
                    <a:pt x="7700" y="12250"/>
                    <a:pt x="7700" y="12250"/>
                  </a:cubicBezTo>
                  <a:cubicBezTo>
                    <a:pt x="7590" y="12140"/>
                    <a:pt x="7370" y="11700"/>
                    <a:pt x="7260" y="11480"/>
                  </a:cubicBezTo>
                  <a:cubicBezTo>
                    <a:pt x="7258" y="11479"/>
                    <a:pt x="7257" y="11477"/>
                    <a:pt x="7255" y="11476"/>
                  </a:cubicBezTo>
                  <a:lnTo>
                    <a:pt x="7255" y="11476"/>
                  </a:lnTo>
                  <a:cubicBezTo>
                    <a:pt x="7246" y="11404"/>
                    <a:pt x="7222" y="11332"/>
                    <a:pt x="7150" y="11260"/>
                  </a:cubicBezTo>
                  <a:lnTo>
                    <a:pt x="7150" y="11260"/>
                  </a:lnTo>
                  <a:cubicBezTo>
                    <a:pt x="7127" y="11193"/>
                    <a:pt x="7105" y="11125"/>
                    <a:pt x="7067" y="11072"/>
                  </a:cubicBezTo>
                  <a:lnTo>
                    <a:pt x="7067" y="11072"/>
                  </a:lnTo>
                  <a:cubicBezTo>
                    <a:pt x="6990" y="10878"/>
                    <a:pt x="6930" y="10654"/>
                    <a:pt x="6930" y="10491"/>
                  </a:cubicBezTo>
                  <a:cubicBezTo>
                    <a:pt x="6930" y="10427"/>
                    <a:pt x="6930" y="10381"/>
                    <a:pt x="6930" y="10381"/>
                  </a:cubicBezTo>
                  <a:lnTo>
                    <a:pt x="6930" y="9391"/>
                  </a:lnTo>
                  <a:lnTo>
                    <a:pt x="6930" y="8951"/>
                  </a:lnTo>
                  <a:cubicBezTo>
                    <a:pt x="6930" y="8951"/>
                    <a:pt x="6896" y="9220"/>
                    <a:pt x="6866" y="9423"/>
                  </a:cubicBezTo>
                  <a:lnTo>
                    <a:pt x="6866" y="9423"/>
                  </a:lnTo>
                  <a:cubicBezTo>
                    <a:pt x="6856" y="9371"/>
                    <a:pt x="6820" y="9344"/>
                    <a:pt x="6820" y="9281"/>
                  </a:cubicBezTo>
                  <a:cubicBezTo>
                    <a:pt x="6907" y="9106"/>
                    <a:pt x="6925" y="8863"/>
                    <a:pt x="6983" y="8606"/>
                  </a:cubicBezTo>
                  <a:lnTo>
                    <a:pt x="6983" y="8606"/>
                  </a:lnTo>
                  <a:cubicBezTo>
                    <a:pt x="7027" y="8504"/>
                    <a:pt x="7100" y="8341"/>
                    <a:pt x="7150" y="8291"/>
                  </a:cubicBezTo>
                  <a:cubicBezTo>
                    <a:pt x="7150" y="8217"/>
                    <a:pt x="7394" y="7900"/>
                    <a:pt x="7557" y="7663"/>
                  </a:cubicBezTo>
                  <a:lnTo>
                    <a:pt x="7557" y="7663"/>
                  </a:lnTo>
                  <a:cubicBezTo>
                    <a:pt x="7567" y="7654"/>
                    <a:pt x="7578" y="7643"/>
                    <a:pt x="7590" y="7631"/>
                  </a:cubicBezTo>
                  <a:lnTo>
                    <a:pt x="8030" y="7191"/>
                  </a:lnTo>
                  <a:lnTo>
                    <a:pt x="8140" y="7081"/>
                  </a:lnTo>
                  <a:cubicBezTo>
                    <a:pt x="8174" y="7046"/>
                    <a:pt x="8201" y="7019"/>
                    <a:pt x="8222" y="6997"/>
                  </a:cubicBezTo>
                  <a:lnTo>
                    <a:pt x="8222" y="6997"/>
                  </a:lnTo>
                  <a:cubicBezTo>
                    <a:pt x="8232" y="6988"/>
                    <a:pt x="8241" y="6980"/>
                    <a:pt x="8250" y="6971"/>
                  </a:cubicBezTo>
                  <a:cubicBezTo>
                    <a:pt x="8690" y="6751"/>
                    <a:pt x="9020" y="6531"/>
                    <a:pt x="9460" y="6311"/>
                  </a:cubicBezTo>
                  <a:cubicBezTo>
                    <a:pt x="10229" y="5871"/>
                    <a:pt x="10779" y="5211"/>
                    <a:pt x="10999" y="4331"/>
                  </a:cubicBezTo>
                  <a:cubicBezTo>
                    <a:pt x="11549" y="2461"/>
                    <a:pt x="10449" y="592"/>
                    <a:pt x="8580" y="42"/>
                  </a:cubicBezTo>
                  <a:cubicBezTo>
                    <a:pt x="8360" y="14"/>
                    <a:pt x="8140" y="0"/>
                    <a:pt x="79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9" name="Google Shape;1649;p39"/>
            <p:cNvSpPr/>
            <p:nvPr/>
          </p:nvSpPr>
          <p:spPr>
            <a:xfrm>
              <a:off x="3587250" y="3530600"/>
              <a:ext cx="482475" cy="509275"/>
            </a:xfrm>
            <a:custGeom>
              <a:avLst/>
              <a:gdLst/>
              <a:ahLst/>
              <a:cxnLst/>
              <a:rect l="l" t="t" r="r" b="b"/>
              <a:pathLst>
                <a:path w="19299" h="20371" extrusionOk="0">
                  <a:moveTo>
                    <a:pt x="8892" y="11623"/>
                  </a:moveTo>
                  <a:cubicBezTo>
                    <a:pt x="8894" y="11623"/>
                    <a:pt x="8911" y="11669"/>
                    <a:pt x="8935" y="11733"/>
                  </a:cubicBezTo>
                  <a:lnTo>
                    <a:pt x="8935" y="11733"/>
                  </a:lnTo>
                  <a:cubicBezTo>
                    <a:pt x="8927" y="11715"/>
                    <a:pt x="8918" y="11698"/>
                    <a:pt x="8910" y="11681"/>
                  </a:cubicBezTo>
                  <a:cubicBezTo>
                    <a:pt x="8896" y="11641"/>
                    <a:pt x="8891" y="11623"/>
                    <a:pt x="8892" y="11623"/>
                  </a:cubicBezTo>
                  <a:close/>
                  <a:moveTo>
                    <a:pt x="9018" y="11962"/>
                  </a:moveTo>
                  <a:lnTo>
                    <a:pt x="9018" y="11962"/>
                  </a:lnTo>
                  <a:cubicBezTo>
                    <a:pt x="9056" y="12068"/>
                    <a:pt x="9086" y="12157"/>
                    <a:pt x="9082" y="12157"/>
                  </a:cubicBezTo>
                  <a:cubicBezTo>
                    <a:pt x="9080" y="12157"/>
                    <a:pt x="9062" y="12116"/>
                    <a:pt x="9020" y="12011"/>
                  </a:cubicBezTo>
                  <a:cubicBezTo>
                    <a:pt x="9020" y="11994"/>
                    <a:pt x="9019" y="11978"/>
                    <a:pt x="9018" y="11962"/>
                  </a:cubicBezTo>
                  <a:close/>
                  <a:moveTo>
                    <a:pt x="12437" y="1"/>
                  </a:moveTo>
                  <a:cubicBezTo>
                    <a:pt x="11188" y="1"/>
                    <a:pt x="9939" y="198"/>
                    <a:pt x="8690" y="573"/>
                  </a:cubicBezTo>
                  <a:cubicBezTo>
                    <a:pt x="2641" y="2772"/>
                    <a:pt x="1" y="9812"/>
                    <a:pt x="2971" y="15421"/>
                  </a:cubicBezTo>
                  <a:cubicBezTo>
                    <a:pt x="4071" y="17511"/>
                    <a:pt x="5720" y="19051"/>
                    <a:pt x="7810" y="19931"/>
                  </a:cubicBezTo>
                  <a:cubicBezTo>
                    <a:pt x="8323" y="20224"/>
                    <a:pt x="8934" y="20370"/>
                    <a:pt x="9545" y="20370"/>
                  </a:cubicBezTo>
                  <a:cubicBezTo>
                    <a:pt x="9851" y="20370"/>
                    <a:pt x="10157" y="20334"/>
                    <a:pt x="10450" y="20261"/>
                  </a:cubicBezTo>
                  <a:cubicBezTo>
                    <a:pt x="11330" y="20041"/>
                    <a:pt x="12100" y="19491"/>
                    <a:pt x="12540" y="18721"/>
                  </a:cubicBezTo>
                  <a:cubicBezTo>
                    <a:pt x="13310" y="17291"/>
                    <a:pt x="13090" y="14761"/>
                    <a:pt x="11330" y="13991"/>
                  </a:cubicBezTo>
                  <a:lnTo>
                    <a:pt x="11440" y="13991"/>
                  </a:lnTo>
                  <a:cubicBezTo>
                    <a:pt x="11000" y="13771"/>
                    <a:pt x="10670" y="13661"/>
                    <a:pt x="10340" y="13441"/>
                  </a:cubicBezTo>
                  <a:lnTo>
                    <a:pt x="10010" y="13221"/>
                  </a:lnTo>
                  <a:lnTo>
                    <a:pt x="10010" y="13221"/>
                  </a:lnTo>
                  <a:cubicBezTo>
                    <a:pt x="9762" y="12973"/>
                    <a:pt x="9653" y="12865"/>
                    <a:pt x="9460" y="12671"/>
                  </a:cubicBezTo>
                  <a:lnTo>
                    <a:pt x="9350" y="12451"/>
                  </a:lnTo>
                  <a:cubicBezTo>
                    <a:pt x="9195" y="12296"/>
                    <a:pt x="9094" y="12086"/>
                    <a:pt x="9010" y="11899"/>
                  </a:cubicBezTo>
                  <a:lnTo>
                    <a:pt x="9010" y="11899"/>
                  </a:lnTo>
                  <a:cubicBezTo>
                    <a:pt x="8983" y="11747"/>
                    <a:pt x="8910" y="11641"/>
                    <a:pt x="8910" y="11461"/>
                  </a:cubicBezTo>
                  <a:cubicBezTo>
                    <a:pt x="8894" y="11430"/>
                    <a:pt x="8881" y="11397"/>
                    <a:pt x="8869" y="11362"/>
                  </a:cubicBezTo>
                  <a:lnTo>
                    <a:pt x="8869" y="11362"/>
                  </a:lnTo>
                  <a:cubicBezTo>
                    <a:pt x="8873" y="11384"/>
                    <a:pt x="8873" y="11393"/>
                    <a:pt x="8870" y="11393"/>
                  </a:cubicBezTo>
                  <a:cubicBezTo>
                    <a:pt x="8861" y="11393"/>
                    <a:pt x="8815" y="11243"/>
                    <a:pt x="8803" y="11091"/>
                  </a:cubicBezTo>
                  <a:lnTo>
                    <a:pt x="8803" y="11091"/>
                  </a:lnTo>
                  <a:cubicBezTo>
                    <a:pt x="8822" y="11185"/>
                    <a:pt x="8841" y="11278"/>
                    <a:pt x="8869" y="11362"/>
                  </a:cubicBezTo>
                  <a:lnTo>
                    <a:pt x="8869" y="11362"/>
                  </a:lnTo>
                  <a:cubicBezTo>
                    <a:pt x="8862" y="11319"/>
                    <a:pt x="8843" y="11232"/>
                    <a:pt x="8802" y="11082"/>
                  </a:cubicBezTo>
                  <a:lnTo>
                    <a:pt x="8802" y="11082"/>
                  </a:lnTo>
                  <a:cubicBezTo>
                    <a:pt x="8802" y="11085"/>
                    <a:pt x="8803" y="11088"/>
                    <a:pt x="8803" y="11091"/>
                  </a:cubicBezTo>
                  <a:lnTo>
                    <a:pt x="8803" y="11091"/>
                  </a:lnTo>
                  <a:cubicBezTo>
                    <a:pt x="8801" y="11082"/>
                    <a:pt x="8799" y="11074"/>
                    <a:pt x="8798" y="11065"/>
                  </a:cubicBezTo>
                  <a:lnTo>
                    <a:pt x="8798" y="11065"/>
                  </a:lnTo>
                  <a:cubicBezTo>
                    <a:pt x="8799" y="11071"/>
                    <a:pt x="8801" y="11076"/>
                    <a:pt x="8802" y="11082"/>
                  </a:cubicBezTo>
                  <a:lnTo>
                    <a:pt x="8802" y="11082"/>
                  </a:lnTo>
                  <a:cubicBezTo>
                    <a:pt x="8801" y="11061"/>
                    <a:pt x="8800" y="11041"/>
                    <a:pt x="8800" y="11021"/>
                  </a:cubicBezTo>
                  <a:cubicBezTo>
                    <a:pt x="8690" y="10692"/>
                    <a:pt x="8800" y="10692"/>
                    <a:pt x="8800" y="10472"/>
                  </a:cubicBezTo>
                  <a:lnTo>
                    <a:pt x="8800" y="9592"/>
                  </a:lnTo>
                  <a:cubicBezTo>
                    <a:pt x="8798" y="9618"/>
                    <a:pt x="8796" y="9643"/>
                    <a:pt x="8794" y="9667"/>
                  </a:cubicBezTo>
                  <a:lnTo>
                    <a:pt x="8794" y="9667"/>
                  </a:lnTo>
                  <a:cubicBezTo>
                    <a:pt x="8798" y="9594"/>
                    <a:pt x="8800" y="9529"/>
                    <a:pt x="8800" y="9482"/>
                  </a:cubicBezTo>
                  <a:cubicBezTo>
                    <a:pt x="8855" y="9317"/>
                    <a:pt x="8910" y="9179"/>
                    <a:pt x="8965" y="9042"/>
                  </a:cubicBezTo>
                  <a:lnTo>
                    <a:pt x="8965" y="9042"/>
                  </a:lnTo>
                  <a:cubicBezTo>
                    <a:pt x="8992" y="9014"/>
                    <a:pt x="9020" y="8987"/>
                    <a:pt x="9020" y="8932"/>
                  </a:cubicBezTo>
                  <a:lnTo>
                    <a:pt x="9240" y="8492"/>
                  </a:lnTo>
                  <a:cubicBezTo>
                    <a:pt x="9320" y="8371"/>
                    <a:pt x="9460" y="8191"/>
                    <a:pt x="9561" y="8060"/>
                  </a:cubicBezTo>
                  <a:lnTo>
                    <a:pt x="9561" y="8060"/>
                  </a:lnTo>
                  <a:cubicBezTo>
                    <a:pt x="9674" y="7948"/>
                    <a:pt x="9787" y="7835"/>
                    <a:pt x="9900" y="7722"/>
                  </a:cubicBezTo>
                  <a:lnTo>
                    <a:pt x="10230" y="7392"/>
                  </a:lnTo>
                  <a:cubicBezTo>
                    <a:pt x="10240" y="7382"/>
                    <a:pt x="10249" y="7373"/>
                    <a:pt x="10256" y="7365"/>
                  </a:cubicBezTo>
                  <a:lnTo>
                    <a:pt x="10256" y="7365"/>
                  </a:lnTo>
                  <a:cubicBezTo>
                    <a:pt x="10355" y="7307"/>
                    <a:pt x="10458" y="7243"/>
                    <a:pt x="10556" y="7186"/>
                  </a:cubicBezTo>
                  <a:lnTo>
                    <a:pt x="10556" y="7186"/>
                  </a:lnTo>
                  <a:cubicBezTo>
                    <a:pt x="10583" y="7185"/>
                    <a:pt x="10621" y="7180"/>
                    <a:pt x="10670" y="7172"/>
                  </a:cubicBezTo>
                  <a:lnTo>
                    <a:pt x="11110" y="6952"/>
                  </a:lnTo>
                  <a:lnTo>
                    <a:pt x="11538" y="6866"/>
                  </a:lnTo>
                  <a:lnTo>
                    <a:pt x="11538" y="6866"/>
                  </a:lnTo>
                  <a:cubicBezTo>
                    <a:pt x="11493" y="6871"/>
                    <a:pt x="11458" y="6874"/>
                    <a:pt x="11441" y="6874"/>
                  </a:cubicBezTo>
                  <a:cubicBezTo>
                    <a:pt x="11411" y="6874"/>
                    <a:pt x="11434" y="6865"/>
                    <a:pt x="11550" y="6842"/>
                  </a:cubicBezTo>
                  <a:lnTo>
                    <a:pt x="11660" y="6842"/>
                  </a:lnTo>
                  <a:lnTo>
                    <a:pt x="11538" y="6866"/>
                  </a:lnTo>
                  <a:lnTo>
                    <a:pt x="11538" y="6866"/>
                  </a:lnTo>
                  <a:cubicBezTo>
                    <a:pt x="11599" y="6860"/>
                    <a:pt x="11678" y="6851"/>
                    <a:pt x="11756" y="6842"/>
                  </a:cubicBezTo>
                  <a:lnTo>
                    <a:pt x="12650" y="6842"/>
                  </a:lnTo>
                  <a:cubicBezTo>
                    <a:pt x="12980" y="6842"/>
                    <a:pt x="13200" y="6952"/>
                    <a:pt x="13530" y="6952"/>
                  </a:cubicBezTo>
                  <a:cubicBezTo>
                    <a:pt x="13920" y="7069"/>
                    <a:pt x="14290" y="7123"/>
                    <a:pt x="14637" y="7123"/>
                  </a:cubicBezTo>
                  <a:cubicBezTo>
                    <a:pt x="18193" y="7123"/>
                    <a:pt x="19298" y="1455"/>
                    <a:pt x="15289" y="353"/>
                  </a:cubicBezTo>
                  <a:cubicBezTo>
                    <a:pt x="14339" y="115"/>
                    <a:pt x="13388" y="1"/>
                    <a:pt x="124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0" name="Google Shape;1650;p39"/>
            <p:cNvSpPr/>
            <p:nvPr/>
          </p:nvSpPr>
          <p:spPr>
            <a:xfrm>
              <a:off x="4299425" y="3530125"/>
              <a:ext cx="409750" cy="509975"/>
            </a:xfrm>
            <a:custGeom>
              <a:avLst/>
              <a:gdLst/>
              <a:ahLst/>
              <a:cxnLst/>
              <a:rect l="l" t="t" r="r" b="b"/>
              <a:pathLst>
                <a:path w="16390" h="20399" extrusionOk="0">
                  <a:moveTo>
                    <a:pt x="7818" y="7237"/>
                  </a:moveTo>
                  <a:cubicBezTo>
                    <a:pt x="7765" y="7275"/>
                    <a:pt x="7722" y="7301"/>
                    <a:pt x="7700" y="7301"/>
                  </a:cubicBezTo>
                  <a:cubicBezTo>
                    <a:pt x="7743" y="7279"/>
                    <a:pt x="7782" y="7258"/>
                    <a:pt x="7818" y="7237"/>
                  </a:cubicBezTo>
                  <a:close/>
                  <a:moveTo>
                    <a:pt x="7186" y="8081"/>
                  </a:moveTo>
                  <a:cubicBezTo>
                    <a:pt x="7174" y="8081"/>
                    <a:pt x="7040" y="8331"/>
                    <a:pt x="7040" y="8401"/>
                  </a:cubicBezTo>
                  <a:cubicBezTo>
                    <a:pt x="7160" y="8162"/>
                    <a:pt x="7193" y="8081"/>
                    <a:pt x="7186" y="8081"/>
                  </a:cubicBezTo>
                  <a:close/>
                  <a:moveTo>
                    <a:pt x="6846" y="9553"/>
                  </a:moveTo>
                  <a:cubicBezTo>
                    <a:pt x="6836" y="9609"/>
                    <a:pt x="6828" y="9646"/>
                    <a:pt x="6824" y="9646"/>
                  </a:cubicBezTo>
                  <a:cubicBezTo>
                    <a:pt x="6822" y="9646"/>
                    <a:pt x="6820" y="9635"/>
                    <a:pt x="6820" y="9611"/>
                  </a:cubicBezTo>
                  <a:cubicBezTo>
                    <a:pt x="6831" y="9590"/>
                    <a:pt x="6839" y="9571"/>
                    <a:pt x="6846" y="9553"/>
                  </a:cubicBezTo>
                  <a:close/>
                  <a:moveTo>
                    <a:pt x="7428" y="11948"/>
                  </a:moveTo>
                  <a:cubicBezTo>
                    <a:pt x="7431" y="11948"/>
                    <a:pt x="7472" y="12002"/>
                    <a:pt x="7526" y="12076"/>
                  </a:cubicBezTo>
                  <a:lnTo>
                    <a:pt x="7526" y="12076"/>
                  </a:lnTo>
                  <a:lnTo>
                    <a:pt x="7480" y="12030"/>
                  </a:lnTo>
                  <a:cubicBezTo>
                    <a:pt x="7441" y="11972"/>
                    <a:pt x="7427" y="11948"/>
                    <a:pt x="7428" y="11948"/>
                  </a:cubicBezTo>
                  <a:close/>
                  <a:moveTo>
                    <a:pt x="9611" y="13472"/>
                  </a:moveTo>
                  <a:cubicBezTo>
                    <a:pt x="9680" y="13472"/>
                    <a:pt x="9863" y="13497"/>
                    <a:pt x="10230" y="13570"/>
                  </a:cubicBezTo>
                  <a:lnTo>
                    <a:pt x="10010" y="13570"/>
                  </a:lnTo>
                  <a:cubicBezTo>
                    <a:pt x="9790" y="13570"/>
                    <a:pt x="9472" y="13472"/>
                    <a:pt x="9611" y="13472"/>
                  </a:cubicBezTo>
                  <a:close/>
                  <a:moveTo>
                    <a:pt x="7905" y="0"/>
                  </a:moveTo>
                  <a:cubicBezTo>
                    <a:pt x="7219" y="0"/>
                    <a:pt x="6518" y="124"/>
                    <a:pt x="5940" y="372"/>
                  </a:cubicBezTo>
                  <a:lnTo>
                    <a:pt x="6050" y="482"/>
                  </a:lnTo>
                  <a:cubicBezTo>
                    <a:pt x="2311" y="2131"/>
                    <a:pt x="1" y="5871"/>
                    <a:pt x="1" y="9941"/>
                  </a:cubicBezTo>
                  <a:cubicBezTo>
                    <a:pt x="1" y="13900"/>
                    <a:pt x="2201" y="17420"/>
                    <a:pt x="5720" y="19290"/>
                  </a:cubicBezTo>
                  <a:cubicBezTo>
                    <a:pt x="7301" y="20008"/>
                    <a:pt x="9023" y="20398"/>
                    <a:pt x="10763" y="20398"/>
                  </a:cubicBezTo>
                  <a:cubicBezTo>
                    <a:pt x="11686" y="20398"/>
                    <a:pt x="12614" y="20288"/>
                    <a:pt x="13530" y="20060"/>
                  </a:cubicBezTo>
                  <a:cubicBezTo>
                    <a:pt x="15399" y="19510"/>
                    <a:pt x="16389" y="17640"/>
                    <a:pt x="15949" y="15770"/>
                  </a:cubicBezTo>
                  <a:cubicBezTo>
                    <a:pt x="15481" y="14273"/>
                    <a:pt x="14058" y="13253"/>
                    <a:pt x="12492" y="13253"/>
                  </a:cubicBezTo>
                  <a:cubicBezTo>
                    <a:pt x="12218" y="13253"/>
                    <a:pt x="11939" y="13285"/>
                    <a:pt x="11660" y="13350"/>
                  </a:cubicBezTo>
                  <a:lnTo>
                    <a:pt x="11110" y="13570"/>
                  </a:lnTo>
                  <a:lnTo>
                    <a:pt x="10230" y="13570"/>
                  </a:lnTo>
                  <a:lnTo>
                    <a:pt x="9790" y="13460"/>
                  </a:lnTo>
                  <a:cubicBezTo>
                    <a:pt x="9570" y="13387"/>
                    <a:pt x="9350" y="13314"/>
                    <a:pt x="9130" y="13240"/>
                  </a:cubicBezTo>
                  <a:lnTo>
                    <a:pt x="9130" y="13240"/>
                  </a:lnTo>
                  <a:lnTo>
                    <a:pt x="8690" y="13020"/>
                  </a:lnTo>
                  <a:lnTo>
                    <a:pt x="8360" y="12800"/>
                  </a:lnTo>
                  <a:lnTo>
                    <a:pt x="8252" y="12746"/>
                  </a:lnTo>
                  <a:lnTo>
                    <a:pt x="8252" y="12746"/>
                  </a:lnTo>
                  <a:cubicBezTo>
                    <a:pt x="8021" y="12571"/>
                    <a:pt x="7986" y="12536"/>
                    <a:pt x="7810" y="12360"/>
                  </a:cubicBezTo>
                  <a:lnTo>
                    <a:pt x="7700" y="12250"/>
                  </a:lnTo>
                  <a:lnTo>
                    <a:pt x="7700" y="12250"/>
                  </a:lnTo>
                  <a:cubicBezTo>
                    <a:pt x="7700" y="12250"/>
                    <a:pt x="7700" y="12250"/>
                    <a:pt x="7700" y="12250"/>
                  </a:cubicBezTo>
                  <a:cubicBezTo>
                    <a:pt x="7590" y="12140"/>
                    <a:pt x="7370" y="11700"/>
                    <a:pt x="7260" y="11480"/>
                  </a:cubicBezTo>
                  <a:cubicBezTo>
                    <a:pt x="7160" y="11380"/>
                    <a:pt x="7151" y="11189"/>
                    <a:pt x="7067" y="11072"/>
                  </a:cubicBezTo>
                  <a:lnTo>
                    <a:pt x="7067" y="11072"/>
                  </a:lnTo>
                  <a:cubicBezTo>
                    <a:pt x="6991" y="10878"/>
                    <a:pt x="6930" y="10654"/>
                    <a:pt x="6930" y="10491"/>
                  </a:cubicBezTo>
                  <a:cubicBezTo>
                    <a:pt x="6930" y="10427"/>
                    <a:pt x="6930" y="10381"/>
                    <a:pt x="6930" y="10381"/>
                  </a:cubicBezTo>
                  <a:lnTo>
                    <a:pt x="6930" y="9391"/>
                  </a:lnTo>
                  <a:lnTo>
                    <a:pt x="6930" y="8951"/>
                  </a:lnTo>
                  <a:cubicBezTo>
                    <a:pt x="6930" y="8951"/>
                    <a:pt x="6897" y="9220"/>
                    <a:pt x="6866" y="9423"/>
                  </a:cubicBezTo>
                  <a:lnTo>
                    <a:pt x="6866" y="9423"/>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237"/>
                    <a:pt x="7196" y="8054"/>
                    <a:pt x="7343" y="7867"/>
                  </a:cubicBezTo>
                  <a:lnTo>
                    <a:pt x="7343" y="7867"/>
                  </a:lnTo>
                  <a:cubicBezTo>
                    <a:pt x="7352" y="7863"/>
                    <a:pt x="7360" y="7857"/>
                    <a:pt x="7370" y="7851"/>
                  </a:cubicBezTo>
                  <a:cubicBezTo>
                    <a:pt x="7370" y="7844"/>
                    <a:pt x="7371" y="7838"/>
                    <a:pt x="7371" y="7832"/>
                  </a:cubicBezTo>
                  <a:lnTo>
                    <a:pt x="7371" y="7832"/>
                  </a:lnTo>
                  <a:cubicBezTo>
                    <a:pt x="7455" y="7724"/>
                    <a:pt x="7533" y="7618"/>
                    <a:pt x="7573" y="7538"/>
                  </a:cubicBezTo>
                  <a:lnTo>
                    <a:pt x="7573" y="7538"/>
                  </a:lnTo>
                  <a:lnTo>
                    <a:pt x="7920" y="7191"/>
                  </a:lnTo>
                  <a:lnTo>
                    <a:pt x="7975" y="7136"/>
                  </a:lnTo>
                  <a:lnTo>
                    <a:pt x="7975" y="7136"/>
                  </a:lnTo>
                  <a:cubicBezTo>
                    <a:pt x="8058" y="7081"/>
                    <a:pt x="8140" y="7026"/>
                    <a:pt x="8250" y="6971"/>
                  </a:cubicBezTo>
                  <a:cubicBezTo>
                    <a:pt x="8580" y="6751"/>
                    <a:pt x="9020" y="6531"/>
                    <a:pt x="9350" y="6311"/>
                  </a:cubicBezTo>
                  <a:cubicBezTo>
                    <a:pt x="10120" y="5871"/>
                    <a:pt x="10780" y="5211"/>
                    <a:pt x="11000" y="4331"/>
                  </a:cubicBezTo>
                  <a:cubicBezTo>
                    <a:pt x="11440" y="2461"/>
                    <a:pt x="10450" y="592"/>
                    <a:pt x="8580" y="42"/>
                  </a:cubicBezTo>
                  <a:cubicBezTo>
                    <a:pt x="8360" y="14"/>
                    <a:pt x="8133" y="0"/>
                    <a:pt x="790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1" name="Google Shape;1651;p39"/>
            <p:cNvSpPr/>
            <p:nvPr/>
          </p:nvSpPr>
          <p:spPr>
            <a:xfrm>
              <a:off x="4918125" y="3530600"/>
              <a:ext cx="482450" cy="509275"/>
            </a:xfrm>
            <a:custGeom>
              <a:avLst/>
              <a:gdLst/>
              <a:ahLst/>
              <a:cxnLst/>
              <a:rect l="l" t="t" r="r" b="b"/>
              <a:pathLst>
                <a:path w="19298" h="20371" extrusionOk="0">
                  <a:moveTo>
                    <a:pt x="8892" y="11623"/>
                  </a:moveTo>
                  <a:lnTo>
                    <a:pt x="8892" y="11623"/>
                  </a:lnTo>
                  <a:cubicBezTo>
                    <a:pt x="8893" y="11623"/>
                    <a:pt x="8911" y="11669"/>
                    <a:pt x="8935" y="11733"/>
                  </a:cubicBezTo>
                  <a:lnTo>
                    <a:pt x="8935" y="11733"/>
                  </a:lnTo>
                  <a:cubicBezTo>
                    <a:pt x="8926" y="11715"/>
                    <a:pt x="8918" y="11698"/>
                    <a:pt x="8909" y="11681"/>
                  </a:cubicBezTo>
                  <a:cubicBezTo>
                    <a:pt x="8896" y="11641"/>
                    <a:pt x="8891" y="11623"/>
                    <a:pt x="8892" y="11623"/>
                  </a:cubicBezTo>
                  <a:close/>
                  <a:moveTo>
                    <a:pt x="9018" y="11962"/>
                  </a:moveTo>
                  <a:lnTo>
                    <a:pt x="9018" y="11962"/>
                  </a:lnTo>
                  <a:cubicBezTo>
                    <a:pt x="9055" y="12068"/>
                    <a:pt x="9085" y="12157"/>
                    <a:pt x="9082" y="12157"/>
                  </a:cubicBezTo>
                  <a:cubicBezTo>
                    <a:pt x="9079" y="12157"/>
                    <a:pt x="9061" y="12116"/>
                    <a:pt x="9019" y="12011"/>
                  </a:cubicBezTo>
                  <a:cubicBezTo>
                    <a:pt x="9019" y="11994"/>
                    <a:pt x="9019" y="11978"/>
                    <a:pt x="9018" y="11962"/>
                  </a:cubicBezTo>
                  <a:close/>
                  <a:moveTo>
                    <a:pt x="12436" y="1"/>
                  </a:moveTo>
                  <a:cubicBezTo>
                    <a:pt x="11187" y="1"/>
                    <a:pt x="9938" y="198"/>
                    <a:pt x="8689" y="573"/>
                  </a:cubicBezTo>
                  <a:cubicBezTo>
                    <a:pt x="2640" y="2772"/>
                    <a:pt x="0" y="9812"/>
                    <a:pt x="2970" y="15421"/>
                  </a:cubicBezTo>
                  <a:cubicBezTo>
                    <a:pt x="4070" y="17511"/>
                    <a:pt x="5720" y="19051"/>
                    <a:pt x="7810" y="19931"/>
                  </a:cubicBezTo>
                  <a:cubicBezTo>
                    <a:pt x="8323" y="20224"/>
                    <a:pt x="8934" y="20370"/>
                    <a:pt x="9545" y="20370"/>
                  </a:cubicBezTo>
                  <a:cubicBezTo>
                    <a:pt x="9850" y="20370"/>
                    <a:pt x="10156" y="20334"/>
                    <a:pt x="10449" y="20261"/>
                  </a:cubicBezTo>
                  <a:cubicBezTo>
                    <a:pt x="11329" y="20041"/>
                    <a:pt x="12099" y="19491"/>
                    <a:pt x="12539" y="18721"/>
                  </a:cubicBezTo>
                  <a:cubicBezTo>
                    <a:pt x="13309" y="17291"/>
                    <a:pt x="13089" y="14761"/>
                    <a:pt x="11329" y="13991"/>
                  </a:cubicBezTo>
                  <a:lnTo>
                    <a:pt x="11439" y="13991"/>
                  </a:lnTo>
                  <a:cubicBezTo>
                    <a:pt x="10999" y="13771"/>
                    <a:pt x="10669" y="13661"/>
                    <a:pt x="10339" y="13441"/>
                  </a:cubicBezTo>
                  <a:lnTo>
                    <a:pt x="10009" y="13221"/>
                  </a:lnTo>
                  <a:lnTo>
                    <a:pt x="10009" y="13221"/>
                  </a:lnTo>
                  <a:cubicBezTo>
                    <a:pt x="9761" y="12973"/>
                    <a:pt x="9653" y="12865"/>
                    <a:pt x="9459" y="12671"/>
                  </a:cubicBezTo>
                  <a:lnTo>
                    <a:pt x="9459" y="12671"/>
                  </a:lnTo>
                  <a:lnTo>
                    <a:pt x="9349" y="12451"/>
                  </a:lnTo>
                  <a:cubicBezTo>
                    <a:pt x="9194" y="12296"/>
                    <a:pt x="9094" y="12086"/>
                    <a:pt x="9009" y="11899"/>
                  </a:cubicBezTo>
                  <a:lnTo>
                    <a:pt x="9009" y="11899"/>
                  </a:lnTo>
                  <a:cubicBezTo>
                    <a:pt x="8982" y="11747"/>
                    <a:pt x="8909" y="11641"/>
                    <a:pt x="8909" y="11461"/>
                  </a:cubicBezTo>
                  <a:cubicBezTo>
                    <a:pt x="8894" y="11430"/>
                    <a:pt x="8880" y="11397"/>
                    <a:pt x="8869" y="11362"/>
                  </a:cubicBezTo>
                  <a:lnTo>
                    <a:pt x="8869" y="11362"/>
                  </a:lnTo>
                  <a:cubicBezTo>
                    <a:pt x="8872" y="11384"/>
                    <a:pt x="8872" y="11393"/>
                    <a:pt x="8870" y="11393"/>
                  </a:cubicBezTo>
                  <a:cubicBezTo>
                    <a:pt x="8860" y="11393"/>
                    <a:pt x="8814" y="11243"/>
                    <a:pt x="8802" y="11091"/>
                  </a:cubicBezTo>
                  <a:lnTo>
                    <a:pt x="8802" y="11091"/>
                  </a:lnTo>
                  <a:cubicBezTo>
                    <a:pt x="8821" y="11185"/>
                    <a:pt x="8840" y="11278"/>
                    <a:pt x="8869" y="11362"/>
                  </a:cubicBezTo>
                  <a:lnTo>
                    <a:pt x="8869" y="11362"/>
                  </a:lnTo>
                  <a:cubicBezTo>
                    <a:pt x="8862" y="11319"/>
                    <a:pt x="8842" y="11232"/>
                    <a:pt x="8802" y="11082"/>
                  </a:cubicBezTo>
                  <a:lnTo>
                    <a:pt x="8802" y="11082"/>
                  </a:lnTo>
                  <a:cubicBezTo>
                    <a:pt x="8802" y="11085"/>
                    <a:pt x="8802" y="11088"/>
                    <a:pt x="8802" y="11091"/>
                  </a:cubicBezTo>
                  <a:lnTo>
                    <a:pt x="8802" y="11091"/>
                  </a:lnTo>
                  <a:cubicBezTo>
                    <a:pt x="8801" y="11082"/>
                    <a:pt x="8799" y="11074"/>
                    <a:pt x="8797" y="11065"/>
                  </a:cubicBezTo>
                  <a:lnTo>
                    <a:pt x="8797" y="11065"/>
                  </a:lnTo>
                  <a:cubicBezTo>
                    <a:pt x="8799" y="11071"/>
                    <a:pt x="8800" y="11076"/>
                    <a:pt x="8802" y="11082"/>
                  </a:cubicBezTo>
                  <a:lnTo>
                    <a:pt x="8802" y="11082"/>
                  </a:lnTo>
                  <a:cubicBezTo>
                    <a:pt x="8800" y="11061"/>
                    <a:pt x="8799" y="11041"/>
                    <a:pt x="8799" y="11021"/>
                  </a:cubicBezTo>
                  <a:cubicBezTo>
                    <a:pt x="8689" y="10692"/>
                    <a:pt x="8799" y="10692"/>
                    <a:pt x="8799" y="10472"/>
                  </a:cubicBezTo>
                  <a:lnTo>
                    <a:pt x="8799" y="9592"/>
                  </a:lnTo>
                  <a:cubicBezTo>
                    <a:pt x="8797" y="9618"/>
                    <a:pt x="8795" y="9643"/>
                    <a:pt x="8794" y="9667"/>
                  </a:cubicBezTo>
                  <a:lnTo>
                    <a:pt x="8794" y="9667"/>
                  </a:lnTo>
                  <a:cubicBezTo>
                    <a:pt x="8797" y="9594"/>
                    <a:pt x="8799" y="9529"/>
                    <a:pt x="8799" y="9482"/>
                  </a:cubicBezTo>
                  <a:cubicBezTo>
                    <a:pt x="8854" y="9317"/>
                    <a:pt x="8909" y="9179"/>
                    <a:pt x="8964" y="9042"/>
                  </a:cubicBezTo>
                  <a:lnTo>
                    <a:pt x="8964" y="9042"/>
                  </a:lnTo>
                  <a:cubicBezTo>
                    <a:pt x="8992" y="9014"/>
                    <a:pt x="9019" y="8987"/>
                    <a:pt x="9019" y="8932"/>
                  </a:cubicBezTo>
                  <a:lnTo>
                    <a:pt x="9239" y="8492"/>
                  </a:lnTo>
                  <a:cubicBezTo>
                    <a:pt x="9320" y="8371"/>
                    <a:pt x="9459" y="8191"/>
                    <a:pt x="9561" y="8060"/>
                  </a:cubicBezTo>
                  <a:lnTo>
                    <a:pt x="9561" y="8060"/>
                  </a:lnTo>
                  <a:cubicBezTo>
                    <a:pt x="9674" y="7948"/>
                    <a:pt x="9786" y="7835"/>
                    <a:pt x="9899" y="7722"/>
                  </a:cubicBezTo>
                  <a:lnTo>
                    <a:pt x="10229" y="7392"/>
                  </a:lnTo>
                  <a:cubicBezTo>
                    <a:pt x="10239" y="7382"/>
                    <a:pt x="10248" y="7373"/>
                    <a:pt x="10256" y="7365"/>
                  </a:cubicBezTo>
                  <a:lnTo>
                    <a:pt x="10256" y="7365"/>
                  </a:lnTo>
                  <a:cubicBezTo>
                    <a:pt x="10354" y="7307"/>
                    <a:pt x="10457" y="7243"/>
                    <a:pt x="10555" y="7186"/>
                  </a:cubicBezTo>
                  <a:lnTo>
                    <a:pt x="10555" y="7186"/>
                  </a:lnTo>
                  <a:cubicBezTo>
                    <a:pt x="10583" y="7185"/>
                    <a:pt x="10620" y="7180"/>
                    <a:pt x="10669" y="7172"/>
                  </a:cubicBezTo>
                  <a:lnTo>
                    <a:pt x="11109" y="6952"/>
                  </a:lnTo>
                  <a:lnTo>
                    <a:pt x="11537" y="6866"/>
                  </a:lnTo>
                  <a:lnTo>
                    <a:pt x="11537" y="6866"/>
                  </a:lnTo>
                  <a:cubicBezTo>
                    <a:pt x="11492" y="6871"/>
                    <a:pt x="11457" y="6874"/>
                    <a:pt x="11440" y="6874"/>
                  </a:cubicBezTo>
                  <a:cubicBezTo>
                    <a:pt x="11410" y="6874"/>
                    <a:pt x="11433" y="6865"/>
                    <a:pt x="11549" y="6842"/>
                  </a:cubicBezTo>
                  <a:lnTo>
                    <a:pt x="11659" y="6842"/>
                  </a:lnTo>
                  <a:lnTo>
                    <a:pt x="11537" y="6866"/>
                  </a:lnTo>
                  <a:lnTo>
                    <a:pt x="11537" y="6866"/>
                  </a:lnTo>
                  <a:cubicBezTo>
                    <a:pt x="11598" y="6860"/>
                    <a:pt x="11677" y="6851"/>
                    <a:pt x="11755" y="6842"/>
                  </a:cubicBezTo>
                  <a:lnTo>
                    <a:pt x="12649" y="6842"/>
                  </a:lnTo>
                  <a:cubicBezTo>
                    <a:pt x="12979" y="6842"/>
                    <a:pt x="13199" y="6952"/>
                    <a:pt x="13529" y="6952"/>
                  </a:cubicBezTo>
                  <a:cubicBezTo>
                    <a:pt x="13920" y="7069"/>
                    <a:pt x="14290" y="7123"/>
                    <a:pt x="14637" y="7123"/>
                  </a:cubicBezTo>
                  <a:cubicBezTo>
                    <a:pt x="18193" y="7123"/>
                    <a:pt x="19297" y="1455"/>
                    <a:pt x="15289" y="353"/>
                  </a:cubicBezTo>
                  <a:cubicBezTo>
                    <a:pt x="14338" y="115"/>
                    <a:pt x="13387" y="1"/>
                    <a:pt x="124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2" name="Google Shape;1652;p39"/>
            <p:cNvSpPr/>
            <p:nvPr/>
          </p:nvSpPr>
          <p:spPr>
            <a:xfrm>
              <a:off x="5630300" y="3530125"/>
              <a:ext cx="409725" cy="509975"/>
            </a:xfrm>
            <a:custGeom>
              <a:avLst/>
              <a:gdLst/>
              <a:ahLst/>
              <a:cxnLst/>
              <a:rect l="l" t="t" r="r" b="b"/>
              <a:pathLst>
                <a:path w="16389" h="20399" extrusionOk="0">
                  <a:moveTo>
                    <a:pt x="7822" y="7234"/>
                  </a:moveTo>
                  <a:cubicBezTo>
                    <a:pt x="7767" y="7274"/>
                    <a:pt x="7722" y="7301"/>
                    <a:pt x="7700" y="7301"/>
                  </a:cubicBezTo>
                  <a:cubicBezTo>
                    <a:pt x="7744" y="7279"/>
                    <a:pt x="7785" y="7256"/>
                    <a:pt x="7822" y="7234"/>
                  </a:cubicBezTo>
                  <a:close/>
                  <a:moveTo>
                    <a:pt x="7185" y="8081"/>
                  </a:moveTo>
                  <a:cubicBezTo>
                    <a:pt x="7174" y="8081"/>
                    <a:pt x="7040" y="8331"/>
                    <a:pt x="7040" y="8401"/>
                  </a:cubicBezTo>
                  <a:cubicBezTo>
                    <a:pt x="7159" y="8162"/>
                    <a:pt x="7192" y="8081"/>
                    <a:pt x="7185" y="8081"/>
                  </a:cubicBezTo>
                  <a:close/>
                  <a:moveTo>
                    <a:pt x="6845" y="9553"/>
                  </a:moveTo>
                  <a:lnTo>
                    <a:pt x="6845" y="9553"/>
                  </a:lnTo>
                  <a:cubicBezTo>
                    <a:pt x="6836" y="9609"/>
                    <a:pt x="6828" y="9646"/>
                    <a:pt x="6823" y="9646"/>
                  </a:cubicBezTo>
                  <a:cubicBezTo>
                    <a:pt x="6821" y="9646"/>
                    <a:pt x="6820" y="9635"/>
                    <a:pt x="6820" y="9611"/>
                  </a:cubicBezTo>
                  <a:cubicBezTo>
                    <a:pt x="6830" y="9590"/>
                    <a:pt x="6839" y="9571"/>
                    <a:pt x="6845" y="9553"/>
                  </a:cubicBezTo>
                  <a:close/>
                  <a:moveTo>
                    <a:pt x="7428" y="11948"/>
                  </a:moveTo>
                  <a:cubicBezTo>
                    <a:pt x="7431" y="11948"/>
                    <a:pt x="7471" y="12002"/>
                    <a:pt x="7525" y="12076"/>
                  </a:cubicBezTo>
                  <a:lnTo>
                    <a:pt x="7525" y="12076"/>
                  </a:lnTo>
                  <a:lnTo>
                    <a:pt x="7480" y="12030"/>
                  </a:lnTo>
                  <a:cubicBezTo>
                    <a:pt x="7441" y="11972"/>
                    <a:pt x="7426" y="11948"/>
                    <a:pt x="7428" y="11948"/>
                  </a:cubicBezTo>
                  <a:close/>
                  <a:moveTo>
                    <a:pt x="9643" y="13472"/>
                  </a:moveTo>
                  <a:cubicBezTo>
                    <a:pt x="9728" y="13472"/>
                    <a:pt x="9936" y="13497"/>
                    <a:pt x="10339" y="13570"/>
                  </a:cubicBezTo>
                  <a:lnTo>
                    <a:pt x="10009" y="13570"/>
                  </a:lnTo>
                  <a:cubicBezTo>
                    <a:pt x="9789" y="13570"/>
                    <a:pt x="9472" y="13472"/>
                    <a:pt x="9643" y="13472"/>
                  </a:cubicBezTo>
                  <a:close/>
                  <a:moveTo>
                    <a:pt x="7904" y="0"/>
                  </a:moveTo>
                  <a:cubicBezTo>
                    <a:pt x="7218" y="0"/>
                    <a:pt x="6517" y="124"/>
                    <a:pt x="5940" y="372"/>
                  </a:cubicBezTo>
                  <a:lnTo>
                    <a:pt x="6050" y="482"/>
                  </a:lnTo>
                  <a:cubicBezTo>
                    <a:pt x="2310" y="2131"/>
                    <a:pt x="0" y="5871"/>
                    <a:pt x="0" y="9941"/>
                  </a:cubicBezTo>
                  <a:cubicBezTo>
                    <a:pt x="0" y="13900"/>
                    <a:pt x="2200" y="17420"/>
                    <a:pt x="5720" y="19290"/>
                  </a:cubicBezTo>
                  <a:cubicBezTo>
                    <a:pt x="7301" y="20008"/>
                    <a:pt x="9022" y="20398"/>
                    <a:pt x="10762" y="20398"/>
                  </a:cubicBezTo>
                  <a:cubicBezTo>
                    <a:pt x="11685" y="20398"/>
                    <a:pt x="12614" y="20288"/>
                    <a:pt x="13529" y="20060"/>
                  </a:cubicBezTo>
                  <a:cubicBezTo>
                    <a:pt x="15399" y="19510"/>
                    <a:pt x="16389" y="17640"/>
                    <a:pt x="15949" y="15770"/>
                  </a:cubicBezTo>
                  <a:cubicBezTo>
                    <a:pt x="15481" y="14273"/>
                    <a:pt x="14058" y="13253"/>
                    <a:pt x="12492" y="13253"/>
                  </a:cubicBezTo>
                  <a:cubicBezTo>
                    <a:pt x="12217" y="13253"/>
                    <a:pt x="11938" y="13285"/>
                    <a:pt x="11659" y="13350"/>
                  </a:cubicBezTo>
                  <a:lnTo>
                    <a:pt x="11109" y="13570"/>
                  </a:lnTo>
                  <a:lnTo>
                    <a:pt x="10339" y="13570"/>
                  </a:lnTo>
                  <a:lnTo>
                    <a:pt x="9789" y="13460"/>
                  </a:lnTo>
                  <a:cubicBezTo>
                    <a:pt x="9569" y="13387"/>
                    <a:pt x="9349" y="13314"/>
                    <a:pt x="9129" y="13240"/>
                  </a:cubicBezTo>
                  <a:lnTo>
                    <a:pt x="9129" y="13240"/>
                  </a:lnTo>
                  <a:lnTo>
                    <a:pt x="8689" y="13020"/>
                  </a:lnTo>
                  <a:lnTo>
                    <a:pt x="8359" y="12800"/>
                  </a:lnTo>
                  <a:lnTo>
                    <a:pt x="8251" y="12746"/>
                  </a:lnTo>
                  <a:lnTo>
                    <a:pt x="8251" y="12746"/>
                  </a:lnTo>
                  <a:cubicBezTo>
                    <a:pt x="8021" y="12571"/>
                    <a:pt x="7985" y="12536"/>
                    <a:pt x="7810" y="12360"/>
                  </a:cubicBezTo>
                  <a:lnTo>
                    <a:pt x="7700" y="12250"/>
                  </a:lnTo>
                  <a:lnTo>
                    <a:pt x="7700" y="12250"/>
                  </a:lnTo>
                  <a:cubicBezTo>
                    <a:pt x="7700" y="12250"/>
                    <a:pt x="7700" y="12250"/>
                    <a:pt x="7700" y="12250"/>
                  </a:cubicBezTo>
                  <a:cubicBezTo>
                    <a:pt x="7590" y="12140"/>
                    <a:pt x="7370" y="11700"/>
                    <a:pt x="7260" y="11480"/>
                  </a:cubicBezTo>
                  <a:cubicBezTo>
                    <a:pt x="7258" y="11479"/>
                    <a:pt x="7256" y="11477"/>
                    <a:pt x="7255" y="11476"/>
                  </a:cubicBezTo>
                  <a:lnTo>
                    <a:pt x="7255" y="11476"/>
                  </a:lnTo>
                  <a:cubicBezTo>
                    <a:pt x="7246" y="11404"/>
                    <a:pt x="7221" y="11332"/>
                    <a:pt x="7150" y="11260"/>
                  </a:cubicBezTo>
                  <a:lnTo>
                    <a:pt x="7150" y="11260"/>
                  </a:lnTo>
                  <a:cubicBezTo>
                    <a:pt x="7127" y="11193"/>
                    <a:pt x="7104" y="11125"/>
                    <a:pt x="7066" y="11072"/>
                  </a:cubicBezTo>
                  <a:lnTo>
                    <a:pt x="7066" y="11072"/>
                  </a:lnTo>
                  <a:cubicBezTo>
                    <a:pt x="6990" y="10878"/>
                    <a:pt x="6930" y="10654"/>
                    <a:pt x="6930" y="10491"/>
                  </a:cubicBezTo>
                  <a:cubicBezTo>
                    <a:pt x="6930" y="10427"/>
                    <a:pt x="6930" y="10381"/>
                    <a:pt x="6930" y="10381"/>
                  </a:cubicBezTo>
                  <a:lnTo>
                    <a:pt x="6930" y="9391"/>
                  </a:lnTo>
                  <a:lnTo>
                    <a:pt x="6930" y="8951"/>
                  </a:lnTo>
                  <a:cubicBezTo>
                    <a:pt x="6930" y="8951"/>
                    <a:pt x="6896" y="9220"/>
                    <a:pt x="6866" y="9423"/>
                  </a:cubicBezTo>
                  <a:lnTo>
                    <a:pt x="6866" y="9423"/>
                  </a:lnTo>
                  <a:cubicBezTo>
                    <a:pt x="6856" y="9371"/>
                    <a:pt x="6820" y="9344"/>
                    <a:pt x="6820" y="9281"/>
                  </a:cubicBezTo>
                  <a:cubicBezTo>
                    <a:pt x="6930" y="9061"/>
                    <a:pt x="6930" y="8731"/>
                    <a:pt x="7040" y="8401"/>
                  </a:cubicBezTo>
                  <a:lnTo>
                    <a:pt x="7040" y="8401"/>
                  </a:lnTo>
                  <a:cubicBezTo>
                    <a:pt x="6968" y="8615"/>
                    <a:pt x="6943" y="8690"/>
                    <a:pt x="6942" y="8690"/>
                  </a:cubicBezTo>
                  <a:cubicBezTo>
                    <a:pt x="6939" y="8690"/>
                    <a:pt x="7040" y="8365"/>
                    <a:pt x="7040" y="8291"/>
                  </a:cubicBezTo>
                  <a:cubicBezTo>
                    <a:pt x="7040" y="8237"/>
                    <a:pt x="7195" y="8054"/>
                    <a:pt x="7343" y="7867"/>
                  </a:cubicBezTo>
                  <a:lnTo>
                    <a:pt x="7343" y="7867"/>
                  </a:lnTo>
                  <a:cubicBezTo>
                    <a:pt x="7351" y="7863"/>
                    <a:pt x="7360" y="7857"/>
                    <a:pt x="7370" y="7851"/>
                  </a:cubicBezTo>
                  <a:cubicBezTo>
                    <a:pt x="7370" y="7844"/>
                    <a:pt x="7370" y="7838"/>
                    <a:pt x="7371" y="7832"/>
                  </a:cubicBezTo>
                  <a:lnTo>
                    <a:pt x="7371" y="7832"/>
                  </a:lnTo>
                  <a:cubicBezTo>
                    <a:pt x="7455" y="7724"/>
                    <a:pt x="7532" y="7618"/>
                    <a:pt x="7573" y="7538"/>
                  </a:cubicBezTo>
                  <a:lnTo>
                    <a:pt x="7573" y="7538"/>
                  </a:lnTo>
                  <a:cubicBezTo>
                    <a:pt x="7687" y="7423"/>
                    <a:pt x="7835" y="7275"/>
                    <a:pt x="7920" y="7191"/>
                  </a:cubicBezTo>
                  <a:lnTo>
                    <a:pt x="8140" y="7081"/>
                  </a:lnTo>
                  <a:cubicBezTo>
                    <a:pt x="8165" y="7046"/>
                    <a:pt x="8185" y="7019"/>
                    <a:pt x="8200" y="6997"/>
                  </a:cubicBezTo>
                  <a:lnTo>
                    <a:pt x="8200" y="6997"/>
                  </a:lnTo>
                  <a:cubicBezTo>
                    <a:pt x="8216" y="6988"/>
                    <a:pt x="8232" y="6980"/>
                    <a:pt x="8249" y="6971"/>
                  </a:cubicBezTo>
                  <a:cubicBezTo>
                    <a:pt x="8579" y="6751"/>
                    <a:pt x="9019" y="6531"/>
                    <a:pt x="9349" y="6311"/>
                  </a:cubicBezTo>
                  <a:cubicBezTo>
                    <a:pt x="10119" y="5871"/>
                    <a:pt x="10779" y="5211"/>
                    <a:pt x="10999" y="4331"/>
                  </a:cubicBezTo>
                  <a:cubicBezTo>
                    <a:pt x="11439" y="2461"/>
                    <a:pt x="10449" y="592"/>
                    <a:pt x="8579" y="42"/>
                  </a:cubicBezTo>
                  <a:cubicBezTo>
                    <a:pt x="8359" y="14"/>
                    <a:pt x="8133" y="0"/>
                    <a:pt x="79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3" name="Google Shape;1653;p39"/>
            <p:cNvSpPr/>
            <p:nvPr/>
          </p:nvSpPr>
          <p:spPr>
            <a:xfrm>
              <a:off x="6248975" y="3530600"/>
              <a:ext cx="482450" cy="509275"/>
            </a:xfrm>
            <a:custGeom>
              <a:avLst/>
              <a:gdLst/>
              <a:ahLst/>
              <a:cxnLst/>
              <a:rect l="l" t="t" r="r" b="b"/>
              <a:pathLst>
                <a:path w="19298" h="20371" extrusionOk="0">
                  <a:moveTo>
                    <a:pt x="9018" y="11962"/>
                  </a:moveTo>
                  <a:lnTo>
                    <a:pt x="9018" y="11962"/>
                  </a:lnTo>
                  <a:cubicBezTo>
                    <a:pt x="9055" y="12068"/>
                    <a:pt x="9086" y="12157"/>
                    <a:pt x="9082" y="12157"/>
                  </a:cubicBezTo>
                  <a:cubicBezTo>
                    <a:pt x="9080" y="12157"/>
                    <a:pt x="9062" y="12116"/>
                    <a:pt x="9020" y="12011"/>
                  </a:cubicBezTo>
                  <a:cubicBezTo>
                    <a:pt x="9020" y="11994"/>
                    <a:pt x="9019" y="11978"/>
                    <a:pt x="9018" y="11962"/>
                  </a:cubicBezTo>
                  <a:close/>
                  <a:moveTo>
                    <a:pt x="12437" y="1"/>
                  </a:moveTo>
                  <a:cubicBezTo>
                    <a:pt x="11188" y="1"/>
                    <a:pt x="9939" y="198"/>
                    <a:pt x="8690" y="573"/>
                  </a:cubicBezTo>
                  <a:cubicBezTo>
                    <a:pt x="2640" y="2772"/>
                    <a:pt x="1" y="9812"/>
                    <a:pt x="2970" y="15421"/>
                  </a:cubicBezTo>
                  <a:cubicBezTo>
                    <a:pt x="4070" y="17511"/>
                    <a:pt x="5720" y="19051"/>
                    <a:pt x="7810" y="19931"/>
                  </a:cubicBezTo>
                  <a:cubicBezTo>
                    <a:pt x="8323" y="20224"/>
                    <a:pt x="8934" y="20370"/>
                    <a:pt x="9545" y="20370"/>
                  </a:cubicBezTo>
                  <a:cubicBezTo>
                    <a:pt x="9851" y="20370"/>
                    <a:pt x="10156" y="20334"/>
                    <a:pt x="10450" y="20261"/>
                  </a:cubicBezTo>
                  <a:cubicBezTo>
                    <a:pt x="11330" y="20041"/>
                    <a:pt x="12099" y="19491"/>
                    <a:pt x="12539" y="18721"/>
                  </a:cubicBezTo>
                  <a:cubicBezTo>
                    <a:pt x="13309" y="17291"/>
                    <a:pt x="13089" y="14761"/>
                    <a:pt x="11330" y="13991"/>
                  </a:cubicBezTo>
                  <a:cubicBezTo>
                    <a:pt x="11000" y="13771"/>
                    <a:pt x="10670" y="13661"/>
                    <a:pt x="10340" y="13441"/>
                  </a:cubicBezTo>
                  <a:lnTo>
                    <a:pt x="10010" y="13221"/>
                  </a:lnTo>
                  <a:lnTo>
                    <a:pt x="10010" y="13221"/>
                  </a:lnTo>
                  <a:cubicBezTo>
                    <a:pt x="9762" y="12973"/>
                    <a:pt x="9653" y="12865"/>
                    <a:pt x="9460" y="12671"/>
                  </a:cubicBezTo>
                  <a:lnTo>
                    <a:pt x="9460" y="12671"/>
                  </a:lnTo>
                  <a:lnTo>
                    <a:pt x="9350" y="12451"/>
                  </a:lnTo>
                  <a:cubicBezTo>
                    <a:pt x="9194" y="12295"/>
                    <a:pt x="9093" y="12084"/>
                    <a:pt x="9009" y="11896"/>
                  </a:cubicBezTo>
                  <a:lnTo>
                    <a:pt x="9009" y="11896"/>
                  </a:lnTo>
                  <a:cubicBezTo>
                    <a:pt x="8990" y="11805"/>
                    <a:pt x="8950" y="11730"/>
                    <a:pt x="8902" y="11646"/>
                  </a:cubicBezTo>
                  <a:lnTo>
                    <a:pt x="8902" y="11646"/>
                  </a:lnTo>
                  <a:cubicBezTo>
                    <a:pt x="8910" y="11666"/>
                    <a:pt x="8921" y="11696"/>
                    <a:pt x="8935" y="11733"/>
                  </a:cubicBezTo>
                  <a:lnTo>
                    <a:pt x="8935" y="11733"/>
                  </a:lnTo>
                  <a:cubicBezTo>
                    <a:pt x="8927" y="11715"/>
                    <a:pt x="8918" y="11698"/>
                    <a:pt x="8910" y="11681"/>
                  </a:cubicBezTo>
                  <a:cubicBezTo>
                    <a:pt x="8902" y="11657"/>
                    <a:pt x="8897" y="11642"/>
                    <a:pt x="8894" y="11633"/>
                  </a:cubicBezTo>
                  <a:lnTo>
                    <a:pt x="8894" y="11633"/>
                  </a:lnTo>
                  <a:cubicBezTo>
                    <a:pt x="8897" y="11637"/>
                    <a:pt x="8899" y="11642"/>
                    <a:pt x="8902" y="11646"/>
                  </a:cubicBezTo>
                  <a:lnTo>
                    <a:pt x="8902" y="11646"/>
                  </a:lnTo>
                  <a:cubicBezTo>
                    <a:pt x="8896" y="11632"/>
                    <a:pt x="8893" y="11623"/>
                    <a:pt x="8892" y="11623"/>
                  </a:cubicBezTo>
                  <a:lnTo>
                    <a:pt x="8892" y="11623"/>
                  </a:lnTo>
                  <a:cubicBezTo>
                    <a:pt x="8892" y="11623"/>
                    <a:pt x="8892" y="11626"/>
                    <a:pt x="8894" y="11633"/>
                  </a:cubicBezTo>
                  <a:lnTo>
                    <a:pt x="8894" y="11633"/>
                  </a:lnTo>
                  <a:cubicBezTo>
                    <a:pt x="8865" y="11581"/>
                    <a:pt x="8832" y="11526"/>
                    <a:pt x="8800" y="11461"/>
                  </a:cubicBezTo>
                  <a:cubicBezTo>
                    <a:pt x="8800" y="11395"/>
                    <a:pt x="8800" y="11318"/>
                    <a:pt x="8797" y="11237"/>
                  </a:cubicBezTo>
                  <a:lnTo>
                    <a:pt x="8797" y="11237"/>
                  </a:lnTo>
                  <a:cubicBezTo>
                    <a:pt x="8818" y="11349"/>
                    <a:pt x="8826" y="11393"/>
                    <a:pt x="8827" y="11393"/>
                  </a:cubicBezTo>
                  <a:cubicBezTo>
                    <a:pt x="8829" y="11393"/>
                    <a:pt x="8800" y="11193"/>
                    <a:pt x="8800" y="11021"/>
                  </a:cubicBezTo>
                  <a:cubicBezTo>
                    <a:pt x="8690" y="10692"/>
                    <a:pt x="8800" y="10692"/>
                    <a:pt x="8800" y="10472"/>
                  </a:cubicBezTo>
                  <a:lnTo>
                    <a:pt x="8800" y="9592"/>
                  </a:lnTo>
                  <a:cubicBezTo>
                    <a:pt x="8798" y="9618"/>
                    <a:pt x="8796" y="9643"/>
                    <a:pt x="8794" y="9667"/>
                  </a:cubicBezTo>
                  <a:lnTo>
                    <a:pt x="8794" y="9667"/>
                  </a:lnTo>
                  <a:cubicBezTo>
                    <a:pt x="8798" y="9594"/>
                    <a:pt x="8800" y="9529"/>
                    <a:pt x="8800" y="9482"/>
                  </a:cubicBezTo>
                  <a:cubicBezTo>
                    <a:pt x="8855" y="9317"/>
                    <a:pt x="8910" y="9179"/>
                    <a:pt x="8965" y="9042"/>
                  </a:cubicBezTo>
                  <a:lnTo>
                    <a:pt x="8965" y="9042"/>
                  </a:lnTo>
                  <a:cubicBezTo>
                    <a:pt x="8992" y="9014"/>
                    <a:pt x="9020" y="8987"/>
                    <a:pt x="9020" y="8932"/>
                  </a:cubicBezTo>
                  <a:lnTo>
                    <a:pt x="9240" y="8492"/>
                  </a:lnTo>
                  <a:cubicBezTo>
                    <a:pt x="9380" y="8282"/>
                    <a:pt x="9697" y="7894"/>
                    <a:pt x="9684" y="7894"/>
                  </a:cubicBezTo>
                  <a:lnTo>
                    <a:pt x="9684" y="7894"/>
                  </a:lnTo>
                  <a:cubicBezTo>
                    <a:pt x="9678" y="7894"/>
                    <a:pt x="9599" y="7979"/>
                    <a:pt x="9396" y="8207"/>
                  </a:cubicBezTo>
                  <a:lnTo>
                    <a:pt x="9396" y="8207"/>
                  </a:lnTo>
                  <a:cubicBezTo>
                    <a:pt x="9526" y="8045"/>
                    <a:pt x="9628" y="7883"/>
                    <a:pt x="9790" y="7722"/>
                  </a:cubicBezTo>
                  <a:lnTo>
                    <a:pt x="10230" y="7392"/>
                  </a:lnTo>
                  <a:cubicBezTo>
                    <a:pt x="10240" y="7382"/>
                    <a:pt x="10249" y="7373"/>
                    <a:pt x="10256" y="7365"/>
                  </a:cubicBezTo>
                  <a:lnTo>
                    <a:pt x="10256" y="7365"/>
                  </a:lnTo>
                  <a:cubicBezTo>
                    <a:pt x="10378" y="7293"/>
                    <a:pt x="10508" y="7213"/>
                    <a:pt x="10625" y="7146"/>
                  </a:cubicBezTo>
                  <a:lnTo>
                    <a:pt x="10625" y="7146"/>
                  </a:lnTo>
                  <a:lnTo>
                    <a:pt x="11110" y="6952"/>
                  </a:lnTo>
                  <a:lnTo>
                    <a:pt x="11571" y="6860"/>
                  </a:lnTo>
                  <a:lnTo>
                    <a:pt x="11571" y="6860"/>
                  </a:lnTo>
                  <a:cubicBezTo>
                    <a:pt x="11503" y="6868"/>
                    <a:pt x="11448" y="6874"/>
                    <a:pt x="11429" y="6874"/>
                  </a:cubicBezTo>
                  <a:cubicBezTo>
                    <a:pt x="11406" y="6874"/>
                    <a:pt x="11433" y="6865"/>
                    <a:pt x="11550" y="6842"/>
                  </a:cubicBezTo>
                  <a:lnTo>
                    <a:pt x="11660" y="6842"/>
                  </a:lnTo>
                  <a:lnTo>
                    <a:pt x="11571" y="6860"/>
                  </a:lnTo>
                  <a:lnTo>
                    <a:pt x="11571" y="6860"/>
                  </a:lnTo>
                  <a:cubicBezTo>
                    <a:pt x="11615" y="6854"/>
                    <a:pt x="11665" y="6848"/>
                    <a:pt x="11715" y="6842"/>
                  </a:cubicBezTo>
                  <a:lnTo>
                    <a:pt x="12649" y="6842"/>
                  </a:lnTo>
                  <a:cubicBezTo>
                    <a:pt x="12979" y="6842"/>
                    <a:pt x="13199" y="6952"/>
                    <a:pt x="13419" y="6952"/>
                  </a:cubicBezTo>
                  <a:cubicBezTo>
                    <a:pt x="13820" y="7069"/>
                    <a:pt x="14199" y="7123"/>
                    <a:pt x="14554" y="7123"/>
                  </a:cubicBezTo>
                  <a:cubicBezTo>
                    <a:pt x="18193" y="7123"/>
                    <a:pt x="19298" y="1455"/>
                    <a:pt x="15289" y="353"/>
                  </a:cubicBezTo>
                  <a:cubicBezTo>
                    <a:pt x="14338" y="115"/>
                    <a:pt x="13388" y="1"/>
                    <a:pt x="124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4" name="Google Shape;1654;p39"/>
            <p:cNvSpPr/>
            <p:nvPr/>
          </p:nvSpPr>
          <p:spPr>
            <a:xfrm>
              <a:off x="6961150" y="3530125"/>
              <a:ext cx="409750" cy="509975"/>
            </a:xfrm>
            <a:custGeom>
              <a:avLst/>
              <a:gdLst/>
              <a:ahLst/>
              <a:cxnLst/>
              <a:rect l="l" t="t" r="r" b="b"/>
              <a:pathLst>
                <a:path w="16390" h="20399" extrusionOk="0">
                  <a:moveTo>
                    <a:pt x="7822" y="7234"/>
                  </a:moveTo>
                  <a:cubicBezTo>
                    <a:pt x="7767" y="7274"/>
                    <a:pt x="7722" y="7301"/>
                    <a:pt x="7700" y="7301"/>
                  </a:cubicBezTo>
                  <a:cubicBezTo>
                    <a:pt x="7745" y="7279"/>
                    <a:pt x="7785" y="7256"/>
                    <a:pt x="7822" y="7234"/>
                  </a:cubicBezTo>
                  <a:close/>
                  <a:moveTo>
                    <a:pt x="7186" y="8081"/>
                  </a:moveTo>
                  <a:cubicBezTo>
                    <a:pt x="7174" y="8081"/>
                    <a:pt x="7040" y="8331"/>
                    <a:pt x="7040" y="8401"/>
                  </a:cubicBezTo>
                  <a:cubicBezTo>
                    <a:pt x="7160" y="8162"/>
                    <a:pt x="7192" y="8081"/>
                    <a:pt x="7186" y="8081"/>
                  </a:cubicBezTo>
                  <a:close/>
                  <a:moveTo>
                    <a:pt x="6846" y="9553"/>
                  </a:moveTo>
                  <a:cubicBezTo>
                    <a:pt x="6836" y="9609"/>
                    <a:pt x="6828" y="9646"/>
                    <a:pt x="6824" y="9646"/>
                  </a:cubicBezTo>
                  <a:cubicBezTo>
                    <a:pt x="6821" y="9646"/>
                    <a:pt x="6820" y="9635"/>
                    <a:pt x="6820" y="9611"/>
                  </a:cubicBezTo>
                  <a:cubicBezTo>
                    <a:pt x="6831" y="9590"/>
                    <a:pt x="6839" y="9571"/>
                    <a:pt x="6846" y="9553"/>
                  </a:cubicBezTo>
                  <a:close/>
                  <a:moveTo>
                    <a:pt x="7428" y="11948"/>
                  </a:moveTo>
                  <a:cubicBezTo>
                    <a:pt x="7431" y="11948"/>
                    <a:pt x="7472" y="12002"/>
                    <a:pt x="7525" y="12076"/>
                  </a:cubicBezTo>
                  <a:lnTo>
                    <a:pt x="7525" y="12076"/>
                  </a:lnTo>
                  <a:lnTo>
                    <a:pt x="7480" y="12030"/>
                  </a:lnTo>
                  <a:cubicBezTo>
                    <a:pt x="7441" y="11972"/>
                    <a:pt x="7426" y="11948"/>
                    <a:pt x="7428" y="11948"/>
                  </a:cubicBezTo>
                  <a:close/>
                  <a:moveTo>
                    <a:pt x="9643" y="13472"/>
                  </a:moveTo>
                  <a:cubicBezTo>
                    <a:pt x="9729" y="13472"/>
                    <a:pt x="9936" y="13497"/>
                    <a:pt x="10340" y="13570"/>
                  </a:cubicBezTo>
                  <a:lnTo>
                    <a:pt x="10010" y="13570"/>
                  </a:lnTo>
                  <a:cubicBezTo>
                    <a:pt x="9790" y="13570"/>
                    <a:pt x="9472" y="13472"/>
                    <a:pt x="9643" y="13472"/>
                  </a:cubicBezTo>
                  <a:close/>
                  <a:moveTo>
                    <a:pt x="7904" y="0"/>
                  </a:moveTo>
                  <a:cubicBezTo>
                    <a:pt x="7219" y="0"/>
                    <a:pt x="6518" y="124"/>
                    <a:pt x="5940" y="372"/>
                  </a:cubicBezTo>
                  <a:lnTo>
                    <a:pt x="6050" y="482"/>
                  </a:lnTo>
                  <a:cubicBezTo>
                    <a:pt x="2311" y="2131"/>
                    <a:pt x="1" y="5871"/>
                    <a:pt x="1" y="9941"/>
                  </a:cubicBezTo>
                  <a:cubicBezTo>
                    <a:pt x="1" y="13900"/>
                    <a:pt x="2201" y="17420"/>
                    <a:pt x="5720" y="19290"/>
                  </a:cubicBezTo>
                  <a:cubicBezTo>
                    <a:pt x="7301" y="20008"/>
                    <a:pt x="9023" y="20398"/>
                    <a:pt x="10763" y="20398"/>
                  </a:cubicBezTo>
                  <a:cubicBezTo>
                    <a:pt x="11686" y="20398"/>
                    <a:pt x="12614" y="20288"/>
                    <a:pt x="13529" y="20060"/>
                  </a:cubicBezTo>
                  <a:cubicBezTo>
                    <a:pt x="15399" y="19510"/>
                    <a:pt x="16389" y="17640"/>
                    <a:pt x="15949" y="15770"/>
                  </a:cubicBezTo>
                  <a:cubicBezTo>
                    <a:pt x="15481" y="14273"/>
                    <a:pt x="14058" y="13253"/>
                    <a:pt x="12492" y="13253"/>
                  </a:cubicBezTo>
                  <a:cubicBezTo>
                    <a:pt x="12218" y="13253"/>
                    <a:pt x="11939" y="13285"/>
                    <a:pt x="11660" y="13350"/>
                  </a:cubicBezTo>
                  <a:lnTo>
                    <a:pt x="11110" y="13570"/>
                  </a:lnTo>
                  <a:lnTo>
                    <a:pt x="10340" y="13570"/>
                  </a:lnTo>
                  <a:lnTo>
                    <a:pt x="9790" y="13460"/>
                  </a:lnTo>
                  <a:cubicBezTo>
                    <a:pt x="9570" y="13387"/>
                    <a:pt x="9350" y="13314"/>
                    <a:pt x="9130" y="13240"/>
                  </a:cubicBezTo>
                  <a:lnTo>
                    <a:pt x="9130" y="13240"/>
                  </a:lnTo>
                  <a:lnTo>
                    <a:pt x="8690" y="13020"/>
                  </a:lnTo>
                  <a:lnTo>
                    <a:pt x="8360" y="12800"/>
                  </a:lnTo>
                  <a:lnTo>
                    <a:pt x="8252" y="12746"/>
                  </a:lnTo>
                  <a:lnTo>
                    <a:pt x="8252" y="12746"/>
                  </a:lnTo>
                  <a:cubicBezTo>
                    <a:pt x="8021" y="12571"/>
                    <a:pt x="7986" y="12536"/>
                    <a:pt x="7810" y="12360"/>
                  </a:cubicBezTo>
                  <a:lnTo>
                    <a:pt x="7700" y="12250"/>
                  </a:lnTo>
                  <a:lnTo>
                    <a:pt x="7700" y="12250"/>
                  </a:lnTo>
                  <a:cubicBezTo>
                    <a:pt x="7700" y="12250"/>
                    <a:pt x="7700" y="12250"/>
                    <a:pt x="7700" y="12250"/>
                  </a:cubicBezTo>
                  <a:cubicBezTo>
                    <a:pt x="7590" y="12140"/>
                    <a:pt x="7370" y="11700"/>
                    <a:pt x="7260" y="11480"/>
                  </a:cubicBezTo>
                  <a:cubicBezTo>
                    <a:pt x="7258" y="11479"/>
                    <a:pt x="7257" y="11477"/>
                    <a:pt x="7255" y="11476"/>
                  </a:cubicBezTo>
                  <a:lnTo>
                    <a:pt x="7255" y="11476"/>
                  </a:lnTo>
                  <a:cubicBezTo>
                    <a:pt x="7247" y="11404"/>
                    <a:pt x="7222" y="11332"/>
                    <a:pt x="7150" y="11260"/>
                  </a:cubicBezTo>
                  <a:lnTo>
                    <a:pt x="7150" y="11260"/>
                  </a:lnTo>
                  <a:cubicBezTo>
                    <a:pt x="7127" y="11193"/>
                    <a:pt x="7105" y="11125"/>
                    <a:pt x="7067" y="11072"/>
                  </a:cubicBezTo>
                  <a:lnTo>
                    <a:pt x="7067" y="11072"/>
                  </a:lnTo>
                  <a:cubicBezTo>
                    <a:pt x="6991" y="10878"/>
                    <a:pt x="6930" y="10654"/>
                    <a:pt x="6930" y="10491"/>
                  </a:cubicBezTo>
                  <a:cubicBezTo>
                    <a:pt x="6930" y="10427"/>
                    <a:pt x="6930" y="10381"/>
                    <a:pt x="6930" y="10381"/>
                  </a:cubicBezTo>
                  <a:lnTo>
                    <a:pt x="6930" y="9391"/>
                  </a:lnTo>
                  <a:lnTo>
                    <a:pt x="6930" y="8951"/>
                  </a:lnTo>
                  <a:cubicBezTo>
                    <a:pt x="6930" y="8951"/>
                    <a:pt x="6896" y="9220"/>
                    <a:pt x="6866" y="9423"/>
                  </a:cubicBezTo>
                  <a:lnTo>
                    <a:pt x="6866" y="9423"/>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181"/>
                    <a:pt x="7700" y="7521"/>
                    <a:pt x="7700" y="7411"/>
                  </a:cubicBezTo>
                  <a:lnTo>
                    <a:pt x="7700" y="7411"/>
                  </a:lnTo>
                  <a:lnTo>
                    <a:pt x="7920" y="7191"/>
                  </a:lnTo>
                  <a:lnTo>
                    <a:pt x="8140" y="7081"/>
                  </a:lnTo>
                  <a:cubicBezTo>
                    <a:pt x="8166" y="7046"/>
                    <a:pt x="8186" y="7019"/>
                    <a:pt x="8200" y="6997"/>
                  </a:cubicBezTo>
                  <a:lnTo>
                    <a:pt x="8200" y="6997"/>
                  </a:lnTo>
                  <a:cubicBezTo>
                    <a:pt x="8216" y="6988"/>
                    <a:pt x="8233" y="6980"/>
                    <a:pt x="8250" y="6971"/>
                  </a:cubicBezTo>
                  <a:cubicBezTo>
                    <a:pt x="8580" y="6751"/>
                    <a:pt x="9020" y="6531"/>
                    <a:pt x="9350" y="6311"/>
                  </a:cubicBezTo>
                  <a:cubicBezTo>
                    <a:pt x="10120" y="5871"/>
                    <a:pt x="10780" y="5211"/>
                    <a:pt x="11000" y="4331"/>
                  </a:cubicBezTo>
                  <a:cubicBezTo>
                    <a:pt x="11440" y="2461"/>
                    <a:pt x="10450" y="592"/>
                    <a:pt x="8580" y="42"/>
                  </a:cubicBezTo>
                  <a:cubicBezTo>
                    <a:pt x="8360" y="14"/>
                    <a:pt x="8133" y="0"/>
                    <a:pt x="79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5" name="Google Shape;1655;p39"/>
            <p:cNvSpPr/>
            <p:nvPr/>
          </p:nvSpPr>
          <p:spPr>
            <a:xfrm>
              <a:off x="238125" y="1559625"/>
              <a:ext cx="409725" cy="509600"/>
            </a:xfrm>
            <a:custGeom>
              <a:avLst/>
              <a:gdLst/>
              <a:ahLst/>
              <a:cxnLst/>
              <a:rect l="l" t="t" r="r" b="b"/>
              <a:pathLst>
                <a:path w="16389" h="20384" extrusionOk="0">
                  <a:moveTo>
                    <a:pt x="8094" y="7019"/>
                  </a:moveTo>
                  <a:lnTo>
                    <a:pt x="8094" y="7019"/>
                  </a:lnTo>
                  <a:cubicBezTo>
                    <a:pt x="8030" y="7061"/>
                    <a:pt x="7973" y="7107"/>
                    <a:pt x="7913" y="7161"/>
                  </a:cubicBezTo>
                  <a:lnTo>
                    <a:pt x="7913" y="7161"/>
                  </a:lnTo>
                  <a:cubicBezTo>
                    <a:pt x="7907" y="7172"/>
                    <a:pt x="7901" y="7183"/>
                    <a:pt x="7895" y="7194"/>
                  </a:cubicBezTo>
                  <a:lnTo>
                    <a:pt x="7895" y="7194"/>
                  </a:lnTo>
                  <a:cubicBezTo>
                    <a:pt x="7965" y="7132"/>
                    <a:pt x="8039" y="7068"/>
                    <a:pt x="8094" y="7019"/>
                  </a:cubicBezTo>
                  <a:close/>
                  <a:moveTo>
                    <a:pt x="7039" y="8469"/>
                  </a:moveTo>
                  <a:lnTo>
                    <a:pt x="7039" y="8469"/>
                  </a:lnTo>
                  <a:cubicBezTo>
                    <a:pt x="7006" y="8536"/>
                    <a:pt x="6983" y="8612"/>
                    <a:pt x="6964" y="8695"/>
                  </a:cubicBezTo>
                  <a:lnTo>
                    <a:pt x="6964" y="8695"/>
                  </a:lnTo>
                  <a:cubicBezTo>
                    <a:pt x="6979" y="8650"/>
                    <a:pt x="7003" y="8577"/>
                    <a:pt x="7039" y="8469"/>
                  </a:cubicBezTo>
                  <a:close/>
                  <a:moveTo>
                    <a:pt x="8202" y="12821"/>
                  </a:moveTo>
                  <a:cubicBezTo>
                    <a:pt x="8221" y="12837"/>
                    <a:pt x="8242" y="12853"/>
                    <a:pt x="8263" y="12869"/>
                  </a:cubicBezTo>
                  <a:lnTo>
                    <a:pt x="8263" y="12869"/>
                  </a:lnTo>
                  <a:cubicBezTo>
                    <a:pt x="8258" y="12869"/>
                    <a:pt x="8254" y="12869"/>
                    <a:pt x="8249" y="12869"/>
                  </a:cubicBezTo>
                  <a:lnTo>
                    <a:pt x="8202" y="12821"/>
                  </a:lnTo>
                  <a:close/>
                  <a:moveTo>
                    <a:pt x="8671" y="13146"/>
                  </a:moveTo>
                  <a:cubicBezTo>
                    <a:pt x="8676" y="13146"/>
                    <a:pt x="8813" y="13197"/>
                    <a:pt x="8954" y="13250"/>
                  </a:cubicBezTo>
                  <a:lnTo>
                    <a:pt x="8954" y="13250"/>
                  </a:lnTo>
                  <a:cubicBezTo>
                    <a:pt x="8902" y="13233"/>
                    <a:pt x="8851" y="13216"/>
                    <a:pt x="8799" y="13199"/>
                  </a:cubicBezTo>
                  <a:cubicBezTo>
                    <a:pt x="8704" y="13161"/>
                    <a:pt x="8668" y="13146"/>
                    <a:pt x="8671" y="13146"/>
                  </a:cubicBezTo>
                  <a:close/>
                  <a:moveTo>
                    <a:pt x="7675" y="0"/>
                  </a:moveTo>
                  <a:cubicBezTo>
                    <a:pt x="7064" y="0"/>
                    <a:pt x="6453" y="147"/>
                    <a:pt x="5939" y="440"/>
                  </a:cubicBezTo>
                  <a:lnTo>
                    <a:pt x="6049" y="440"/>
                  </a:lnTo>
                  <a:cubicBezTo>
                    <a:pt x="2310" y="2090"/>
                    <a:pt x="0" y="5829"/>
                    <a:pt x="0" y="9899"/>
                  </a:cubicBezTo>
                  <a:cubicBezTo>
                    <a:pt x="0" y="13859"/>
                    <a:pt x="2200" y="17488"/>
                    <a:pt x="5719" y="19248"/>
                  </a:cubicBezTo>
                  <a:cubicBezTo>
                    <a:pt x="7252" y="20014"/>
                    <a:pt x="8917" y="20383"/>
                    <a:pt x="10603" y="20383"/>
                  </a:cubicBezTo>
                  <a:cubicBezTo>
                    <a:pt x="11578" y="20383"/>
                    <a:pt x="12561" y="20260"/>
                    <a:pt x="13529" y="20018"/>
                  </a:cubicBezTo>
                  <a:cubicBezTo>
                    <a:pt x="15398" y="19578"/>
                    <a:pt x="16388" y="17598"/>
                    <a:pt x="15948" y="15838"/>
                  </a:cubicBezTo>
                  <a:cubicBezTo>
                    <a:pt x="15486" y="14265"/>
                    <a:pt x="14089" y="13315"/>
                    <a:pt x="12544" y="13315"/>
                  </a:cubicBezTo>
                  <a:cubicBezTo>
                    <a:pt x="12252" y="13315"/>
                    <a:pt x="11955" y="13349"/>
                    <a:pt x="11659" y="13419"/>
                  </a:cubicBezTo>
                  <a:cubicBezTo>
                    <a:pt x="11549" y="13419"/>
                    <a:pt x="11329" y="13529"/>
                    <a:pt x="11109" y="13529"/>
                  </a:cubicBezTo>
                  <a:lnTo>
                    <a:pt x="10229" y="13529"/>
                  </a:lnTo>
                  <a:cubicBezTo>
                    <a:pt x="10152" y="13521"/>
                    <a:pt x="10084" y="13514"/>
                    <a:pt x="10022" y="13509"/>
                  </a:cubicBezTo>
                  <a:lnTo>
                    <a:pt x="10022" y="13509"/>
                  </a:lnTo>
                  <a:cubicBezTo>
                    <a:pt x="10105" y="13529"/>
                    <a:pt x="10167" y="13529"/>
                    <a:pt x="10229" y="13529"/>
                  </a:cubicBezTo>
                  <a:lnTo>
                    <a:pt x="10009" y="13529"/>
                  </a:lnTo>
                  <a:cubicBezTo>
                    <a:pt x="9789" y="13529"/>
                    <a:pt x="9471" y="13480"/>
                    <a:pt x="9610" y="13480"/>
                  </a:cubicBezTo>
                  <a:cubicBezTo>
                    <a:pt x="9665" y="13480"/>
                    <a:pt x="9791" y="13487"/>
                    <a:pt x="10022" y="13509"/>
                  </a:cubicBezTo>
                  <a:lnTo>
                    <a:pt x="10022" y="13509"/>
                  </a:lnTo>
                  <a:cubicBezTo>
                    <a:pt x="9959" y="13493"/>
                    <a:pt x="9885" y="13466"/>
                    <a:pt x="9789" y="13419"/>
                  </a:cubicBezTo>
                  <a:cubicBezTo>
                    <a:pt x="9562" y="13419"/>
                    <a:pt x="9336" y="13367"/>
                    <a:pt x="9109" y="13298"/>
                  </a:cubicBezTo>
                  <a:lnTo>
                    <a:pt x="9109" y="13298"/>
                  </a:lnTo>
                  <a:lnTo>
                    <a:pt x="8689" y="13089"/>
                  </a:lnTo>
                  <a:cubicBezTo>
                    <a:pt x="8602" y="13001"/>
                    <a:pt x="8514" y="12914"/>
                    <a:pt x="8372" y="12882"/>
                  </a:cubicBezTo>
                  <a:lnTo>
                    <a:pt x="8372" y="12882"/>
                  </a:lnTo>
                  <a:cubicBezTo>
                    <a:pt x="8028" y="12538"/>
                    <a:pt x="8012" y="12530"/>
                    <a:pt x="7809" y="12429"/>
                  </a:cubicBezTo>
                  <a:lnTo>
                    <a:pt x="7738" y="12334"/>
                  </a:lnTo>
                  <a:lnTo>
                    <a:pt x="7738" y="12334"/>
                  </a:lnTo>
                  <a:cubicBezTo>
                    <a:pt x="7717" y="12297"/>
                    <a:pt x="7699" y="12253"/>
                    <a:pt x="7699" y="12209"/>
                  </a:cubicBezTo>
                  <a:cubicBezTo>
                    <a:pt x="7589" y="12209"/>
                    <a:pt x="7369" y="11769"/>
                    <a:pt x="7259" y="11549"/>
                  </a:cubicBezTo>
                  <a:cubicBezTo>
                    <a:pt x="7259" y="11549"/>
                    <a:pt x="7259" y="11458"/>
                    <a:pt x="7177" y="11359"/>
                  </a:cubicBezTo>
                  <a:lnTo>
                    <a:pt x="7177" y="11359"/>
                  </a:lnTo>
                  <a:cubicBezTo>
                    <a:pt x="7150" y="11290"/>
                    <a:pt x="7130" y="11234"/>
                    <a:pt x="7099" y="11184"/>
                  </a:cubicBezTo>
                  <a:lnTo>
                    <a:pt x="7099" y="11184"/>
                  </a:lnTo>
                  <a:cubicBezTo>
                    <a:pt x="7008" y="10929"/>
                    <a:pt x="6929" y="10728"/>
                    <a:pt x="6929" y="10449"/>
                  </a:cubicBezTo>
                  <a:cubicBezTo>
                    <a:pt x="6929" y="10415"/>
                    <a:pt x="6929" y="10377"/>
                    <a:pt x="6929" y="10339"/>
                  </a:cubicBezTo>
                  <a:cubicBezTo>
                    <a:pt x="6929" y="10009"/>
                    <a:pt x="6929" y="9789"/>
                    <a:pt x="6929" y="9459"/>
                  </a:cubicBezTo>
                  <a:lnTo>
                    <a:pt x="6929" y="9019"/>
                  </a:lnTo>
                  <a:cubicBezTo>
                    <a:pt x="6929" y="9019"/>
                    <a:pt x="6851" y="9643"/>
                    <a:pt x="6827" y="9643"/>
                  </a:cubicBezTo>
                  <a:cubicBezTo>
                    <a:pt x="6822" y="9643"/>
                    <a:pt x="6819" y="9621"/>
                    <a:pt x="6819" y="9569"/>
                  </a:cubicBezTo>
                  <a:cubicBezTo>
                    <a:pt x="6929" y="9349"/>
                    <a:pt x="6819" y="9459"/>
                    <a:pt x="6819" y="9349"/>
                  </a:cubicBezTo>
                  <a:cubicBezTo>
                    <a:pt x="6896" y="9119"/>
                    <a:pt x="6919" y="8888"/>
                    <a:pt x="6964" y="8695"/>
                  </a:cubicBezTo>
                  <a:lnTo>
                    <a:pt x="6964" y="8695"/>
                  </a:lnTo>
                  <a:cubicBezTo>
                    <a:pt x="6949" y="8740"/>
                    <a:pt x="6942" y="8758"/>
                    <a:pt x="6942" y="8758"/>
                  </a:cubicBezTo>
                  <a:cubicBezTo>
                    <a:pt x="6939" y="8758"/>
                    <a:pt x="7039" y="8433"/>
                    <a:pt x="7039" y="8359"/>
                  </a:cubicBezTo>
                  <a:cubicBezTo>
                    <a:pt x="7039" y="8306"/>
                    <a:pt x="7078" y="8233"/>
                    <a:pt x="7135" y="8150"/>
                  </a:cubicBezTo>
                  <a:lnTo>
                    <a:pt x="7135" y="8150"/>
                  </a:lnTo>
                  <a:cubicBezTo>
                    <a:pt x="7093" y="8238"/>
                    <a:pt x="7039" y="8380"/>
                    <a:pt x="7039" y="8469"/>
                  </a:cubicBezTo>
                  <a:cubicBezTo>
                    <a:pt x="7146" y="8220"/>
                    <a:pt x="7184" y="8109"/>
                    <a:pt x="7186" y="8081"/>
                  </a:cubicBezTo>
                  <a:lnTo>
                    <a:pt x="7186" y="8081"/>
                  </a:lnTo>
                  <a:cubicBezTo>
                    <a:pt x="7168" y="8104"/>
                    <a:pt x="7151" y="8128"/>
                    <a:pt x="7135" y="8150"/>
                  </a:cubicBezTo>
                  <a:lnTo>
                    <a:pt x="7135" y="8150"/>
                  </a:lnTo>
                  <a:cubicBezTo>
                    <a:pt x="7158" y="8104"/>
                    <a:pt x="7177" y="8073"/>
                    <a:pt x="7184" y="8073"/>
                  </a:cubicBezTo>
                  <a:cubicBezTo>
                    <a:pt x="7185" y="8073"/>
                    <a:pt x="7186" y="8075"/>
                    <a:pt x="7186" y="8081"/>
                  </a:cubicBezTo>
                  <a:lnTo>
                    <a:pt x="7186" y="8081"/>
                  </a:lnTo>
                  <a:cubicBezTo>
                    <a:pt x="7330" y="7889"/>
                    <a:pt x="7536" y="7661"/>
                    <a:pt x="7589" y="7497"/>
                  </a:cubicBezTo>
                  <a:lnTo>
                    <a:pt x="7589" y="7497"/>
                  </a:lnTo>
                  <a:cubicBezTo>
                    <a:pt x="7690" y="7420"/>
                    <a:pt x="7813" y="7329"/>
                    <a:pt x="7895" y="7194"/>
                  </a:cubicBezTo>
                  <a:lnTo>
                    <a:pt x="7895" y="7194"/>
                  </a:lnTo>
                  <a:cubicBezTo>
                    <a:pt x="7810" y="7268"/>
                    <a:pt x="7731" y="7337"/>
                    <a:pt x="7699" y="7369"/>
                  </a:cubicBezTo>
                  <a:cubicBezTo>
                    <a:pt x="7782" y="7286"/>
                    <a:pt x="7849" y="7219"/>
                    <a:pt x="7913" y="7161"/>
                  </a:cubicBezTo>
                  <a:lnTo>
                    <a:pt x="7913" y="7161"/>
                  </a:lnTo>
                  <a:cubicBezTo>
                    <a:pt x="7915" y="7157"/>
                    <a:pt x="7917" y="7153"/>
                    <a:pt x="7919" y="7149"/>
                  </a:cubicBezTo>
                  <a:lnTo>
                    <a:pt x="8029" y="7039"/>
                  </a:lnTo>
                  <a:cubicBezTo>
                    <a:pt x="8128" y="6965"/>
                    <a:pt x="8172" y="6935"/>
                    <a:pt x="8178" y="6935"/>
                  </a:cubicBezTo>
                  <a:cubicBezTo>
                    <a:pt x="8185" y="6935"/>
                    <a:pt x="8149" y="6969"/>
                    <a:pt x="8094" y="7019"/>
                  </a:cubicBezTo>
                  <a:lnTo>
                    <a:pt x="8094" y="7019"/>
                  </a:lnTo>
                  <a:cubicBezTo>
                    <a:pt x="8140" y="6987"/>
                    <a:pt x="8191" y="6958"/>
                    <a:pt x="8249" y="6929"/>
                  </a:cubicBezTo>
                  <a:cubicBezTo>
                    <a:pt x="8579" y="6709"/>
                    <a:pt x="9019" y="6489"/>
                    <a:pt x="9349" y="6379"/>
                  </a:cubicBezTo>
                  <a:cubicBezTo>
                    <a:pt x="10119" y="5939"/>
                    <a:pt x="10779" y="5169"/>
                    <a:pt x="10999" y="4290"/>
                  </a:cubicBezTo>
                  <a:cubicBezTo>
                    <a:pt x="11439" y="2530"/>
                    <a:pt x="10449" y="550"/>
                    <a:pt x="8579" y="110"/>
                  </a:cubicBezTo>
                  <a:cubicBezTo>
                    <a:pt x="8286" y="37"/>
                    <a:pt x="7980" y="0"/>
                    <a:pt x="76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56" name="Google Shape;1656;p39"/>
            <p:cNvSpPr/>
            <p:nvPr/>
          </p:nvSpPr>
          <p:spPr>
            <a:xfrm>
              <a:off x="884300" y="1559050"/>
              <a:ext cx="455550" cy="509275"/>
            </a:xfrm>
            <a:custGeom>
              <a:avLst/>
              <a:gdLst/>
              <a:ahLst/>
              <a:cxnLst/>
              <a:rect l="l" t="t" r="r" b="b"/>
              <a:pathLst>
                <a:path w="18222" h="20371" extrusionOk="0">
                  <a:moveTo>
                    <a:pt x="11549" y="6842"/>
                  </a:moveTo>
                  <a:cubicBezTo>
                    <a:pt x="11634" y="6842"/>
                    <a:pt x="11736" y="6859"/>
                    <a:pt x="11842" y="6879"/>
                  </a:cubicBezTo>
                  <a:lnTo>
                    <a:pt x="11842" y="6879"/>
                  </a:lnTo>
                  <a:cubicBezTo>
                    <a:pt x="11698" y="6859"/>
                    <a:pt x="11549" y="6842"/>
                    <a:pt x="11549" y="6842"/>
                  </a:cubicBezTo>
                  <a:close/>
                  <a:moveTo>
                    <a:pt x="7749" y="9143"/>
                  </a:moveTo>
                  <a:cubicBezTo>
                    <a:pt x="7716" y="9219"/>
                    <a:pt x="7689" y="9275"/>
                    <a:pt x="7680" y="9275"/>
                  </a:cubicBezTo>
                  <a:cubicBezTo>
                    <a:pt x="7673" y="9275"/>
                    <a:pt x="7677" y="9240"/>
                    <a:pt x="7699" y="9152"/>
                  </a:cubicBezTo>
                  <a:cubicBezTo>
                    <a:pt x="7719" y="9152"/>
                    <a:pt x="7736" y="9148"/>
                    <a:pt x="7749" y="9143"/>
                  </a:cubicBezTo>
                  <a:close/>
                  <a:moveTo>
                    <a:pt x="7589" y="10692"/>
                  </a:moveTo>
                  <a:cubicBezTo>
                    <a:pt x="7615" y="10785"/>
                    <a:pt x="7637" y="10869"/>
                    <a:pt x="7657" y="10944"/>
                  </a:cubicBezTo>
                  <a:lnTo>
                    <a:pt x="7657" y="10944"/>
                  </a:lnTo>
                  <a:cubicBezTo>
                    <a:pt x="7639" y="10862"/>
                    <a:pt x="7618" y="10777"/>
                    <a:pt x="7589" y="10692"/>
                  </a:cubicBezTo>
                  <a:close/>
                  <a:moveTo>
                    <a:pt x="7657" y="10944"/>
                  </a:moveTo>
                  <a:cubicBezTo>
                    <a:pt x="7693" y="11113"/>
                    <a:pt x="7714" y="11266"/>
                    <a:pt x="7754" y="11369"/>
                  </a:cubicBezTo>
                  <a:lnTo>
                    <a:pt x="7754" y="11369"/>
                  </a:lnTo>
                  <a:cubicBezTo>
                    <a:pt x="7740" y="11285"/>
                    <a:pt x="7709" y="11149"/>
                    <a:pt x="7657" y="10944"/>
                  </a:cubicBezTo>
                  <a:close/>
                  <a:moveTo>
                    <a:pt x="8429" y="12900"/>
                  </a:moveTo>
                  <a:lnTo>
                    <a:pt x="8429" y="12900"/>
                  </a:lnTo>
                  <a:cubicBezTo>
                    <a:pt x="8481" y="12977"/>
                    <a:pt x="8518" y="13034"/>
                    <a:pt x="8508" y="13034"/>
                  </a:cubicBezTo>
                  <a:cubicBezTo>
                    <a:pt x="8504" y="13034"/>
                    <a:pt x="8492" y="13024"/>
                    <a:pt x="8469" y="13002"/>
                  </a:cubicBezTo>
                  <a:lnTo>
                    <a:pt x="8429" y="12900"/>
                  </a:lnTo>
                  <a:close/>
                  <a:moveTo>
                    <a:pt x="11301" y="1"/>
                  </a:moveTo>
                  <a:cubicBezTo>
                    <a:pt x="10033" y="1"/>
                    <a:pt x="8776" y="198"/>
                    <a:pt x="7589" y="573"/>
                  </a:cubicBezTo>
                  <a:cubicBezTo>
                    <a:pt x="5500" y="1343"/>
                    <a:pt x="3740" y="2773"/>
                    <a:pt x="2420" y="4533"/>
                  </a:cubicBezTo>
                  <a:cubicBezTo>
                    <a:pt x="220" y="7832"/>
                    <a:pt x="0" y="12012"/>
                    <a:pt x="1760" y="15421"/>
                  </a:cubicBezTo>
                  <a:cubicBezTo>
                    <a:pt x="2860" y="17511"/>
                    <a:pt x="4620" y="19051"/>
                    <a:pt x="6710" y="19931"/>
                  </a:cubicBezTo>
                  <a:cubicBezTo>
                    <a:pt x="7223" y="20224"/>
                    <a:pt x="7785" y="20371"/>
                    <a:pt x="8396" y="20371"/>
                  </a:cubicBezTo>
                  <a:cubicBezTo>
                    <a:pt x="8702" y="20371"/>
                    <a:pt x="9019" y="20334"/>
                    <a:pt x="9349" y="20261"/>
                  </a:cubicBezTo>
                  <a:cubicBezTo>
                    <a:pt x="10119" y="20041"/>
                    <a:pt x="10889" y="19491"/>
                    <a:pt x="11329" y="18721"/>
                  </a:cubicBezTo>
                  <a:cubicBezTo>
                    <a:pt x="12099" y="17291"/>
                    <a:pt x="11879" y="14761"/>
                    <a:pt x="10119" y="13992"/>
                  </a:cubicBezTo>
                  <a:lnTo>
                    <a:pt x="10339" y="13992"/>
                  </a:lnTo>
                  <a:cubicBezTo>
                    <a:pt x="9899" y="13882"/>
                    <a:pt x="9569" y="13772"/>
                    <a:pt x="9239" y="13552"/>
                  </a:cubicBezTo>
                  <a:lnTo>
                    <a:pt x="8909" y="13222"/>
                  </a:lnTo>
                  <a:cubicBezTo>
                    <a:pt x="8792" y="13143"/>
                    <a:pt x="8730" y="13107"/>
                    <a:pt x="8706" y="13098"/>
                  </a:cubicBezTo>
                  <a:lnTo>
                    <a:pt x="8706" y="13098"/>
                  </a:lnTo>
                  <a:cubicBezTo>
                    <a:pt x="8583" y="12987"/>
                    <a:pt x="8491" y="12869"/>
                    <a:pt x="8359" y="12672"/>
                  </a:cubicBezTo>
                  <a:lnTo>
                    <a:pt x="8323" y="12635"/>
                  </a:lnTo>
                  <a:lnTo>
                    <a:pt x="8323" y="12635"/>
                  </a:lnTo>
                  <a:lnTo>
                    <a:pt x="8249" y="12452"/>
                  </a:lnTo>
                  <a:cubicBezTo>
                    <a:pt x="8096" y="12299"/>
                    <a:pt x="7996" y="12145"/>
                    <a:pt x="7913" y="11955"/>
                  </a:cubicBezTo>
                  <a:lnTo>
                    <a:pt x="7913" y="11955"/>
                  </a:lnTo>
                  <a:cubicBezTo>
                    <a:pt x="7889" y="11836"/>
                    <a:pt x="7809" y="11649"/>
                    <a:pt x="7809" y="11462"/>
                  </a:cubicBezTo>
                  <a:cubicBezTo>
                    <a:pt x="7787" y="11439"/>
                    <a:pt x="7769" y="11408"/>
                    <a:pt x="7754" y="11369"/>
                  </a:cubicBezTo>
                  <a:lnTo>
                    <a:pt x="7754" y="11369"/>
                  </a:lnTo>
                  <a:cubicBezTo>
                    <a:pt x="7767" y="11444"/>
                    <a:pt x="7766" y="11476"/>
                    <a:pt x="7757" y="11476"/>
                  </a:cubicBezTo>
                  <a:cubicBezTo>
                    <a:pt x="7732" y="11476"/>
                    <a:pt x="7646" y="11249"/>
                    <a:pt x="7589" y="11022"/>
                  </a:cubicBezTo>
                  <a:cubicBezTo>
                    <a:pt x="7480" y="10692"/>
                    <a:pt x="7589" y="10692"/>
                    <a:pt x="7589" y="10582"/>
                  </a:cubicBezTo>
                  <a:lnTo>
                    <a:pt x="7589" y="10079"/>
                  </a:lnTo>
                  <a:lnTo>
                    <a:pt x="7589" y="10079"/>
                  </a:lnTo>
                  <a:cubicBezTo>
                    <a:pt x="7619" y="9892"/>
                    <a:pt x="7659" y="9643"/>
                    <a:pt x="7699" y="9482"/>
                  </a:cubicBezTo>
                  <a:cubicBezTo>
                    <a:pt x="7789" y="9302"/>
                    <a:pt x="7879" y="9049"/>
                    <a:pt x="7909" y="8843"/>
                  </a:cubicBezTo>
                  <a:lnTo>
                    <a:pt x="7909" y="8843"/>
                  </a:lnTo>
                  <a:lnTo>
                    <a:pt x="8029" y="8602"/>
                  </a:lnTo>
                  <a:cubicBezTo>
                    <a:pt x="8175" y="8384"/>
                    <a:pt x="8560" y="7975"/>
                    <a:pt x="8520" y="7975"/>
                  </a:cubicBezTo>
                  <a:cubicBezTo>
                    <a:pt x="8499" y="7975"/>
                    <a:pt x="8366" y="8083"/>
                    <a:pt x="8029" y="8382"/>
                  </a:cubicBezTo>
                  <a:cubicBezTo>
                    <a:pt x="8249" y="8162"/>
                    <a:pt x="8469" y="7942"/>
                    <a:pt x="8689" y="7722"/>
                  </a:cubicBezTo>
                  <a:lnTo>
                    <a:pt x="8799" y="7612"/>
                  </a:lnTo>
                  <a:lnTo>
                    <a:pt x="8799" y="7612"/>
                  </a:lnTo>
                  <a:cubicBezTo>
                    <a:pt x="9129" y="7392"/>
                    <a:pt x="9349" y="7282"/>
                    <a:pt x="9679" y="7172"/>
                  </a:cubicBezTo>
                  <a:cubicBezTo>
                    <a:pt x="9715" y="7149"/>
                    <a:pt x="9744" y="7128"/>
                    <a:pt x="9768" y="7110"/>
                  </a:cubicBezTo>
                  <a:lnTo>
                    <a:pt x="9768" y="7110"/>
                  </a:lnTo>
                  <a:lnTo>
                    <a:pt x="10009" y="7062"/>
                  </a:lnTo>
                  <a:lnTo>
                    <a:pt x="10449" y="6952"/>
                  </a:lnTo>
                  <a:lnTo>
                    <a:pt x="10779" y="6952"/>
                  </a:lnTo>
                  <a:cubicBezTo>
                    <a:pt x="10880" y="6912"/>
                    <a:pt x="10911" y="6886"/>
                    <a:pt x="10897" y="6871"/>
                  </a:cubicBezTo>
                  <a:lnTo>
                    <a:pt x="10897" y="6871"/>
                  </a:lnTo>
                  <a:cubicBezTo>
                    <a:pt x="10926" y="6870"/>
                    <a:pt x="10956" y="6870"/>
                    <a:pt x="10985" y="6870"/>
                  </a:cubicBezTo>
                  <a:cubicBezTo>
                    <a:pt x="11192" y="6870"/>
                    <a:pt x="11384" y="6897"/>
                    <a:pt x="11549" y="6952"/>
                  </a:cubicBezTo>
                  <a:lnTo>
                    <a:pt x="11879" y="6952"/>
                  </a:lnTo>
                  <a:cubicBezTo>
                    <a:pt x="12075" y="6952"/>
                    <a:pt x="12126" y="6943"/>
                    <a:pt x="12100" y="6929"/>
                  </a:cubicBezTo>
                  <a:lnTo>
                    <a:pt x="12100" y="6929"/>
                  </a:lnTo>
                  <a:cubicBezTo>
                    <a:pt x="12179" y="6943"/>
                    <a:pt x="12254" y="6952"/>
                    <a:pt x="12319" y="6952"/>
                  </a:cubicBezTo>
                  <a:cubicBezTo>
                    <a:pt x="12686" y="7053"/>
                    <a:pt x="13035" y="7100"/>
                    <a:pt x="13364" y="7100"/>
                  </a:cubicBezTo>
                  <a:cubicBezTo>
                    <a:pt x="16987" y="7100"/>
                    <a:pt x="18222" y="1462"/>
                    <a:pt x="14189" y="353"/>
                  </a:cubicBezTo>
                  <a:cubicBezTo>
                    <a:pt x="13238" y="115"/>
                    <a:pt x="12267" y="1"/>
                    <a:pt x="1130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7" name="Google Shape;1657;p39"/>
            <p:cNvSpPr/>
            <p:nvPr/>
          </p:nvSpPr>
          <p:spPr>
            <a:xfrm>
              <a:off x="1566225" y="1559625"/>
              <a:ext cx="412475" cy="509600"/>
            </a:xfrm>
            <a:custGeom>
              <a:avLst/>
              <a:gdLst/>
              <a:ahLst/>
              <a:cxnLst/>
              <a:rect l="l" t="t" r="r" b="b"/>
              <a:pathLst>
                <a:path w="16499" h="20384" extrusionOk="0">
                  <a:moveTo>
                    <a:pt x="6966" y="10380"/>
                  </a:moveTo>
                  <a:cubicBezTo>
                    <a:pt x="6971" y="10441"/>
                    <a:pt x="6975" y="10500"/>
                    <a:pt x="6977" y="10550"/>
                  </a:cubicBezTo>
                  <a:lnTo>
                    <a:pt x="6977" y="10550"/>
                  </a:lnTo>
                  <a:cubicBezTo>
                    <a:pt x="7027" y="10525"/>
                    <a:pt x="7024" y="10456"/>
                    <a:pt x="6966" y="10380"/>
                  </a:cubicBezTo>
                  <a:close/>
                  <a:moveTo>
                    <a:pt x="8042" y="12683"/>
                  </a:moveTo>
                  <a:lnTo>
                    <a:pt x="8042" y="12683"/>
                  </a:lnTo>
                  <a:cubicBezTo>
                    <a:pt x="8044" y="12683"/>
                    <a:pt x="8100" y="12723"/>
                    <a:pt x="8176" y="12777"/>
                  </a:cubicBezTo>
                  <a:lnTo>
                    <a:pt x="8176" y="12777"/>
                  </a:lnTo>
                  <a:lnTo>
                    <a:pt x="8140" y="12759"/>
                  </a:lnTo>
                  <a:cubicBezTo>
                    <a:pt x="8068" y="12705"/>
                    <a:pt x="8040" y="12683"/>
                    <a:pt x="8042" y="12683"/>
                  </a:cubicBezTo>
                  <a:close/>
                  <a:moveTo>
                    <a:pt x="8710" y="13146"/>
                  </a:moveTo>
                  <a:cubicBezTo>
                    <a:pt x="8729" y="13146"/>
                    <a:pt x="8861" y="13196"/>
                    <a:pt x="8992" y="13248"/>
                  </a:cubicBezTo>
                  <a:lnTo>
                    <a:pt x="8992" y="13248"/>
                  </a:lnTo>
                  <a:cubicBezTo>
                    <a:pt x="8930" y="13232"/>
                    <a:pt x="8866" y="13215"/>
                    <a:pt x="8800" y="13199"/>
                  </a:cubicBezTo>
                  <a:cubicBezTo>
                    <a:pt x="8724" y="13161"/>
                    <a:pt x="8700" y="13146"/>
                    <a:pt x="8710" y="13146"/>
                  </a:cubicBezTo>
                  <a:close/>
                  <a:moveTo>
                    <a:pt x="9077" y="13282"/>
                  </a:moveTo>
                  <a:cubicBezTo>
                    <a:pt x="9182" y="13325"/>
                    <a:pt x="9269" y="13362"/>
                    <a:pt x="9266" y="13362"/>
                  </a:cubicBezTo>
                  <a:cubicBezTo>
                    <a:pt x="9264" y="13362"/>
                    <a:pt x="9224" y="13347"/>
                    <a:pt x="9129" y="13309"/>
                  </a:cubicBezTo>
                  <a:lnTo>
                    <a:pt x="9077" y="13282"/>
                  </a:lnTo>
                  <a:close/>
                  <a:moveTo>
                    <a:pt x="11549" y="13497"/>
                  </a:moveTo>
                  <a:cubicBezTo>
                    <a:pt x="11551" y="13497"/>
                    <a:pt x="11492" y="13505"/>
                    <a:pt x="11329" y="13529"/>
                  </a:cubicBezTo>
                  <a:lnTo>
                    <a:pt x="11302" y="13529"/>
                  </a:lnTo>
                  <a:cubicBezTo>
                    <a:pt x="11429" y="13513"/>
                    <a:pt x="11547" y="13497"/>
                    <a:pt x="11549" y="13497"/>
                  </a:cubicBezTo>
                  <a:close/>
                  <a:moveTo>
                    <a:pt x="8005" y="0"/>
                  </a:moveTo>
                  <a:cubicBezTo>
                    <a:pt x="7394" y="0"/>
                    <a:pt x="6783" y="147"/>
                    <a:pt x="6270" y="440"/>
                  </a:cubicBezTo>
                  <a:lnTo>
                    <a:pt x="6160" y="440"/>
                  </a:lnTo>
                  <a:cubicBezTo>
                    <a:pt x="2420" y="2090"/>
                    <a:pt x="0" y="5829"/>
                    <a:pt x="110" y="9899"/>
                  </a:cubicBezTo>
                  <a:cubicBezTo>
                    <a:pt x="110" y="13859"/>
                    <a:pt x="2310" y="17488"/>
                    <a:pt x="5720" y="19248"/>
                  </a:cubicBezTo>
                  <a:cubicBezTo>
                    <a:pt x="7322" y="20014"/>
                    <a:pt x="9013" y="20383"/>
                    <a:pt x="10708" y="20383"/>
                  </a:cubicBezTo>
                  <a:cubicBezTo>
                    <a:pt x="11689" y="20383"/>
                    <a:pt x="12671" y="20260"/>
                    <a:pt x="13639" y="20018"/>
                  </a:cubicBezTo>
                  <a:cubicBezTo>
                    <a:pt x="15399" y="19578"/>
                    <a:pt x="16499" y="17598"/>
                    <a:pt x="16059" y="15838"/>
                  </a:cubicBezTo>
                  <a:cubicBezTo>
                    <a:pt x="15596" y="14265"/>
                    <a:pt x="14199" y="13315"/>
                    <a:pt x="12654" y="13315"/>
                  </a:cubicBezTo>
                  <a:cubicBezTo>
                    <a:pt x="12363" y="13315"/>
                    <a:pt x="12066" y="13349"/>
                    <a:pt x="11769" y="13419"/>
                  </a:cubicBezTo>
                  <a:cubicBezTo>
                    <a:pt x="11549" y="13419"/>
                    <a:pt x="11329" y="13529"/>
                    <a:pt x="11109" y="13529"/>
                  </a:cubicBezTo>
                  <a:lnTo>
                    <a:pt x="10339" y="13529"/>
                  </a:lnTo>
                  <a:cubicBezTo>
                    <a:pt x="10237" y="13519"/>
                    <a:pt x="10149" y="13512"/>
                    <a:pt x="10072" y="13505"/>
                  </a:cubicBezTo>
                  <a:lnTo>
                    <a:pt x="10072" y="13505"/>
                  </a:lnTo>
                  <a:cubicBezTo>
                    <a:pt x="10169" y="13529"/>
                    <a:pt x="10274" y="13529"/>
                    <a:pt x="10339" y="13529"/>
                  </a:cubicBezTo>
                  <a:lnTo>
                    <a:pt x="10119" y="13529"/>
                  </a:lnTo>
                  <a:cubicBezTo>
                    <a:pt x="9899" y="13529"/>
                    <a:pt x="9533" y="13480"/>
                    <a:pt x="9671" y="13480"/>
                  </a:cubicBezTo>
                  <a:cubicBezTo>
                    <a:pt x="9723" y="13480"/>
                    <a:pt x="9845" y="13487"/>
                    <a:pt x="10072" y="13505"/>
                  </a:cubicBezTo>
                  <a:lnTo>
                    <a:pt x="10072" y="13505"/>
                  </a:lnTo>
                  <a:cubicBezTo>
                    <a:pt x="10006" y="13489"/>
                    <a:pt x="9944" y="13463"/>
                    <a:pt x="9899" y="13419"/>
                  </a:cubicBezTo>
                  <a:cubicBezTo>
                    <a:pt x="9629" y="13419"/>
                    <a:pt x="9358" y="13345"/>
                    <a:pt x="9027" y="13257"/>
                  </a:cubicBezTo>
                  <a:lnTo>
                    <a:pt x="9027" y="13257"/>
                  </a:lnTo>
                  <a:lnTo>
                    <a:pt x="8690" y="13089"/>
                  </a:lnTo>
                  <a:cubicBezTo>
                    <a:pt x="8589" y="12988"/>
                    <a:pt x="8489" y="12888"/>
                    <a:pt x="8389" y="12871"/>
                  </a:cubicBezTo>
                  <a:lnTo>
                    <a:pt x="8389" y="12871"/>
                  </a:lnTo>
                  <a:cubicBezTo>
                    <a:pt x="8138" y="12538"/>
                    <a:pt x="8120" y="12529"/>
                    <a:pt x="7920" y="12429"/>
                  </a:cubicBezTo>
                  <a:lnTo>
                    <a:pt x="7590" y="11989"/>
                  </a:lnTo>
                  <a:cubicBezTo>
                    <a:pt x="7583" y="11984"/>
                    <a:pt x="7577" y="11981"/>
                    <a:pt x="7572" y="11977"/>
                  </a:cubicBezTo>
                  <a:lnTo>
                    <a:pt x="7572" y="11977"/>
                  </a:lnTo>
                  <a:cubicBezTo>
                    <a:pt x="7505" y="11864"/>
                    <a:pt x="7418" y="11730"/>
                    <a:pt x="7327" y="11622"/>
                  </a:cubicBezTo>
                  <a:lnTo>
                    <a:pt x="7327" y="11622"/>
                  </a:lnTo>
                  <a:cubicBezTo>
                    <a:pt x="7335" y="11653"/>
                    <a:pt x="7338" y="11672"/>
                    <a:pt x="7333" y="11672"/>
                  </a:cubicBezTo>
                  <a:cubicBezTo>
                    <a:pt x="7326" y="11672"/>
                    <a:pt x="7304" y="11637"/>
                    <a:pt x="7260" y="11549"/>
                  </a:cubicBezTo>
                  <a:lnTo>
                    <a:pt x="7260" y="11549"/>
                  </a:lnTo>
                  <a:cubicBezTo>
                    <a:pt x="7282" y="11571"/>
                    <a:pt x="7305" y="11596"/>
                    <a:pt x="7327" y="11622"/>
                  </a:cubicBezTo>
                  <a:lnTo>
                    <a:pt x="7327" y="11622"/>
                  </a:lnTo>
                  <a:cubicBezTo>
                    <a:pt x="7314" y="11574"/>
                    <a:pt x="7288" y="11495"/>
                    <a:pt x="7260" y="11413"/>
                  </a:cubicBezTo>
                  <a:lnTo>
                    <a:pt x="7260" y="11413"/>
                  </a:lnTo>
                  <a:cubicBezTo>
                    <a:pt x="7260" y="11489"/>
                    <a:pt x="7260" y="11549"/>
                    <a:pt x="7260" y="11549"/>
                  </a:cubicBezTo>
                  <a:cubicBezTo>
                    <a:pt x="7260" y="11329"/>
                    <a:pt x="7150" y="11219"/>
                    <a:pt x="7150" y="11109"/>
                  </a:cubicBezTo>
                  <a:lnTo>
                    <a:pt x="7150" y="11109"/>
                  </a:lnTo>
                  <a:cubicBezTo>
                    <a:pt x="7150" y="11109"/>
                    <a:pt x="7208" y="11265"/>
                    <a:pt x="7260" y="11413"/>
                  </a:cubicBezTo>
                  <a:lnTo>
                    <a:pt x="7260" y="11413"/>
                  </a:lnTo>
                  <a:cubicBezTo>
                    <a:pt x="7260" y="11386"/>
                    <a:pt x="7260" y="11358"/>
                    <a:pt x="7260" y="11329"/>
                  </a:cubicBezTo>
                  <a:cubicBezTo>
                    <a:pt x="7166" y="11047"/>
                    <a:pt x="7072" y="10846"/>
                    <a:pt x="6978" y="10588"/>
                  </a:cubicBezTo>
                  <a:lnTo>
                    <a:pt x="6978" y="10588"/>
                  </a:lnTo>
                  <a:cubicBezTo>
                    <a:pt x="6979" y="10639"/>
                    <a:pt x="6977" y="10672"/>
                    <a:pt x="6970" y="10672"/>
                  </a:cubicBezTo>
                  <a:cubicBezTo>
                    <a:pt x="6962" y="10672"/>
                    <a:pt x="6950" y="10639"/>
                    <a:pt x="6930" y="10559"/>
                  </a:cubicBezTo>
                  <a:cubicBezTo>
                    <a:pt x="6944" y="10559"/>
                    <a:pt x="6956" y="10557"/>
                    <a:pt x="6966" y="10554"/>
                  </a:cubicBezTo>
                  <a:lnTo>
                    <a:pt x="6966" y="10554"/>
                  </a:lnTo>
                  <a:cubicBezTo>
                    <a:pt x="6970" y="10565"/>
                    <a:pt x="6974" y="10577"/>
                    <a:pt x="6978" y="10588"/>
                  </a:cubicBezTo>
                  <a:lnTo>
                    <a:pt x="6978" y="10588"/>
                  </a:lnTo>
                  <a:cubicBezTo>
                    <a:pt x="6978" y="10576"/>
                    <a:pt x="6978" y="10563"/>
                    <a:pt x="6977" y="10550"/>
                  </a:cubicBezTo>
                  <a:lnTo>
                    <a:pt x="6977" y="10550"/>
                  </a:lnTo>
                  <a:cubicBezTo>
                    <a:pt x="6974" y="10551"/>
                    <a:pt x="6970" y="10553"/>
                    <a:pt x="6966" y="10554"/>
                  </a:cubicBezTo>
                  <a:lnTo>
                    <a:pt x="6966" y="10554"/>
                  </a:lnTo>
                  <a:cubicBezTo>
                    <a:pt x="6954" y="10520"/>
                    <a:pt x="6942" y="10485"/>
                    <a:pt x="6930" y="10449"/>
                  </a:cubicBezTo>
                  <a:lnTo>
                    <a:pt x="6930" y="10339"/>
                  </a:lnTo>
                  <a:cubicBezTo>
                    <a:pt x="6943" y="10353"/>
                    <a:pt x="6955" y="10366"/>
                    <a:pt x="6966" y="10380"/>
                  </a:cubicBezTo>
                  <a:lnTo>
                    <a:pt x="6966" y="10380"/>
                  </a:lnTo>
                  <a:cubicBezTo>
                    <a:pt x="6951" y="10202"/>
                    <a:pt x="6930" y="10009"/>
                    <a:pt x="6930" y="10009"/>
                  </a:cubicBezTo>
                  <a:lnTo>
                    <a:pt x="6930" y="9569"/>
                  </a:lnTo>
                  <a:cubicBezTo>
                    <a:pt x="6930" y="9349"/>
                    <a:pt x="6930" y="9459"/>
                    <a:pt x="6930" y="9349"/>
                  </a:cubicBezTo>
                  <a:cubicBezTo>
                    <a:pt x="6930" y="9019"/>
                    <a:pt x="7040" y="8689"/>
                    <a:pt x="7150" y="8469"/>
                  </a:cubicBezTo>
                  <a:lnTo>
                    <a:pt x="7150" y="8469"/>
                  </a:lnTo>
                  <a:cubicBezTo>
                    <a:pt x="7043" y="8683"/>
                    <a:pt x="7005" y="8758"/>
                    <a:pt x="7003" y="8758"/>
                  </a:cubicBezTo>
                  <a:cubicBezTo>
                    <a:pt x="6999" y="8758"/>
                    <a:pt x="7150" y="8433"/>
                    <a:pt x="7150" y="8359"/>
                  </a:cubicBezTo>
                  <a:cubicBezTo>
                    <a:pt x="7155" y="8349"/>
                    <a:pt x="7161" y="8338"/>
                    <a:pt x="7167" y="8327"/>
                  </a:cubicBezTo>
                  <a:lnTo>
                    <a:pt x="7167" y="8327"/>
                  </a:lnTo>
                  <a:cubicBezTo>
                    <a:pt x="7157" y="8379"/>
                    <a:pt x="7150" y="8429"/>
                    <a:pt x="7150" y="8469"/>
                  </a:cubicBezTo>
                  <a:cubicBezTo>
                    <a:pt x="7173" y="8389"/>
                    <a:pt x="7191" y="8323"/>
                    <a:pt x="7205" y="8269"/>
                  </a:cubicBezTo>
                  <a:lnTo>
                    <a:pt x="7205" y="8269"/>
                  </a:lnTo>
                  <a:cubicBezTo>
                    <a:pt x="7191" y="8290"/>
                    <a:pt x="7178" y="8309"/>
                    <a:pt x="7167" y="8327"/>
                  </a:cubicBezTo>
                  <a:lnTo>
                    <a:pt x="7167" y="8327"/>
                  </a:lnTo>
                  <a:cubicBezTo>
                    <a:pt x="7193" y="8203"/>
                    <a:pt x="7237" y="8073"/>
                    <a:pt x="7246" y="8073"/>
                  </a:cubicBezTo>
                  <a:cubicBezTo>
                    <a:pt x="7252" y="8073"/>
                    <a:pt x="7243" y="8126"/>
                    <a:pt x="7205" y="8269"/>
                  </a:cubicBezTo>
                  <a:lnTo>
                    <a:pt x="7205" y="8269"/>
                  </a:lnTo>
                  <a:cubicBezTo>
                    <a:pt x="7355" y="8052"/>
                    <a:pt x="7690" y="7691"/>
                    <a:pt x="7784" y="7470"/>
                  </a:cubicBezTo>
                  <a:lnTo>
                    <a:pt x="7784" y="7470"/>
                  </a:lnTo>
                  <a:cubicBezTo>
                    <a:pt x="7875" y="7398"/>
                    <a:pt x="7942" y="7314"/>
                    <a:pt x="8006" y="7196"/>
                  </a:cubicBezTo>
                  <a:lnTo>
                    <a:pt x="8006" y="7196"/>
                  </a:lnTo>
                  <a:cubicBezTo>
                    <a:pt x="7919" y="7269"/>
                    <a:pt x="7841" y="7337"/>
                    <a:pt x="7810" y="7369"/>
                  </a:cubicBezTo>
                  <a:cubicBezTo>
                    <a:pt x="7893" y="7286"/>
                    <a:pt x="7960" y="7219"/>
                    <a:pt x="8024" y="7161"/>
                  </a:cubicBezTo>
                  <a:lnTo>
                    <a:pt x="8024" y="7161"/>
                  </a:lnTo>
                  <a:cubicBezTo>
                    <a:pt x="8026" y="7157"/>
                    <a:pt x="8028" y="7153"/>
                    <a:pt x="8030" y="7149"/>
                  </a:cubicBezTo>
                  <a:lnTo>
                    <a:pt x="8046" y="7141"/>
                  </a:lnTo>
                  <a:lnTo>
                    <a:pt x="8046" y="7141"/>
                  </a:lnTo>
                  <a:cubicBezTo>
                    <a:pt x="8039" y="7148"/>
                    <a:pt x="8031" y="7154"/>
                    <a:pt x="8024" y="7161"/>
                  </a:cubicBezTo>
                  <a:lnTo>
                    <a:pt x="8024" y="7161"/>
                  </a:lnTo>
                  <a:cubicBezTo>
                    <a:pt x="8018" y="7173"/>
                    <a:pt x="8012" y="7184"/>
                    <a:pt x="8006" y="7196"/>
                  </a:cubicBezTo>
                  <a:lnTo>
                    <a:pt x="8006" y="7196"/>
                  </a:lnTo>
                  <a:cubicBezTo>
                    <a:pt x="8039" y="7167"/>
                    <a:pt x="8073" y="7138"/>
                    <a:pt x="8107" y="7111"/>
                  </a:cubicBezTo>
                  <a:lnTo>
                    <a:pt x="8107" y="7111"/>
                  </a:lnTo>
                  <a:lnTo>
                    <a:pt x="8046" y="7141"/>
                  </a:lnTo>
                  <a:lnTo>
                    <a:pt x="8046" y="7141"/>
                  </a:lnTo>
                  <a:cubicBezTo>
                    <a:pt x="8123" y="7073"/>
                    <a:pt x="8196" y="7019"/>
                    <a:pt x="8287" y="6968"/>
                  </a:cubicBezTo>
                  <a:lnTo>
                    <a:pt x="8287" y="6968"/>
                  </a:lnTo>
                  <a:cubicBezTo>
                    <a:pt x="8243" y="7000"/>
                    <a:pt x="8177" y="7053"/>
                    <a:pt x="8107" y="7111"/>
                  </a:cubicBezTo>
                  <a:lnTo>
                    <a:pt x="8107" y="7111"/>
                  </a:lnTo>
                  <a:lnTo>
                    <a:pt x="8250" y="7039"/>
                  </a:lnTo>
                  <a:cubicBezTo>
                    <a:pt x="8309" y="6980"/>
                    <a:pt x="8336" y="6949"/>
                    <a:pt x="8340" y="6939"/>
                  </a:cubicBezTo>
                  <a:lnTo>
                    <a:pt x="8340" y="6939"/>
                  </a:lnTo>
                  <a:cubicBezTo>
                    <a:pt x="8347" y="6936"/>
                    <a:pt x="8353" y="6932"/>
                    <a:pt x="8360" y="6929"/>
                  </a:cubicBezTo>
                  <a:cubicBezTo>
                    <a:pt x="8690" y="6709"/>
                    <a:pt x="9129" y="6489"/>
                    <a:pt x="9569" y="6379"/>
                  </a:cubicBezTo>
                  <a:cubicBezTo>
                    <a:pt x="10339" y="5939"/>
                    <a:pt x="10889" y="5169"/>
                    <a:pt x="11109" y="4290"/>
                  </a:cubicBezTo>
                  <a:cubicBezTo>
                    <a:pt x="11659" y="2530"/>
                    <a:pt x="10669" y="660"/>
                    <a:pt x="8909" y="110"/>
                  </a:cubicBezTo>
                  <a:cubicBezTo>
                    <a:pt x="8616" y="37"/>
                    <a:pt x="8311" y="0"/>
                    <a:pt x="80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58" name="Google Shape;1658;p39"/>
            <p:cNvSpPr/>
            <p:nvPr/>
          </p:nvSpPr>
          <p:spPr>
            <a:xfrm>
              <a:off x="2215150" y="1559050"/>
              <a:ext cx="455575" cy="509275"/>
            </a:xfrm>
            <a:custGeom>
              <a:avLst/>
              <a:gdLst/>
              <a:ahLst/>
              <a:cxnLst/>
              <a:rect l="l" t="t" r="r" b="b"/>
              <a:pathLst>
                <a:path w="18223" h="20371" extrusionOk="0">
                  <a:moveTo>
                    <a:pt x="11549" y="6842"/>
                  </a:moveTo>
                  <a:cubicBezTo>
                    <a:pt x="11635" y="6842"/>
                    <a:pt x="11737" y="6859"/>
                    <a:pt x="11842" y="6879"/>
                  </a:cubicBezTo>
                  <a:lnTo>
                    <a:pt x="11842" y="6879"/>
                  </a:lnTo>
                  <a:cubicBezTo>
                    <a:pt x="11699" y="6859"/>
                    <a:pt x="11549" y="6842"/>
                    <a:pt x="11549" y="6842"/>
                  </a:cubicBezTo>
                  <a:close/>
                  <a:moveTo>
                    <a:pt x="7749" y="9143"/>
                  </a:moveTo>
                  <a:lnTo>
                    <a:pt x="7749" y="9143"/>
                  </a:lnTo>
                  <a:cubicBezTo>
                    <a:pt x="7716" y="9219"/>
                    <a:pt x="7689" y="9275"/>
                    <a:pt x="7681" y="9275"/>
                  </a:cubicBezTo>
                  <a:cubicBezTo>
                    <a:pt x="7673" y="9275"/>
                    <a:pt x="7678" y="9240"/>
                    <a:pt x="7700" y="9152"/>
                  </a:cubicBezTo>
                  <a:cubicBezTo>
                    <a:pt x="7720" y="9152"/>
                    <a:pt x="7736" y="9148"/>
                    <a:pt x="7749" y="9143"/>
                  </a:cubicBezTo>
                  <a:close/>
                  <a:moveTo>
                    <a:pt x="7590" y="10692"/>
                  </a:moveTo>
                  <a:lnTo>
                    <a:pt x="7590" y="10692"/>
                  </a:lnTo>
                  <a:cubicBezTo>
                    <a:pt x="7615" y="10785"/>
                    <a:pt x="7638" y="10869"/>
                    <a:pt x="7657" y="10944"/>
                  </a:cubicBezTo>
                  <a:lnTo>
                    <a:pt x="7657" y="10944"/>
                  </a:lnTo>
                  <a:cubicBezTo>
                    <a:pt x="7639" y="10862"/>
                    <a:pt x="7618" y="10777"/>
                    <a:pt x="7590" y="10692"/>
                  </a:cubicBezTo>
                  <a:close/>
                  <a:moveTo>
                    <a:pt x="7657" y="10944"/>
                  </a:moveTo>
                  <a:lnTo>
                    <a:pt x="7657" y="10944"/>
                  </a:lnTo>
                  <a:cubicBezTo>
                    <a:pt x="7693" y="11113"/>
                    <a:pt x="7714" y="11266"/>
                    <a:pt x="7754" y="11369"/>
                  </a:cubicBezTo>
                  <a:lnTo>
                    <a:pt x="7754" y="11369"/>
                  </a:lnTo>
                  <a:cubicBezTo>
                    <a:pt x="7740" y="11285"/>
                    <a:pt x="7710" y="11149"/>
                    <a:pt x="7657" y="10944"/>
                  </a:cubicBezTo>
                  <a:close/>
                  <a:moveTo>
                    <a:pt x="8429" y="12900"/>
                  </a:moveTo>
                  <a:cubicBezTo>
                    <a:pt x="8482" y="12977"/>
                    <a:pt x="8518" y="13034"/>
                    <a:pt x="8508" y="13034"/>
                  </a:cubicBezTo>
                  <a:cubicBezTo>
                    <a:pt x="8504" y="13034"/>
                    <a:pt x="8492" y="13024"/>
                    <a:pt x="8470" y="13002"/>
                  </a:cubicBezTo>
                  <a:lnTo>
                    <a:pt x="8429" y="12900"/>
                  </a:lnTo>
                  <a:close/>
                  <a:moveTo>
                    <a:pt x="11302" y="1"/>
                  </a:moveTo>
                  <a:cubicBezTo>
                    <a:pt x="10034" y="1"/>
                    <a:pt x="8776" y="198"/>
                    <a:pt x="7590" y="573"/>
                  </a:cubicBezTo>
                  <a:cubicBezTo>
                    <a:pt x="5500" y="1343"/>
                    <a:pt x="3740" y="2773"/>
                    <a:pt x="2420" y="4533"/>
                  </a:cubicBezTo>
                  <a:cubicBezTo>
                    <a:pt x="221" y="7832"/>
                    <a:pt x="1" y="12012"/>
                    <a:pt x="1761" y="15421"/>
                  </a:cubicBezTo>
                  <a:cubicBezTo>
                    <a:pt x="2860" y="17511"/>
                    <a:pt x="4620" y="19051"/>
                    <a:pt x="6710" y="19931"/>
                  </a:cubicBezTo>
                  <a:cubicBezTo>
                    <a:pt x="7223" y="20224"/>
                    <a:pt x="7785" y="20371"/>
                    <a:pt x="8396" y="20371"/>
                  </a:cubicBezTo>
                  <a:cubicBezTo>
                    <a:pt x="8702" y="20371"/>
                    <a:pt x="9020" y="20334"/>
                    <a:pt x="9350" y="20261"/>
                  </a:cubicBezTo>
                  <a:cubicBezTo>
                    <a:pt x="10120" y="20041"/>
                    <a:pt x="10890" y="19491"/>
                    <a:pt x="11330" y="18721"/>
                  </a:cubicBezTo>
                  <a:cubicBezTo>
                    <a:pt x="12099" y="17291"/>
                    <a:pt x="11879" y="14761"/>
                    <a:pt x="10120" y="13992"/>
                  </a:cubicBezTo>
                  <a:lnTo>
                    <a:pt x="10340" y="13992"/>
                  </a:lnTo>
                  <a:cubicBezTo>
                    <a:pt x="9900" y="13882"/>
                    <a:pt x="9570" y="13772"/>
                    <a:pt x="9240" y="13552"/>
                  </a:cubicBezTo>
                  <a:lnTo>
                    <a:pt x="8910" y="13222"/>
                  </a:lnTo>
                  <a:cubicBezTo>
                    <a:pt x="8792" y="13143"/>
                    <a:pt x="8731" y="13107"/>
                    <a:pt x="8707" y="13098"/>
                  </a:cubicBezTo>
                  <a:lnTo>
                    <a:pt x="8707" y="13098"/>
                  </a:lnTo>
                  <a:cubicBezTo>
                    <a:pt x="8583" y="12987"/>
                    <a:pt x="8491" y="12869"/>
                    <a:pt x="8360" y="12672"/>
                  </a:cubicBezTo>
                  <a:lnTo>
                    <a:pt x="8323" y="12635"/>
                  </a:lnTo>
                  <a:lnTo>
                    <a:pt x="8323" y="12635"/>
                  </a:lnTo>
                  <a:lnTo>
                    <a:pt x="8250" y="12452"/>
                  </a:lnTo>
                  <a:cubicBezTo>
                    <a:pt x="8097" y="12299"/>
                    <a:pt x="7997" y="12145"/>
                    <a:pt x="7913" y="11955"/>
                  </a:cubicBezTo>
                  <a:lnTo>
                    <a:pt x="7913" y="11955"/>
                  </a:lnTo>
                  <a:cubicBezTo>
                    <a:pt x="7889" y="11836"/>
                    <a:pt x="7810" y="11649"/>
                    <a:pt x="7810" y="11462"/>
                  </a:cubicBezTo>
                  <a:cubicBezTo>
                    <a:pt x="7787" y="11439"/>
                    <a:pt x="7770" y="11408"/>
                    <a:pt x="7754" y="11369"/>
                  </a:cubicBezTo>
                  <a:lnTo>
                    <a:pt x="7754" y="11369"/>
                  </a:lnTo>
                  <a:cubicBezTo>
                    <a:pt x="7767" y="11444"/>
                    <a:pt x="7767" y="11476"/>
                    <a:pt x="7757" y="11476"/>
                  </a:cubicBezTo>
                  <a:cubicBezTo>
                    <a:pt x="7733" y="11476"/>
                    <a:pt x="7647" y="11249"/>
                    <a:pt x="7590" y="11022"/>
                  </a:cubicBezTo>
                  <a:cubicBezTo>
                    <a:pt x="7480" y="10692"/>
                    <a:pt x="7590" y="10692"/>
                    <a:pt x="7590" y="10582"/>
                  </a:cubicBezTo>
                  <a:lnTo>
                    <a:pt x="7590" y="10079"/>
                  </a:lnTo>
                  <a:lnTo>
                    <a:pt x="7590" y="10079"/>
                  </a:lnTo>
                  <a:cubicBezTo>
                    <a:pt x="7619" y="9892"/>
                    <a:pt x="7660" y="9643"/>
                    <a:pt x="7700" y="9482"/>
                  </a:cubicBezTo>
                  <a:cubicBezTo>
                    <a:pt x="7790" y="9302"/>
                    <a:pt x="7880" y="9049"/>
                    <a:pt x="7909" y="8843"/>
                  </a:cubicBezTo>
                  <a:lnTo>
                    <a:pt x="7909" y="8843"/>
                  </a:lnTo>
                  <a:lnTo>
                    <a:pt x="8030" y="8602"/>
                  </a:lnTo>
                  <a:cubicBezTo>
                    <a:pt x="8175" y="8384"/>
                    <a:pt x="8560" y="7975"/>
                    <a:pt x="8520" y="7975"/>
                  </a:cubicBezTo>
                  <a:cubicBezTo>
                    <a:pt x="8499" y="7975"/>
                    <a:pt x="8366" y="8083"/>
                    <a:pt x="8030" y="8382"/>
                  </a:cubicBezTo>
                  <a:cubicBezTo>
                    <a:pt x="8250" y="8162"/>
                    <a:pt x="8470" y="7942"/>
                    <a:pt x="8690" y="7722"/>
                  </a:cubicBezTo>
                  <a:lnTo>
                    <a:pt x="8800" y="7612"/>
                  </a:lnTo>
                  <a:cubicBezTo>
                    <a:pt x="9130" y="7392"/>
                    <a:pt x="9350" y="7282"/>
                    <a:pt x="9680" y="7172"/>
                  </a:cubicBezTo>
                  <a:cubicBezTo>
                    <a:pt x="9715" y="7149"/>
                    <a:pt x="9745" y="7128"/>
                    <a:pt x="9769" y="7110"/>
                  </a:cubicBezTo>
                  <a:lnTo>
                    <a:pt x="9769" y="7110"/>
                  </a:lnTo>
                  <a:lnTo>
                    <a:pt x="10010" y="7062"/>
                  </a:lnTo>
                  <a:lnTo>
                    <a:pt x="10450" y="6952"/>
                  </a:lnTo>
                  <a:lnTo>
                    <a:pt x="10780" y="6952"/>
                  </a:lnTo>
                  <a:cubicBezTo>
                    <a:pt x="10881" y="6912"/>
                    <a:pt x="10911" y="6886"/>
                    <a:pt x="10897" y="6871"/>
                  </a:cubicBezTo>
                  <a:lnTo>
                    <a:pt x="10897" y="6871"/>
                  </a:lnTo>
                  <a:cubicBezTo>
                    <a:pt x="10927" y="6870"/>
                    <a:pt x="10956" y="6870"/>
                    <a:pt x="10986" y="6870"/>
                  </a:cubicBezTo>
                  <a:cubicBezTo>
                    <a:pt x="11192" y="6870"/>
                    <a:pt x="11385" y="6897"/>
                    <a:pt x="11549" y="6952"/>
                  </a:cubicBezTo>
                  <a:lnTo>
                    <a:pt x="11879" y="6952"/>
                  </a:lnTo>
                  <a:cubicBezTo>
                    <a:pt x="12076" y="6952"/>
                    <a:pt x="12126" y="6943"/>
                    <a:pt x="12100" y="6929"/>
                  </a:cubicBezTo>
                  <a:lnTo>
                    <a:pt x="12100" y="6929"/>
                  </a:lnTo>
                  <a:cubicBezTo>
                    <a:pt x="12179" y="6943"/>
                    <a:pt x="12254" y="6952"/>
                    <a:pt x="12319" y="6952"/>
                  </a:cubicBezTo>
                  <a:cubicBezTo>
                    <a:pt x="12686" y="7053"/>
                    <a:pt x="13035" y="7100"/>
                    <a:pt x="13364" y="7100"/>
                  </a:cubicBezTo>
                  <a:cubicBezTo>
                    <a:pt x="16987" y="7100"/>
                    <a:pt x="18222" y="1462"/>
                    <a:pt x="14189" y="353"/>
                  </a:cubicBezTo>
                  <a:cubicBezTo>
                    <a:pt x="13238" y="115"/>
                    <a:pt x="12267" y="1"/>
                    <a:pt x="1130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59" name="Google Shape;1659;p39"/>
            <p:cNvSpPr/>
            <p:nvPr/>
          </p:nvSpPr>
          <p:spPr>
            <a:xfrm>
              <a:off x="2899825" y="1559625"/>
              <a:ext cx="409750" cy="509600"/>
            </a:xfrm>
            <a:custGeom>
              <a:avLst/>
              <a:gdLst/>
              <a:ahLst/>
              <a:cxnLst/>
              <a:rect l="l" t="t" r="r" b="b"/>
              <a:pathLst>
                <a:path w="16390" h="20384" extrusionOk="0">
                  <a:moveTo>
                    <a:pt x="8276" y="6935"/>
                  </a:moveTo>
                  <a:cubicBezTo>
                    <a:pt x="8274" y="6935"/>
                    <a:pt x="8215" y="6979"/>
                    <a:pt x="8140" y="7039"/>
                  </a:cubicBezTo>
                  <a:lnTo>
                    <a:pt x="8140" y="7039"/>
                  </a:lnTo>
                  <a:cubicBezTo>
                    <a:pt x="8239" y="6965"/>
                    <a:pt x="8277" y="6935"/>
                    <a:pt x="8276" y="6935"/>
                  </a:cubicBezTo>
                  <a:close/>
                  <a:moveTo>
                    <a:pt x="7184" y="8073"/>
                  </a:moveTo>
                  <a:cubicBezTo>
                    <a:pt x="7196" y="8073"/>
                    <a:pt x="7167" y="8174"/>
                    <a:pt x="7040" y="8469"/>
                  </a:cubicBezTo>
                  <a:cubicBezTo>
                    <a:pt x="7040" y="8334"/>
                    <a:pt x="7165" y="8073"/>
                    <a:pt x="7184" y="8073"/>
                  </a:cubicBezTo>
                  <a:close/>
                  <a:moveTo>
                    <a:pt x="7040" y="8469"/>
                  </a:moveTo>
                  <a:cubicBezTo>
                    <a:pt x="7003" y="8581"/>
                    <a:pt x="6978" y="8655"/>
                    <a:pt x="6963" y="8700"/>
                  </a:cubicBezTo>
                  <a:lnTo>
                    <a:pt x="6963" y="8700"/>
                  </a:lnTo>
                  <a:cubicBezTo>
                    <a:pt x="6983" y="8615"/>
                    <a:pt x="7006" y="8537"/>
                    <a:pt x="7040" y="8469"/>
                  </a:cubicBezTo>
                  <a:close/>
                  <a:moveTo>
                    <a:pt x="8672" y="13146"/>
                  </a:moveTo>
                  <a:cubicBezTo>
                    <a:pt x="8677" y="13146"/>
                    <a:pt x="8814" y="13197"/>
                    <a:pt x="8955" y="13250"/>
                  </a:cubicBezTo>
                  <a:lnTo>
                    <a:pt x="8955" y="13250"/>
                  </a:lnTo>
                  <a:cubicBezTo>
                    <a:pt x="8903" y="13233"/>
                    <a:pt x="8852" y="13216"/>
                    <a:pt x="8800" y="13199"/>
                  </a:cubicBezTo>
                  <a:cubicBezTo>
                    <a:pt x="8705" y="13161"/>
                    <a:pt x="8669" y="13146"/>
                    <a:pt x="8672" y="13146"/>
                  </a:cubicBezTo>
                  <a:close/>
                  <a:moveTo>
                    <a:pt x="7700" y="0"/>
                  </a:moveTo>
                  <a:cubicBezTo>
                    <a:pt x="7113" y="0"/>
                    <a:pt x="6527" y="147"/>
                    <a:pt x="5940" y="440"/>
                  </a:cubicBezTo>
                  <a:lnTo>
                    <a:pt x="6050" y="440"/>
                  </a:lnTo>
                  <a:cubicBezTo>
                    <a:pt x="2311" y="2090"/>
                    <a:pt x="1" y="5829"/>
                    <a:pt x="1" y="9899"/>
                  </a:cubicBezTo>
                  <a:cubicBezTo>
                    <a:pt x="1" y="13859"/>
                    <a:pt x="2201" y="17488"/>
                    <a:pt x="5720" y="19248"/>
                  </a:cubicBezTo>
                  <a:cubicBezTo>
                    <a:pt x="7253" y="20014"/>
                    <a:pt x="8918" y="20383"/>
                    <a:pt x="10604" y="20383"/>
                  </a:cubicBezTo>
                  <a:cubicBezTo>
                    <a:pt x="11579" y="20383"/>
                    <a:pt x="12562" y="20260"/>
                    <a:pt x="13529" y="20018"/>
                  </a:cubicBezTo>
                  <a:cubicBezTo>
                    <a:pt x="15399" y="19578"/>
                    <a:pt x="16389" y="17598"/>
                    <a:pt x="15949" y="15838"/>
                  </a:cubicBezTo>
                  <a:cubicBezTo>
                    <a:pt x="15486" y="14265"/>
                    <a:pt x="14090" y="13315"/>
                    <a:pt x="12544" y="13315"/>
                  </a:cubicBezTo>
                  <a:cubicBezTo>
                    <a:pt x="12253" y="13315"/>
                    <a:pt x="11956" y="13349"/>
                    <a:pt x="11660" y="13419"/>
                  </a:cubicBezTo>
                  <a:cubicBezTo>
                    <a:pt x="11550" y="13419"/>
                    <a:pt x="11330" y="13529"/>
                    <a:pt x="11110" y="13529"/>
                  </a:cubicBezTo>
                  <a:lnTo>
                    <a:pt x="10230" y="13529"/>
                  </a:lnTo>
                  <a:cubicBezTo>
                    <a:pt x="10153" y="13521"/>
                    <a:pt x="10084" y="13514"/>
                    <a:pt x="10023" y="13509"/>
                  </a:cubicBezTo>
                  <a:lnTo>
                    <a:pt x="10023" y="13509"/>
                  </a:lnTo>
                  <a:cubicBezTo>
                    <a:pt x="10105" y="13529"/>
                    <a:pt x="10168" y="13529"/>
                    <a:pt x="10230" y="13529"/>
                  </a:cubicBezTo>
                  <a:lnTo>
                    <a:pt x="10010" y="13529"/>
                  </a:lnTo>
                  <a:cubicBezTo>
                    <a:pt x="9790" y="13529"/>
                    <a:pt x="9472" y="13480"/>
                    <a:pt x="9611" y="13480"/>
                  </a:cubicBezTo>
                  <a:cubicBezTo>
                    <a:pt x="9665" y="13480"/>
                    <a:pt x="9791" y="13487"/>
                    <a:pt x="10023" y="13509"/>
                  </a:cubicBezTo>
                  <a:lnTo>
                    <a:pt x="10023" y="13509"/>
                  </a:lnTo>
                  <a:cubicBezTo>
                    <a:pt x="9960" y="13493"/>
                    <a:pt x="9885" y="13466"/>
                    <a:pt x="9790" y="13419"/>
                  </a:cubicBezTo>
                  <a:cubicBezTo>
                    <a:pt x="9563" y="13419"/>
                    <a:pt x="9336" y="13367"/>
                    <a:pt x="9110" y="13298"/>
                  </a:cubicBezTo>
                  <a:lnTo>
                    <a:pt x="9110" y="13298"/>
                  </a:lnTo>
                  <a:lnTo>
                    <a:pt x="8690" y="13089"/>
                  </a:lnTo>
                  <a:cubicBezTo>
                    <a:pt x="8580" y="12979"/>
                    <a:pt x="8470" y="12869"/>
                    <a:pt x="8360" y="12869"/>
                  </a:cubicBezTo>
                  <a:lnTo>
                    <a:pt x="8360" y="12869"/>
                  </a:lnTo>
                  <a:lnTo>
                    <a:pt x="8360" y="12869"/>
                  </a:lnTo>
                  <a:cubicBezTo>
                    <a:pt x="8028" y="12538"/>
                    <a:pt x="8010" y="12529"/>
                    <a:pt x="7810" y="12429"/>
                  </a:cubicBezTo>
                  <a:lnTo>
                    <a:pt x="7739" y="12334"/>
                  </a:lnTo>
                  <a:lnTo>
                    <a:pt x="7739" y="12334"/>
                  </a:lnTo>
                  <a:cubicBezTo>
                    <a:pt x="7718" y="12297"/>
                    <a:pt x="7700" y="12253"/>
                    <a:pt x="7700" y="12209"/>
                  </a:cubicBezTo>
                  <a:cubicBezTo>
                    <a:pt x="7590" y="12209"/>
                    <a:pt x="7370" y="11769"/>
                    <a:pt x="7260" y="11549"/>
                  </a:cubicBezTo>
                  <a:cubicBezTo>
                    <a:pt x="7260" y="11549"/>
                    <a:pt x="7260" y="11458"/>
                    <a:pt x="7178" y="11359"/>
                  </a:cubicBezTo>
                  <a:lnTo>
                    <a:pt x="7178" y="11359"/>
                  </a:lnTo>
                  <a:cubicBezTo>
                    <a:pt x="7151" y="11290"/>
                    <a:pt x="7131" y="11234"/>
                    <a:pt x="7100" y="11184"/>
                  </a:cubicBezTo>
                  <a:lnTo>
                    <a:pt x="7100" y="11184"/>
                  </a:lnTo>
                  <a:cubicBezTo>
                    <a:pt x="7009" y="10929"/>
                    <a:pt x="6930" y="10728"/>
                    <a:pt x="6930" y="10449"/>
                  </a:cubicBezTo>
                  <a:cubicBezTo>
                    <a:pt x="6930" y="10415"/>
                    <a:pt x="6930" y="10377"/>
                    <a:pt x="6930" y="10339"/>
                  </a:cubicBezTo>
                  <a:lnTo>
                    <a:pt x="6930" y="9459"/>
                  </a:lnTo>
                  <a:lnTo>
                    <a:pt x="6930" y="9019"/>
                  </a:lnTo>
                  <a:cubicBezTo>
                    <a:pt x="6930" y="9019"/>
                    <a:pt x="6852" y="9643"/>
                    <a:pt x="6827" y="9643"/>
                  </a:cubicBezTo>
                  <a:cubicBezTo>
                    <a:pt x="6823" y="9643"/>
                    <a:pt x="6820" y="9621"/>
                    <a:pt x="6820" y="9569"/>
                  </a:cubicBezTo>
                  <a:cubicBezTo>
                    <a:pt x="6930" y="9349"/>
                    <a:pt x="6820" y="9459"/>
                    <a:pt x="6820" y="9349"/>
                  </a:cubicBezTo>
                  <a:cubicBezTo>
                    <a:pt x="6891" y="9137"/>
                    <a:pt x="6916" y="8925"/>
                    <a:pt x="6954" y="8743"/>
                  </a:cubicBezTo>
                  <a:lnTo>
                    <a:pt x="6954" y="8743"/>
                  </a:lnTo>
                  <a:cubicBezTo>
                    <a:pt x="6984" y="8676"/>
                    <a:pt x="7086" y="8424"/>
                    <a:pt x="7150" y="8359"/>
                  </a:cubicBezTo>
                  <a:cubicBezTo>
                    <a:pt x="7150" y="8184"/>
                    <a:pt x="7500" y="7798"/>
                    <a:pt x="7642" y="7537"/>
                  </a:cubicBezTo>
                  <a:lnTo>
                    <a:pt x="7642" y="7537"/>
                  </a:lnTo>
                  <a:cubicBezTo>
                    <a:pt x="7737" y="7442"/>
                    <a:pt x="7844" y="7335"/>
                    <a:pt x="8030" y="7149"/>
                  </a:cubicBezTo>
                  <a:lnTo>
                    <a:pt x="8140" y="7039"/>
                  </a:lnTo>
                  <a:lnTo>
                    <a:pt x="8140" y="7039"/>
                  </a:lnTo>
                  <a:cubicBezTo>
                    <a:pt x="8041" y="7119"/>
                    <a:pt x="7913" y="7226"/>
                    <a:pt x="7850" y="7301"/>
                  </a:cubicBezTo>
                  <a:lnTo>
                    <a:pt x="7850" y="7301"/>
                  </a:lnTo>
                  <a:cubicBezTo>
                    <a:pt x="7967" y="7125"/>
                    <a:pt x="8152" y="7027"/>
                    <a:pt x="8250" y="6929"/>
                  </a:cubicBezTo>
                  <a:cubicBezTo>
                    <a:pt x="8690" y="6709"/>
                    <a:pt x="9020" y="6489"/>
                    <a:pt x="9460" y="6379"/>
                  </a:cubicBezTo>
                  <a:cubicBezTo>
                    <a:pt x="10230" y="5939"/>
                    <a:pt x="10780" y="5169"/>
                    <a:pt x="11000" y="4290"/>
                  </a:cubicBezTo>
                  <a:cubicBezTo>
                    <a:pt x="11550" y="2530"/>
                    <a:pt x="10450" y="550"/>
                    <a:pt x="8580" y="110"/>
                  </a:cubicBezTo>
                  <a:cubicBezTo>
                    <a:pt x="8287" y="37"/>
                    <a:pt x="7993" y="0"/>
                    <a:pt x="770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60" name="Google Shape;1660;p39"/>
            <p:cNvSpPr/>
            <p:nvPr/>
          </p:nvSpPr>
          <p:spPr>
            <a:xfrm>
              <a:off x="3548775" y="1559050"/>
              <a:ext cx="452800" cy="511950"/>
            </a:xfrm>
            <a:custGeom>
              <a:avLst/>
              <a:gdLst/>
              <a:ahLst/>
              <a:cxnLst/>
              <a:rect l="l" t="t" r="r" b="b"/>
              <a:pathLst>
                <a:path w="18112" h="20478" extrusionOk="0">
                  <a:moveTo>
                    <a:pt x="11439" y="6842"/>
                  </a:moveTo>
                  <a:cubicBezTo>
                    <a:pt x="11542" y="6842"/>
                    <a:pt x="11635" y="6853"/>
                    <a:pt x="11723" y="6868"/>
                  </a:cubicBezTo>
                  <a:lnTo>
                    <a:pt x="11723" y="6868"/>
                  </a:lnTo>
                  <a:cubicBezTo>
                    <a:pt x="11594" y="6853"/>
                    <a:pt x="11473" y="6842"/>
                    <a:pt x="11439" y="6842"/>
                  </a:cubicBezTo>
                  <a:close/>
                  <a:moveTo>
                    <a:pt x="8319" y="12900"/>
                  </a:moveTo>
                  <a:lnTo>
                    <a:pt x="8319" y="12900"/>
                  </a:lnTo>
                  <a:cubicBezTo>
                    <a:pt x="8371" y="12977"/>
                    <a:pt x="8408" y="13034"/>
                    <a:pt x="8398" y="13034"/>
                  </a:cubicBezTo>
                  <a:cubicBezTo>
                    <a:pt x="8394" y="13034"/>
                    <a:pt x="8382" y="13024"/>
                    <a:pt x="8359" y="13002"/>
                  </a:cubicBezTo>
                  <a:lnTo>
                    <a:pt x="8319" y="12900"/>
                  </a:lnTo>
                  <a:close/>
                  <a:moveTo>
                    <a:pt x="11226" y="1"/>
                  </a:moveTo>
                  <a:cubicBezTo>
                    <a:pt x="9977" y="1"/>
                    <a:pt x="8728" y="198"/>
                    <a:pt x="7479" y="573"/>
                  </a:cubicBezTo>
                  <a:cubicBezTo>
                    <a:pt x="5500" y="1343"/>
                    <a:pt x="3630" y="2773"/>
                    <a:pt x="2420" y="4533"/>
                  </a:cubicBezTo>
                  <a:cubicBezTo>
                    <a:pt x="220" y="7832"/>
                    <a:pt x="0" y="12012"/>
                    <a:pt x="1760" y="15421"/>
                  </a:cubicBezTo>
                  <a:cubicBezTo>
                    <a:pt x="2860" y="17511"/>
                    <a:pt x="4510" y="19051"/>
                    <a:pt x="6599" y="19931"/>
                  </a:cubicBezTo>
                  <a:cubicBezTo>
                    <a:pt x="7201" y="20307"/>
                    <a:pt x="7802" y="20477"/>
                    <a:pt x="8438" y="20477"/>
                  </a:cubicBezTo>
                  <a:cubicBezTo>
                    <a:pt x="8733" y="20477"/>
                    <a:pt x="9036" y="20440"/>
                    <a:pt x="9349" y="20371"/>
                  </a:cubicBezTo>
                  <a:cubicBezTo>
                    <a:pt x="10119" y="20151"/>
                    <a:pt x="10889" y="19491"/>
                    <a:pt x="11329" y="18721"/>
                  </a:cubicBezTo>
                  <a:cubicBezTo>
                    <a:pt x="12209" y="17291"/>
                    <a:pt x="11879" y="14871"/>
                    <a:pt x="10119" y="14102"/>
                  </a:cubicBezTo>
                  <a:lnTo>
                    <a:pt x="10229" y="13992"/>
                  </a:lnTo>
                  <a:cubicBezTo>
                    <a:pt x="9789" y="13882"/>
                    <a:pt x="9459" y="13772"/>
                    <a:pt x="9129" y="13552"/>
                  </a:cubicBezTo>
                  <a:lnTo>
                    <a:pt x="8799" y="13222"/>
                  </a:lnTo>
                  <a:cubicBezTo>
                    <a:pt x="8682" y="13143"/>
                    <a:pt x="8620" y="13107"/>
                    <a:pt x="8596" y="13098"/>
                  </a:cubicBezTo>
                  <a:lnTo>
                    <a:pt x="8596" y="13098"/>
                  </a:lnTo>
                  <a:cubicBezTo>
                    <a:pt x="8473" y="12987"/>
                    <a:pt x="8381" y="12869"/>
                    <a:pt x="8249" y="12672"/>
                  </a:cubicBezTo>
                  <a:lnTo>
                    <a:pt x="8213" y="12635"/>
                  </a:lnTo>
                  <a:lnTo>
                    <a:pt x="8139" y="12452"/>
                  </a:lnTo>
                  <a:cubicBezTo>
                    <a:pt x="7986" y="12299"/>
                    <a:pt x="7886" y="12145"/>
                    <a:pt x="7803" y="11955"/>
                  </a:cubicBezTo>
                  <a:lnTo>
                    <a:pt x="7803" y="11955"/>
                  </a:lnTo>
                  <a:cubicBezTo>
                    <a:pt x="7779" y="11836"/>
                    <a:pt x="7699" y="11649"/>
                    <a:pt x="7699" y="11462"/>
                  </a:cubicBezTo>
                  <a:cubicBezTo>
                    <a:pt x="7679" y="11442"/>
                    <a:pt x="7663" y="11414"/>
                    <a:pt x="7649" y="11381"/>
                  </a:cubicBezTo>
                  <a:lnTo>
                    <a:pt x="7649" y="11381"/>
                  </a:lnTo>
                  <a:cubicBezTo>
                    <a:pt x="7661" y="11448"/>
                    <a:pt x="7663" y="11476"/>
                    <a:pt x="7659" y="11476"/>
                  </a:cubicBezTo>
                  <a:cubicBezTo>
                    <a:pt x="7651" y="11476"/>
                    <a:pt x="7621" y="11367"/>
                    <a:pt x="7603" y="11223"/>
                  </a:cubicBezTo>
                  <a:lnTo>
                    <a:pt x="7603" y="11223"/>
                  </a:lnTo>
                  <a:cubicBezTo>
                    <a:pt x="7616" y="11284"/>
                    <a:pt x="7630" y="11338"/>
                    <a:pt x="7649" y="11381"/>
                  </a:cubicBezTo>
                  <a:lnTo>
                    <a:pt x="7649" y="11381"/>
                  </a:lnTo>
                  <a:cubicBezTo>
                    <a:pt x="7639" y="11326"/>
                    <a:pt x="7621" y="11245"/>
                    <a:pt x="7593" y="11131"/>
                  </a:cubicBezTo>
                  <a:lnTo>
                    <a:pt x="7593" y="11131"/>
                  </a:lnTo>
                  <a:cubicBezTo>
                    <a:pt x="7596" y="11163"/>
                    <a:pt x="7599" y="11194"/>
                    <a:pt x="7603" y="11223"/>
                  </a:cubicBezTo>
                  <a:lnTo>
                    <a:pt x="7603" y="11223"/>
                  </a:lnTo>
                  <a:cubicBezTo>
                    <a:pt x="7584" y="11141"/>
                    <a:pt x="7568" y="11045"/>
                    <a:pt x="7546" y="10943"/>
                  </a:cubicBezTo>
                  <a:lnTo>
                    <a:pt x="7546" y="10943"/>
                  </a:lnTo>
                  <a:cubicBezTo>
                    <a:pt x="7564" y="11014"/>
                    <a:pt x="7580" y="11076"/>
                    <a:pt x="7593" y="11131"/>
                  </a:cubicBezTo>
                  <a:lnTo>
                    <a:pt x="7593" y="11131"/>
                  </a:lnTo>
                  <a:cubicBezTo>
                    <a:pt x="7591" y="11095"/>
                    <a:pt x="7589" y="11059"/>
                    <a:pt x="7589" y="11022"/>
                  </a:cubicBezTo>
                  <a:cubicBezTo>
                    <a:pt x="7479" y="10692"/>
                    <a:pt x="7589" y="10692"/>
                    <a:pt x="7589" y="10582"/>
                  </a:cubicBezTo>
                  <a:lnTo>
                    <a:pt x="7589" y="9702"/>
                  </a:lnTo>
                  <a:cubicBezTo>
                    <a:pt x="7583" y="9773"/>
                    <a:pt x="7578" y="9836"/>
                    <a:pt x="7573" y="9894"/>
                  </a:cubicBezTo>
                  <a:lnTo>
                    <a:pt x="7573" y="9894"/>
                  </a:lnTo>
                  <a:cubicBezTo>
                    <a:pt x="7582" y="9748"/>
                    <a:pt x="7589" y="9594"/>
                    <a:pt x="7589" y="9482"/>
                  </a:cubicBezTo>
                  <a:cubicBezTo>
                    <a:pt x="7644" y="9372"/>
                    <a:pt x="7699" y="9235"/>
                    <a:pt x="7754" y="9097"/>
                  </a:cubicBezTo>
                  <a:lnTo>
                    <a:pt x="7754" y="9097"/>
                  </a:lnTo>
                  <a:cubicBezTo>
                    <a:pt x="7782" y="9070"/>
                    <a:pt x="7809" y="9042"/>
                    <a:pt x="7809" y="9042"/>
                  </a:cubicBezTo>
                  <a:lnTo>
                    <a:pt x="8029" y="8602"/>
                  </a:lnTo>
                  <a:cubicBezTo>
                    <a:pt x="8174" y="8384"/>
                    <a:pt x="8511" y="7975"/>
                    <a:pt x="8471" y="7975"/>
                  </a:cubicBezTo>
                  <a:cubicBezTo>
                    <a:pt x="8449" y="7975"/>
                    <a:pt x="8328" y="8083"/>
                    <a:pt x="8029" y="8382"/>
                  </a:cubicBezTo>
                  <a:cubicBezTo>
                    <a:pt x="8249" y="8162"/>
                    <a:pt x="8469" y="7942"/>
                    <a:pt x="8689" y="7722"/>
                  </a:cubicBezTo>
                  <a:lnTo>
                    <a:pt x="8799" y="7612"/>
                  </a:lnTo>
                  <a:cubicBezTo>
                    <a:pt x="9019" y="7392"/>
                    <a:pt x="9349" y="7282"/>
                    <a:pt x="9569" y="7172"/>
                  </a:cubicBezTo>
                  <a:cubicBezTo>
                    <a:pt x="9593" y="7156"/>
                    <a:pt x="9614" y="7142"/>
                    <a:pt x="9632" y="7129"/>
                  </a:cubicBezTo>
                  <a:lnTo>
                    <a:pt x="9632" y="7129"/>
                  </a:lnTo>
                  <a:lnTo>
                    <a:pt x="9899" y="7062"/>
                  </a:lnTo>
                  <a:lnTo>
                    <a:pt x="10449" y="6952"/>
                  </a:lnTo>
                  <a:lnTo>
                    <a:pt x="10669" y="6952"/>
                  </a:lnTo>
                  <a:cubicBezTo>
                    <a:pt x="10787" y="6913"/>
                    <a:pt x="10835" y="6888"/>
                    <a:pt x="10837" y="6873"/>
                  </a:cubicBezTo>
                  <a:lnTo>
                    <a:pt x="10837" y="6873"/>
                  </a:lnTo>
                  <a:cubicBezTo>
                    <a:pt x="10872" y="6871"/>
                    <a:pt x="10908" y="6870"/>
                    <a:pt x="10944" y="6870"/>
                  </a:cubicBezTo>
                  <a:cubicBezTo>
                    <a:pt x="11136" y="6870"/>
                    <a:pt x="11329" y="6897"/>
                    <a:pt x="11549" y="6952"/>
                  </a:cubicBezTo>
                  <a:lnTo>
                    <a:pt x="11879" y="6952"/>
                  </a:lnTo>
                  <a:cubicBezTo>
                    <a:pt x="12033" y="6952"/>
                    <a:pt x="12097" y="6946"/>
                    <a:pt x="12103" y="6937"/>
                  </a:cubicBezTo>
                  <a:lnTo>
                    <a:pt x="12103" y="6937"/>
                  </a:lnTo>
                  <a:cubicBezTo>
                    <a:pt x="12171" y="6946"/>
                    <a:pt x="12242" y="6952"/>
                    <a:pt x="12319" y="6952"/>
                  </a:cubicBezTo>
                  <a:cubicBezTo>
                    <a:pt x="12685" y="7053"/>
                    <a:pt x="13034" y="7100"/>
                    <a:pt x="13362" y="7100"/>
                  </a:cubicBezTo>
                  <a:cubicBezTo>
                    <a:pt x="16969" y="7100"/>
                    <a:pt x="18112" y="1462"/>
                    <a:pt x="14079" y="353"/>
                  </a:cubicBezTo>
                  <a:cubicBezTo>
                    <a:pt x="13128" y="115"/>
                    <a:pt x="12177" y="1"/>
                    <a:pt x="112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61" name="Google Shape;1661;p39"/>
            <p:cNvSpPr/>
            <p:nvPr/>
          </p:nvSpPr>
          <p:spPr>
            <a:xfrm>
              <a:off x="4230700" y="1559625"/>
              <a:ext cx="409725" cy="509600"/>
            </a:xfrm>
            <a:custGeom>
              <a:avLst/>
              <a:gdLst/>
              <a:ahLst/>
              <a:cxnLst/>
              <a:rect l="l" t="t" r="r" b="b"/>
              <a:pathLst>
                <a:path w="16389" h="20384" extrusionOk="0">
                  <a:moveTo>
                    <a:pt x="8094" y="7019"/>
                  </a:moveTo>
                  <a:lnTo>
                    <a:pt x="8094" y="7019"/>
                  </a:lnTo>
                  <a:cubicBezTo>
                    <a:pt x="7963" y="7105"/>
                    <a:pt x="7861" y="7207"/>
                    <a:pt x="7699" y="7369"/>
                  </a:cubicBezTo>
                  <a:cubicBezTo>
                    <a:pt x="7758" y="7311"/>
                    <a:pt x="7972" y="7127"/>
                    <a:pt x="8094" y="7019"/>
                  </a:cubicBezTo>
                  <a:close/>
                  <a:moveTo>
                    <a:pt x="7040" y="8469"/>
                  </a:moveTo>
                  <a:lnTo>
                    <a:pt x="7040" y="8469"/>
                  </a:lnTo>
                  <a:cubicBezTo>
                    <a:pt x="7006" y="8536"/>
                    <a:pt x="6983" y="8612"/>
                    <a:pt x="6964" y="8695"/>
                  </a:cubicBezTo>
                  <a:lnTo>
                    <a:pt x="6964" y="8695"/>
                  </a:lnTo>
                  <a:cubicBezTo>
                    <a:pt x="6979" y="8650"/>
                    <a:pt x="7003" y="8577"/>
                    <a:pt x="7040" y="8469"/>
                  </a:cubicBezTo>
                  <a:close/>
                  <a:moveTo>
                    <a:pt x="8671" y="13146"/>
                  </a:moveTo>
                  <a:cubicBezTo>
                    <a:pt x="8676" y="13146"/>
                    <a:pt x="8814" y="13197"/>
                    <a:pt x="8954" y="13250"/>
                  </a:cubicBezTo>
                  <a:lnTo>
                    <a:pt x="8954" y="13250"/>
                  </a:lnTo>
                  <a:cubicBezTo>
                    <a:pt x="8903" y="13233"/>
                    <a:pt x="8851" y="13216"/>
                    <a:pt x="8799" y="13199"/>
                  </a:cubicBezTo>
                  <a:cubicBezTo>
                    <a:pt x="8704" y="13161"/>
                    <a:pt x="8668" y="13146"/>
                    <a:pt x="8671" y="13146"/>
                  </a:cubicBezTo>
                  <a:close/>
                  <a:moveTo>
                    <a:pt x="7675" y="0"/>
                  </a:moveTo>
                  <a:cubicBezTo>
                    <a:pt x="7064" y="0"/>
                    <a:pt x="6453" y="147"/>
                    <a:pt x="5940" y="440"/>
                  </a:cubicBezTo>
                  <a:lnTo>
                    <a:pt x="6050" y="440"/>
                  </a:lnTo>
                  <a:cubicBezTo>
                    <a:pt x="2310" y="2090"/>
                    <a:pt x="0" y="5829"/>
                    <a:pt x="0" y="9899"/>
                  </a:cubicBezTo>
                  <a:cubicBezTo>
                    <a:pt x="0" y="13859"/>
                    <a:pt x="2200" y="17488"/>
                    <a:pt x="5720" y="19248"/>
                  </a:cubicBezTo>
                  <a:cubicBezTo>
                    <a:pt x="7252" y="20014"/>
                    <a:pt x="8917" y="20383"/>
                    <a:pt x="10603" y="20383"/>
                  </a:cubicBezTo>
                  <a:cubicBezTo>
                    <a:pt x="11579" y="20383"/>
                    <a:pt x="12561" y="20260"/>
                    <a:pt x="13529" y="20018"/>
                  </a:cubicBezTo>
                  <a:cubicBezTo>
                    <a:pt x="15399" y="19578"/>
                    <a:pt x="16389" y="17598"/>
                    <a:pt x="15949" y="15838"/>
                  </a:cubicBezTo>
                  <a:cubicBezTo>
                    <a:pt x="15486" y="14265"/>
                    <a:pt x="14089" y="13315"/>
                    <a:pt x="12544" y="13315"/>
                  </a:cubicBezTo>
                  <a:cubicBezTo>
                    <a:pt x="12252" y="13315"/>
                    <a:pt x="11956" y="13349"/>
                    <a:pt x="11659" y="13419"/>
                  </a:cubicBezTo>
                  <a:cubicBezTo>
                    <a:pt x="11549" y="13419"/>
                    <a:pt x="11329" y="13529"/>
                    <a:pt x="11109" y="13529"/>
                  </a:cubicBezTo>
                  <a:lnTo>
                    <a:pt x="10229" y="13529"/>
                  </a:lnTo>
                  <a:cubicBezTo>
                    <a:pt x="10153" y="13521"/>
                    <a:pt x="10084" y="13514"/>
                    <a:pt x="10023" y="13509"/>
                  </a:cubicBezTo>
                  <a:lnTo>
                    <a:pt x="10023" y="13509"/>
                  </a:lnTo>
                  <a:cubicBezTo>
                    <a:pt x="10105" y="13529"/>
                    <a:pt x="10167" y="13529"/>
                    <a:pt x="10229" y="13529"/>
                  </a:cubicBezTo>
                  <a:lnTo>
                    <a:pt x="10009" y="13529"/>
                  </a:lnTo>
                  <a:cubicBezTo>
                    <a:pt x="9789" y="13529"/>
                    <a:pt x="9471" y="13480"/>
                    <a:pt x="9610" y="13480"/>
                  </a:cubicBezTo>
                  <a:cubicBezTo>
                    <a:pt x="9665" y="13480"/>
                    <a:pt x="9791" y="13487"/>
                    <a:pt x="10023" y="13509"/>
                  </a:cubicBezTo>
                  <a:lnTo>
                    <a:pt x="10023" y="13509"/>
                  </a:lnTo>
                  <a:cubicBezTo>
                    <a:pt x="9960" y="13493"/>
                    <a:pt x="9885" y="13466"/>
                    <a:pt x="9789" y="13419"/>
                  </a:cubicBezTo>
                  <a:cubicBezTo>
                    <a:pt x="9562" y="13419"/>
                    <a:pt x="9336" y="13367"/>
                    <a:pt x="9109" y="13298"/>
                  </a:cubicBezTo>
                  <a:lnTo>
                    <a:pt x="9109" y="13298"/>
                  </a:lnTo>
                  <a:lnTo>
                    <a:pt x="8689" y="13089"/>
                  </a:lnTo>
                  <a:cubicBezTo>
                    <a:pt x="8579" y="12979"/>
                    <a:pt x="8469" y="12869"/>
                    <a:pt x="8359" y="12869"/>
                  </a:cubicBezTo>
                  <a:lnTo>
                    <a:pt x="8359" y="12869"/>
                  </a:lnTo>
                  <a:lnTo>
                    <a:pt x="8359" y="12869"/>
                  </a:lnTo>
                  <a:cubicBezTo>
                    <a:pt x="8028" y="12538"/>
                    <a:pt x="8009" y="12529"/>
                    <a:pt x="7809" y="12429"/>
                  </a:cubicBezTo>
                  <a:lnTo>
                    <a:pt x="7738" y="12334"/>
                  </a:lnTo>
                  <a:lnTo>
                    <a:pt x="7738" y="12334"/>
                  </a:lnTo>
                  <a:cubicBezTo>
                    <a:pt x="7717" y="12297"/>
                    <a:pt x="7699" y="12253"/>
                    <a:pt x="7699" y="12209"/>
                  </a:cubicBezTo>
                  <a:cubicBezTo>
                    <a:pt x="7589" y="12209"/>
                    <a:pt x="7369" y="11769"/>
                    <a:pt x="7259" y="11549"/>
                  </a:cubicBezTo>
                  <a:cubicBezTo>
                    <a:pt x="7174" y="11378"/>
                    <a:pt x="7155" y="11273"/>
                    <a:pt x="7099" y="11184"/>
                  </a:cubicBezTo>
                  <a:lnTo>
                    <a:pt x="7099" y="11184"/>
                  </a:lnTo>
                  <a:cubicBezTo>
                    <a:pt x="7008" y="10929"/>
                    <a:pt x="6930" y="10728"/>
                    <a:pt x="6930" y="10449"/>
                  </a:cubicBezTo>
                  <a:cubicBezTo>
                    <a:pt x="6930" y="10415"/>
                    <a:pt x="6930" y="10377"/>
                    <a:pt x="6930" y="10339"/>
                  </a:cubicBezTo>
                  <a:lnTo>
                    <a:pt x="6930" y="9459"/>
                  </a:lnTo>
                  <a:lnTo>
                    <a:pt x="6930" y="9019"/>
                  </a:lnTo>
                  <a:cubicBezTo>
                    <a:pt x="6930" y="9019"/>
                    <a:pt x="6852" y="9643"/>
                    <a:pt x="6827" y="9643"/>
                  </a:cubicBezTo>
                  <a:cubicBezTo>
                    <a:pt x="6822" y="9643"/>
                    <a:pt x="6820" y="9621"/>
                    <a:pt x="6820" y="9569"/>
                  </a:cubicBezTo>
                  <a:cubicBezTo>
                    <a:pt x="6930" y="9349"/>
                    <a:pt x="6820" y="9459"/>
                    <a:pt x="6820" y="9349"/>
                  </a:cubicBezTo>
                  <a:cubicBezTo>
                    <a:pt x="6896" y="9119"/>
                    <a:pt x="6919" y="8888"/>
                    <a:pt x="6964" y="8695"/>
                  </a:cubicBezTo>
                  <a:lnTo>
                    <a:pt x="6964" y="8695"/>
                  </a:lnTo>
                  <a:cubicBezTo>
                    <a:pt x="6949" y="8740"/>
                    <a:pt x="6942" y="8758"/>
                    <a:pt x="6942" y="8758"/>
                  </a:cubicBezTo>
                  <a:cubicBezTo>
                    <a:pt x="6939" y="8758"/>
                    <a:pt x="7040" y="8433"/>
                    <a:pt x="7040" y="8359"/>
                  </a:cubicBezTo>
                  <a:cubicBezTo>
                    <a:pt x="7040" y="8306"/>
                    <a:pt x="7078" y="8233"/>
                    <a:pt x="7135" y="8150"/>
                  </a:cubicBezTo>
                  <a:lnTo>
                    <a:pt x="7135" y="8150"/>
                  </a:lnTo>
                  <a:cubicBezTo>
                    <a:pt x="7093" y="8238"/>
                    <a:pt x="7040" y="8380"/>
                    <a:pt x="7040" y="8469"/>
                  </a:cubicBezTo>
                  <a:cubicBezTo>
                    <a:pt x="7146" y="8220"/>
                    <a:pt x="7184" y="8109"/>
                    <a:pt x="7186" y="8081"/>
                  </a:cubicBezTo>
                  <a:lnTo>
                    <a:pt x="7186" y="8081"/>
                  </a:lnTo>
                  <a:cubicBezTo>
                    <a:pt x="7168" y="8104"/>
                    <a:pt x="7151" y="8128"/>
                    <a:pt x="7135" y="8150"/>
                  </a:cubicBezTo>
                  <a:lnTo>
                    <a:pt x="7135" y="8150"/>
                  </a:lnTo>
                  <a:cubicBezTo>
                    <a:pt x="7158" y="8104"/>
                    <a:pt x="7177" y="8073"/>
                    <a:pt x="7184" y="8073"/>
                  </a:cubicBezTo>
                  <a:lnTo>
                    <a:pt x="7184" y="8073"/>
                  </a:lnTo>
                  <a:cubicBezTo>
                    <a:pt x="7186" y="8073"/>
                    <a:pt x="7186" y="8075"/>
                    <a:pt x="7186" y="8081"/>
                  </a:cubicBezTo>
                  <a:lnTo>
                    <a:pt x="7186" y="8081"/>
                  </a:lnTo>
                  <a:cubicBezTo>
                    <a:pt x="7338" y="7879"/>
                    <a:pt x="7557" y="7638"/>
                    <a:pt x="7596" y="7473"/>
                  </a:cubicBezTo>
                  <a:lnTo>
                    <a:pt x="7596" y="7473"/>
                  </a:lnTo>
                  <a:lnTo>
                    <a:pt x="7919" y="7149"/>
                  </a:lnTo>
                  <a:lnTo>
                    <a:pt x="8029" y="7039"/>
                  </a:lnTo>
                  <a:cubicBezTo>
                    <a:pt x="8129" y="6965"/>
                    <a:pt x="8172" y="6935"/>
                    <a:pt x="8178" y="6935"/>
                  </a:cubicBezTo>
                  <a:lnTo>
                    <a:pt x="8178" y="6935"/>
                  </a:lnTo>
                  <a:cubicBezTo>
                    <a:pt x="8185" y="6935"/>
                    <a:pt x="8149" y="6969"/>
                    <a:pt x="8094" y="7019"/>
                  </a:cubicBezTo>
                  <a:lnTo>
                    <a:pt x="8094" y="7019"/>
                  </a:lnTo>
                  <a:cubicBezTo>
                    <a:pt x="8141" y="6987"/>
                    <a:pt x="8191" y="6958"/>
                    <a:pt x="8249" y="6929"/>
                  </a:cubicBezTo>
                  <a:cubicBezTo>
                    <a:pt x="8579" y="6709"/>
                    <a:pt x="9019" y="6489"/>
                    <a:pt x="9349" y="6379"/>
                  </a:cubicBezTo>
                  <a:cubicBezTo>
                    <a:pt x="10119" y="5939"/>
                    <a:pt x="10779" y="5169"/>
                    <a:pt x="10999" y="4290"/>
                  </a:cubicBezTo>
                  <a:cubicBezTo>
                    <a:pt x="11439" y="2530"/>
                    <a:pt x="10449" y="550"/>
                    <a:pt x="8579" y="110"/>
                  </a:cubicBezTo>
                  <a:cubicBezTo>
                    <a:pt x="8286" y="37"/>
                    <a:pt x="7981" y="0"/>
                    <a:pt x="767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2" name="Google Shape;1662;p39"/>
            <p:cNvSpPr/>
            <p:nvPr/>
          </p:nvSpPr>
          <p:spPr>
            <a:xfrm>
              <a:off x="4879625" y="1559050"/>
              <a:ext cx="452800" cy="509275"/>
            </a:xfrm>
            <a:custGeom>
              <a:avLst/>
              <a:gdLst/>
              <a:ahLst/>
              <a:cxnLst/>
              <a:rect l="l" t="t" r="r" b="b"/>
              <a:pathLst>
                <a:path w="18112" h="20371" extrusionOk="0">
                  <a:moveTo>
                    <a:pt x="11439" y="6842"/>
                  </a:moveTo>
                  <a:cubicBezTo>
                    <a:pt x="11543" y="6842"/>
                    <a:pt x="11635" y="6853"/>
                    <a:pt x="11723" y="6868"/>
                  </a:cubicBezTo>
                  <a:lnTo>
                    <a:pt x="11723" y="6868"/>
                  </a:lnTo>
                  <a:cubicBezTo>
                    <a:pt x="11594" y="6853"/>
                    <a:pt x="11474" y="6842"/>
                    <a:pt x="11439" y="6842"/>
                  </a:cubicBezTo>
                  <a:close/>
                  <a:moveTo>
                    <a:pt x="8319" y="12900"/>
                  </a:moveTo>
                  <a:cubicBezTo>
                    <a:pt x="8372" y="12977"/>
                    <a:pt x="8408" y="13034"/>
                    <a:pt x="8398" y="13034"/>
                  </a:cubicBezTo>
                  <a:cubicBezTo>
                    <a:pt x="8394" y="13034"/>
                    <a:pt x="8382" y="13024"/>
                    <a:pt x="8360" y="13002"/>
                  </a:cubicBezTo>
                  <a:lnTo>
                    <a:pt x="8319" y="12900"/>
                  </a:lnTo>
                  <a:close/>
                  <a:moveTo>
                    <a:pt x="11227" y="1"/>
                  </a:moveTo>
                  <a:cubicBezTo>
                    <a:pt x="9978" y="1"/>
                    <a:pt x="8729" y="198"/>
                    <a:pt x="7480" y="573"/>
                  </a:cubicBezTo>
                  <a:cubicBezTo>
                    <a:pt x="5500" y="1343"/>
                    <a:pt x="3630" y="2773"/>
                    <a:pt x="2420" y="4533"/>
                  </a:cubicBezTo>
                  <a:cubicBezTo>
                    <a:pt x="220" y="7832"/>
                    <a:pt x="1" y="12012"/>
                    <a:pt x="1760" y="15421"/>
                  </a:cubicBezTo>
                  <a:cubicBezTo>
                    <a:pt x="2860" y="17511"/>
                    <a:pt x="4510" y="19051"/>
                    <a:pt x="6600" y="19931"/>
                  </a:cubicBezTo>
                  <a:cubicBezTo>
                    <a:pt x="7113" y="20224"/>
                    <a:pt x="7724" y="20371"/>
                    <a:pt x="8335" y="20371"/>
                  </a:cubicBezTo>
                  <a:cubicBezTo>
                    <a:pt x="8641" y="20371"/>
                    <a:pt x="8946" y="20334"/>
                    <a:pt x="9240" y="20261"/>
                  </a:cubicBezTo>
                  <a:cubicBezTo>
                    <a:pt x="10119" y="20041"/>
                    <a:pt x="10889" y="19491"/>
                    <a:pt x="11329" y="18721"/>
                  </a:cubicBezTo>
                  <a:cubicBezTo>
                    <a:pt x="12099" y="17291"/>
                    <a:pt x="11879" y="14761"/>
                    <a:pt x="10119" y="13992"/>
                  </a:cubicBezTo>
                  <a:lnTo>
                    <a:pt x="10229" y="13992"/>
                  </a:lnTo>
                  <a:cubicBezTo>
                    <a:pt x="9789" y="13882"/>
                    <a:pt x="9460" y="13772"/>
                    <a:pt x="9130" y="13552"/>
                  </a:cubicBezTo>
                  <a:lnTo>
                    <a:pt x="8800" y="13222"/>
                  </a:lnTo>
                  <a:cubicBezTo>
                    <a:pt x="8682" y="13143"/>
                    <a:pt x="8620" y="13107"/>
                    <a:pt x="8596" y="13098"/>
                  </a:cubicBezTo>
                  <a:lnTo>
                    <a:pt x="8596" y="13098"/>
                  </a:lnTo>
                  <a:cubicBezTo>
                    <a:pt x="8473" y="12987"/>
                    <a:pt x="8381" y="12869"/>
                    <a:pt x="8250" y="12672"/>
                  </a:cubicBezTo>
                  <a:lnTo>
                    <a:pt x="8213" y="12635"/>
                  </a:lnTo>
                  <a:lnTo>
                    <a:pt x="8140" y="12452"/>
                  </a:lnTo>
                  <a:cubicBezTo>
                    <a:pt x="7986" y="12299"/>
                    <a:pt x="7887" y="12145"/>
                    <a:pt x="7803" y="11955"/>
                  </a:cubicBezTo>
                  <a:lnTo>
                    <a:pt x="7803" y="11955"/>
                  </a:lnTo>
                  <a:cubicBezTo>
                    <a:pt x="7779" y="11836"/>
                    <a:pt x="7700" y="11649"/>
                    <a:pt x="7700" y="11462"/>
                  </a:cubicBezTo>
                  <a:cubicBezTo>
                    <a:pt x="7680" y="11442"/>
                    <a:pt x="7663" y="11414"/>
                    <a:pt x="7649" y="11381"/>
                  </a:cubicBezTo>
                  <a:lnTo>
                    <a:pt x="7649" y="11381"/>
                  </a:lnTo>
                  <a:cubicBezTo>
                    <a:pt x="7662" y="11448"/>
                    <a:pt x="7664" y="11476"/>
                    <a:pt x="7660" y="11476"/>
                  </a:cubicBezTo>
                  <a:cubicBezTo>
                    <a:pt x="7652" y="11476"/>
                    <a:pt x="7621" y="11367"/>
                    <a:pt x="7603" y="11223"/>
                  </a:cubicBezTo>
                  <a:lnTo>
                    <a:pt x="7603" y="11223"/>
                  </a:lnTo>
                  <a:cubicBezTo>
                    <a:pt x="7617" y="11284"/>
                    <a:pt x="7631" y="11338"/>
                    <a:pt x="7649" y="11381"/>
                  </a:cubicBezTo>
                  <a:lnTo>
                    <a:pt x="7649" y="11381"/>
                  </a:lnTo>
                  <a:cubicBezTo>
                    <a:pt x="7639" y="11326"/>
                    <a:pt x="7621" y="11245"/>
                    <a:pt x="7594" y="11131"/>
                  </a:cubicBezTo>
                  <a:lnTo>
                    <a:pt x="7594" y="11131"/>
                  </a:lnTo>
                  <a:cubicBezTo>
                    <a:pt x="7596" y="11163"/>
                    <a:pt x="7599" y="11194"/>
                    <a:pt x="7603" y="11223"/>
                  </a:cubicBezTo>
                  <a:lnTo>
                    <a:pt x="7603" y="11223"/>
                  </a:lnTo>
                  <a:cubicBezTo>
                    <a:pt x="7585" y="11141"/>
                    <a:pt x="7568" y="11045"/>
                    <a:pt x="7547" y="10943"/>
                  </a:cubicBezTo>
                  <a:lnTo>
                    <a:pt x="7547" y="10943"/>
                  </a:lnTo>
                  <a:cubicBezTo>
                    <a:pt x="7565" y="11014"/>
                    <a:pt x="7581" y="11076"/>
                    <a:pt x="7594" y="11131"/>
                  </a:cubicBezTo>
                  <a:lnTo>
                    <a:pt x="7594" y="11131"/>
                  </a:lnTo>
                  <a:cubicBezTo>
                    <a:pt x="7591" y="11095"/>
                    <a:pt x="7590" y="11059"/>
                    <a:pt x="7590" y="11022"/>
                  </a:cubicBezTo>
                  <a:cubicBezTo>
                    <a:pt x="7480" y="10692"/>
                    <a:pt x="7590" y="10692"/>
                    <a:pt x="7590" y="10582"/>
                  </a:cubicBezTo>
                  <a:lnTo>
                    <a:pt x="7590" y="9702"/>
                  </a:lnTo>
                  <a:cubicBezTo>
                    <a:pt x="7584" y="9773"/>
                    <a:pt x="7579" y="9836"/>
                    <a:pt x="7574" y="9894"/>
                  </a:cubicBezTo>
                  <a:lnTo>
                    <a:pt x="7574" y="9894"/>
                  </a:lnTo>
                  <a:cubicBezTo>
                    <a:pt x="7583" y="9748"/>
                    <a:pt x="7590" y="9594"/>
                    <a:pt x="7590" y="9482"/>
                  </a:cubicBezTo>
                  <a:cubicBezTo>
                    <a:pt x="7645" y="9372"/>
                    <a:pt x="7700" y="9235"/>
                    <a:pt x="7755" y="9097"/>
                  </a:cubicBezTo>
                  <a:lnTo>
                    <a:pt x="7755" y="9097"/>
                  </a:lnTo>
                  <a:cubicBezTo>
                    <a:pt x="7782" y="9070"/>
                    <a:pt x="7810" y="9042"/>
                    <a:pt x="7810" y="9042"/>
                  </a:cubicBezTo>
                  <a:lnTo>
                    <a:pt x="8030" y="8602"/>
                  </a:lnTo>
                  <a:cubicBezTo>
                    <a:pt x="8175" y="8384"/>
                    <a:pt x="8512" y="7975"/>
                    <a:pt x="8471" y="7975"/>
                  </a:cubicBezTo>
                  <a:cubicBezTo>
                    <a:pt x="8450" y="7975"/>
                    <a:pt x="8329" y="8083"/>
                    <a:pt x="8030" y="8382"/>
                  </a:cubicBezTo>
                  <a:cubicBezTo>
                    <a:pt x="8250" y="8162"/>
                    <a:pt x="8470" y="7942"/>
                    <a:pt x="8690" y="7722"/>
                  </a:cubicBezTo>
                  <a:lnTo>
                    <a:pt x="8800" y="7612"/>
                  </a:lnTo>
                  <a:cubicBezTo>
                    <a:pt x="9020" y="7392"/>
                    <a:pt x="9350" y="7282"/>
                    <a:pt x="9570" y="7172"/>
                  </a:cubicBezTo>
                  <a:cubicBezTo>
                    <a:pt x="9593" y="7156"/>
                    <a:pt x="9614" y="7142"/>
                    <a:pt x="9633" y="7129"/>
                  </a:cubicBezTo>
                  <a:lnTo>
                    <a:pt x="9633" y="7129"/>
                  </a:lnTo>
                  <a:lnTo>
                    <a:pt x="9899" y="7062"/>
                  </a:lnTo>
                  <a:lnTo>
                    <a:pt x="10449" y="6952"/>
                  </a:lnTo>
                  <a:lnTo>
                    <a:pt x="10669" y="6952"/>
                  </a:lnTo>
                  <a:cubicBezTo>
                    <a:pt x="10788" y="6913"/>
                    <a:pt x="10835" y="6888"/>
                    <a:pt x="10837" y="6873"/>
                  </a:cubicBezTo>
                  <a:lnTo>
                    <a:pt x="10837" y="6873"/>
                  </a:lnTo>
                  <a:cubicBezTo>
                    <a:pt x="10873" y="6871"/>
                    <a:pt x="10909" y="6870"/>
                    <a:pt x="10944" y="6870"/>
                  </a:cubicBezTo>
                  <a:cubicBezTo>
                    <a:pt x="11137" y="6870"/>
                    <a:pt x="11329" y="6897"/>
                    <a:pt x="11549" y="6952"/>
                  </a:cubicBezTo>
                  <a:lnTo>
                    <a:pt x="11879" y="6952"/>
                  </a:lnTo>
                  <a:cubicBezTo>
                    <a:pt x="12033" y="6952"/>
                    <a:pt x="12097" y="6946"/>
                    <a:pt x="12104" y="6937"/>
                  </a:cubicBezTo>
                  <a:lnTo>
                    <a:pt x="12104" y="6937"/>
                  </a:lnTo>
                  <a:cubicBezTo>
                    <a:pt x="12172" y="6946"/>
                    <a:pt x="12242" y="6952"/>
                    <a:pt x="12319" y="6952"/>
                  </a:cubicBezTo>
                  <a:cubicBezTo>
                    <a:pt x="12686" y="7053"/>
                    <a:pt x="13034" y="7100"/>
                    <a:pt x="13362" y="7100"/>
                  </a:cubicBezTo>
                  <a:cubicBezTo>
                    <a:pt x="16969" y="7100"/>
                    <a:pt x="18112" y="1462"/>
                    <a:pt x="14079" y="353"/>
                  </a:cubicBezTo>
                  <a:cubicBezTo>
                    <a:pt x="13128" y="115"/>
                    <a:pt x="12177" y="1"/>
                    <a:pt x="1122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63" name="Google Shape;1663;p39"/>
            <p:cNvSpPr/>
            <p:nvPr/>
          </p:nvSpPr>
          <p:spPr>
            <a:xfrm>
              <a:off x="5561550" y="1559625"/>
              <a:ext cx="409725" cy="509600"/>
            </a:xfrm>
            <a:custGeom>
              <a:avLst/>
              <a:gdLst/>
              <a:ahLst/>
              <a:cxnLst/>
              <a:rect l="l" t="t" r="r" b="b"/>
              <a:pathLst>
                <a:path w="16389" h="20384" extrusionOk="0">
                  <a:moveTo>
                    <a:pt x="7040" y="8469"/>
                  </a:moveTo>
                  <a:cubicBezTo>
                    <a:pt x="7007" y="8536"/>
                    <a:pt x="6984" y="8612"/>
                    <a:pt x="6964" y="8695"/>
                  </a:cubicBezTo>
                  <a:lnTo>
                    <a:pt x="6964" y="8695"/>
                  </a:lnTo>
                  <a:cubicBezTo>
                    <a:pt x="6980" y="8650"/>
                    <a:pt x="7004" y="8577"/>
                    <a:pt x="7040" y="8469"/>
                  </a:cubicBezTo>
                  <a:close/>
                  <a:moveTo>
                    <a:pt x="8672" y="13146"/>
                  </a:moveTo>
                  <a:cubicBezTo>
                    <a:pt x="8677" y="13146"/>
                    <a:pt x="8814" y="13197"/>
                    <a:pt x="8955" y="13250"/>
                  </a:cubicBezTo>
                  <a:lnTo>
                    <a:pt x="8955" y="13250"/>
                  </a:lnTo>
                  <a:cubicBezTo>
                    <a:pt x="8903" y="13233"/>
                    <a:pt x="8851" y="13216"/>
                    <a:pt x="8800" y="13199"/>
                  </a:cubicBezTo>
                  <a:cubicBezTo>
                    <a:pt x="8705" y="13161"/>
                    <a:pt x="8669" y="13146"/>
                    <a:pt x="8672" y="13146"/>
                  </a:cubicBezTo>
                  <a:close/>
                  <a:moveTo>
                    <a:pt x="7675" y="0"/>
                  </a:moveTo>
                  <a:cubicBezTo>
                    <a:pt x="7064" y="0"/>
                    <a:pt x="6453" y="147"/>
                    <a:pt x="5940" y="440"/>
                  </a:cubicBezTo>
                  <a:lnTo>
                    <a:pt x="6050" y="440"/>
                  </a:lnTo>
                  <a:cubicBezTo>
                    <a:pt x="2310" y="2090"/>
                    <a:pt x="1" y="5829"/>
                    <a:pt x="1" y="9899"/>
                  </a:cubicBezTo>
                  <a:cubicBezTo>
                    <a:pt x="1" y="13859"/>
                    <a:pt x="2200" y="17488"/>
                    <a:pt x="5720" y="19248"/>
                  </a:cubicBezTo>
                  <a:cubicBezTo>
                    <a:pt x="7253" y="20014"/>
                    <a:pt x="8918" y="20383"/>
                    <a:pt x="10603" y="20383"/>
                  </a:cubicBezTo>
                  <a:cubicBezTo>
                    <a:pt x="11579" y="20383"/>
                    <a:pt x="12562" y="20260"/>
                    <a:pt x="13529" y="20018"/>
                  </a:cubicBezTo>
                  <a:cubicBezTo>
                    <a:pt x="15399" y="19578"/>
                    <a:pt x="16389" y="17598"/>
                    <a:pt x="15949" y="15838"/>
                  </a:cubicBezTo>
                  <a:cubicBezTo>
                    <a:pt x="15486" y="14265"/>
                    <a:pt x="14089" y="13315"/>
                    <a:pt x="12544" y="13315"/>
                  </a:cubicBezTo>
                  <a:cubicBezTo>
                    <a:pt x="12253" y="13315"/>
                    <a:pt x="11956" y="13349"/>
                    <a:pt x="11659" y="13419"/>
                  </a:cubicBezTo>
                  <a:cubicBezTo>
                    <a:pt x="11549" y="13419"/>
                    <a:pt x="11329" y="13529"/>
                    <a:pt x="11109" y="13529"/>
                  </a:cubicBezTo>
                  <a:lnTo>
                    <a:pt x="10340" y="13529"/>
                  </a:lnTo>
                  <a:cubicBezTo>
                    <a:pt x="10202" y="13516"/>
                    <a:pt x="10087" y="13506"/>
                    <a:pt x="9992" y="13499"/>
                  </a:cubicBezTo>
                  <a:lnTo>
                    <a:pt x="9992" y="13499"/>
                  </a:lnTo>
                  <a:cubicBezTo>
                    <a:pt x="10102" y="13529"/>
                    <a:pt x="10198" y="13529"/>
                    <a:pt x="10340" y="13529"/>
                  </a:cubicBezTo>
                  <a:lnTo>
                    <a:pt x="10010" y="13529"/>
                  </a:lnTo>
                  <a:cubicBezTo>
                    <a:pt x="9790" y="13529"/>
                    <a:pt x="9472" y="13480"/>
                    <a:pt x="9643" y="13480"/>
                  </a:cubicBezTo>
                  <a:cubicBezTo>
                    <a:pt x="9699" y="13480"/>
                    <a:pt x="9809" y="13485"/>
                    <a:pt x="9992" y="13499"/>
                  </a:cubicBezTo>
                  <a:lnTo>
                    <a:pt x="9992" y="13499"/>
                  </a:lnTo>
                  <a:cubicBezTo>
                    <a:pt x="9932" y="13483"/>
                    <a:pt x="9868" y="13458"/>
                    <a:pt x="9790" y="13419"/>
                  </a:cubicBezTo>
                  <a:cubicBezTo>
                    <a:pt x="9563" y="13419"/>
                    <a:pt x="9336" y="13367"/>
                    <a:pt x="9109" y="13298"/>
                  </a:cubicBezTo>
                  <a:lnTo>
                    <a:pt x="9109" y="13298"/>
                  </a:lnTo>
                  <a:lnTo>
                    <a:pt x="8690" y="13089"/>
                  </a:lnTo>
                  <a:cubicBezTo>
                    <a:pt x="8580" y="12979"/>
                    <a:pt x="8470" y="12869"/>
                    <a:pt x="8360" y="12869"/>
                  </a:cubicBezTo>
                  <a:lnTo>
                    <a:pt x="8360" y="12869"/>
                  </a:lnTo>
                  <a:lnTo>
                    <a:pt x="8360" y="12869"/>
                  </a:lnTo>
                  <a:cubicBezTo>
                    <a:pt x="8028" y="12538"/>
                    <a:pt x="8010" y="12529"/>
                    <a:pt x="7810" y="12429"/>
                  </a:cubicBezTo>
                  <a:lnTo>
                    <a:pt x="7739" y="12334"/>
                  </a:lnTo>
                  <a:lnTo>
                    <a:pt x="7739" y="12334"/>
                  </a:lnTo>
                  <a:cubicBezTo>
                    <a:pt x="7717" y="12297"/>
                    <a:pt x="7700" y="12253"/>
                    <a:pt x="7700" y="12209"/>
                  </a:cubicBezTo>
                  <a:cubicBezTo>
                    <a:pt x="7590" y="12209"/>
                    <a:pt x="7370" y="11769"/>
                    <a:pt x="7260" y="11549"/>
                  </a:cubicBezTo>
                  <a:cubicBezTo>
                    <a:pt x="7260" y="11549"/>
                    <a:pt x="7260" y="11458"/>
                    <a:pt x="7178" y="11359"/>
                  </a:cubicBezTo>
                  <a:lnTo>
                    <a:pt x="7178" y="11359"/>
                  </a:lnTo>
                  <a:cubicBezTo>
                    <a:pt x="7151" y="11290"/>
                    <a:pt x="7131" y="11234"/>
                    <a:pt x="7100" y="11184"/>
                  </a:cubicBezTo>
                  <a:lnTo>
                    <a:pt x="7100" y="11184"/>
                  </a:lnTo>
                  <a:cubicBezTo>
                    <a:pt x="7009" y="10929"/>
                    <a:pt x="6930" y="10728"/>
                    <a:pt x="6930" y="10449"/>
                  </a:cubicBezTo>
                  <a:cubicBezTo>
                    <a:pt x="6930" y="10415"/>
                    <a:pt x="6930" y="10377"/>
                    <a:pt x="6930" y="10339"/>
                  </a:cubicBezTo>
                  <a:lnTo>
                    <a:pt x="6930" y="9459"/>
                  </a:lnTo>
                  <a:lnTo>
                    <a:pt x="6930" y="9019"/>
                  </a:lnTo>
                  <a:cubicBezTo>
                    <a:pt x="6930" y="9019"/>
                    <a:pt x="6852" y="9643"/>
                    <a:pt x="6827" y="9643"/>
                  </a:cubicBezTo>
                  <a:cubicBezTo>
                    <a:pt x="6823" y="9643"/>
                    <a:pt x="6820" y="9621"/>
                    <a:pt x="6820" y="9569"/>
                  </a:cubicBezTo>
                  <a:cubicBezTo>
                    <a:pt x="6930" y="9349"/>
                    <a:pt x="6820" y="9459"/>
                    <a:pt x="6820" y="9349"/>
                  </a:cubicBezTo>
                  <a:cubicBezTo>
                    <a:pt x="6897" y="9119"/>
                    <a:pt x="6920" y="8888"/>
                    <a:pt x="6964" y="8695"/>
                  </a:cubicBezTo>
                  <a:lnTo>
                    <a:pt x="6964" y="8695"/>
                  </a:lnTo>
                  <a:cubicBezTo>
                    <a:pt x="6949" y="8740"/>
                    <a:pt x="6943" y="8758"/>
                    <a:pt x="6942" y="8758"/>
                  </a:cubicBezTo>
                  <a:cubicBezTo>
                    <a:pt x="6940" y="8758"/>
                    <a:pt x="7040" y="8433"/>
                    <a:pt x="7040" y="8359"/>
                  </a:cubicBezTo>
                  <a:cubicBezTo>
                    <a:pt x="7040" y="8306"/>
                    <a:pt x="7079" y="8233"/>
                    <a:pt x="7136" y="8150"/>
                  </a:cubicBezTo>
                  <a:lnTo>
                    <a:pt x="7136" y="8150"/>
                  </a:lnTo>
                  <a:cubicBezTo>
                    <a:pt x="7094" y="8238"/>
                    <a:pt x="7040" y="8380"/>
                    <a:pt x="7040" y="8469"/>
                  </a:cubicBezTo>
                  <a:cubicBezTo>
                    <a:pt x="7146" y="8220"/>
                    <a:pt x="7184" y="8109"/>
                    <a:pt x="7186" y="8081"/>
                  </a:cubicBezTo>
                  <a:lnTo>
                    <a:pt x="7186" y="8081"/>
                  </a:lnTo>
                  <a:cubicBezTo>
                    <a:pt x="7169" y="8104"/>
                    <a:pt x="7152" y="8128"/>
                    <a:pt x="7136" y="8150"/>
                  </a:cubicBezTo>
                  <a:lnTo>
                    <a:pt x="7136" y="8150"/>
                  </a:lnTo>
                  <a:cubicBezTo>
                    <a:pt x="7158" y="8104"/>
                    <a:pt x="7178" y="8073"/>
                    <a:pt x="7184" y="8073"/>
                  </a:cubicBezTo>
                  <a:lnTo>
                    <a:pt x="7184" y="8073"/>
                  </a:lnTo>
                  <a:cubicBezTo>
                    <a:pt x="7186" y="8073"/>
                    <a:pt x="7187" y="8075"/>
                    <a:pt x="7186" y="8081"/>
                  </a:cubicBezTo>
                  <a:lnTo>
                    <a:pt x="7186" y="8081"/>
                  </a:lnTo>
                  <a:cubicBezTo>
                    <a:pt x="7331" y="7889"/>
                    <a:pt x="7536" y="7661"/>
                    <a:pt x="7589" y="7497"/>
                  </a:cubicBezTo>
                  <a:lnTo>
                    <a:pt x="7589" y="7497"/>
                  </a:lnTo>
                  <a:cubicBezTo>
                    <a:pt x="7689" y="7421"/>
                    <a:pt x="7811" y="7331"/>
                    <a:pt x="7892" y="7198"/>
                  </a:cubicBezTo>
                  <a:lnTo>
                    <a:pt x="7892" y="7198"/>
                  </a:lnTo>
                  <a:cubicBezTo>
                    <a:pt x="7807" y="7271"/>
                    <a:pt x="7731" y="7338"/>
                    <a:pt x="7700" y="7369"/>
                  </a:cubicBezTo>
                  <a:cubicBezTo>
                    <a:pt x="7783" y="7286"/>
                    <a:pt x="7850" y="7219"/>
                    <a:pt x="7914" y="7161"/>
                  </a:cubicBezTo>
                  <a:lnTo>
                    <a:pt x="7914" y="7161"/>
                  </a:lnTo>
                  <a:cubicBezTo>
                    <a:pt x="7916" y="7157"/>
                    <a:pt x="7918" y="7153"/>
                    <a:pt x="7920" y="7149"/>
                  </a:cubicBezTo>
                  <a:lnTo>
                    <a:pt x="7936" y="7141"/>
                  </a:lnTo>
                  <a:lnTo>
                    <a:pt x="7936" y="7141"/>
                  </a:lnTo>
                  <a:cubicBezTo>
                    <a:pt x="7929" y="7148"/>
                    <a:pt x="7921" y="7154"/>
                    <a:pt x="7914" y="7161"/>
                  </a:cubicBezTo>
                  <a:lnTo>
                    <a:pt x="7914" y="7161"/>
                  </a:lnTo>
                  <a:cubicBezTo>
                    <a:pt x="7907" y="7174"/>
                    <a:pt x="7900" y="7186"/>
                    <a:pt x="7892" y="7198"/>
                  </a:cubicBezTo>
                  <a:lnTo>
                    <a:pt x="7892" y="7198"/>
                  </a:lnTo>
                  <a:cubicBezTo>
                    <a:pt x="7927" y="7169"/>
                    <a:pt x="7962" y="7139"/>
                    <a:pt x="7997" y="7111"/>
                  </a:cubicBezTo>
                  <a:lnTo>
                    <a:pt x="7997" y="7111"/>
                  </a:lnTo>
                  <a:lnTo>
                    <a:pt x="7936" y="7141"/>
                  </a:lnTo>
                  <a:lnTo>
                    <a:pt x="7936" y="7141"/>
                  </a:lnTo>
                  <a:cubicBezTo>
                    <a:pt x="8013" y="7073"/>
                    <a:pt x="8086" y="7019"/>
                    <a:pt x="8177" y="6968"/>
                  </a:cubicBezTo>
                  <a:lnTo>
                    <a:pt x="8177" y="6968"/>
                  </a:lnTo>
                  <a:cubicBezTo>
                    <a:pt x="8133" y="7000"/>
                    <a:pt x="8067" y="7053"/>
                    <a:pt x="7997" y="7111"/>
                  </a:cubicBezTo>
                  <a:lnTo>
                    <a:pt x="7997" y="7111"/>
                  </a:lnTo>
                  <a:lnTo>
                    <a:pt x="8140" y="7039"/>
                  </a:lnTo>
                  <a:cubicBezTo>
                    <a:pt x="8199" y="6980"/>
                    <a:pt x="8226" y="6949"/>
                    <a:pt x="8231" y="6939"/>
                  </a:cubicBezTo>
                  <a:lnTo>
                    <a:pt x="8231" y="6939"/>
                  </a:lnTo>
                  <a:cubicBezTo>
                    <a:pt x="8237" y="6936"/>
                    <a:pt x="8243" y="6932"/>
                    <a:pt x="8250" y="6929"/>
                  </a:cubicBezTo>
                  <a:cubicBezTo>
                    <a:pt x="8580" y="6709"/>
                    <a:pt x="9020" y="6489"/>
                    <a:pt x="9350" y="6379"/>
                  </a:cubicBezTo>
                  <a:cubicBezTo>
                    <a:pt x="10120" y="5939"/>
                    <a:pt x="10780" y="5169"/>
                    <a:pt x="10999" y="4290"/>
                  </a:cubicBezTo>
                  <a:cubicBezTo>
                    <a:pt x="11439" y="2530"/>
                    <a:pt x="10450" y="550"/>
                    <a:pt x="8580" y="110"/>
                  </a:cubicBezTo>
                  <a:cubicBezTo>
                    <a:pt x="8286" y="37"/>
                    <a:pt x="7981" y="0"/>
                    <a:pt x="76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64" name="Google Shape;1664;p39"/>
            <p:cNvSpPr/>
            <p:nvPr/>
          </p:nvSpPr>
          <p:spPr>
            <a:xfrm>
              <a:off x="6210475" y="1559050"/>
              <a:ext cx="452825" cy="509275"/>
            </a:xfrm>
            <a:custGeom>
              <a:avLst/>
              <a:gdLst/>
              <a:ahLst/>
              <a:cxnLst/>
              <a:rect l="l" t="t" r="r" b="b"/>
              <a:pathLst>
                <a:path w="18113" h="20371" extrusionOk="0">
                  <a:moveTo>
                    <a:pt x="11440" y="6842"/>
                  </a:moveTo>
                  <a:cubicBezTo>
                    <a:pt x="11562" y="6842"/>
                    <a:pt x="11668" y="6857"/>
                    <a:pt x="11766" y="6876"/>
                  </a:cubicBezTo>
                  <a:lnTo>
                    <a:pt x="11766" y="6876"/>
                  </a:lnTo>
                  <a:cubicBezTo>
                    <a:pt x="11626" y="6857"/>
                    <a:pt x="11480" y="6842"/>
                    <a:pt x="11440" y="6842"/>
                  </a:cubicBezTo>
                  <a:close/>
                  <a:moveTo>
                    <a:pt x="8320" y="12900"/>
                  </a:moveTo>
                  <a:cubicBezTo>
                    <a:pt x="8372" y="12977"/>
                    <a:pt x="8408" y="13034"/>
                    <a:pt x="8399" y="13034"/>
                  </a:cubicBezTo>
                  <a:cubicBezTo>
                    <a:pt x="8395" y="13034"/>
                    <a:pt x="8382" y="13024"/>
                    <a:pt x="8360" y="13002"/>
                  </a:cubicBezTo>
                  <a:lnTo>
                    <a:pt x="8320" y="12900"/>
                  </a:lnTo>
                  <a:close/>
                  <a:moveTo>
                    <a:pt x="11227" y="1"/>
                  </a:moveTo>
                  <a:cubicBezTo>
                    <a:pt x="9978" y="1"/>
                    <a:pt x="8729" y="198"/>
                    <a:pt x="7480" y="573"/>
                  </a:cubicBezTo>
                  <a:cubicBezTo>
                    <a:pt x="5500" y="1343"/>
                    <a:pt x="3631" y="2773"/>
                    <a:pt x="2421" y="4533"/>
                  </a:cubicBezTo>
                  <a:cubicBezTo>
                    <a:pt x="221" y="7832"/>
                    <a:pt x="1" y="12012"/>
                    <a:pt x="1761" y="15421"/>
                  </a:cubicBezTo>
                  <a:cubicBezTo>
                    <a:pt x="2861" y="17511"/>
                    <a:pt x="4510" y="19051"/>
                    <a:pt x="6600" y="19931"/>
                  </a:cubicBezTo>
                  <a:cubicBezTo>
                    <a:pt x="7114" y="20224"/>
                    <a:pt x="7725" y="20371"/>
                    <a:pt x="8336" y="20371"/>
                  </a:cubicBezTo>
                  <a:cubicBezTo>
                    <a:pt x="8641" y="20371"/>
                    <a:pt x="8947" y="20334"/>
                    <a:pt x="9240" y="20261"/>
                  </a:cubicBezTo>
                  <a:cubicBezTo>
                    <a:pt x="10120" y="20041"/>
                    <a:pt x="10890" y="19491"/>
                    <a:pt x="11330" y="18721"/>
                  </a:cubicBezTo>
                  <a:cubicBezTo>
                    <a:pt x="12100" y="17291"/>
                    <a:pt x="11880" y="14761"/>
                    <a:pt x="10120" y="13992"/>
                  </a:cubicBezTo>
                  <a:cubicBezTo>
                    <a:pt x="9790" y="13882"/>
                    <a:pt x="9460" y="13772"/>
                    <a:pt x="9130" y="13552"/>
                  </a:cubicBezTo>
                  <a:lnTo>
                    <a:pt x="8800" y="13222"/>
                  </a:lnTo>
                  <a:cubicBezTo>
                    <a:pt x="8683" y="13143"/>
                    <a:pt x="8621" y="13107"/>
                    <a:pt x="8597" y="13098"/>
                  </a:cubicBezTo>
                  <a:lnTo>
                    <a:pt x="8597" y="13098"/>
                  </a:lnTo>
                  <a:cubicBezTo>
                    <a:pt x="8474" y="12987"/>
                    <a:pt x="8381" y="12869"/>
                    <a:pt x="8250" y="12672"/>
                  </a:cubicBezTo>
                  <a:lnTo>
                    <a:pt x="8213" y="12635"/>
                  </a:lnTo>
                  <a:lnTo>
                    <a:pt x="8140" y="12452"/>
                  </a:lnTo>
                  <a:cubicBezTo>
                    <a:pt x="7986" y="12298"/>
                    <a:pt x="7886" y="12144"/>
                    <a:pt x="7803" y="11953"/>
                  </a:cubicBezTo>
                  <a:lnTo>
                    <a:pt x="7803" y="11953"/>
                  </a:lnTo>
                  <a:cubicBezTo>
                    <a:pt x="7788" y="11886"/>
                    <a:pt x="7751" y="11797"/>
                    <a:pt x="7706" y="11698"/>
                  </a:cubicBezTo>
                  <a:lnTo>
                    <a:pt x="7706" y="11698"/>
                  </a:lnTo>
                  <a:cubicBezTo>
                    <a:pt x="7704" y="11693"/>
                    <a:pt x="7702" y="11687"/>
                    <a:pt x="7700" y="11682"/>
                  </a:cubicBezTo>
                  <a:cubicBezTo>
                    <a:pt x="7694" y="11669"/>
                    <a:pt x="7689" y="11661"/>
                    <a:pt x="7687" y="11658"/>
                  </a:cubicBezTo>
                  <a:lnTo>
                    <a:pt x="7687" y="11658"/>
                  </a:lnTo>
                  <a:cubicBezTo>
                    <a:pt x="7656" y="11594"/>
                    <a:pt x="7623" y="11528"/>
                    <a:pt x="7590" y="11462"/>
                  </a:cubicBezTo>
                  <a:cubicBezTo>
                    <a:pt x="7590" y="11426"/>
                    <a:pt x="7590" y="11368"/>
                    <a:pt x="7586" y="11294"/>
                  </a:cubicBezTo>
                  <a:lnTo>
                    <a:pt x="7586" y="11294"/>
                  </a:lnTo>
                  <a:cubicBezTo>
                    <a:pt x="7608" y="11424"/>
                    <a:pt x="7617" y="11476"/>
                    <a:pt x="7618" y="11476"/>
                  </a:cubicBezTo>
                  <a:cubicBezTo>
                    <a:pt x="7619" y="11476"/>
                    <a:pt x="7590" y="11249"/>
                    <a:pt x="7590" y="11022"/>
                  </a:cubicBezTo>
                  <a:cubicBezTo>
                    <a:pt x="7480" y="10692"/>
                    <a:pt x="7590" y="10692"/>
                    <a:pt x="7590" y="10582"/>
                  </a:cubicBezTo>
                  <a:lnTo>
                    <a:pt x="7590" y="9702"/>
                  </a:lnTo>
                  <a:cubicBezTo>
                    <a:pt x="7584" y="9773"/>
                    <a:pt x="7579" y="9836"/>
                    <a:pt x="7574" y="9894"/>
                  </a:cubicBezTo>
                  <a:lnTo>
                    <a:pt x="7574" y="9894"/>
                  </a:lnTo>
                  <a:cubicBezTo>
                    <a:pt x="7583" y="9748"/>
                    <a:pt x="7590" y="9594"/>
                    <a:pt x="7590" y="9482"/>
                  </a:cubicBezTo>
                  <a:cubicBezTo>
                    <a:pt x="7645" y="9372"/>
                    <a:pt x="7700" y="9235"/>
                    <a:pt x="7755" y="9097"/>
                  </a:cubicBezTo>
                  <a:lnTo>
                    <a:pt x="7755" y="9097"/>
                  </a:lnTo>
                  <a:cubicBezTo>
                    <a:pt x="7783" y="9070"/>
                    <a:pt x="7810" y="9042"/>
                    <a:pt x="7810" y="9042"/>
                  </a:cubicBezTo>
                  <a:lnTo>
                    <a:pt x="8030" y="8602"/>
                  </a:lnTo>
                  <a:cubicBezTo>
                    <a:pt x="8175" y="8384"/>
                    <a:pt x="8512" y="7975"/>
                    <a:pt x="8471" y="7975"/>
                  </a:cubicBezTo>
                  <a:cubicBezTo>
                    <a:pt x="8450" y="7975"/>
                    <a:pt x="8329" y="8083"/>
                    <a:pt x="8030" y="8382"/>
                  </a:cubicBezTo>
                  <a:cubicBezTo>
                    <a:pt x="8250" y="8162"/>
                    <a:pt x="8360" y="7942"/>
                    <a:pt x="8580" y="7722"/>
                  </a:cubicBezTo>
                  <a:lnTo>
                    <a:pt x="8630" y="7685"/>
                  </a:lnTo>
                  <a:lnTo>
                    <a:pt x="8630" y="7685"/>
                  </a:lnTo>
                  <a:cubicBezTo>
                    <a:pt x="8660" y="7678"/>
                    <a:pt x="8714" y="7655"/>
                    <a:pt x="8800" y="7612"/>
                  </a:cubicBezTo>
                  <a:cubicBezTo>
                    <a:pt x="9020" y="7392"/>
                    <a:pt x="9350" y="7282"/>
                    <a:pt x="9570" y="7172"/>
                  </a:cubicBezTo>
                  <a:cubicBezTo>
                    <a:pt x="9605" y="7149"/>
                    <a:pt x="9635" y="7128"/>
                    <a:pt x="9659" y="7110"/>
                  </a:cubicBezTo>
                  <a:lnTo>
                    <a:pt x="9659" y="7110"/>
                  </a:lnTo>
                  <a:lnTo>
                    <a:pt x="9900" y="7062"/>
                  </a:lnTo>
                  <a:lnTo>
                    <a:pt x="10450" y="6952"/>
                  </a:lnTo>
                  <a:lnTo>
                    <a:pt x="10670" y="6952"/>
                  </a:lnTo>
                  <a:cubicBezTo>
                    <a:pt x="10763" y="6915"/>
                    <a:pt x="10799" y="6890"/>
                    <a:pt x="10798" y="6875"/>
                  </a:cubicBezTo>
                  <a:lnTo>
                    <a:pt x="10798" y="6875"/>
                  </a:lnTo>
                  <a:cubicBezTo>
                    <a:pt x="10847" y="6872"/>
                    <a:pt x="10896" y="6870"/>
                    <a:pt x="10945" y="6870"/>
                  </a:cubicBezTo>
                  <a:cubicBezTo>
                    <a:pt x="11137" y="6870"/>
                    <a:pt x="11330" y="6897"/>
                    <a:pt x="11550" y="6952"/>
                  </a:cubicBezTo>
                  <a:lnTo>
                    <a:pt x="11880" y="6952"/>
                  </a:lnTo>
                  <a:cubicBezTo>
                    <a:pt x="12004" y="6952"/>
                    <a:pt x="12055" y="6947"/>
                    <a:pt x="12059" y="6938"/>
                  </a:cubicBezTo>
                  <a:lnTo>
                    <a:pt x="12059" y="6938"/>
                  </a:lnTo>
                  <a:cubicBezTo>
                    <a:pt x="12110" y="6947"/>
                    <a:pt x="12160" y="6952"/>
                    <a:pt x="12210" y="6952"/>
                  </a:cubicBezTo>
                  <a:cubicBezTo>
                    <a:pt x="12585" y="7053"/>
                    <a:pt x="12942" y="7100"/>
                    <a:pt x="13278" y="7100"/>
                  </a:cubicBezTo>
                  <a:cubicBezTo>
                    <a:pt x="16970" y="7100"/>
                    <a:pt x="18112" y="1462"/>
                    <a:pt x="14079" y="353"/>
                  </a:cubicBezTo>
                  <a:cubicBezTo>
                    <a:pt x="13129" y="115"/>
                    <a:pt x="12178" y="1"/>
                    <a:pt x="1122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65" name="Google Shape;1665;p39"/>
            <p:cNvSpPr/>
            <p:nvPr/>
          </p:nvSpPr>
          <p:spPr>
            <a:xfrm>
              <a:off x="6892425" y="1559625"/>
              <a:ext cx="409725" cy="509600"/>
            </a:xfrm>
            <a:custGeom>
              <a:avLst/>
              <a:gdLst/>
              <a:ahLst/>
              <a:cxnLst/>
              <a:rect l="l" t="t" r="r" b="b"/>
              <a:pathLst>
                <a:path w="16389" h="20384" extrusionOk="0">
                  <a:moveTo>
                    <a:pt x="6924" y="9061"/>
                  </a:moveTo>
                  <a:cubicBezTo>
                    <a:pt x="6914" y="9142"/>
                    <a:pt x="6890" y="9323"/>
                    <a:pt x="6868" y="9474"/>
                  </a:cubicBezTo>
                  <a:lnTo>
                    <a:pt x="6868" y="9474"/>
                  </a:lnTo>
                  <a:cubicBezTo>
                    <a:pt x="6869" y="9397"/>
                    <a:pt x="6819" y="9423"/>
                    <a:pt x="6819" y="9349"/>
                  </a:cubicBezTo>
                  <a:cubicBezTo>
                    <a:pt x="6854" y="9244"/>
                    <a:pt x="6889" y="9151"/>
                    <a:pt x="6924" y="9061"/>
                  </a:cubicBezTo>
                  <a:close/>
                  <a:moveTo>
                    <a:pt x="6856" y="9553"/>
                  </a:moveTo>
                  <a:cubicBezTo>
                    <a:pt x="6842" y="9646"/>
                    <a:pt x="6829" y="9714"/>
                    <a:pt x="6823" y="9714"/>
                  </a:cubicBezTo>
                  <a:cubicBezTo>
                    <a:pt x="6821" y="9714"/>
                    <a:pt x="6819" y="9703"/>
                    <a:pt x="6819" y="9679"/>
                  </a:cubicBezTo>
                  <a:cubicBezTo>
                    <a:pt x="6837" y="9627"/>
                    <a:pt x="6849" y="9585"/>
                    <a:pt x="6856" y="9553"/>
                  </a:cubicBezTo>
                  <a:close/>
                  <a:moveTo>
                    <a:pt x="7747" y="12336"/>
                  </a:moveTo>
                  <a:lnTo>
                    <a:pt x="7747" y="12336"/>
                  </a:lnTo>
                  <a:cubicBezTo>
                    <a:pt x="7838" y="12444"/>
                    <a:pt x="7919" y="12539"/>
                    <a:pt x="7919" y="12539"/>
                  </a:cubicBezTo>
                  <a:cubicBezTo>
                    <a:pt x="7888" y="12508"/>
                    <a:pt x="7853" y="12473"/>
                    <a:pt x="7809" y="12429"/>
                  </a:cubicBezTo>
                  <a:lnTo>
                    <a:pt x="7747" y="12336"/>
                  </a:lnTo>
                  <a:close/>
                  <a:moveTo>
                    <a:pt x="7699" y="0"/>
                  </a:moveTo>
                  <a:cubicBezTo>
                    <a:pt x="7113" y="0"/>
                    <a:pt x="6526" y="147"/>
                    <a:pt x="5939" y="440"/>
                  </a:cubicBezTo>
                  <a:lnTo>
                    <a:pt x="6049" y="440"/>
                  </a:lnTo>
                  <a:cubicBezTo>
                    <a:pt x="2310" y="2090"/>
                    <a:pt x="0" y="5829"/>
                    <a:pt x="0" y="9899"/>
                  </a:cubicBezTo>
                  <a:cubicBezTo>
                    <a:pt x="0" y="13859"/>
                    <a:pt x="2200" y="17488"/>
                    <a:pt x="5719" y="19248"/>
                  </a:cubicBezTo>
                  <a:cubicBezTo>
                    <a:pt x="7252" y="20014"/>
                    <a:pt x="8917" y="20383"/>
                    <a:pt x="10603" y="20383"/>
                  </a:cubicBezTo>
                  <a:cubicBezTo>
                    <a:pt x="11578" y="20383"/>
                    <a:pt x="12561" y="20260"/>
                    <a:pt x="13529" y="20018"/>
                  </a:cubicBezTo>
                  <a:cubicBezTo>
                    <a:pt x="15398" y="19578"/>
                    <a:pt x="16388" y="17598"/>
                    <a:pt x="15948" y="15838"/>
                  </a:cubicBezTo>
                  <a:cubicBezTo>
                    <a:pt x="15486" y="14265"/>
                    <a:pt x="14089" y="13315"/>
                    <a:pt x="12544" y="13315"/>
                  </a:cubicBezTo>
                  <a:cubicBezTo>
                    <a:pt x="12252" y="13315"/>
                    <a:pt x="11956" y="13349"/>
                    <a:pt x="11659" y="13419"/>
                  </a:cubicBezTo>
                  <a:cubicBezTo>
                    <a:pt x="11439" y="13419"/>
                    <a:pt x="11219" y="13529"/>
                    <a:pt x="10999" y="13529"/>
                  </a:cubicBezTo>
                  <a:cubicBezTo>
                    <a:pt x="10883" y="13552"/>
                    <a:pt x="10860" y="13560"/>
                    <a:pt x="10889" y="13560"/>
                  </a:cubicBezTo>
                  <a:cubicBezTo>
                    <a:pt x="10968" y="13560"/>
                    <a:pt x="11433" y="13497"/>
                    <a:pt x="11439" y="13497"/>
                  </a:cubicBezTo>
                  <a:lnTo>
                    <a:pt x="11439" y="13497"/>
                  </a:lnTo>
                  <a:cubicBezTo>
                    <a:pt x="11441" y="13497"/>
                    <a:pt x="11382" y="13505"/>
                    <a:pt x="11219" y="13529"/>
                  </a:cubicBezTo>
                  <a:cubicBezTo>
                    <a:pt x="10999" y="13584"/>
                    <a:pt x="10806" y="13611"/>
                    <a:pt x="10614" y="13611"/>
                  </a:cubicBezTo>
                  <a:cubicBezTo>
                    <a:pt x="10421" y="13611"/>
                    <a:pt x="10229" y="13584"/>
                    <a:pt x="10009" y="13529"/>
                  </a:cubicBezTo>
                  <a:lnTo>
                    <a:pt x="9789" y="13529"/>
                  </a:lnTo>
                  <a:cubicBezTo>
                    <a:pt x="9775" y="13524"/>
                    <a:pt x="9760" y="13519"/>
                    <a:pt x="9746" y="13514"/>
                  </a:cubicBezTo>
                  <a:lnTo>
                    <a:pt x="9746" y="13514"/>
                  </a:lnTo>
                  <a:cubicBezTo>
                    <a:pt x="9833" y="13522"/>
                    <a:pt x="9930" y="13529"/>
                    <a:pt x="10009" y="13529"/>
                  </a:cubicBezTo>
                  <a:lnTo>
                    <a:pt x="10229" y="13529"/>
                  </a:lnTo>
                  <a:cubicBezTo>
                    <a:pt x="9940" y="13502"/>
                    <a:pt x="9758" y="13489"/>
                    <a:pt x="9652" y="13483"/>
                  </a:cubicBezTo>
                  <a:lnTo>
                    <a:pt x="9652" y="13483"/>
                  </a:lnTo>
                  <a:cubicBezTo>
                    <a:pt x="9683" y="13493"/>
                    <a:pt x="9715" y="13504"/>
                    <a:pt x="9746" y="13514"/>
                  </a:cubicBezTo>
                  <a:lnTo>
                    <a:pt x="9746" y="13514"/>
                  </a:lnTo>
                  <a:cubicBezTo>
                    <a:pt x="9591" y="13500"/>
                    <a:pt x="9472" y="13480"/>
                    <a:pt x="9561" y="13480"/>
                  </a:cubicBezTo>
                  <a:cubicBezTo>
                    <a:pt x="9581" y="13480"/>
                    <a:pt x="9610" y="13481"/>
                    <a:pt x="9652" y="13483"/>
                  </a:cubicBezTo>
                  <a:lnTo>
                    <a:pt x="9652" y="13483"/>
                  </a:lnTo>
                  <a:cubicBezTo>
                    <a:pt x="9404" y="13400"/>
                    <a:pt x="9157" y="13318"/>
                    <a:pt x="8909" y="13235"/>
                  </a:cubicBezTo>
                  <a:lnTo>
                    <a:pt x="8909" y="13235"/>
                  </a:lnTo>
                  <a:lnTo>
                    <a:pt x="8689" y="13089"/>
                  </a:lnTo>
                  <a:cubicBezTo>
                    <a:pt x="8508" y="12998"/>
                    <a:pt x="8402" y="12982"/>
                    <a:pt x="8309" y="12918"/>
                  </a:cubicBezTo>
                  <a:lnTo>
                    <a:pt x="8309" y="12918"/>
                  </a:lnTo>
                  <a:cubicBezTo>
                    <a:pt x="8397" y="12992"/>
                    <a:pt x="8470" y="13054"/>
                    <a:pt x="8465" y="13054"/>
                  </a:cubicBezTo>
                  <a:cubicBezTo>
                    <a:pt x="8462" y="13054"/>
                    <a:pt x="8431" y="13032"/>
                    <a:pt x="8359" y="12979"/>
                  </a:cubicBezTo>
                  <a:cubicBezTo>
                    <a:pt x="8318" y="12937"/>
                    <a:pt x="8281" y="12901"/>
                    <a:pt x="8249" y="12869"/>
                  </a:cubicBezTo>
                  <a:lnTo>
                    <a:pt x="8249" y="12869"/>
                  </a:lnTo>
                  <a:cubicBezTo>
                    <a:pt x="8269" y="12888"/>
                    <a:pt x="8289" y="12904"/>
                    <a:pt x="8309" y="12918"/>
                  </a:cubicBezTo>
                  <a:lnTo>
                    <a:pt x="8309" y="12918"/>
                  </a:lnTo>
                  <a:cubicBezTo>
                    <a:pt x="8289" y="12902"/>
                    <a:pt x="8269" y="12885"/>
                    <a:pt x="8249" y="12869"/>
                  </a:cubicBezTo>
                  <a:lnTo>
                    <a:pt x="8249" y="12869"/>
                  </a:lnTo>
                  <a:cubicBezTo>
                    <a:pt x="8077" y="12696"/>
                    <a:pt x="8023" y="12642"/>
                    <a:pt x="7919" y="12539"/>
                  </a:cubicBezTo>
                  <a:cubicBezTo>
                    <a:pt x="7919" y="12429"/>
                    <a:pt x="7699" y="12319"/>
                    <a:pt x="7699" y="12209"/>
                  </a:cubicBezTo>
                  <a:cubicBezTo>
                    <a:pt x="7699" y="12209"/>
                    <a:pt x="7369" y="11769"/>
                    <a:pt x="7259" y="11549"/>
                  </a:cubicBezTo>
                  <a:cubicBezTo>
                    <a:pt x="7259" y="11361"/>
                    <a:pt x="7179" y="11253"/>
                    <a:pt x="7087" y="11157"/>
                  </a:cubicBezTo>
                  <a:lnTo>
                    <a:pt x="7087" y="11157"/>
                  </a:lnTo>
                  <a:cubicBezTo>
                    <a:pt x="7033" y="10954"/>
                    <a:pt x="7014" y="10702"/>
                    <a:pt x="6929" y="10449"/>
                  </a:cubicBezTo>
                  <a:lnTo>
                    <a:pt x="6929" y="9459"/>
                  </a:lnTo>
                  <a:lnTo>
                    <a:pt x="6929" y="9048"/>
                  </a:lnTo>
                  <a:lnTo>
                    <a:pt x="6929" y="9048"/>
                  </a:lnTo>
                  <a:cubicBezTo>
                    <a:pt x="7003" y="8860"/>
                    <a:pt x="7076" y="8689"/>
                    <a:pt x="7149" y="8469"/>
                  </a:cubicBezTo>
                  <a:lnTo>
                    <a:pt x="7149" y="8469"/>
                  </a:lnTo>
                  <a:cubicBezTo>
                    <a:pt x="7042" y="8683"/>
                    <a:pt x="7005" y="8758"/>
                    <a:pt x="7003" y="8758"/>
                  </a:cubicBezTo>
                  <a:cubicBezTo>
                    <a:pt x="6999" y="8758"/>
                    <a:pt x="7149" y="8433"/>
                    <a:pt x="7149" y="8359"/>
                  </a:cubicBezTo>
                  <a:cubicBezTo>
                    <a:pt x="7149" y="8343"/>
                    <a:pt x="7161" y="8314"/>
                    <a:pt x="7182" y="8277"/>
                  </a:cubicBezTo>
                  <a:lnTo>
                    <a:pt x="7182" y="8277"/>
                  </a:lnTo>
                  <a:cubicBezTo>
                    <a:pt x="7164" y="8341"/>
                    <a:pt x="7149" y="8412"/>
                    <a:pt x="7149" y="8469"/>
                  </a:cubicBezTo>
                  <a:cubicBezTo>
                    <a:pt x="7195" y="8333"/>
                    <a:pt x="7222" y="8243"/>
                    <a:pt x="7235" y="8189"/>
                  </a:cubicBezTo>
                  <a:lnTo>
                    <a:pt x="7235" y="8189"/>
                  </a:lnTo>
                  <a:cubicBezTo>
                    <a:pt x="7214" y="8222"/>
                    <a:pt x="7196" y="8252"/>
                    <a:pt x="7182" y="8277"/>
                  </a:cubicBezTo>
                  <a:lnTo>
                    <a:pt x="7182" y="8277"/>
                  </a:lnTo>
                  <a:cubicBezTo>
                    <a:pt x="7206" y="8191"/>
                    <a:pt x="7237" y="8121"/>
                    <a:pt x="7245" y="8121"/>
                  </a:cubicBezTo>
                  <a:lnTo>
                    <a:pt x="7245" y="8121"/>
                  </a:lnTo>
                  <a:cubicBezTo>
                    <a:pt x="7249" y="8121"/>
                    <a:pt x="7247" y="8141"/>
                    <a:pt x="7235" y="8189"/>
                  </a:cubicBezTo>
                  <a:lnTo>
                    <a:pt x="7235" y="8189"/>
                  </a:lnTo>
                  <a:cubicBezTo>
                    <a:pt x="7352" y="8006"/>
                    <a:pt x="7558" y="7725"/>
                    <a:pt x="7651" y="7527"/>
                  </a:cubicBezTo>
                  <a:lnTo>
                    <a:pt x="7651" y="7527"/>
                  </a:lnTo>
                  <a:lnTo>
                    <a:pt x="7919" y="7259"/>
                  </a:lnTo>
                  <a:lnTo>
                    <a:pt x="8139" y="7149"/>
                  </a:lnTo>
                  <a:cubicBezTo>
                    <a:pt x="8174" y="7103"/>
                    <a:pt x="8198" y="7067"/>
                    <a:pt x="8212" y="7041"/>
                  </a:cubicBezTo>
                  <a:lnTo>
                    <a:pt x="8212" y="7041"/>
                  </a:lnTo>
                  <a:cubicBezTo>
                    <a:pt x="8224" y="7040"/>
                    <a:pt x="8237" y="7039"/>
                    <a:pt x="8249" y="7039"/>
                  </a:cubicBezTo>
                  <a:cubicBezTo>
                    <a:pt x="8579" y="6819"/>
                    <a:pt x="9019" y="6599"/>
                    <a:pt x="9459" y="6379"/>
                  </a:cubicBezTo>
                  <a:cubicBezTo>
                    <a:pt x="10229" y="5939"/>
                    <a:pt x="10779" y="5169"/>
                    <a:pt x="10999" y="4400"/>
                  </a:cubicBezTo>
                  <a:cubicBezTo>
                    <a:pt x="11549" y="2530"/>
                    <a:pt x="10449" y="660"/>
                    <a:pt x="8579" y="110"/>
                  </a:cubicBezTo>
                  <a:cubicBezTo>
                    <a:pt x="8286" y="37"/>
                    <a:pt x="7993" y="0"/>
                    <a:pt x="769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66" name="Google Shape;1666;p39"/>
            <p:cNvSpPr/>
            <p:nvPr/>
          </p:nvSpPr>
          <p:spPr>
            <a:xfrm>
              <a:off x="6551450" y="2043350"/>
              <a:ext cx="409725" cy="509975"/>
            </a:xfrm>
            <a:custGeom>
              <a:avLst/>
              <a:gdLst/>
              <a:ahLst/>
              <a:cxnLst/>
              <a:rect l="l" t="t" r="r" b="b"/>
              <a:pathLst>
                <a:path w="16389" h="20399" extrusionOk="0">
                  <a:moveTo>
                    <a:pt x="8864" y="8323"/>
                  </a:moveTo>
                  <a:lnTo>
                    <a:pt x="8910" y="8368"/>
                  </a:lnTo>
                  <a:cubicBezTo>
                    <a:pt x="8948" y="8426"/>
                    <a:pt x="8963" y="8450"/>
                    <a:pt x="8961" y="8450"/>
                  </a:cubicBezTo>
                  <a:cubicBezTo>
                    <a:pt x="8959" y="8450"/>
                    <a:pt x="8918" y="8396"/>
                    <a:pt x="8864" y="8323"/>
                  </a:cubicBezTo>
                  <a:close/>
                  <a:moveTo>
                    <a:pt x="9565" y="10309"/>
                  </a:moveTo>
                  <a:cubicBezTo>
                    <a:pt x="9568" y="10333"/>
                    <a:pt x="9569" y="10348"/>
                    <a:pt x="9569" y="10348"/>
                  </a:cubicBezTo>
                  <a:cubicBezTo>
                    <a:pt x="9569" y="10335"/>
                    <a:pt x="9568" y="10322"/>
                    <a:pt x="9565" y="10309"/>
                  </a:cubicBezTo>
                  <a:close/>
                  <a:moveTo>
                    <a:pt x="9676" y="10753"/>
                  </a:moveTo>
                  <a:cubicBezTo>
                    <a:pt x="9678" y="10753"/>
                    <a:pt x="9679" y="10763"/>
                    <a:pt x="9679" y="10788"/>
                  </a:cubicBezTo>
                  <a:cubicBezTo>
                    <a:pt x="9679" y="10898"/>
                    <a:pt x="9679" y="11008"/>
                    <a:pt x="9679" y="11118"/>
                  </a:cubicBezTo>
                  <a:cubicBezTo>
                    <a:pt x="9645" y="11222"/>
                    <a:pt x="9610" y="11316"/>
                    <a:pt x="9575" y="11406"/>
                  </a:cubicBezTo>
                  <a:lnTo>
                    <a:pt x="9575" y="11406"/>
                  </a:lnTo>
                  <a:cubicBezTo>
                    <a:pt x="9594" y="11255"/>
                    <a:pt x="9659" y="10753"/>
                    <a:pt x="9676" y="10753"/>
                  </a:cubicBezTo>
                  <a:close/>
                  <a:moveTo>
                    <a:pt x="8690" y="13098"/>
                  </a:moveTo>
                  <a:cubicBezTo>
                    <a:pt x="8647" y="13119"/>
                    <a:pt x="8608" y="13140"/>
                    <a:pt x="8572" y="13162"/>
                  </a:cubicBezTo>
                  <a:lnTo>
                    <a:pt x="8572" y="13162"/>
                  </a:lnTo>
                  <a:cubicBezTo>
                    <a:pt x="8624" y="13124"/>
                    <a:pt x="8668" y="13098"/>
                    <a:pt x="8690" y="13098"/>
                  </a:cubicBezTo>
                  <a:close/>
                  <a:moveTo>
                    <a:pt x="5627" y="0"/>
                  </a:moveTo>
                  <a:cubicBezTo>
                    <a:pt x="4704" y="0"/>
                    <a:pt x="3775" y="110"/>
                    <a:pt x="2860" y="339"/>
                  </a:cubicBezTo>
                  <a:cubicBezTo>
                    <a:pt x="990" y="889"/>
                    <a:pt x="0" y="2759"/>
                    <a:pt x="440" y="4628"/>
                  </a:cubicBezTo>
                  <a:cubicBezTo>
                    <a:pt x="908" y="6126"/>
                    <a:pt x="2332" y="7145"/>
                    <a:pt x="3830" y="7145"/>
                  </a:cubicBezTo>
                  <a:cubicBezTo>
                    <a:pt x="4092" y="7145"/>
                    <a:pt x="4357" y="7114"/>
                    <a:pt x="4620" y="7048"/>
                  </a:cubicBezTo>
                  <a:lnTo>
                    <a:pt x="5172" y="6864"/>
                  </a:lnTo>
                  <a:lnTo>
                    <a:pt x="5172" y="6864"/>
                  </a:lnTo>
                  <a:cubicBezTo>
                    <a:pt x="5079" y="6872"/>
                    <a:pt x="4981" y="6877"/>
                    <a:pt x="4930" y="6877"/>
                  </a:cubicBezTo>
                  <a:cubicBezTo>
                    <a:pt x="4852" y="6877"/>
                    <a:pt x="4877" y="6865"/>
                    <a:pt x="5170" y="6828"/>
                  </a:cubicBezTo>
                  <a:lnTo>
                    <a:pt x="5280" y="6828"/>
                  </a:lnTo>
                  <a:lnTo>
                    <a:pt x="5172" y="6864"/>
                  </a:lnTo>
                  <a:lnTo>
                    <a:pt x="5172" y="6864"/>
                  </a:lnTo>
                  <a:cubicBezTo>
                    <a:pt x="5356" y="6850"/>
                    <a:pt x="5524" y="6828"/>
                    <a:pt x="5280" y="6828"/>
                  </a:cubicBezTo>
                  <a:lnTo>
                    <a:pt x="6270" y="6828"/>
                  </a:lnTo>
                  <a:cubicBezTo>
                    <a:pt x="6563" y="6828"/>
                    <a:pt x="6905" y="6926"/>
                    <a:pt x="6742" y="6926"/>
                  </a:cubicBezTo>
                  <a:cubicBezTo>
                    <a:pt x="6661" y="6926"/>
                    <a:pt x="6453" y="6902"/>
                    <a:pt x="6050" y="6828"/>
                  </a:cubicBezTo>
                  <a:lnTo>
                    <a:pt x="6050" y="6828"/>
                  </a:lnTo>
                  <a:lnTo>
                    <a:pt x="6600" y="6938"/>
                  </a:lnTo>
                  <a:cubicBezTo>
                    <a:pt x="6820" y="7012"/>
                    <a:pt x="7040" y="7085"/>
                    <a:pt x="7260" y="7158"/>
                  </a:cubicBezTo>
                  <a:lnTo>
                    <a:pt x="7260" y="7158"/>
                  </a:lnTo>
                  <a:lnTo>
                    <a:pt x="7700" y="7378"/>
                  </a:lnTo>
                  <a:lnTo>
                    <a:pt x="8030" y="7598"/>
                  </a:lnTo>
                  <a:lnTo>
                    <a:pt x="8138" y="7652"/>
                  </a:lnTo>
                  <a:lnTo>
                    <a:pt x="8138" y="7652"/>
                  </a:lnTo>
                  <a:cubicBezTo>
                    <a:pt x="8369" y="7827"/>
                    <a:pt x="8404" y="7863"/>
                    <a:pt x="8580" y="8038"/>
                  </a:cubicBezTo>
                  <a:lnTo>
                    <a:pt x="8690" y="8148"/>
                  </a:lnTo>
                  <a:lnTo>
                    <a:pt x="8690" y="8148"/>
                  </a:lnTo>
                  <a:cubicBezTo>
                    <a:pt x="8690" y="8258"/>
                    <a:pt x="9020" y="8698"/>
                    <a:pt x="9130" y="8918"/>
                  </a:cubicBezTo>
                  <a:cubicBezTo>
                    <a:pt x="9216" y="9005"/>
                    <a:pt x="9235" y="9160"/>
                    <a:pt x="9292" y="9275"/>
                  </a:cubicBezTo>
                  <a:lnTo>
                    <a:pt x="9292" y="9275"/>
                  </a:lnTo>
                  <a:cubicBezTo>
                    <a:pt x="9354" y="9480"/>
                    <a:pt x="9371" y="9730"/>
                    <a:pt x="9460" y="9908"/>
                  </a:cubicBezTo>
                  <a:cubicBezTo>
                    <a:pt x="9460" y="10102"/>
                    <a:pt x="9545" y="10210"/>
                    <a:pt x="9565" y="10309"/>
                  </a:cubicBezTo>
                  <a:lnTo>
                    <a:pt x="9565" y="10309"/>
                  </a:lnTo>
                  <a:cubicBezTo>
                    <a:pt x="9550" y="10166"/>
                    <a:pt x="9501" y="9685"/>
                    <a:pt x="9529" y="9685"/>
                  </a:cubicBezTo>
                  <a:lnTo>
                    <a:pt x="9529" y="9685"/>
                  </a:lnTo>
                  <a:cubicBezTo>
                    <a:pt x="9537" y="9685"/>
                    <a:pt x="9550" y="9718"/>
                    <a:pt x="9569" y="9798"/>
                  </a:cubicBezTo>
                  <a:lnTo>
                    <a:pt x="9569" y="10018"/>
                  </a:lnTo>
                  <a:cubicBezTo>
                    <a:pt x="9569" y="10348"/>
                    <a:pt x="9569" y="10678"/>
                    <a:pt x="9569" y="11008"/>
                  </a:cubicBezTo>
                  <a:cubicBezTo>
                    <a:pt x="9569" y="11113"/>
                    <a:pt x="9569" y="11218"/>
                    <a:pt x="9569" y="11419"/>
                  </a:cubicBezTo>
                  <a:lnTo>
                    <a:pt x="9569" y="11419"/>
                  </a:lnTo>
                  <a:cubicBezTo>
                    <a:pt x="9496" y="11607"/>
                    <a:pt x="9423" y="11778"/>
                    <a:pt x="9350" y="11998"/>
                  </a:cubicBezTo>
                  <a:cubicBezTo>
                    <a:pt x="9457" y="11783"/>
                    <a:pt x="9494" y="11708"/>
                    <a:pt x="9496" y="11708"/>
                  </a:cubicBezTo>
                  <a:lnTo>
                    <a:pt x="9496" y="11708"/>
                  </a:lnTo>
                  <a:cubicBezTo>
                    <a:pt x="9500" y="11708"/>
                    <a:pt x="9350" y="12033"/>
                    <a:pt x="9350" y="12108"/>
                  </a:cubicBezTo>
                  <a:cubicBezTo>
                    <a:pt x="9341" y="12116"/>
                    <a:pt x="9331" y="12127"/>
                    <a:pt x="9318" y="12140"/>
                  </a:cubicBezTo>
                  <a:lnTo>
                    <a:pt x="9318" y="12140"/>
                  </a:lnTo>
                  <a:cubicBezTo>
                    <a:pt x="9335" y="12082"/>
                    <a:pt x="9350" y="12026"/>
                    <a:pt x="9350" y="11998"/>
                  </a:cubicBezTo>
                  <a:lnTo>
                    <a:pt x="9350" y="11998"/>
                  </a:lnTo>
                  <a:cubicBezTo>
                    <a:pt x="9327" y="12064"/>
                    <a:pt x="9310" y="12118"/>
                    <a:pt x="9296" y="12162"/>
                  </a:cubicBezTo>
                  <a:lnTo>
                    <a:pt x="9296" y="12162"/>
                  </a:lnTo>
                  <a:cubicBezTo>
                    <a:pt x="9304" y="12154"/>
                    <a:pt x="9311" y="12146"/>
                    <a:pt x="9318" y="12140"/>
                  </a:cubicBezTo>
                  <a:lnTo>
                    <a:pt x="9318" y="12140"/>
                  </a:lnTo>
                  <a:cubicBezTo>
                    <a:pt x="9291" y="12227"/>
                    <a:pt x="9257" y="12317"/>
                    <a:pt x="9252" y="12317"/>
                  </a:cubicBezTo>
                  <a:cubicBezTo>
                    <a:pt x="9249" y="12317"/>
                    <a:pt x="9260" y="12275"/>
                    <a:pt x="9296" y="12162"/>
                  </a:cubicBezTo>
                  <a:lnTo>
                    <a:pt x="9296" y="12162"/>
                  </a:lnTo>
                  <a:cubicBezTo>
                    <a:pt x="9147" y="12314"/>
                    <a:pt x="8817" y="12669"/>
                    <a:pt x="8787" y="12890"/>
                  </a:cubicBezTo>
                  <a:lnTo>
                    <a:pt x="8787" y="12890"/>
                  </a:lnTo>
                  <a:lnTo>
                    <a:pt x="8470" y="13208"/>
                  </a:lnTo>
                  <a:lnTo>
                    <a:pt x="8415" y="13263"/>
                  </a:lnTo>
                  <a:lnTo>
                    <a:pt x="8415" y="13263"/>
                  </a:lnTo>
                  <a:cubicBezTo>
                    <a:pt x="8332" y="13318"/>
                    <a:pt x="8250" y="13373"/>
                    <a:pt x="8140" y="13428"/>
                  </a:cubicBezTo>
                  <a:cubicBezTo>
                    <a:pt x="7810" y="13648"/>
                    <a:pt x="7370" y="13867"/>
                    <a:pt x="7040" y="14087"/>
                  </a:cubicBezTo>
                  <a:cubicBezTo>
                    <a:pt x="6270" y="14527"/>
                    <a:pt x="5610" y="15187"/>
                    <a:pt x="5390" y="16067"/>
                  </a:cubicBezTo>
                  <a:cubicBezTo>
                    <a:pt x="5170" y="16947"/>
                    <a:pt x="5280" y="17937"/>
                    <a:pt x="5720" y="18707"/>
                  </a:cubicBezTo>
                  <a:cubicBezTo>
                    <a:pt x="6270" y="19477"/>
                    <a:pt x="6930" y="20027"/>
                    <a:pt x="7810" y="20357"/>
                  </a:cubicBezTo>
                  <a:cubicBezTo>
                    <a:pt x="8030" y="20384"/>
                    <a:pt x="8257" y="20398"/>
                    <a:pt x="8485" y="20398"/>
                  </a:cubicBezTo>
                  <a:cubicBezTo>
                    <a:pt x="9171" y="20398"/>
                    <a:pt x="9872" y="20274"/>
                    <a:pt x="10449" y="20027"/>
                  </a:cubicBezTo>
                  <a:lnTo>
                    <a:pt x="10339" y="19917"/>
                  </a:lnTo>
                  <a:cubicBezTo>
                    <a:pt x="14079" y="18267"/>
                    <a:pt x="16389" y="14527"/>
                    <a:pt x="16389" y="10458"/>
                  </a:cubicBezTo>
                  <a:cubicBezTo>
                    <a:pt x="16389" y="6498"/>
                    <a:pt x="14189" y="2979"/>
                    <a:pt x="10669" y="1109"/>
                  </a:cubicBezTo>
                  <a:cubicBezTo>
                    <a:pt x="9089" y="390"/>
                    <a:pt x="7367" y="0"/>
                    <a:pt x="562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67" name="Google Shape;1667;p39"/>
            <p:cNvSpPr/>
            <p:nvPr/>
          </p:nvSpPr>
          <p:spPr>
            <a:xfrm>
              <a:off x="5859450" y="2043550"/>
              <a:ext cx="455550" cy="510200"/>
            </a:xfrm>
            <a:custGeom>
              <a:avLst/>
              <a:gdLst/>
              <a:ahLst/>
              <a:cxnLst/>
              <a:rect l="l" t="t" r="r" b="b"/>
              <a:pathLst>
                <a:path w="18222" h="20408" extrusionOk="0">
                  <a:moveTo>
                    <a:pt x="10037" y="7897"/>
                  </a:moveTo>
                  <a:lnTo>
                    <a:pt x="10082" y="7920"/>
                  </a:lnTo>
                  <a:cubicBezTo>
                    <a:pt x="10115" y="7968"/>
                    <a:pt x="10126" y="7988"/>
                    <a:pt x="10122" y="7988"/>
                  </a:cubicBezTo>
                  <a:cubicBezTo>
                    <a:pt x="10116" y="7988"/>
                    <a:pt x="10082" y="7951"/>
                    <a:pt x="10037" y="7897"/>
                  </a:cubicBezTo>
                  <a:close/>
                  <a:moveTo>
                    <a:pt x="10465" y="9114"/>
                  </a:moveTo>
                  <a:cubicBezTo>
                    <a:pt x="10474" y="9169"/>
                    <a:pt x="10494" y="9259"/>
                    <a:pt x="10528" y="9394"/>
                  </a:cubicBezTo>
                  <a:lnTo>
                    <a:pt x="10528" y="9394"/>
                  </a:lnTo>
                  <a:cubicBezTo>
                    <a:pt x="10509" y="9289"/>
                    <a:pt x="10491" y="9188"/>
                    <a:pt x="10465" y="9114"/>
                  </a:cubicBezTo>
                  <a:close/>
                  <a:moveTo>
                    <a:pt x="10528" y="9394"/>
                  </a:moveTo>
                  <a:lnTo>
                    <a:pt x="10528" y="9394"/>
                  </a:lnTo>
                  <a:cubicBezTo>
                    <a:pt x="10554" y="9537"/>
                    <a:pt x="10581" y="9687"/>
                    <a:pt x="10632" y="9790"/>
                  </a:cubicBezTo>
                  <a:cubicBezTo>
                    <a:pt x="10588" y="9628"/>
                    <a:pt x="10554" y="9498"/>
                    <a:pt x="10528" y="9394"/>
                  </a:cubicBezTo>
                  <a:close/>
                  <a:moveTo>
                    <a:pt x="9745" y="12445"/>
                  </a:moveTo>
                  <a:cubicBezTo>
                    <a:pt x="9687" y="12507"/>
                    <a:pt x="9664" y="12533"/>
                    <a:pt x="9666" y="12533"/>
                  </a:cubicBezTo>
                  <a:cubicBezTo>
                    <a:pt x="9667" y="12533"/>
                    <a:pt x="9699" y="12500"/>
                    <a:pt x="9745" y="12445"/>
                  </a:cubicBezTo>
                  <a:close/>
                  <a:moveTo>
                    <a:pt x="9777" y="1"/>
                  </a:moveTo>
                  <a:cubicBezTo>
                    <a:pt x="9471" y="1"/>
                    <a:pt x="9166" y="38"/>
                    <a:pt x="8872" y="111"/>
                  </a:cubicBezTo>
                  <a:cubicBezTo>
                    <a:pt x="7993" y="331"/>
                    <a:pt x="7333" y="881"/>
                    <a:pt x="6893" y="1651"/>
                  </a:cubicBezTo>
                  <a:cubicBezTo>
                    <a:pt x="6013" y="3081"/>
                    <a:pt x="6343" y="5610"/>
                    <a:pt x="8103" y="6380"/>
                  </a:cubicBezTo>
                  <a:lnTo>
                    <a:pt x="7993" y="6490"/>
                  </a:lnTo>
                  <a:cubicBezTo>
                    <a:pt x="8323" y="6600"/>
                    <a:pt x="8652" y="6820"/>
                    <a:pt x="8982" y="6930"/>
                  </a:cubicBezTo>
                  <a:lnTo>
                    <a:pt x="9312" y="7260"/>
                  </a:lnTo>
                  <a:cubicBezTo>
                    <a:pt x="9318" y="7264"/>
                    <a:pt x="9324" y="7268"/>
                    <a:pt x="9329" y="7271"/>
                  </a:cubicBezTo>
                  <a:lnTo>
                    <a:pt x="9329" y="7271"/>
                  </a:lnTo>
                  <a:cubicBezTo>
                    <a:pt x="9565" y="7487"/>
                    <a:pt x="9673" y="7526"/>
                    <a:pt x="9862" y="7810"/>
                  </a:cubicBezTo>
                  <a:lnTo>
                    <a:pt x="9972" y="8030"/>
                  </a:lnTo>
                  <a:cubicBezTo>
                    <a:pt x="10126" y="8183"/>
                    <a:pt x="10225" y="8336"/>
                    <a:pt x="10309" y="8527"/>
                  </a:cubicBezTo>
                  <a:lnTo>
                    <a:pt x="10309" y="8527"/>
                  </a:lnTo>
                  <a:cubicBezTo>
                    <a:pt x="10333" y="8646"/>
                    <a:pt x="10412" y="8833"/>
                    <a:pt x="10412" y="9020"/>
                  </a:cubicBezTo>
                  <a:cubicBezTo>
                    <a:pt x="10433" y="9041"/>
                    <a:pt x="10450" y="9074"/>
                    <a:pt x="10465" y="9114"/>
                  </a:cubicBezTo>
                  <a:lnTo>
                    <a:pt x="10465" y="9114"/>
                  </a:lnTo>
                  <a:cubicBezTo>
                    <a:pt x="10456" y="9065"/>
                    <a:pt x="10456" y="9045"/>
                    <a:pt x="10462" y="9045"/>
                  </a:cubicBezTo>
                  <a:lnTo>
                    <a:pt x="10462" y="9045"/>
                  </a:lnTo>
                  <a:cubicBezTo>
                    <a:pt x="10483" y="9045"/>
                    <a:pt x="10574" y="9284"/>
                    <a:pt x="10632" y="9460"/>
                  </a:cubicBezTo>
                  <a:cubicBezTo>
                    <a:pt x="10742" y="9790"/>
                    <a:pt x="10632" y="9790"/>
                    <a:pt x="10632" y="10010"/>
                  </a:cubicBezTo>
                  <a:lnTo>
                    <a:pt x="10632" y="10402"/>
                  </a:lnTo>
                  <a:lnTo>
                    <a:pt x="10632" y="10402"/>
                  </a:lnTo>
                  <a:cubicBezTo>
                    <a:pt x="10603" y="10589"/>
                    <a:pt x="10563" y="10839"/>
                    <a:pt x="10522" y="11000"/>
                  </a:cubicBezTo>
                  <a:cubicBezTo>
                    <a:pt x="10412" y="11220"/>
                    <a:pt x="10302" y="11550"/>
                    <a:pt x="10192" y="11770"/>
                  </a:cubicBezTo>
                  <a:cubicBezTo>
                    <a:pt x="10192" y="11770"/>
                    <a:pt x="10329" y="11495"/>
                    <a:pt x="10412" y="11330"/>
                  </a:cubicBezTo>
                  <a:lnTo>
                    <a:pt x="10412" y="11330"/>
                  </a:lnTo>
                  <a:lnTo>
                    <a:pt x="10412" y="11550"/>
                  </a:lnTo>
                  <a:cubicBezTo>
                    <a:pt x="10302" y="11660"/>
                    <a:pt x="10192" y="11770"/>
                    <a:pt x="10082" y="11880"/>
                  </a:cubicBezTo>
                  <a:cubicBezTo>
                    <a:pt x="10033" y="12077"/>
                    <a:pt x="9851" y="12318"/>
                    <a:pt x="9745" y="12445"/>
                  </a:cubicBezTo>
                  <a:lnTo>
                    <a:pt x="9745" y="12445"/>
                  </a:lnTo>
                  <a:cubicBezTo>
                    <a:pt x="9809" y="12377"/>
                    <a:pt x="9916" y="12266"/>
                    <a:pt x="10082" y="12100"/>
                  </a:cubicBezTo>
                  <a:lnTo>
                    <a:pt x="10082" y="12100"/>
                  </a:lnTo>
                  <a:cubicBezTo>
                    <a:pt x="9972" y="12320"/>
                    <a:pt x="9752" y="12540"/>
                    <a:pt x="9532" y="12760"/>
                  </a:cubicBezTo>
                  <a:lnTo>
                    <a:pt x="9422" y="12870"/>
                  </a:lnTo>
                  <a:lnTo>
                    <a:pt x="9422" y="12870"/>
                  </a:lnTo>
                  <a:cubicBezTo>
                    <a:pt x="9151" y="13051"/>
                    <a:pt x="8954" y="13157"/>
                    <a:pt x="8709" y="13312"/>
                  </a:cubicBezTo>
                  <a:lnTo>
                    <a:pt x="8709" y="13312"/>
                  </a:lnTo>
                  <a:cubicBezTo>
                    <a:pt x="8523" y="13327"/>
                    <a:pt x="8414" y="13420"/>
                    <a:pt x="8213" y="13420"/>
                  </a:cubicBezTo>
                  <a:cubicBezTo>
                    <a:pt x="7994" y="13529"/>
                    <a:pt x="7884" y="13530"/>
                    <a:pt x="7667" y="13637"/>
                  </a:cubicBezTo>
                  <a:lnTo>
                    <a:pt x="7667" y="13637"/>
                  </a:lnTo>
                  <a:cubicBezTo>
                    <a:pt x="7795" y="13622"/>
                    <a:pt x="7915" y="13608"/>
                    <a:pt x="7937" y="13608"/>
                  </a:cubicBezTo>
                  <a:cubicBezTo>
                    <a:pt x="7953" y="13608"/>
                    <a:pt x="7912" y="13616"/>
                    <a:pt x="7773" y="13640"/>
                  </a:cubicBezTo>
                  <a:lnTo>
                    <a:pt x="7663" y="13640"/>
                  </a:lnTo>
                  <a:cubicBezTo>
                    <a:pt x="7664" y="13639"/>
                    <a:pt x="7665" y="13638"/>
                    <a:pt x="7667" y="13637"/>
                  </a:cubicBezTo>
                  <a:lnTo>
                    <a:pt x="7667" y="13637"/>
                  </a:lnTo>
                  <a:cubicBezTo>
                    <a:pt x="7661" y="13638"/>
                    <a:pt x="7655" y="13639"/>
                    <a:pt x="7649" y="13640"/>
                  </a:cubicBezTo>
                  <a:lnTo>
                    <a:pt x="6673" y="13640"/>
                  </a:lnTo>
                  <a:cubicBezTo>
                    <a:pt x="6673" y="13640"/>
                    <a:pt x="6013" y="13420"/>
                    <a:pt x="5903" y="13420"/>
                  </a:cubicBezTo>
                  <a:cubicBezTo>
                    <a:pt x="5536" y="13319"/>
                    <a:pt x="5187" y="13272"/>
                    <a:pt x="4858" y="13272"/>
                  </a:cubicBezTo>
                  <a:cubicBezTo>
                    <a:pt x="1235" y="13272"/>
                    <a:pt x="0" y="18910"/>
                    <a:pt x="4033" y="20019"/>
                  </a:cubicBezTo>
                  <a:cubicBezTo>
                    <a:pt x="5041" y="20271"/>
                    <a:pt x="6071" y="20407"/>
                    <a:pt x="7093" y="20407"/>
                  </a:cubicBezTo>
                  <a:cubicBezTo>
                    <a:pt x="8303" y="20407"/>
                    <a:pt x="9500" y="20216"/>
                    <a:pt x="10632" y="19799"/>
                  </a:cubicBezTo>
                  <a:cubicBezTo>
                    <a:pt x="12722" y="19139"/>
                    <a:pt x="14482" y="17709"/>
                    <a:pt x="15802" y="15949"/>
                  </a:cubicBezTo>
                  <a:cubicBezTo>
                    <a:pt x="18002" y="12650"/>
                    <a:pt x="18221" y="8470"/>
                    <a:pt x="16352" y="4950"/>
                  </a:cubicBezTo>
                  <a:cubicBezTo>
                    <a:pt x="15362" y="2861"/>
                    <a:pt x="13602" y="1321"/>
                    <a:pt x="11512" y="441"/>
                  </a:cubicBezTo>
                  <a:cubicBezTo>
                    <a:pt x="10999" y="148"/>
                    <a:pt x="10388" y="1"/>
                    <a:pt x="97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8" name="Google Shape;1668;p39"/>
            <p:cNvSpPr/>
            <p:nvPr/>
          </p:nvSpPr>
          <p:spPr>
            <a:xfrm>
              <a:off x="5220600" y="2043350"/>
              <a:ext cx="409725" cy="509975"/>
            </a:xfrm>
            <a:custGeom>
              <a:avLst/>
              <a:gdLst/>
              <a:ahLst/>
              <a:cxnLst/>
              <a:rect l="l" t="t" r="r" b="b"/>
              <a:pathLst>
                <a:path w="16389" h="20399" extrusionOk="0">
                  <a:moveTo>
                    <a:pt x="8864" y="8323"/>
                  </a:moveTo>
                  <a:lnTo>
                    <a:pt x="8909" y="8368"/>
                  </a:lnTo>
                  <a:cubicBezTo>
                    <a:pt x="8948" y="8426"/>
                    <a:pt x="8963" y="8450"/>
                    <a:pt x="8961" y="8450"/>
                  </a:cubicBezTo>
                  <a:cubicBezTo>
                    <a:pt x="8958" y="8450"/>
                    <a:pt x="8917" y="8396"/>
                    <a:pt x="8864" y="8323"/>
                  </a:cubicBezTo>
                  <a:close/>
                  <a:moveTo>
                    <a:pt x="9565" y="10309"/>
                  </a:moveTo>
                  <a:cubicBezTo>
                    <a:pt x="9567" y="10333"/>
                    <a:pt x="9569" y="10348"/>
                    <a:pt x="9569" y="10348"/>
                  </a:cubicBezTo>
                  <a:cubicBezTo>
                    <a:pt x="9569" y="10335"/>
                    <a:pt x="9568" y="10322"/>
                    <a:pt x="9565" y="10309"/>
                  </a:cubicBezTo>
                  <a:close/>
                  <a:moveTo>
                    <a:pt x="9675" y="10753"/>
                  </a:moveTo>
                  <a:cubicBezTo>
                    <a:pt x="9678" y="10753"/>
                    <a:pt x="9679" y="10763"/>
                    <a:pt x="9679" y="10788"/>
                  </a:cubicBezTo>
                  <a:cubicBezTo>
                    <a:pt x="9679" y="10898"/>
                    <a:pt x="9679" y="11008"/>
                    <a:pt x="9679" y="11118"/>
                  </a:cubicBezTo>
                  <a:cubicBezTo>
                    <a:pt x="9642" y="11229"/>
                    <a:pt x="9605" y="11327"/>
                    <a:pt x="9572" y="11421"/>
                  </a:cubicBezTo>
                  <a:lnTo>
                    <a:pt x="9572" y="11421"/>
                  </a:lnTo>
                  <a:cubicBezTo>
                    <a:pt x="9589" y="11294"/>
                    <a:pt x="9658" y="10753"/>
                    <a:pt x="9675" y="10753"/>
                  </a:cubicBezTo>
                  <a:close/>
                  <a:moveTo>
                    <a:pt x="9459" y="11998"/>
                  </a:moveTo>
                  <a:lnTo>
                    <a:pt x="9459" y="11998"/>
                  </a:lnTo>
                  <a:cubicBezTo>
                    <a:pt x="9459" y="12068"/>
                    <a:pt x="9325" y="12317"/>
                    <a:pt x="9313" y="12317"/>
                  </a:cubicBezTo>
                  <a:cubicBezTo>
                    <a:pt x="9307" y="12317"/>
                    <a:pt x="9340" y="12237"/>
                    <a:pt x="9459" y="11998"/>
                  </a:cubicBezTo>
                  <a:close/>
                  <a:moveTo>
                    <a:pt x="5627" y="0"/>
                  </a:moveTo>
                  <a:cubicBezTo>
                    <a:pt x="4703" y="0"/>
                    <a:pt x="3775" y="110"/>
                    <a:pt x="2860" y="339"/>
                  </a:cubicBezTo>
                  <a:cubicBezTo>
                    <a:pt x="990" y="889"/>
                    <a:pt x="0" y="2759"/>
                    <a:pt x="440" y="4628"/>
                  </a:cubicBezTo>
                  <a:cubicBezTo>
                    <a:pt x="908" y="6126"/>
                    <a:pt x="2331" y="7145"/>
                    <a:pt x="3897" y="7145"/>
                  </a:cubicBezTo>
                  <a:cubicBezTo>
                    <a:pt x="4172" y="7145"/>
                    <a:pt x="4451" y="7114"/>
                    <a:pt x="4730" y="7048"/>
                  </a:cubicBezTo>
                  <a:lnTo>
                    <a:pt x="5184" y="6866"/>
                  </a:lnTo>
                  <a:lnTo>
                    <a:pt x="5184" y="6866"/>
                  </a:lnTo>
                  <a:cubicBezTo>
                    <a:pt x="5106" y="6873"/>
                    <a:pt x="5025" y="6877"/>
                    <a:pt x="4978" y="6877"/>
                  </a:cubicBezTo>
                  <a:cubicBezTo>
                    <a:pt x="4901" y="6877"/>
                    <a:pt x="4913" y="6865"/>
                    <a:pt x="5170" y="6828"/>
                  </a:cubicBezTo>
                  <a:lnTo>
                    <a:pt x="5280" y="6828"/>
                  </a:lnTo>
                  <a:lnTo>
                    <a:pt x="5184" y="6866"/>
                  </a:lnTo>
                  <a:lnTo>
                    <a:pt x="5184" y="6866"/>
                  </a:lnTo>
                  <a:cubicBezTo>
                    <a:pt x="5364" y="6852"/>
                    <a:pt x="5534" y="6828"/>
                    <a:pt x="5280" y="6828"/>
                  </a:cubicBezTo>
                  <a:lnTo>
                    <a:pt x="6379" y="6828"/>
                  </a:lnTo>
                  <a:cubicBezTo>
                    <a:pt x="6599" y="6828"/>
                    <a:pt x="6917" y="6926"/>
                    <a:pt x="6779" y="6926"/>
                  </a:cubicBezTo>
                  <a:cubicBezTo>
                    <a:pt x="6709" y="6926"/>
                    <a:pt x="6526" y="6902"/>
                    <a:pt x="6159" y="6828"/>
                  </a:cubicBezTo>
                  <a:lnTo>
                    <a:pt x="6159" y="6828"/>
                  </a:lnTo>
                  <a:lnTo>
                    <a:pt x="6599" y="6938"/>
                  </a:lnTo>
                  <a:cubicBezTo>
                    <a:pt x="6819" y="7012"/>
                    <a:pt x="7039" y="7085"/>
                    <a:pt x="7259" y="7158"/>
                  </a:cubicBezTo>
                  <a:lnTo>
                    <a:pt x="7259" y="7158"/>
                  </a:lnTo>
                  <a:lnTo>
                    <a:pt x="7699" y="7378"/>
                  </a:lnTo>
                  <a:lnTo>
                    <a:pt x="7919" y="7488"/>
                  </a:lnTo>
                  <a:lnTo>
                    <a:pt x="7919" y="7488"/>
                  </a:lnTo>
                  <a:cubicBezTo>
                    <a:pt x="8359" y="7818"/>
                    <a:pt x="8359" y="7818"/>
                    <a:pt x="8579" y="8038"/>
                  </a:cubicBezTo>
                  <a:lnTo>
                    <a:pt x="8689" y="8148"/>
                  </a:lnTo>
                  <a:lnTo>
                    <a:pt x="8689" y="8148"/>
                  </a:lnTo>
                  <a:cubicBezTo>
                    <a:pt x="8799" y="8258"/>
                    <a:pt x="9019" y="8698"/>
                    <a:pt x="9129" y="8918"/>
                  </a:cubicBezTo>
                  <a:cubicBezTo>
                    <a:pt x="9229" y="9018"/>
                    <a:pt x="9238" y="9210"/>
                    <a:pt x="9322" y="9326"/>
                  </a:cubicBezTo>
                  <a:lnTo>
                    <a:pt x="9322" y="9326"/>
                  </a:lnTo>
                  <a:cubicBezTo>
                    <a:pt x="9399" y="9521"/>
                    <a:pt x="9459" y="9745"/>
                    <a:pt x="9459" y="9908"/>
                  </a:cubicBezTo>
                  <a:cubicBezTo>
                    <a:pt x="9459" y="10102"/>
                    <a:pt x="9545" y="10210"/>
                    <a:pt x="9565" y="10309"/>
                  </a:cubicBezTo>
                  <a:lnTo>
                    <a:pt x="9565" y="10309"/>
                  </a:lnTo>
                  <a:cubicBezTo>
                    <a:pt x="9550" y="10166"/>
                    <a:pt x="9500" y="9685"/>
                    <a:pt x="9529" y="9685"/>
                  </a:cubicBezTo>
                  <a:lnTo>
                    <a:pt x="9529" y="9685"/>
                  </a:lnTo>
                  <a:cubicBezTo>
                    <a:pt x="9536" y="9685"/>
                    <a:pt x="9549" y="9718"/>
                    <a:pt x="9569" y="9798"/>
                  </a:cubicBezTo>
                  <a:lnTo>
                    <a:pt x="9569" y="10018"/>
                  </a:lnTo>
                  <a:cubicBezTo>
                    <a:pt x="9569" y="10348"/>
                    <a:pt x="9569" y="10678"/>
                    <a:pt x="9569" y="11008"/>
                  </a:cubicBezTo>
                  <a:cubicBezTo>
                    <a:pt x="9569" y="11115"/>
                    <a:pt x="9569" y="11222"/>
                    <a:pt x="9569" y="11431"/>
                  </a:cubicBezTo>
                  <a:lnTo>
                    <a:pt x="9569" y="11431"/>
                  </a:lnTo>
                  <a:cubicBezTo>
                    <a:pt x="9514" y="11589"/>
                    <a:pt x="9472" y="11737"/>
                    <a:pt x="9462" y="11914"/>
                  </a:cubicBezTo>
                  <a:lnTo>
                    <a:pt x="9462" y="11914"/>
                  </a:lnTo>
                  <a:cubicBezTo>
                    <a:pt x="9424" y="11994"/>
                    <a:pt x="9382" y="12075"/>
                    <a:pt x="9349" y="12108"/>
                  </a:cubicBezTo>
                  <a:cubicBezTo>
                    <a:pt x="9259" y="12197"/>
                    <a:pt x="8950" y="12581"/>
                    <a:pt x="8839" y="12838"/>
                  </a:cubicBezTo>
                  <a:lnTo>
                    <a:pt x="8839" y="12838"/>
                  </a:lnTo>
                  <a:lnTo>
                    <a:pt x="8469" y="13208"/>
                  </a:lnTo>
                  <a:lnTo>
                    <a:pt x="8414" y="13263"/>
                  </a:lnTo>
                  <a:lnTo>
                    <a:pt x="8414" y="13263"/>
                  </a:lnTo>
                  <a:cubicBezTo>
                    <a:pt x="8332" y="13318"/>
                    <a:pt x="8249" y="13373"/>
                    <a:pt x="8139" y="13428"/>
                  </a:cubicBezTo>
                  <a:cubicBezTo>
                    <a:pt x="7809" y="13648"/>
                    <a:pt x="7369" y="13867"/>
                    <a:pt x="7039" y="14087"/>
                  </a:cubicBezTo>
                  <a:cubicBezTo>
                    <a:pt x="6269" y="14527"/>
                    <a:pt x="5609" y="15187"/>
                    <a:pt x="5390" y="16067"/>
                  </a:cubicBezTo>
                  <a:cubicBezTo>
                    <a:pt x="5170" y="16947"/>
                    <a:pt x="5280" y="17937"/>
                    <a:pt x="5829" y="18707"/>
                  </a:cubicBezTo>
                  <a:cubicBezTo>
                    <a:pt x="6269" y="19477"/>
                    <a:pt x="6929" y="20027"/>
                    <a:pt x="7809" y="20357"/>
                  </a:cubicBezTo>
                  <a:cubicBezTo>
                    <a:pt x="8029" y="20384"/>
                    <a:pt x="8256" y="20398"/>
                    <a:pt x="8485" y="20398"/>
                  </a:cubicBezTo>
                  <a:cubicBezTo>
                    <a:pt x="9170" y="20398"/>
                    <a:pt x="9872" y="20274"/>
                    <a:pt x="10449" y="20027"/>
                  </a:cubicBezTo>
                  <a:lnTo>
                    <a:pt x="10339" y="19917"/>
                  </a:lnTo>
                  <a:cubicBezTo>
                    <a:pt x="14079" y="18267"/>
                    <a:pt x="16388" y="14527"/>
                    <a:pt x="16388" y="10458"/>
                  </a:cubicBezTo>
                  <a:cubicBezTo>
                    <a:pt x="16388" y="6498"/>
                    <a:pt x="14189" y="2979"/>
                    <a:pt x="10669" y="1109"/>
                  </a:cubicBezTo>
                  <a:cubicBezTo>
                    <a:pt x="9088" y="390"/>
                    <a:pt x="7366" y="0"/>
                    <a:pt x="562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69" name="Google Shape;1669;p39"/>
            <p:cNvSpPr/>
            <p:nvPr/>
          </p:nvSpPr>
          <p:spPr>
            <a:xfrm>
              <a:off x="4528575" y="2043550"/>
              <a:ext cx="455575" cy="510200"/>
            </a:xfrm>
            <a:custGeom>
              <a:avLst/>
              <a:gdLst/>
              <a:ahLst/>
              <a:cxnLst/>
              <a:rect l="l" t="t" r="r" b="b"/>
              <a:pathLst>
                <a:path w="18223" h="20408" extrusionOk="0">
                  <a:moveTo>
                    <a:pt x="10037" y="7897"/>
                  </a:moveTo>
                  <a:lnTo>
                    <a:pt x="10083" y="7920"/>
                  </a:lnTo>
                  <a:cubicBezTo>
                    <a:pt x="10115" y="7968"/>
                    <a:pt x="10126" y="7988"/>
                    <a:pt x="10122" y="7988"/>
                  </a:cubicBezTo>
                  <a:cubicBezTo>
                    <a:pt x="10117" y="7988"/>
                    <a:pt x="10083" y="7951"/>
                    <a:pt x="10037" y="7897"/>
                  </a:cubicBezTo>
                  <a:close/>
                  <a:moveTo>
                    <a:pt x="10465" y="9114"/>
                  </a:moveTo>
                  <a:cubicBezTo>
                    <a:pt x="10474" y="9169"/>
                    <a:pt x="10494" y="9259"/>
                    <a:pt x="10528" y="9394"/>
                  </a:cubicBezTo>
                  <a:lnTo>
                    <a:pt x="10528" y="9394"/>
                  </a:lnTo>
                  <a:cubicBezTo>
                    <a:pt x="10509" y="9289"/>
                    <a:pt x="10491" y="9188"/>
                    <a:pt x="10465" y="9114"/>
                  </a:cubicBezTo>
                  <a:close/>
                  <a:moveTo>
                    <a:pt x="10528" y="9394"/>
                  </a:moveTo>
                  <a:lnTo>
                    <a:pt x="10528" y="9394"/>
                  </a:lnTo>
                  <a:cubicBezTo>
                    <a:pt x="10554" y="9537"/>
                    <a:pt x="10582" y="9687"/>
                    <a:pt x="10633" y="9790"/>
                  </a:cubicBezTo>
                  <a:cubicBezTo>
                    <a:pt x="10589" y="9628"/>
                    <a:pt x="10554" y="9498"/>
                    <a:pt x="10528" y="9394"/>
                  </a:cubicBezTo>
                  <a:close/>
                  <a:moveTo>
                    <a:pt x="10303" y="11550"/>
                  </a:moveTo>
                  <a:cubicBezTo>
                    <a:pt x="10303" y="11619"/>
                    <a:pt x="10259" y="11689"/>
                    <a:pt x="10198" y="11759"/>
                  </a:cubicBezTo>
                  <a:lnTo>
                    <a:pt x="10198" y="11759"/>
                  </a:lnTo>
                  <a:cubicBezTo>
                    <a:pt x="10213" y="11730"/>
                    <a:pt x="10255" y="11645"/>
                    <a:pt x="10303" y="11550"/>
                  </a:cubicBezTo>
                  <a:close/>
                  <a:moveTo>
                    <a:pt x="9745" y="12445"/>
                  </a:moveTo>
                  <a:cubicBezTo>
                    <a:pt x="9687" y="12507"/>
                    <a:pt x="9665" y="12533"/>
                    <a:pt x="9666" y="12533"/>
                  </a:cubicBezTo>
                  <a:cubicBezTo>
                    <a:pt x="9668" y="12533"/>
                    <a:pt x="9700" y="12500"/>
                    <a:pt x="9745" y="12445"/>
                  </a:cubicBezTo>
                  <a:close/>
                  <a:moveTo>
                    <a:pt x="9777" y="1"/>
                  </a:moveTo>
                  <a:cubicBezTo>
                    <a:pt x="9472" y="1"/>
                    <a:pt x="9166" y="38"/>
                    <a:pt x="8873" y="111"/>
                  </a:cubicBezTo>
                  <a:cubicBezTo>
                    <a:pt x="7993" y="331"/>
                    <a:pt x="7333" y="881"/>
                    <a:pt x="6783" y="1651"/>
                  </a:cubicBezTo>
                  <a:cubicBezTo>
                    <a:pt x="6013" y="3081"/>
                    <a:pt x="6343" y="5610"/>
                    <a:pt x="8103" y="6380"/>
                  </a:cubicBezTo>
                  <a:lnTo>
                    <a:pt x="7993" y="6490"/>
                  </a:lnTo>
                  <a:cubicBezTo>
                    <a:pt x="8323" y="6600"/>
                    <a:pt x="8653" y="6820"/>
                    <a:pt x="8983" y="6930"/>
                  </a:cubicBezTo>
                  <a:lnTo>
                    <a:pt x="9313" y="7260"/>
                  </a:lnTo>
                  <a:cubicBezTo>
                    <a:pt x="9319" y="7264"/>
                    <a:pt x="9324" y="7268"/>
                    <a:pt x="9330" y="7271"/>
                  </a:cubicBezTo>
                  <a:lnTo>
                    <a:pt x="9330" y="7271"/>
                  </a:lnTo>
                  <a:cubicBezTo>
                    <a:pt x="9566" y="7487"/>
                    <a:pt x="9674" y="7526"/>
                    <a:pt x="9863" y="7810"/>
                  </a:cubicBezTo>
                  <a:lnTo>
                    <a:pt x="9863" y="7810"/>
                  </a:lnTo>
                  <a:lnTo>
                    <a:pt x="9973" y="8030"/>
                  </a:lnTo>
                  <a:cubicBezTo>
                    <a:pt x="10126" y="8183"/>
                    <a:pt x="10226" y="8336"/>
                    <a:pt x="10310" y="8527"/>
                  </a:cubicBezTo>
                  <a:lnTo>
                    <a:pt x="10310" y="8527"/>
                  </a:lnTo>
                  <a:cubicBezTo>
                    <a:pt x="10334" y="8646"/>
                    <a:pt x="10413" y="8833"/>
                    <a:pt x="10413" y="9020"/>
                  </a:cubicBezTo>
                  <a:cubicBezTo>
                    <a:pt x="10434" y="9041"/>
                    <a:pt x="10451" y="9074"/>
                    <a:pt x="10465" y="9114"/>
                  </a:cubicBezTo>
                  <a:lnTo>
                    <a:pt x="10465" y="9114"/>
                  </a:lnTo>
                  <a:cubicBezTo>
                    <a:pt x="10457" y="9065"/>
                    <a:pt x="10457" y="9045"/>
                    <a:pt x="10463" y="9045"/>
                  </a:cubicBezTo>
                  <a:lnTo>
                    <a:pt x="10463" y="9045"/>
                  </a:lnTo>
                  <a:cubicBezTo>
                    <a:pt x="10484" y="9045"/>
                    <a:pt x="10574" y="9284"/>
                    <a:pt x="10633" y="9460"/>
                  </a:cubicBezTo>
                  <a:cubicBezTo>
                    <a:pt x="10743" y="9790"/>
                    <a:pt x="10633" y="9790"/>
                    <a:pt x="10633" y="10010"/>
                  </a:cubicBezTo>
                  <a:lnTo>
                    <a:pt x="10633" y="10402"/>
                  </a:lnTo>
                  <a:lnTo>
                    <a:pt x="10633" y="10402"/>
                  </a:lnTo>
                  <a:cubicBezTo>
                    <a:pt x="10603" y="10589"/>
                    <a:pt x="10563" y="10839"/>
                    <a:pt x="10523" y="11000"/>
                  </a:cubicBezTo>
                  <a:cubicBezTo>
                    <a:pt x="10415" y="11216"/>
                    <a:pt x="10306" y="11539"/>
                    <a:pt x="10198" y="11759"/>
                  </a:cubicBezTo>
                  <a:lnTo>
                    <a:pt x="10198" y="11759"/>
                  </a:lnTo>
                  <a:cubicBezTo>
                    <a:pt x="10163" y="11799"/>
                    <a:pt x="10123" y="11839"/>
                    <a:pt x="10083" y="11880"/>
                  </a:cubicBezTo>
                  <a:cubicBezTo>
                    <a:pt x="10034" y="12077"/>
                    <a:pt x="9852" y="12318"/>
                    <a:pt x="9745" y="12445"/>
                  </a:cubicBezTo>
                  <a:lnTo>
                    <a:pt x="9745" y="12445"/>
                  </a:lnTo>
                  <a:cubicBezTo>
                    <a:pt x="9809" y="12377"/>
                    <a:pt x="9917" y="12266"/>
                    <a:pt x="10083" y="12100"/>
                  </a:cubicBezTo>
                  <a:lnTo>
                    <a:pt x="10083" y="12100"/>
                  </a:lnTo>
                  <a:cubicBezTo>
                    <a:pt x="9973" y="12320"/>
                    <a:pt x="9753" y="12540"/>
                    <a:pt x="9533" y="12760"/>
                  </a:cubicBezTo>
                  <a:lnTo>
                    <a:pt x="9423" y="12870"/>
                  </a:lnTo>
                  <a:lnTo>
                    <a:pt x="9423" y="12870"/>
                  </a:lnTo>
                  <a:cubicBezTo>
                    <a:pt x="9151" y="13051"/>
                    <a:pt x="8954" y="13157"/>
                    <a:pt x="8709" y="13312"/>
                  </a:cubicBezTo>
                  <a:lnTo>
                    <a:pt x="8709" y="13312"/>
                  </a:lnTo>
                  <a:cubicBezTo>
                    <a:pt x="8524" y="13327"/>
                    <a:pt x="8414" y="13420"/>
                    <a:pt x="8213" y="13420"/>
                  </a:cubicBezTo>
                  <a:cubicBezTo>
                    <a:pt x="7995" y="13529"/>
                    <a:pt x="7885" y="13530"/>
                    <a:pt x="7667" y="13637"/>
                  </a:cubicBezTo>
                  <a:lnTo>
                    <a:pt x="7667" y="13637"/>
                  </a:lnTo>
                  <a:cubicBezTo>
                    <a:pt x="7796" y="13622"/>
                    <a:pt x="7916" y="13608"/>
                    <a:pt x="7937" y="13608"/>
                  </a:cubicBezTo>
                  <a:cubicBezTo>
                    <a:pt x="7954" y="13608"/>
                    <a:pt x="7913" y="13616"/>
                    <a:pt x="7773" y="13640"/>
                  </a:cubicBezTo>
                  <a:lnTo>
                    <a:pt x="7663" y="13640"/>
                  </a:lnTo>
                  <a:cubicBezTo>
                    <a:pt x="7665" y="13639"/>
                    <a:pt x="7666" y="13638"/>
                    <a:pt x="7667" y="13637"/>
                  </a:cubicBezTo>
                  <a:lnTo>
                    <a:pt x="7667" y="13637"/>
                  </a:lnTo>
                  <a:cubicBezTo>
                    <a:pt x="7661" y="13638"/>
                    <a:pt x="7655" y="13639"/>
                    <a:pt x="7649" y="13640"/>
                  </a:cubicBezTo>
                  <a:lnTo>
                    <a:pt x="6673" y="13640"/>
                  </a:lnTo>
                  <a:cubicBezTo>
                    <a:pt x="6673" y="13640"/>
                    <a:pt x="6013" y="13420"/>
                    <a:pt x="5903" y="13420"/>
                  </a:cubicBezTo>
                  <a:cubicBezTo>
                    <a:pt x="5537" y="13319"/>
                    <a:pt x="5188" y="13272"/>
                    <a:pt x="4858" y="13272"/>
                  </a:cubicBezTo>
                  <a:cubicBezTo>
                    <a:pt x="1236" y="13272"/>
                    <a:pt x="1" y="18910"/>
                    <a:pt x="4034" y="20019"/>
                  </a:cubicBezTo>
                  <a:cubicBezTo>
                    <a:pt x="5041" y="20271"/>
                    <a:pt x="6072" y="20407"/>
                    <a:pt x="7094" y="20407"/>
                  </a:cubicBezTo>
                  <a:cubicBezTo>
                    <a:pt x="8303" y="20407"/>
                    <a:pt x="9500" y="20216"/>
                    <a:pt x="10633" y="19799"/>
                  </a:cubicBezTo>
                  <a:cubicBezTo>
                    <a:pt x="12723" y="19139"/>
                    <a:pt x="14482" y="17709"/>
                    <a:pt x="15692" y="15949"/>
                  </a:cubicBezTo>
                  <a:cubicBezTo>
                    <a:pt x="18002" y="12650"/>
                    <a:pt x="18222" y="8470"/>
                    <a:pt x="16352" y="4950"/>
                  </a:cubicBezTo>
                  <a:cubicBezTo>
                    <a:pt x="15362" y="2861"/>
                    <a:pt x="13603" y="1321"/>
                    <a:pt x="11513" y="441"/>
                  </a:cubicBezTo>
                  <a:cubicBezTo>
                    <a:pt x="11000" y="148"/>
                    <a:pt x="10388" y="1"/>
                    <a:pt x="977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70" name="Google Shape;1670;p39"/>
            <p:cNvSpPr/>
            <p:nvPr/>
          </p:nvSpPr>
          <p:spPr>
            <a:xfrm>
              <a:off x="3889725" y="2043350"/>
              <a:ext cx="409725" cy="509925"/>
            </a:xfrm>
            <a:custGeom>
              <a:avLst/>
              <a:gdLst/>
              <a:ahLst/>
              <a:cxnLst/>
              <a:rect l="l" t="t" r="r" b="b"/>
              <a:pathLst>
                <a:path w="16389" h="20397" extrusionOk="0">
                  <a:moveTo>
                    <a:pt x="8864" y="8323"/>
                  </a:moveTo>
                  <a:lnTo>
                    <a:pt x="8910" y="8368"/>
                  </a:lnTo>
                  <a:cubicBezTo>
                    <a:pt x="8949" y="8426"/>
                    <a:pt x="8963" y="8450"/>
                    <a:pt x="8962" y="8450"/>
                  </a:cubicBezTo>
                  <a:cubicBezTo>
                    <a:pt x="8959" y="8450"/>
                    <a:pt x="8918" y="8396"/>
                    <a:pt x="8864" y="8323"/>
                  </a:cubicBezTo>
                  <a:close/>
                  <a:moveTo>
                    <a:pt x="9565" y="10307"/>
                  </a:moveTo>
                  <a:cubicBezTo>
                    <a:pt x="9568" y="10321"/>
                    <a:pt x="9570" y="10334"/>
                    <a:pt x="9570" y="10348"/>
                  </a:cubicBezTo>
                  <a:cubicBezTo>
                    <a:pt x="9570" y="10348"/>
                    <a:pt x="9568" y="10333"/>
                    <a:pt x="9565" y="10307"/>
                  </a:cubicBezTo>
                  <a:close/>
                  <a:moveTo>
                    <a:pt x="9350" y="11998"/>
                  </a:moveTo>
                  <a:cubicBezTo>
                    <a:pt x="9350" y="12068"/>
                    <a:pt x="9215" y="12317"/>
                    <a:pt x="9204" y="12317"/>
                  </a:cubicBezTo>
                  <a:cubicBezTo>
                    <a:pt x="9197" y="12317"/>
                    <a:pt x="9230" y="12237"/>
                    <a:pt x="9350" y="11998"/>
                  </a:cubicBezTo>
                  <a:close/>
                  <a:moveTo>
                    <a:pt x="8580" y="13098"/>
                  </a:moveTo>
                  <a:cubicBezTo>
                    <a:pt x="8557" y="13120"/>
                    <a:pt x="8530" y="13142"/>
                    <a:pt x="8501" y="13165"/>
                  </a:cubicBezTo>
                  <a:lnTo>
                    <a:pt x="8501" y="13165"/>
                  </a:lnTo>
                  <a:cubicBezTo>
                    <a:pt x="8548" y="13125"/>
                    <a:pt x="8580" y="13098"/>
                    <a:pt x="8580" y="13098"/>
                  </a:cubicBezTo>
                  <a:close/>
                  <a:moveTo>
                    <a:pt x="5627" y="0"/>
                  </a:moveTo>
                  <a:cubicBezTo>
                    <a:pt x="4704" y="0"/>
                    <a:pt x="3776" y="110"/>
                    <a:pt x="2860" y="339"/>
                  </a:cubicBezTo>
                  <a:cubicBezTo>
                    <a:pt x="991" y="889"/>
                    <a:pt x="1" y="2759"/>
                    <a:pt x="441" y="4628"/>
                  </a:cubicBezTo>
                  <a:cubicBezTo>
                    <a:pt x="909" y="6126"/>
                    <a:pt x="2332" y="7145"/>
                    <a:pt x="3830" y="7145"/>
                  </a:cubicBezTo>
                  <a:cubicBezTo>
                    <a:pt x="4093" y="7145"/>
                    <a:pt x="4358" y="7114"/>
                    <a:pt x="4620" y="7048"/>
                  </a:cubicBezTo>
                  <a:lnTo>
                    <a:pt x="5172" y="6864"/>
                  </a:lnTo>
                  <a:lnTo>
                    <a:pt x="5172" y="6864"/>
                  </a:lnTo>
                  <a:cubicBezTo>
                    <a:pt x="5079" y="6872"/>
                    <a:pt x="4982" y="6877"/>
                    <a:pt x="4930" y="6877"/>
                  </a:cubicBezTo>
                  <a:cubicBezTo>
                    <a:pt x="4852" y="6877"/>
                    <a:pt x="4877" y="6865"/>
                    <a:pt x="5170" y="6828"/>
                  </a:cubicBezTo>
                  <a:lnTo>
                    <a:pt x="5280" y="6828"/>
                  </a:lnTo>
                  <a:lnTo>
                    <a:pt x="5172" y="6864"/>
                  </a:lnTo>
                  <a:lnTo>
                    <a:pt x="5172" y="6864"/>
                  </a:lnTo>
                  <a:cubicBezTo>
                    <a:pt x="5357" y="6850"/>
                    <a:pt x="5524" y="6828"/>
                    <a:pt x="5280" y="6828"/>
                  </a:cubicBezTo>
                  <a:lnTo>
                    <a:pt x="6380" y="6828"/>
                  </a:lnTo>
                  <a:cubicBezTo>
                    <a:pt x="6600" y="6828"/>
                    <a:pt x="6918" y="6926"/>
                    <a:pt x="6779" y="6926"/>
                  </a:cubicBezTo>
                  <a:cubicBezTo>
                    <a:pt x="6710" y="6926"/>
                    <a:pt x="6527" y="6902"/>
                    <a:pt x="6160" y="6828"/>
                  </a:cubicBezTo>
                  <a:lnTo>
                    <a:pt x="6160" y="6828"/>
                  </a:lnTo>
                  <a:lnTo>
                    <a:pt x="6600" y="6938"/>
                  </a:lnTo>
                  <a:cubicBezTo>
                    <a:pt x="6820" y="7012"/>
                    <a:pt x="7040" y="7085"/>
                    <a:pt x="7260" y="7158"/>
                  </a:cubicBezTo>
                  <a:lnTo>
                    <a:pt x="7260" y="7158"/>
                  </a:lnTo>
                  <a:lnTo>
                    <a:pt x="7700" y="7378"/>
                  </a:lnTo>
                  <a:lnTo>
                    <a:pt x="7920" y="7488"/>
                  </a:lnTo>
                  <a:lnTo>
                    <a:pt x="7920" y="7488"/>
                  </a:lnTo>
                  <a:cubicBezTo>
                    <a:pt x="8360" y="7818"/>
                    <a:pt x="8360" y="7818"/>
                    <a:pt x="8580" y="8038"/>
                  </a:cubicBezTo>
                  <a:lnTo>
                    <a:pt x="8690" y="8148"/>
                  </a:lnTo>
                  <a:lnTo>
                    <a:pt x="8690" y="8148"/>
                  </a:lnTo>
                  <a:cubicBezTo>
                    <a:pt x="8800" y="8258"/>
                    <a:pt x="9020" y="8698"/>
                    <a:pt x="9130" y="8918"/>
                  </a:cubicBezTo>
                  <a:cubicBezTo>
                    <a:pt x="9230" y="9018"/>
                    <a:pt x="9239" y="9210"/>
                    <a:pt x="9323" y="9326"/>
                  </a:cubicBezTo>
                  <a:lnTo>
                    <a:pt x="9323" y="9326"/>
                  </a:lnTo>
                  <a:cubicBezTo>
                    <a:pt x="9399" y="9521"/>
                    <a:pt x="9460" y="9745"/>
                    <a:pt x="9460" y="9908"/>
                  </a:cubicBezTo>
                  <a:lnTo>
                    <a:pt x="9460" y="10018"/>
                  </a:lnTo>
                  <a:cubicBezTo>
                    <a:pt x="9460" y="10348"/>
                    <a:pt x="9460" y="10678"/>
                    <a:pt x="9460" y="11008"/>
                  </a:cubicBezTo>
                  <a:cubicBezTo>
                    <a:pt x="9460" y="11118"/>
                    <a:pt x="9460" y="11228"/>
                    <a:pt x="9460" y="11448"/>
                  </a:cubicBezTo>
                  <a:cubicBezTo>
                    <a:pt x="9460" y="11448"/>
                    <a:pt x="9547" y="10753"/>
                    <a:pt x="9566" y="10753"/>
                  </a:cubicBezTo>
                  <a:cubicBezTo>
                    <a:pt x="9568" y="10753"/>
                    <a:pt x="9570" y="10763"/>
                    <a:pt x="9570" y="10788"/>
                  </a:cubicBezTo>
                  <a:cubicBezTo>
                    <a:pt x="9570" y="10898"/>
                    <a:pt x="9570" y="11008"/>
                    <a:pt x="9570" y="11118"/>
                  </a:cubicBezTo>
                  <a:cubicBezTo>
                    <a:pt x="9486" y="11369"/>
                    <a:pt x="9466" y="11557"/>
                    <a:pt x="9413" y="11778"/>
                  </a:cubicBezTo>
                  <a:lnTo>
                    <a:pt x="9413" y="11778"/>
                  </a:lnTo>
                  <a:cubicBezTo>
                    <a:pt x="9370" y="11878"/>
                    <a:pt x="9292" y="12055"/>
                    <a:pt x="9240" y="12108"/>
                  </a:cubicBezTo>
                  <a:cubicBezTo>
                    <a:pt x="9150" y="12197"/>
                    <a:pt x="8840" y="12581"/>
                    <a:pt x="8729" y="12838"/>
                  </a:cubicBezTo>
                  <a:lnTo>
                    <a:pt x="8729" y="12838"/>
                  </a:lnTo>
                  <a:lnTo>
                    <a:pt x="8360" y="13208"/>
                  </a:lnTo>
                  <a:lnTo>
                    <a:pt x="8250" y="13318"/>
                  </a:lnTo>
                  <a:cubicBezTo>
                    <a:pt x="8215" y="13352"/>
                    <a:pt x="8188" y="13380"/>
                    <a:pt x="8168" y="13402"/>
                  </a:cubicBezTo>
                  <a:lnTo>
                    <a:pt x="8168" y="13402"/>
                  </a:lnTo>
                  <a:cubicBezTo>
                    <a:pt x="8158" y="13410"/>
                    <a:pt x="8148" y="13419"/>
                    <a:pt x="8140" y="13428"/>
                  </a:cubicBezTo>
                  <a:cubicBezTo>
                    <a:pt x="7700" y="13648"/>
                    <a:pt x="7370" y="13867"/>
                    <a:pt x="6930" y="14087"/>
                  </a:cubicBezTo>
                  <a:cubicBezTo>
                    <a:pt x="6160" y="14417"/>
                    <a:pt x="5500" y="15187"/>
                    <a:pt x="5280" y="16067"/>
                  </a:cubicBezTo>
                  <a:cubicBezTo>
                    <a:pt x="5060" y="16947"/>
                    <a:pt x="5170" y="17937"/>
                    <a:pt x="5610" y="18707"/>
                  </a:cubicBezTo>
                  <a:cubicBezTo>
                    <a:pt x="6050" y="19477"/>
                    <a:pt x="6820" y="20027"/>
                    <a:pt x="7700" y="20357"/>
                  </a:cubicBezTo>
                  <a:cubicBezTo>
                    <a:pt x="7908" y="20383"/>
                    <a:pt x="8121" y="20396"/>
                    <a:pt x="8337" y="20396"/>
                  </a:cubicBezTo>
                  <a:cubicBezTo>
                    <a:pt x="9035" y="20396"/>
                    <a:pt x="9751" y="20253"/>
                    <a:pt x="10340" y="19917"/>
                  </a:cubicBezTo>
                  <a:cubicBezTo>
                    <a:pt x="14079" y="18267"/>
                    <a:pt x="16389" y="14527"/>
                    <a:pt x="16389" y="10458"/>
                  </a:cubicBezTo>
                  <a:cubicBezTo>
                    <a:pt x="16389" y="6498"/>
                    <a:pt x="14189" y="2979"/>
                    <a:pt x="10670" y="1109"/>
                  </a:cubicBezTo>
                  <a:cubicBezTo>
                    <a:pt x="9089" y="390"/>
                    <a:pt x="7367" y="0"/>
                    <a:pt x="562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71" name="Google Shape;1671;p39"/>
            <p:cNvSpPr/>
            <p:nvPr/>
          </p:nvSpPr>
          <p:spPr>
            <a:xfrm>
              <a:off x="3197725" y="2043550"/>
              <a:ext cx="455550" cy="510200"/>
            </a:xfrm>
            <a:custGeom>
              <a:avLst/>
              <a:gdLst/>
              <a:ahLst/>
              <a:cxnLst/>
              <a:rect l="l" t="t" r="r" b="b"/>
              <a:pathLst>
                <a:path w="18222" h="20408" extrusionOk="0">
                  <a:moveTo>
                    <a:pt x="10465" y="9114"/>
                  </a:moveTo>
                  <a:cubicBezTo>
                    <a:pt x="10474" y="9169"/>
                    <a:pt x="10494" y="9259"/>
                    <a:pt x="10528" y="9394"/>
                  </a:cubicBezTo>
                  <a:lnTo>
                    <a:pt x="10528" y="9394"/>
                  </a:lnTo>
                  <a:cubicBezTo>
                    <a:pt x="10509" y="9289"/>
                    <a:pt x="10491" y="9188"/>
                    <a:pt x="10465" y="9114"/>
                  </a:cubicBezTo>
                  <a:close/>
                  <a:moveTo>
                    <a:pt x="10528" y="9394"/>
                  </a:moveTo>
                  <a:cubicBezTo>
                    <a:pt x="10554" y="9537"/>
                    <a:pt x="10581" y="9687"/>
                    <a:pt x="10632" y="9790"/>
                  </a:cubicBezTo>
                  <a:cubicBezTo>
                    <a:pt x="10588" y="9628"/>
                    <a:pt x="10554" y="9498"/>
                    <a:pt x="10528" y="9394"/>
                  </a:cubicBezTo>
                  <a:close/>
                  <a:moveTo>
                    <a:pt x="10302" y="11550"/>
                  </a:moveTo>
                  <a:cubicBezTo>
                    <a:pt x="10302" y="11619"/>
                    <a:pt x="10258" y="11689"/>
                    <a:pt x="10198" y="11759"/>
                  </a:cubicBezTo>
                  <a:lnTo>
                    <a:pt x="10198" y="11759"/>
                  </a:lnTo>
                  <a:cubicBezTo>
                    <a:pt x="10213" y="11730"/>
                    <a:pt x="10255" y="11645"/>
                    <a:pt x="10302" y="11550"/>
                  </a:cubicBezTo>
                  <a:close/>
                  <a:moveTo>
                    <a:pt x="9745" y="12445"/>
                  </a:moveTo>
                  <a:lnTo>
                    <a:pt x="9745" y="12445"/>
                  </a:lnTo>
                  <a:cubicBezTo>
                    <a:pt x="9687" y="12507"/>
                    <a:pt x="9665" y="12533"/>
                    <a:pt x="9666" y="12533"/>
                  </a:cubicBezTo>
                  <a:cubicBezTo>
                    <a:pt x="9667" y="12533"/>
                    <a:pt x="9699" y="12500"/>
                    <a:pt x="9745" y="12445"/>
                  </a:cubicBezTo>
                  <a:close/>
                  <a:moveTo>
                    <a:pt x="9777" y="1"/>
                  </a:moveTo>
                  <a:cubicBezTo>
                    <a:pt x="9471" y="1"/>
                    <a:pt x="9166" y="38"/>
                    <a:pt x="8873" y="111"/>
                  </a:cubicBezTo>
                  <a:cubicBezTo>
                    <a:pt x="7993" y="331"/>
                    <a:pt x="7333" y="881"/>
                    <a:pt x="6783" y="1651"/>
                  </a:cubicBezTo>
                  <a:cubicBezTo>
                    <a:pt x="6013" y="3081"/>
                    <a:pt x="6343" y="5610"/>
                    <a:pt x="8103" y="6380"/>
                  </a:cubicBezTo>
                  <a:lnTo>
                    <a:pt x="7993" y="6490"/>
                  </a:lnTo>
                  <a:cubicBezTo>
                    <a:pt x="8323" y="6600"/>
                    <a:pt x="8653" y="6820"/>
                    <a:pt x="8983" y="6930"/>
                  </a:cubicBezTo>
                  <a:lnTo>
                    <a:pt x="9313" y="7260"/>
                  </a:lnTo>
                  <a:cubicBezTo>
                    <a:pt x="9318" y="7264"/>
                    <a:pt x="9324" y="7268"/>
                    <a:pt x="9329" y="7271"/>
                  </a:cubicBezTo>
                  <a:lnTo>
                    <a:pt x="9329" y="7271"/>
                  </a:lnTo>
                  <a:cubicBezTo>
                    <a:pt x="9566" y="7487"/>
                    <a:pt x="9673" y="7526"/>
                    <a:pt x="9863" y="7810"/>
                  </a:cubicBezTo>
                  <a:lnTo>
                    <a:pt x="9973" y="8030"/>
                  </a:lnTo>
                  <a:cubicBezTo>
                    <a:pt x="10126" y="8183"/>
                    <a:pt x="10226" y="8336"/>
                    <a:pt x="10309" y="8527"/>
                  </a:cubicBezTo>
                  <a:lnTo>
                    <a:pt x="10309" y="8527"/>
                  </a:lnTo>
                  <a:cubicBezTo>
                    <a:pt x="10333" y="8646"/>
                    <a:pt x="10412" y="8833"/>
                    <a:pt x="10412" y="9020"/>
                  </a:cubicBezTo>
                  <a:cubicBezTo>
                    <a:pt x="10433" y="9041"/>
                    <a:pt x="10450" y="9074"/>
                    <a:pt x="10465" y="9114"/>
                  </a:cubicBezTo>
                  <a:lnTo>
                    <a:pt x="10465" y="9114"/>
                  </a:lnTo>
                  <a:cubicBezTo>
                    <a:pt x="10456" y="9065"/>
                    <a:pt x="10456" y="9045"/>
                    <a:pt x="10463" y="9045"/>
                  </a:cubicBezTo>
                  <a:cubicBezTo>
                    <a:pt x="10484" y="9045"/>
                    <a:pt x="10574" y="9284"/>
                    <a:pt x="10632" y="9460"/>
                  </a:cubicBezTo>
                  <a:cubicBezTo>
                    <a:pt x="10742" y="9790"/>
                    <a:pt x="10632" y="9790"/>
                    <a:pt x="10632" y="10010"/>
                  </a:cubicBezTo>
                  <a:lnTo>
                    <a:pt x="10632" y="10402"/>
                  </a:lnTo>
                  <a:lnTo>
                    <a:pt x="10632" y="10402"/>
                  </a:lnTo>
                  <a:cubicBezTo>
                    <a:pt x="10603" y="10589"/>
                    <a:pt x="10563" y="10839"/>
                    <a:pt x="10522" y="11000"/>
                  </a:cubicBezTo>
                  <a:cubicBezTo>
                    <a:pt x="10414" y="11216"/>
                    <a:pt x="10306" y="11539"/>
                    <a:pt x="10198" y="11759"/>
                  </a:cubicBezTo>
                  <a:lnTo>
                    <a:pt x="10198" y="11759"/>
                  </a:lnTo>
                  <a:cubicBezTo>
                    <a:pt x="10163" y="11799"/>
                    <a:pt x="10123" y="11839"/>
                    <a:pt x="10083" y="11880"/>
                  </a:cubicBezTo>
                  <a:cubicBezTo>
                    <a:pt x="10033" y="12077"/>
                    <a:pt x="9851" y="12318"/>
                    <a:pt x="9745" y="12445"/>
                  </a:cubicBezTo>
                  <a:lnTo>
                    <a:pt x="9745" y="12445"/>
                  </a:lnTo>
                  <a:cubicBezTo>
                    <a:pt x="9809" y="12377"/>
                    <a:pt x="9916" y="12266"/>
                    <a:pt x="10083" y="12100"/>
                  </a:cubicBezTo>
                  <a:lnTo>
                    <a:pt x="10083" y="12100"/>
                  </a:lnTo>
                  <a:cubicBezTo>
                    <a:pt x="9973" y="12320"/>
                    <a:pt x="9753" y="12540"/>
                    <a:pt x="9533" y="12760"/>
                  </a:cubicBezTo>
                  <a:lnTo>
                    <a:pt x="9423" y="12870"/>
                  </a:lnTo>
                  <a:lnTo>
                    <a:pt x="9423" y="12870"/>
                  </a:lnTo>
                  <a:cubicBezTo>
                    <a:pt x="9151" y="13051"/>
                    <a:pt x="8954" y="13157"/>
                    <a:pt x="8709" y="13312"/>
                  </a:cubicBezTo>
                  <a:lnTo>
                    <a:pt x="8709" y="13312"/>
                  </a:lnTo>
                  <a:cubicBezTo>
                    <a:pt x="8523" y="13327"/>
                    <a:pt x="8414" y="13420"/>
                    <a:pt x="8213" y="13420"/>
                  </a:cubicBezTo>
                  <a:cubicBezTo>
                    <a:pt x="7994" y="13529"/>
                    <a:pt x="7884" y="13530"/>
                    <a:pt x="7667" y="13637"/>
                  </a:cubicBezTo>
                  <a:lnTo>
                    <a:pt x="7667" y="13637"/>
                  </a:lnTo>
                  <a:cubicBezTo>
                    <a:pt x="7795" y="13622"/>
                    <a:pt x="7915" y="13608"/>
                    <a:pt x="7937" y="13608"/>
                  </a:cubicBezTo>
                  <a:cubicBezTo>
                    <a:pt x="7953" y="13608"/>
                    <a:pt x="7912" y="13616"/>
                    <a:pt x="7773" y="13640"/>
                  </a:cubicBezTo>
                  <a:lnTo>
                    <a:pt x="7663" y="13640"/>
                  </a:lnTo>
                  <a:cubicBezTo>
                    <a:pt x="7664" y="13639"/>
                    <a:pt x="7666" y="13638"/>
                    <a:pt x="7667" y="13637"/>
                  </a:cubicBezTo>
                  <a:lnTo>
                    <a:pt x="7667" y="13637"/>
                  </a:lnTo>
                  <a:cubicBezTo>
                    <a:pt x="7661" y="13638"/>
                    <a:pt x="7655" y="13639"/>
                    <a:pt x="7649" y="13640"/>
                  </a:cubicBezTo>
                  <a:lnTo>
                    <a:pt x="6673" y="13640"/>
                  </a:lnTo>
                  <a:cubicBezTo>
                    <a:pt x="6673" y="13640"/>
                    <a:pt x="6013" y="13420"/>
                    <a:pt x="5903" y="13420"/>
                  </a:cubicBezTo>
                  <a:cubicBezTo>
                    <a:pt x="5536" y="13319"/>
                    <a:pt x="5187" y="13272"/>
                    <a:pt x="4858" y="13272"/>
                  </a:cubicBezTo>
                  <a:cubicBezTo>
                    <a:pt x="1235" y="13272"/>
                    <a:pt x="0" y="18910"/>
                    <a:pt x="4033" y="20019"/>
                  </a:cubicBezTo>
                  <a:cubicBezTo>
                    <a:pt x="5041" y="20271"/>
                    <a:pt x="6071" y="20407"/>
                    <a:pt x="7093" y="20407"/>
                  </a:cubicBezTo>
                  <a:cubicBezTo>
                    <a:pt x="8303" y="20407"/>
                    <a:pt x="9500" y="20216"/>
                    <a:pt x="10632" y="19799"/>
                  </a:cubicBezTo>
                  <a:cubicBezTo>
                    <a:pt x="12722" y="19139"/>
                    <a:pt x="14482" y="17709"/>
                    <a:pt x="15692" y="15949"/>
                  </a:cubicBezTo>
                  <a:cubicBezTo>
                    <a:pt x="18002" y="12650"/>
                    <a:pt x="18222" y="8470"/>
                    <a:pt x="16352" y="4950"/>
                  </a:cubicBezTo>
                  <a:cubicBezTo>
                    <a:pt x="15362" y="2861"/>
                    <a:pt x="13602" y="1321"/>
                    <a:pt x="11512" y="441"/>
                  </a:cubicBezTo>
                  <a:cubicBezTo>
                    <a:pt x="10999" y="148"/>
                    <a:pt x="10388" y="1"/>
                    <a:pt x="977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72" name="Google Shape;1672;p39"/>
            <p:cNvSpPr/>
            <p:nvPr/>
          </p:nvSpPr>
          <p:spPr>
            <a:xfrm>
              <a:off x="2558875" y="2043350"/>
              <a:ext cx="412475" cy="509975"/>
            </a:xfrm>
            <a:custGeom>
              <a:avLst/>
              <a:gdLst/>
              <a:ahLst/>
              <a:cxnLst/>
              <a:rect l="l" t="t" r="r" b="b"/>
              <a:pathLst>
                <a:path w="16499" h="20399" extrusionOk="0">
                  <a:moveTo>
                    <a:pt x="8757" y="8138"/>
                  </a:moveTo>
                  <a:cubicBezTo>
                    <a:pt x="8771" y="8144"/>
                    <a:pt x="8785" y="8148"/>
                    <a:pt x="8799" y="8148"/>
                  </a:cubicBezTo>
                  <a:cubicBezTo>
                    <a:pt x="8799" y="8163"/>
                    <a:pt x="8805" y="8183"/>
                    <a:pt x="8815" y="8208"/>
                  </a:cubicBezTo>
                  <a:lnTo>
                    <a:pt x="8815" y="8208"/>
                  </a:lnTo>
                  <a:cubicBezTo>
                    <a:pt x="8796" y="8185"/>
                    <a:pt x="8776" y="8161"/>
                    <a:pt x="8757" y="8138"/>
                  </a:cubicBezTo>
                  <a:close/>
                  <a:moveTo>
                    <a:pt x="9178" y="8695"/>
                  </a:moveTo>
                  <a:cubicBezTo>
                    <a:pt x="9181" y="8695"/>
                    <a:pt x="9199" y="8728"/>
                    <a:pt x="9239" y="8808"/>
                  </a:cubicBezTo>
                  <a:lnTo>
                    <a:pt x="9307" y="9012"/>
                  </a:lnTo>
                  <a:lnTo>
                    <a:pt x="9307" y="9012"/>
                  </a:lnTo>
                  <a:cubicBezTo>
                    <a:pt x="9238" y="8851"/>
                    <a:pt x="9172" y="8695"/>
                    <a:pt x="9178" y="8695"/>
                  </a:cubicBezTo>
                  <a:close/>
                  <a:moveTo>
                    <a:pt x="9459" y="11998"/>
                  </a:moveTo>
                  <a:cubicBezTo>
                    <a:pt x="9459" y="12068"/>
                    <a:pt x="9370" y="12317"/>
                    <a:pt x="9362" y="12317"/>
                  </a:cubicBezTo>
                  <a:cubicBezTo>
                    <a:pt x="9358" y="12317"/>
                    <a:pt x="9380" y="12237"/>
                    <a:pt x="9459" y="11998"/>
                  </a:cubicBezTo>
                  <a:close/>
                  <a:moveTo>
                    <a:pt x="5657" y="0"/>
                  </a:moveTo>
                  <a:cubicBezTo>
                    <a:pt x="4717" y="0"/>
                    <a:pt x="3775" y="110"/>
                    <a:pt x="2860" y="339"/>
                  </a:cubicBezTo>
                  <a:cubicBezTo>
                    <a:pt x="1100" y="889"/>
                    <a:pt x="0" y="2759"/>
                    <a:pt x="550" y="4628"/>
                  </a:cubicBezTo>
                  <a:cubicBezTo>
                    <a:pt x="1018" y="6126"/>
                    <a:pt x="2441" y="7145"/>
                    <a:pt x="3939" y="7145"/>
                  </a:cubicBezTo>
                  <a:cubicBezTo>
                    <a:pt x="4202" y="7145"/>
                    <a:pt x="4467" y="7114"/>
                    <a:pt x="4730" y="7048"/>
                  </a:cubicBezTo>
                  <a:lnTo>
                    <a:pt x="5281" y="6864"/>
                  </a:lnTo>
                  <a:lnTo>
                    <a:pt x="5281" y="6864"/>
                  </a:lnTo>
                  <a:cubicBezTo>
                    <a:pt x="5188" y="6872"/>
                    <a:pt x="5091" y="6877"/>
                    <a:pt x="5039" y="6877"/>
                  </a:cubicBezTo>
                  <a:cubicBezTo>
                    <a:pt x="4962" y="6877"/>
                    <a:pt x="4986" y="6865"/>
                    <a:pt x="5280" y="6828"/>
                  </a:cubicBezTo>
                  <a:lnTo>
                    <a:pt x="5390" y="6828"/>
                  </a:lnTo>
                  <a:lnTo>
                    <a:pt x="5281" y="6864"/>
                  </a:lnTo>
                  <a:lnTo>
                    <a:pt x="5281" y="6864"/>
                  </a:lnTo>
                  <a:cubicBezTo>
                    <a:pt x="5466" y="6850"/>
                    <a:pt x="5634" y="6828"/>
                    <a:pt x="5390" y="6828"/>
                  </a:cubicBezTo>
                  <a:lnTo>
                    <a:pt x="6380" y="6828"/>
                  </a:lnTo>
                  <a:cubicBezTo>
                    <a:pt x="6600" y="6828"/>
                    <a:pt x="6966" y="6926"/>
                    <a:pt x="6828" y="6926"/>
                  </a:cubicBezTo>
                  <a:cubicBezTo>
                    <a:pt x="6758" y="6926"/>
                    <a:pt x="6563" y="6902"/>
                    <a:pt x="6160" y="6828"/>
                  </a:cubicBezTo>
                  <a:lnTo>
                    <a:pt x="6160" y="6828"/>
                  </a:lnTo>
                  <a:lnTo>
                    <a:pt x="6600" y="6938"/>
                  </a:lnTo>
                  <a:cubicBezTo>
                    <a:pt x="6898" y="7013"/>
                    <a:pt x="7145" y="7087"/>
                    <a:pt x="7377" y="7162"/>
                  </a:cubicBezTo>
                  <a:lnTo>
                    <a:pt x="7377" y="7162"/>
                  </a:lnTo>
                  <a:lnTo>
                    <a:pt x="7809" y="7378"/>
                  </a:lnTo>
                  <a:lnTo>
                    <a:pt x="8139" y="7598"/>
                  </a:lnTo>
                  <a:lnTo>
                    <a:pt x="8149" y="7603"/>
                  </a:lnTo>
                  <a:lnTo>
                    <a:pt x="8149" y="7603"/>
                  </a:lnTo>
                  <a:cubicBezTo>
                    <a:pt x="8389" y="7822"/>
                    <a:pt x="8484" y="7847"/>
                    <a:pt x="8579" y="8038"/>
                  </a:cubicBezTo>
                  <a:lnTo>
                    <a:pt x="8889" y="8348"/>
                  </a:lnTo>
                  <a:lnTo>
                    <a:pt x="8889" y="8348"/>
                  </a:lnTo>
                  <a:cubicBezTo>
                    <a:pt x="8995" y="8527"/>
                    <a:pt x="9166" y="8771"/>
                    <a:pt x="9239" y="8918"/>
                  </a:cubicBezTo>
                  <a:cubicBezTo>
                    <a:pt x="9239" y="8991"/>
                    <a:pt x="9288" y="9114"/>
                    <a:pt x="9354" y="9220"/>
                  </a:cubicBezTo>
                  <a:lnTo>
                    <a:pt x="9354" y="9220"/>
                  </a:lnTo>
                  <a:cubicBezTo>
                    <a:pt x="9375" y="9434"/>
                    <a:pt x="9472" y="9714"/>
                    <a:pt x="9569" y="9908"/>
                  </a:cubicBezTo>
                  <a:cubicBezTo>
                    <a:pt x="9569" y="9943"/>
                    <a:pt x="9569" y="9981"/>
                    <a:pt x="9569" y="10018"/>
                  </a:cubicBezTo>
                  <a:cubicBezTo>
                    <a:pt x="9679" y="10348"/>
                    <a:pt x="9679" y="10678"/>
                    <a:pt x="9569" y="11008"/>
                  </a:cubicBezTo>
                  <a:cubicBezTo>
                    <a:pt x="9569" y="11118"/>
                    <a:pt x="9569" y="11228"/>
                    <a:pt x="9569" y="11448"/>
                  </a:cubicBezTo>
                  <a:cubicBezTo>
                    <a:pt x="9569" y="11448"/>
                    <a:pt x="9638" y="11174"/>
                    <a:pt x="9679" y="10970"/>
                  </a:cubicBezTo>
                  <a:lnTo>
                    <a:pt x="9679" y="10970"/>
                  </a:lnTo>
                  <a:cubicBezTo>
                    <a:pt x="9679" y="11019"/>
                    <a:pt x="9679" y="11068"/>
                    <a:pt x="9679" y="11118"/>
                  </a:cubicBezTo>
                  <a:cubicBezTo>
                    <a:pt x="9679" y="11410"/>
                    <a:pt x="9593" y="11617"/>
                    <a:pt x="9496" y="11890"/>
                  </a:cubicBezTo>
                  <a:lnTo>
                    <a:pt x="9496" y="11890"/>
                  </a:lnTo>
                  <a:cubicBezTo>
                    <a:pt x="9444" y="11978"/>
                    <a:pt x="9385" y="12072"/>
                    <a:pt x="9349" y="12108"/>
                  </a:cubicBezTo>
                  <a:cubicBezTo>
                    <a:pt x="9349" y="12218"/>
                    <a:pt x="8799" y="12768"/>
                    <a:pt x="8799" y="12988"/>
                  </a:cubicBezTo>
                  <a:cubicBezTo>
                    <a:pt x="8758" y="13028"/>
                    <a:pt x="8723" y="13064"/>
                    <a:pt x="8689" y="13098"/>
                  </a:cubicBezTo>
                  <a:lnTo>
                    <a:pt x="8689" y="13098"/>
                  </a:lnTo>
                  <a:cubicBezTo>
                    <a:pt x="8688" y="13099"/>
                    <a:pt x="8661" y="13126"/>
                    <a:pt x="8621" y="13165"/>
                  </a:cubicBezTo>
                  <a:lnTo>
                    <a:pt x="8621" y="13165"/>
                  </a:lnTo>
                  <a:cubicBezTo>
                    <a:pt x="8644" y="13143"/>
                    <a:pt x="8666" y="13121"/>
                    <a:pt x="8688" y="13099"/>
                  </a:cubicBezTo>
                  <a:lnTo>
                    <a:pt x="8688" y="13099"/>
                  </a:lnTo>
                  <a:cubicBezTo>
                    <a:pt x="8649" y="13138"/>
                    <a:pt x="8614" y="13173"/>
                    <a:pt x="8579" y="13208"/>
                  </a:cubicBezTo>
                  <a:lnTo>
                    <a:pt x="8575" y="13210"/>
                  </a:lnTo>
                  <a:lnTo>
                    <a:pt x="8575" y="13210"/>
                  </a:lnTo>
                  <a:cubicBezTo>
                    <a:pt x="8592" y="13194"/>
                    <a:pt x="8607" y="13178"/>
                    <a:pt x="8621" y="13165"/>
                  </a:cubicBezTo>
                  <a:lnTo>
                    <a:pt x="8621" y="13165"/>
                  </a:lnTo>
                  <a:cubicBezTo>
                    <a:pt x="8605" y="13181"/>
                    <a:pt x="8588" y="13196"/>
                    <a:pt x="8570" y="13212"/>
                  </a:cubicBezTo>
                  <a:lnTo>
                    <a:pt x="8570" y="13212"/>
                  </a:lnTo>
                  <a:lnTo>
                    <a:pt x="8359" y="13318"/>
                  </a:lnTo>
                  <a:cubicBezTo>
                    <a:pt x="8333" y="13352"/>
                    <a:pt x="8314" y="13380"/>
                    <a:pt x="8299" y="13402"/>
                  </a:cubicBezTo>
                  <a:lnTo>
                    <a:pt x="8299" y="13402"/>
                  </a:lnTo>
                  <a:cubicBezTo>
                    <a:pt x="8283" y="13410"/>
                    <a:pt x="8267" y="13419"/>
                    <a:pt x="8249" y="13428"/>
                  </a:cubicBezTo>
                  <a:cubicBezTo>
                    <a:pt x="7919" y="13648"/>
                    <a:pt x="7479" y="13867"/>
                    <a:pt x="7040" y="14087"/>
                  </a:cubicBezTo>
                  <a:cubicBezTo>
                    <a:pt x="6270" y="14527"/>
                    <a:pt x="5720" y="15187"/>
                    <a:pt x="5500" y="16067"/>
                  </a:cubicBezTo>
                  <a:cubicBezTo>
                    <a:pt x="5280" y="16947"/>
                    <a:pt x="5390" y="17937"/>
                    <a:pt x="5830" y="18707"/>
                  </a:cubicBezTo>
                  <a:cubicBezTo>
                    <a:pt x="6270" y="19477"/>
                    <a:pt x="7040" y="20027"/>
                    <a:pt x="7919" y="20357"/>
                  </a:cubicBezTo>
                  <a:cubicBezTo>
                    <a:pt x="8139" y="20384"/>
                    <a:pt x="8359" y="20398"/>
                    <a:pt x="8579" y="20398"/>
                  </a:cubicBezTo>
                  <a:cubicBezTo>
                    <a:pt x="9239" y="20398"/>
                    <a:pt x="9899" y="20274"/>
                    <a:pt x="10559" y="20027"/>
                  </a:cubicBezTo>
                  <a:lnTo>
                    <a:pt x="10449" y="19917"/>
                  </a:lnTo>
                  <a:cubicBezTo>
                    <a:pt x="14079" y="18267"/>
                    <a:pt x="16499" y="14527"/>
                    <a:pt x="16499" y="10458"/>
                  </a:cubicBezTo>
                  <a:cubicBezTo>
                    <a:pt x="16389" y="6498"/>
                    <a:pt x="14299" y="2979"/>
                    <a:pt x="10779" y="1109"/>
                  </a:cubicBezTo>
                  <a:cubicBezTo>
                    <a:pt x="9198" y="390"/>
                    <a:pt x="7430" y="0"/>
                    <a:pt x="56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3" name="Google Shape;1673;p39"/>
            <p:cNvSpPr/>
            <p:nvPr/>
          </p:nvSpPr>
          <p:spPr>
            <a:xfrm>
              <a:off x="1866850" y="2043550"/>
              <a:ext cx="455575" cy="510200"/>
            </a:xfrm>
            <a:custGeom>
              <a:avLst/>
              <a:gdLst/>
              <a:ahLst/>
              <a:cxnLst/>
              <a:rect l="l" t="t" r="r" b="b"/>
              <a:pathLst>
                <a:path w="18223" h="20408" extrusionOk="0">
                  <a:moveTo>
                    <a:pt x="10037" y="7897"/>
                  </a:moveTo>
                  <a:lnTo>
                    <a:pt x="10083" y="7920"/>
                  </a:lnTo>
                  <a:cubicBezTo>
                    <a:pt x="10115" y="7968"/>
                    <a:pt x="10126" y="7988"/>
                    <a:pt x="10122" y="7988"/>
                  </a:cubicBezTo>
                  <a:cubicBezTo>
                    <a:pt x="10117" y="7988"/>
                    <a:pt x="10083" y="7951"/>
                    <a:pt x="10037" y="7897"/>
                  </a:cubicBezTo>
                  <a:close/>
                  <a:moveTo>
                    <a:pt x="10465" y="9114"/>
                  </a:moveTo>
                  <a:cubicBezTo>
                    <a:pt x="10475" y="9169"/>
                    <a:pt x="10495" y="9259"/>
                    <a:pt x="10529" y="9394"/>
                  </a:cubicBezTo>
                  <a:lnTo>
                    <a:pt x="10529" y="9394"/>
                  </a:lnTo>
                  <a:cubicBezTo>
                    <a:pt x="10510" y="9289"/>
                    <a:pt x="10491" y="9188"/>
                    <a:pt x="10465" y="9114"/>
                  </a:cubicBezTo>
                  <a:close/>
                  <a:moveTo>
                    <a:pt x="10529" y="9394"/>
                  </a:moveTo>
                  <a:cubicBezTo>
                    <a:pt x="10554" y="9537"/>
                    <a:pt x="10582" y="9687"/>
                    <a:pt x="10633" y="9790"/>
                  </a:cubicBezTo>
                  <a:cubicBezTo>
                    <a:pt x="10589" y="9628"/>
                    <a:pt x="10555" y="9498"/>
                    <a:pt x="10529" y="9394"/>
                  </a:cubicBezTo>
                  <a:close/>
                  <a:moveTo>
                    <a:pt x="10303" y="11550"/>
                  </a:moveTo>
                  <a:cubicBezTo>
                    <a:pt x="10303" y="11619"/>
                    <a:pt x="10259" y="11689"/>
                    <a:pt x="10198" y="11759"/>
                  </a:cubicBezTo>
                  <a:lnTo>
                    <a:pt x="10198" y="11759"/>
                  </a:lnTo>
                  <a:cubicBezTo>
                    <a:pt x="10213" y="11730"/>
                    <a:pt x="10256" y="11645"/>
                    <a:pt x="10303" y="11550"/>
                  </a:cubicBezTo>
                  <a:close/>
                  <a:moveTo>
                    <a:pt x="9745" y="12445"/>
                  </a:moveTo>
                  <a:cubicBezTo>
                    <a:pt x="9688" y="12507"/>
                    <a:pt x="9665" y="12533"/>
                    <a:pt x="9666" y="12533"/>
                  </a:cubicBezTo>
                  <a:cubicBezTo>
                    <a:pt x="9668" y="12533"/>
                    <a:pt x="9700" y="12500"/>
                    <a:pt x="9745" y="12445"/>
                  </a:cubicBezTo>
                  <a:close/>
                  <a:moveTo>
                    <a:pt x="9778" y="1"/>
                  </a:moveTo>
                  <a:cubicBezTo>
                    <a:pt x="9472" y="1"/>
                    <a:pt x="9167" y="38"/>
                    <a:pt x="8873" y="111"/>
                  </a:cubicBezTo>
                  <a:cubicBezTo>
                    <a:pt x="7993" y="331"/>
                    <a:pt x="7333" y="881"/>
                    <a:pt x="6783" y="1651"/>
                  </a:cubicBezTo>
                  <a:cubicBezTo>
                    <a:pt x="6014" y="3081"/>
                    <a:pt x="6343" y="5610"/>
                    <a:pt x="8103" y="6380"/>
                  </a:cubicBezTo>
                  <a:lnTo>
                    <a:pt x="7993" y="6490"/>
                  </a:lnTo>
                  <a:cubicBezTo>
                    <a:pt x="8323" y="6600"/>
                    <a:pt x="8653" y="6820"/>
                    <a:pt x="8983" y="6930"/>
                  </a:cubicBezTo>
                  <a:lnTo>
                    <a:pt x="9313" y="7260"/>
                  </a:lnTo>
                  <a:cubicBezTo>
                    <a:pt x="9319" y="7264"/>
                    <a:pt x="9324" y="7268"/>
                    <a:pt x="9330" y="7271"/>
                  </a:cubicBezTo>
                  <a:lnTo>
                    <a:pt x="9330" y="7271"/>
                  </a:lnTo>
                  <a:cubicBezTo>
                    <a:pt x="9566" y="7487"/>
                    <a:pt x="9674" y="7526"/>
                    <a:pt x="9863" y="7810"/>
                  </a:cubicBezTo>
                  <a:lnTo>
                    <a:pt x="9973" y="8030"/>
                  </a:lnTo>
                  <a:cubicBezTo>
                    <a:pt x="10126" y="8183"/>
                    <a:pt x="10226" y="8336"/>
                    <a:pt x="10310" y="8527"/>
                  </a:cubicBezTo>
                  <a:lnTo>
                    <a:pt x="10310" y="8527"/>
                  </a:lnTo>
                  <a:cubicBezTo>
                    <a:pt x="10334" y="8646"/>
                    <a:pt x="10413" y="8833"/>
                    <a:pt x="10413" y="9020"/>
                  </a:cubicBezTo>
                  <a:cubicBezTo>
                    <a:pt x="10434" y="9041"/>
                    <a:pt x="10451" y="9074"/>
                    <a:pt x="10465" y="9114"/>
                  </a:cubicBezTo>
                  <a:lnTo>
                    <a:pt x="10465" y="9114"/>
                  </a:lnTo>
                  <a:cubicBezTo>
                    <a:pt x="10457" y="9065"/>
                    <a:pt x="10457" y="9045"/>
                    <a:pt x="10463" y="9045"/>
                  </a:cubicBezTo>
                  <a:cubicBezTo>
                    <a:pt x="10484" y="9045"/>
                    <a:pt x="10574" y="9284"/>
                    <a:pt x="10633" y="9460"/>
                  </a:cubicBezTo>
                  <a:cubicBezTo>
                    <a:pt x="10743" y="9790"/>
                    <a:pt x="10633" y="9790"/>
                    <a:pt x="10633" y="10010"/>
                  </a:cubicBezTo>
                  <a:lnTo>
                    <a:pt x="10633" y="10402"/>
                  </a:lnTo>
                  <a:lnTo>
                    <a:pt x="10633" y="10402"/>
                  </a:lnTo>
                  <a:cubicBezTo>
                    <a:pt x="10604" y="10589"/>
                    <a:pt x="10563" y="10839"/>
                    <a:pt x="10523" y="11000"/>
                  </a:cubicBezTo>
                  <a:cubicBezTo>
                    <a:pt x="10415" y="11216"/>
                    <a:pt x="10307" y="11539"/>
                    <a:pt x="10198" y="11759"/>
                  </a:cubicBezTo>
                  <a:lnTo>
                    <a:pt x="10198" y="11759"/>
                  </a:lnTo>
                  <a:cubicBezTo>
                    <a:pt x="10164" y="11799"/>
                    <a:pt x="10123" y="11839"/>
                    <a:pt x="10083" y="11880"/>
                  </a:cubicBezTo>
                  <a:cubicBezTo>
                    <a:pt x="10034" y="12077"/>
                    <a:pt x="9852" y="12318"/>
                    <a:pt x="9745" y="12445"/>
                  </a:cubicBezTo>
                  <a:lnTo>
                    <a:pt x="9745" y="12445"/>
                  </a:lnTo>
                  <a:cubicBezTo>
                    <a:pt x="9810" y="12377"/>
                    <a:pt x="9917" y="12266"/>
                    <a:pt x="10083" y="12100"/>
                  </a:cubicBezTo>
                  <a:lnTo>
                    <a:pt x="10083" y="12100"/>
                  </a:lnTo>
                  <a:cubicBezTo>
                    <a:pt x="9973" y="12320"/>
                    <a:pt x="9753" y="12540"/>
                    <a:pt x="9533" y="12760"/>
                  </a:cubicBezTo>
                  <a:lnTo>
                    <a:pt x="9423" y="12870"/>
                  </a:lnTo>
                  <a:lnTo>
                    <a:pt x="9423" y="12870"/>
                  </a:lnTo>
                  <a:cubicBezTo>
                    <a:pt x="9152" y="13051"/>
                    <a:pt x="8955" y="13157"/>
                    <a:pt x="8709" y="13312"/>
                  </a:cubicBezTo>
                  <a:lnTo>
                    <a:pt x="8709" y="13312"/>
                  </a:lnTo>
                  <a:cubicBezTo>
                    <a:pt x="8524" y="13327"/>
                    <a:pt x="8415" y="13420"/>
                    <a:pt x="8213" y="13420"/>
                  </a:cubicBezTo>
                  <a:cubicBezTo>
                    <a:pt x="7995" y="13529"/>
                    <a:pt x="7885" y="13530"/>
                    <a:pt x="7668" y="13637"/>
                  </a:cubicBezTo>
                  <a:lnTo>
                    <a:pt x="7668" y="13637"/>
                  </a:lnTo>
                  <a:cubicBezTo>
                    <a:pt x="7796" y="13622"/>
                    <a:pt x="7916" y="13608"/>
                    <a:pt x="7937" y="13608"/>
                  </a:cubicBezTo>
                  <a:cubicBezTo>
                    <a:pt x="7954" y="13608"/>
                    <a:pt x="7913" y="13616"/>
                    <a:pt x="7773" y="13640"/>
                  </a:cubicBezTo>
                  <a:lnTo>
                    <a:pt x="7663" y="13640"/>
                  </a:lnTo>
                  <a:cubicBezTo>
                    <a:pt x="7665" y="13639"/>
                    <a:pt x="7666" y="13638"/>
                    <a:pt x="7668" y="13637"/>
                  </a:cubicBezTo>
                  <a:lnTo>
                    <a:pt x="7668" y="13637"/>
                  </a:lnTo>
                  <a:cubicBezTo>
                    <a:pt x="7662" y="13638"/>
                    <a:pt x="7656" y="13639"/>
                    <a:pt x="7650" y="13640"/>
                  </a:cubicBezTo>
                  <a:lnTo>
                    <a:pt x="6673" y="13640"/>
                  </a:lnTo>
                  <a:cubicBezTo>
                    <a:pt x="6673" y="13640"/>
                    <a:pt x="6014" y="13420"/>
                    <a:pt x="5904" y="13420"/>
                  </a:cubicBezTo>
                  <a:cubicBezTo>
                    <a:pt x="5537" y="13319"/>
                    <a:pt x="5188" y="13272"/>
                    <a:pt x="4859" y="13272"/>
                  </a:cubicBezTo>
                  <a:cubicBezTo>
                    <a:pt x="1236" y="13272"/>
                    <a:pt x="1" y="18910"/>
                    <a:pt x="4034" y="20019"/>
                  </a:cubicBezTo>
                  <a:cubicBezTo>
                    <a:pt x="5041" y="20271"/>
                    <a:pt x="6072" y="20407"/>
                    <a:pt x="7094" y="20407"/>
                  </a:cubicBezTo>
                  <a:cubicBezTo>
                    <a:pt x="8303" y="20407"/>
                    <a:pt x="9500" y="20216"/>
                    <a:pt x="10633" y="19799"/>
                  </a:cubicBezTo>
                  <a:cubicBezTo>
                    <a:pt x="12723" y="19139"/>
                    <a:pt x="14483" y="17709"/>
                    <a:pt x="15693" y="15949"/>
                  </a:cubicBezTo>
                  <a:cubicBezTo>
                    <a:pt x="18002" y="12650"/>
                    <a:pt x="18222" y="8470"/>
                    <a:pt x="16352" y="4950"/>
                  </a:cubicBezTo>
                  <a:cubicBezTo>
                    <a:pt x="15363" y="2861"/>
                    <a:pt x="13603" y="1321"/>
                    <a:pt x="11513" y="441"/>
                  </a:cubicBezTo>
                  <a:cubicBezTo>
                    <a:pt x="11000" y="148"/>
                    <a:pt x="10389" y="1"/>
                    <a:pt x="977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74" name="Google Shape;1674;p39"/>
            <p:cNvSpPr/>
            <p:nvPr/>
          </p:nvSpPr>
          <p:spPr>
            <a:xfrm>
              <a:off x="1228000" y="2043350"/>
              <a:ext cx="409750" cy="509975"/>
            </a:xfrm>
            <a:custGeom>
              <a:avLst/>
              <a:gdLst/>
              <a:ahLst/>
              <a:cxnLst/>
              <a:rect l="l" t="t" r="r" b="b"/>
              <a:pathLst>
                <a:path w="16390" h="20399" extrusionOk="0">
                  <a:moveTo>
                    <a:pt x="8864" y="8323"/>
                  </a:moveTo>
                  <a:lnTo>
                    <a:pt x="8910" y="8368"/>
                  </a:lnTo>
                  <a:cubicBezTo>
                    <a:pt x="8949" y="8426"/>
                    <a:pt x="8964" y="8450"/>
                    <a:pt x="8962" y="8450"/>
                  </a:cubicBezTo>
                  <a:cubicBezTo>
                    <a:pt x="8959" y="8450"/>
                    <a:pt x="8918" y="8396"/>
                    <a:pt x="8864" y="8323"/>
                  </a:cubicBezTo>
                  <a:close/>
                  <a:moveTo>
                    <a:pt x="9566" y="10309"/>
                  </a:moveTo>
                  <a:cubicBezTo>
                    <a:pt x="9568" y="10333"/>
                    <a:pt x="9570" y="10348"/>
                    <a:pt x="9570" y="10348"/>
                  </a:cubicBezTo>
                  <a:cubicBezTo>
                    <a:pt x="9570" y="10335"/>
                    <a:pt x="9568" y="10322"/>
                    <a:pt x="9566" y="10309"/>
                  </a:cubicBezTo>
                  <a:close/>
                  <a:moveTo>
                    <a:pt x="9676" y="10753"/>
                  </a:moveTo>
                  <a:cubicBezTo>
                    <a:pt x="9678" y="10753"/>
                    <a:pt x="9680" y="10763"/>
                    <a:pt x="9680" y="10788"/>
                  </a:cubicBezTo>
                  <a:cubicBezTo>
                    <a:pt x="9680" y="10898"/>
                    <a:pt x="9680" y="11008"/>
                    <a:pt x="9680" y="11118"/>
                  </a:cubicBezTo>
                  <a:cubicBezTo>
                    <a:pt x="9643" y="11229"/>
                    <a:pt x="9606" y="11327"/>
                    <a:pt x="9573" y="11421"/>
                  </a:cubicBezTo>
                  <a:lnTo>
                    <a:pt x="9573" y="11421"/>
                  </a:lnTo>
                  <a:cubicBezTo>
                    <a:pt x="9589" y="11294"/>
                    <a:pt x="9659" y="10753"/>
                    <a:pt x="9676" y="10753"/>
                  </a:cubicBezTo>
                  <a:close/>
                  <a:moveTo>
                    <a:pt x="9460" y="11998"/>
                  </a:moveTo>
                  <a:cubicBezTo>
                    <a:pt x="9460" y="12068"/>
                    <a:pt x="9326" y="12317"/>
                    <a:pt x="9314" y="12317"/>
                  </a:cubicBezTo>
                  <a:cubicBezTo>
                    <a:pt x="9307" y="12317"/>
                    <a:pt x="9340" y="12237"/>
                    <a:pt x="9460" y="11998"/>
                  </a:cubicBezTo>
                  <a:close/>
                  <a:moveTo>
                    <a:pt x="5627" y="0"/>
                  </a:moveTo>
                  <a:cubicBezTo>
                    <a:pt x="4704" y="0"/>
                    <a:pt x="3776" y="110"/>
                    <a:pt x="2861" y="339"/>
                  </a:cubicBezTo>
                  <a:cubicBezTo>
                    <a:pt x="991" y="889"/>
                    <a:pt x="1" y="2759"/>
                    <a:pt x="441" y="4628"/>
                  </a:cubicBezTo>
                  <a:cubicBezTo>
                    <a:pt x="909" y="6126"/>
                    <a:pt x="2332" y="7145"/>
                    <a:pt x="3898" y="7145"/>
                  </a:cubicBezTo>
                  <a:cubicBezTo>
                    <a:pt x="4172" y="7145"/>
                    <a:pt x="4451" y="7114"/>
                    <a:pt x="4730" y="7048"/>
                  </a:cubicBezTo>
                  <a:lnTo>
                    <a:pt x="5185" y="6866"/>
                  </a:lnTo>
                  <a:lnTo>
                    <a:pt x="5185" y="6866"/>
                  </a:lnTo>
                  <a:cubicBezTo>
                    <a:pt x="5106" y="6873"/>
                    <a:pt x="5026" y="6877"/>
                    <a:pt x="4979" y="6877"/>
                  </a:cubicBezTo>
                  <a:cubicBezTo>
                    <a:pt x="4901" y="6877"/>
                    <a:pt x="4914" y="6865"/>
                    <a:pt x="5170" y="6828"/>
                  </a:cubicBezTo>
                  <a:lnTo>
                    <a:pt x="5280" y="6828"/>
                  </a:lnTo>
                  <a:lnTo>
                    <a:pt x="5185" y="6866"/>
                  </a:lnTo>
                  <a:lnTo>
                    <a:pt x="5185" y="6866"/>
                  </a:lnTo>
                  <a:cubicBezTo>
                    <a:pt x="5365" y="6852"/>
                    <a:pt x="5535" y="6828"/>
                    <a:pt x="5280" y="6828"/>
                  </a:cubicBezTo>
                  <a:lnTo>
                    <a:pt x="6380" y="6828"/>
                  </a:lnTo>
                  <a:cubicBezTo>
                    <a:pt x="6600" y="6828"/>
                    <a:pt x="6918" y="6926"/>
                    <a:pt x="6779" y="6926"/>
                  </a:cubicBezTo>
                  <a:cubicBezTo>
                    <a:pt x="6710" y="6926"/>
                    <a:pt x="6527" y="6902"/>
                    <a:pt x="6160" y="6828"/>
                  </a:cubicBezTo>
                  <a:lnTo>
                    <a:pt x="6160" y="6828"/>
                  </a:lnTo>
                  <a:lnTo>
                    <a:pt x="6600" y="6938"/>
                  </a:lnTo>
                  <a:cubicBezTo>
                    <a:pt x="6820" y="7012"/>
                    <a:pt x="7040" y="7085"/>
                    <a:pt x="7260" y="7158"/>
                  </a:cubicBezTo>
                  <a:lnTo>
                    <a:pt x="7260" y="7158"/>
                  </a:lnTo>
                  <a:lnTo>
                    <a:pt x="7700" y="7378"/>
                  </a:lnTo>
                  <a:lnTo>
                    <a:pt x="7920" y="7488"/>
                  </a:lnTo>
                  <a:lnTo>
                    <a:pt x="7920" y="7488"/>
                  </a:lnTo>
                  <a:cubicBezTo>
                    <a:pt x="8360" y="7818"/>
                    <a:pt x="8360" y="7818"/>
                    <a:pt x="8580" y="8038"/>
                  </a:cubicBezTo>
                  <a:lnTo>
                    <a:pt x="8690" y="8148"/>
                  </a:lnTo>
                  <a:lnTo>
                    <a:pt x="8690" y="8148"/>
                  </a:lnTo>
                  <a:cubicBezTo>
                    <a:pt x="8800" y="8258"/>
                    <a:pt x="9020" y="8698"/>
                    <a:pt x="9130" y="8918"/>
                  </a:cubicBezTo>
                  <a:cubicBezTo>
                    <a:pt x="9230" y="9018"/>
                    <a:pt x="9239" y="9210"/>
                    <a:pt x="9323" y="9326"/>
                  </a:cubicBezTo>
                  <a:lnTo>
                    <a:pt x="9323" y="9326"/>
                  </a:lnTo>
                  <a:cubicBezTo>
                    <a:pt x="9399" y="9521"/>
                    <a:pt x="9460" y="9745"/>
                    <a:pt x="9460" y="9908"/>
                  </a:cubicBezTo>
                  <a:cubicBezTo>
                    <a:pt x="9460" y="10102"/>
                    <a:pt x="9545" y="10210"/>
                    <a:pt x="9566" y="10309"/>
                  </a:cubicBezTo>
                  <a:lnTo>
                    <a:pt x="9566" y="10309"/>
                  </a:lnTo>
                  <a:cubicBezTo>
                    <a:pt x="9550" y="10166"/>
                    <a:pt x="9501" y="9685"/>
                    <a:pt x="9530" y="9685"/>
                  </a:cubicBezTo>
                  <a:cubicBezTo>
                    <a:pt x="9537" y="9685"/>
                    <a:pt x="9550" y="9718"/>
                    <a:pt x="9570" y="9798"/>
                  </a:cubicBezTo>
                  <a:lnTo>
                    <a:pt x="9570" y="10018"/>
                  </a:lnTo>
                  <a:cubicBezTo>
                    <a:pt x="9570" y="10348"/>
                    <a:pt x="9570" y="10678"/>
                    <a:pt x="9570" y="11008"/>
                  </a:cubicBezTo>
                  <a:cubicBezTo>
                    <a:pt x="9570" y="11115"/>
                    <a:pt x="9570" y="11222"/>
                    <a:pt x="9570" y="11431"/>
                  </a:cubicBezTo>
                  <a:lnTo>
                    <a:pt x="9570" y="11431"/>
                  </a:lnTo>
                  <a:cubicBezTo>
                    <a:pt x="9515" y="11589"/>
                    <a:pt x="9473" y="11737"/>
                    <a:pt x="9462" y="11914"/>
                  </a:cubicBezTo>
                  <a:lnTo>
                    <a:pt x="9462" y="11914"/>
                  </a:lnTo>
                  <a:cubicBezTo>
                    <a:pt x="9425" y="11994"/>
                    <a:pt x="9382" y="12075"/>
                    <a:pt x="9350" y="12108"/>
                  </a:cubicBezTo>
                  <a:cubicBezTo>
                    <a:pt x="9260" y="12197"/>
                    <a:pt x="8950" y="12581"/>
                    <a:pt x="8840" y="12838"/>
                  </a:cubicBezTo>
                  <a:lnTo>
                    <a:pt x="8840" y="12838"/>
                  </a:lnTo>
                  <a:lnTo>
                    <a:pt x="8470" y="13208"/>
                  </a:lnTo>
                  <a:lnTo>
                    <a:pt x="8415" y="13263"/>
                  </a:lnTo>
                  <a:lnTo>
                    <a:pt x="8415" y="13263"/>
                  </a:lnTo>
                  <a:cubicBezTo>
                    <a:pt x="8332" y="13318"/>
                    <a:pt x="8250" y="13373"/>
                    <a:pt x="8140" y="13428"/>
                  </a:cubicBezTo>
                  <a:cubicBezTo>
                    <a:pt x="7810" y="13648"/>
                    <a:pt x="7370" y="13867"/>
                    <a:pt x="7040" y="14087"/>
                  </a:cubicBezTo>
                  <a:cubicBezTo>
                    <a:pt x="6270" y="14527"/>
                    <a:pt x="5610" y="15187"/>
                    <a:pt x="5390" y="16067"/>
                  </a:cubicBezTo>
                  <a:cubicBezTo>
                    <a:pt x="5170" y="16947"/>
                    <a:pt x="5280" y="17937"/>
                    <a:pt x="5830" y="18707"/>
                  </a:cubicBezTo>
                  <a:cubicBezTo>
                    <a:pt x="6270" y="19477"/>
                    <a:pt x="6930" y="20027"/>
                    <a:pt x="7810" y="20357"/>
                  </a:cubicBezTo>
                  <a:cubicBezTo>
                    <a:pt x="8030" y="20384"/>
                    <a:pt x="8257" y="20398"/>
                    <a:pt x="8485" y="20398"/>
                  </a:cubicBezTo>
                  <a:cubicBezTo>
                    <a:pt x="9171" y="20398"/>
                    <a:pt x="9872" y="20274"/>
                    <a:pt x="10450" y="20027"/>
                  </a:cubicBezTo>
                  <a:lnTo>
                    <a:pt x="10340" y="19917"/>
                  </a:lnTo>
                  <a:cubicBezTo>
                    <a:pt x="14079" y="18267"/>
                    <a:pt x="16389" y="14527"/>
                    <a:pt x="16389" y="10458"/>
                  </a:cubicBezTo>
                  <a:cubicBezTo>
                    <a:pt x="16389" y="6498"/>
                    <a:pt x="14189" y="2979"/>
                    <a:pt x="10670" y="1109"/>
                  </a:cubicBezTo>
                  <a:cubicBezTo>
                    <a:pt x="9089" y="390"/>
                    <a:pt x="7367" y="0"/>
                    <a:pt x="562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75" name="Google Shape;1675;p39"/>
            <p:cNvSpPr/>
            <p:nvPr/>
          </p:nvSpPr>
          <p:spPr>
            <a:xfrm>
              <a:off x="536000" y="2043550"/>
              <a:ext cx="455550" cy="510200"/>
            </a:xfrm>
            <a:custGeom>
              <a:avLst/>
              <a:gdLst/>
              <a:ahLst/>
              <a:cxnLst/>
              <a:rect l="l" t="t" r="r" b="b"/>
              <a:pathLst>
                <a:path w="18222" h="20408" extrusionOk="0">
                  <a:moveTo>
                    <a:pt x="10037" y="7897"/>
                  </a:moveTo>
                  <a:lnTo>
                    <a:pt x="10083" y="7920"/>
                  </a:lnTo>
                  <a:cubicBezTo>
                    <a:pt x="10115" y="7968"/>
                    <a:pt x="10126" y="7988"/>
                    <a:pt x="10122" y="7988"/>
                  </a:cubicBezTo>
                  <a:cubicBezTo>
                    <a:pt x="10116" y="7988"/>
                    <a:pt x="10083" y="7951"/>
                    <a:pt x="10037" y="7897"/>
                  </a:cubicBezTo>
                  <a:close/>
                  <a:moveTo>
                    <a:pt x="10465" y="9114"/>
                  </a:moveTo>
                  <a:lnTo>
                    <a:pt x="10465" y="9114"/>
                  </a:lnTo>
                  <a:cubicBezTo>
                    <a:pt x="10474" y="9169"/>
                    <a:pt x="10494" y="9259"/>
                    <a:pt x="10528" y="9394"/>
                  </a:cubicBezTo>
                  <a:lnTo>
                    <a:pt x="10528" y="9394"/>
                  </a:lnTo>
                  <a:cubicBezTo>
                    <a:pt x="10509" y="9289"/>
                    <a:pt x="10491" y="9188"/>
                    <a:pt x="10465" y="9114"/>
                  </a:cubicBezTo>
                  <a:close/>
                  <a:moveTo>
                    <a:pt x="10528" y="9394"/>
                  </a:moveTo>
                  <a:cubicBezTo>
                    <a:pt x="10554" y="9537"/>
                    <a:pt x="10581" y="9687"/>
                    <a:pt x="10633" y="9790"/>
                  </a:cubicBezTo>
                  <a:cubicBezTo>
                    <a:pt x="10588" y="9628"/>
                    <a:pt x="10554" y="9498"/>
                    <a:pt x="10528" y="9394"/>
                  </a:cubicBezTo>
                  <a:close/>
                  <a:moveTo>
                    <a:pt x="10303" y="11550"/>
                  </a:moveTo>
                  <a:cubicBezTo>
                    <a:pt x="10303" y="11619"/>
                    <a:pt x="10258" y="11689"/>
                    <a:pt x="10198" y="11759"/>
                  </a:cubicBezTo>
                  <a:lnTo>
                    <a:pt x="10198" y="11759"/>
                  </a:lnTo>
                  <a:cubicBezTo>
                    <a:pt x="10213" y="11730"/>
                    <a:pt x="10255" y="11645"/>
                    <a:pt x="10303" y="11550"/>
                  </a:cubicBezTo>
                  <a:close/>
                  <a:moveTo>
                    <a:pt x="9745" y="12445"/>
                  </a:moveTo>
                  <a:cubicBezTo>
                    <a:pt x="9687" y="12507"/>
                    <a:pt x="9665" y="12533"/>
                    <a:pt x="9666" y="12533"/>
                  </a:cubicBezTo>
                  <a:cubicBezTo>
                    <a:pt x="9668" y="12533"/>
                    <a:pt x="9699" y="12500"/>
                    <a:pt x="9745" y="12445"/>
                  </a:cubicBezTo>
                  <a:close/>
                  <a:moveTo>
                    <a:pt x="9777" y="1"/>
                  </a:moveTo>
                  <a:cubicBezTo>
                    <a:pt x="9472" y="1"/>
                    <a:pt x="9166" y="38"/>
                    <a:pt x="8873" y="111"/>
                  </a:cubicBezTo>
                  <a:cubicBezTo>
                    <a:pt x="7993" y="331"/>
                    <a:pt x="7333" y="881"/>
                    <a:pt x="6783" y="1651"/>
                  </a:cubicBezTo>
                  <a:cubicBezTo>
                    <a:pt x="6013" y="3081"/>
                    <a:pt x="6343" y="5610"/>
                    <a:pt x="8103" y="6380"/>
                  </a:cubicBezTo>
                  <a:lnTo>
                    <a:pt x="7993" y="6490"/>
                  </a:lnTo>
                  <a:cubicBezTo>
                    <a:pt x="8323" y="6600"/>
                    <a:pt x="8653" y="6820"/>
                    <a:pt x="8983" y="6930"/>
                  </a:cubicBezTo>
                  <a:lnTo>
                    <a:pt x="9313" y="7260"/>
                  </a:lnTo>
                  <a:cubicBezTo>
                    <a:pt x="9318" y="7264"/>
                    <a:pt x="9324" y="7268"/>
                    <a:pt x="9329" y="7271"/>
                  </a:cubicBezTo>
                  <a:lnTo>
                    <a:pt x="9329" y="7271"/>
                  </a:lnTo>
                  <a:cubicBezTo>
                    <a:pt x="9566" y="7487"/>
                    <a:pt x="9674" y="7526"/>
                    <a:pt x="9863" y="7810"/>
                  </a:cubicBezTo>
                  <a:lnTo>
                    <a:pt x="9973" y="8030"/>
                  </a:lnTo>
                  <a:cubicBezTo>
                    <a:pt x="10126" y="8183"/>
                    <a:pt x="10226" y="8336"/>
                    <a:pt x="10309" y="8527"/>
                  </a:cubicBezTo>
                  <a:lnTo>
                    <a:pt x="10309" y="8527"/>
                  </a:lnTo>
                  <a:cubicBezTo>
                    <a:pt x="10333" y="8646"/>
                    <a:pt x="10413" y="8833"/>
                    <a:pt x="10413" y="9020"/>
                  </a:cubicBezTo>
                  <a:cubicBezTo>
                    <a:pt x="10434" y="9041"/>
                    <a:pt x="10450" y="9074"/>
                    <a:pt x="10465" y="9114"/>
                  </a:cubicBezTo>
                  <a:lnTo>
                    <a:pt x="10465" y="9114"/>
                  </a:lnTo>
                  <a:cubicBezTo>
                    <a:pt x="10456" y="9065"/>
                    <a:pt x="10457" y="9045"/>
                    <a:pt x="10463" y="9045"/>
                  </a:cubicBezTo>
                  <a:cubicBezTo>
                    <a:pt x="10484" y="9045"/>
                    <a:pt x="10574" y="9284"/>
                    <a:pt x="10633" y="9460"/>
                  </a:cubicBezTo>
                  <a:cubicBezTo>
                    <a:pt x="10743" y="9790"/>
                    <a:pt x="10633" y="9790"/>
                    <a:pt x="10633" y="10010"/>
                  </a:cubicBezTo>
                  <a:lnTo>
                    <a:pt x="10633" y="10402"/>
                  </a:lnTo>
                  <a:lnTo>
                    <a:pt x="10633" y="10402"/>
                  </a:lnTo>
                  <a:cubicBezTo>
                    <a:pt x="10603" y="10589"/>
                    <a:pt x="10563" y="10839"/>
                    <a:pt x="10523" y="11000"/>
                  </a:cubicBezTo>
                  <a:cubicBezTo>
                    <a:pt x="10414" y="11216"/>
                    <a:pt x="10306" y="11539"/>
                    <a:pt x="10198" y="11759"/>
                  </a:cubicBezTo>
                  <a:lnTo>
                    <a:pt x="10198" y="11759"/>
                  </a:lnTo>
                  <a:cubicBezTo>
                    <a:pt x="10163" y="11799"/>
                    <a:pt x="10123" y="11839"/>
                    <a:pt x="10083" y="11880"/>
                  </a:cubicBezTo>
                  <a:cubicBezTo>
                    <a:pt x="10033" y="12077"/>
                    <a:pt x="9852" y="12318"/>
                    <a:pt x="9745" y="12445"/>
                  </a:cubicBezTo>
                  <a:lnTo>
                    <a:pt x="9745" y="12445"/>
                  </a:lnTo>
                  <a:cubicBezTo>
                    <a:pt x="9809" y="12377"/>
                    <a:pt x="9916" y="12266"/>
                    <a:pt x="10083" y="12100"/>
                  </a:cubicBezTo>
                  <a:lnTo>
                    <a:pt x="10083" y="12100"/>
                  </a:lnTo>
                  <a:cubicBezTo>
                    <a:pt x="9973" y="12320"/>
                    <a:pt x="9753" y="12540"/>
                    <a:pt x="9533" y="12760"/>
                  </a:cubicBezTo>
                  <a:lnTo>
                    <a:pt x="9423" y="12870"/>
                  </a:lnTo>
                  <a:lnTo>
                    <a:pt x="9423" y="12870"/>
                  </a:lnTo>
                  <a:cubicBezTo>
                    <a:pt x="9151" y="13051"/>
                    <a:pt x="8954" y="13157"/>
                    <a:pt x="8709" y="13312"/>
                  </a:cubicBezTo>
                  <a:lnTo>
                    <a:pt x="8709" y="13312"/>
                  </a:lnTo>
                  <a:cubicBezTo>
                    <a:pt x="8523" y="13327"/>
                    <a:pt x="8414" y="13420"/>
                    <a:pt x="8213" y="13420"/>
                  </a:cubicBezTo>
                  <a:cubicBezTo>
                    <a:pt x="7994" y="13529"/>
                    <a:pt x="7884" y="13530"/>
                    <a:pt x="7667" y="13637"/>
                  </a:cubicBezTo>
                  <a:lnTo>
                    <a:pt x="7667" y="13637"/>
                  </a:lnTo>
                  <a:cubicBezTo>
                    <a:pt x="7796" y="13622"/>
                    <a:pt x="7916" y="13608"/>
                    <a:pt x="7937" y="13608"/>
                  </a:cubicBezTo>
                  <a:cubicBezTo>
                    <a:pt x="7954" y="13608"/>
                    <a:pt x="7912" y="13616"/>
                    <a:pt x="7773" y="13640"/>
                  </a:cubicBezTo>
                  <a:lnTo>
                    <a:pt x="7663" y="13640"/>
                  </a:lnTo>
                  <a:cubicBezTo>
                    <a:pt x="7664" y="13639"/>
                    <a:pt x="7666" y="13638"/>
                    <a:pt x="7667" y="13637"/>
                  </a:cubicBezTo>
                  <a:lnTo>
                    <a:pt x="7667" y="13637"/>
                  </a:lnTo>
                  <a:cubicBezTo>
                    <a:pt x="7661" y="13638"/>
                    <a:pt x="7655" y="13639"/>
                    <a:pt x="7649" y="13640"/>
                  </a:cubicBezTo>
                  <a:lnTo>
                    <a:pt x="6673" y="13640"/>
                  </a:lnTo>
                  <a:cubicBezTo>
                    <a:pt x="6673" y="13640"/>
                    <a:pt x="6013" y="13420"/>
                    <a:pt x="5903" y="13420"/>
                  </a:cubicBezTo>
                  <a:cubicBezTo>
                    <a:pt x="5537" y="13319"/>
                    <a:pt x="5187" y="13272"/>
                    <a:pt x="4858" y="13272"/>
                  </a:cubicBezTo>
                  <a:cubicBezTo>
                    <a:pt x="1235" y="13272"/>
                    <a:pt x="0" y="18910"/>
                    <a:pt x="4033" y="20019"/>
                  </a:cubicBezTo>
                  <a:cubicBezTo>
                    <a:pt x="5041" y="20271"/>
                    <a:pt x="6072" y="20407"/>
                    <a:pt x="7094" y="20407"/>
                  </a:cubicBezTo>
                  <a:cubicBezTo>
                    <a:pt x="8303" y="20407"/>
                    <a:pt x="9500" y="20216"/>
                    <a:pt x="10633" y="19799"/>
                  </a:cubicBezTo>
                  <a:cubicBezTo>
                    <a:pt x="12722" y="19139"/>
                    <a:pt x="14482" y="17709"/>
                    <a:pt x="15692" y="15949"/>
                  </a:cubicBezTo>
                  <a:cubicBezTo>
                    <a:pt x="18002" y="12650"/>
                    <a:pt x="18222" y="8470"/>
                    <a:pt x="16352" y="4950"/>
                  </a:cubicBezTo>
                  <a:cubicBezTo>
                    <a:pt x="15362" y="2861"/>
                    <a:pt x="13602" y="1321"/>
                    <a:pt x="11513" y="441"/>
                  </a:cubicBezTo>
                  <a:cubicBezTo>
                    <a:pt x="10999" y="148"/>
                    <a:pt x="10388" y="1"/>
                    <a:pt x="977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76" name="Google Shape;1676;p39"/>
            <p:cNvSpPr/>
            <p:nvPr/>
          </p:nvSpPr>
          <p:spPr>
            <a:xfrm>
              <a:off x="238125" y="2527500"/>
              <a:ext cx="409725" cy="509625"/>
            </a:xfrm>
            <a:custGeom>
              <a:avLst/>
              <a:gdLst/>
              <a:ahLst/>
              <a:cxnLst/>
              <a:rect l="l" t="t" r="r" b="b"/>
              <a:pathLst>
                <a:path w="16389" h="20385" extrusionOk="0">
                  <a:moveTo>
                    <a:pt x="7184" y="8074"/>
                  </a:moveTo>
                  <a:cubicBezTo>
                    <a:pt x="7165" y="8074"/>
                    <a:pt x="7039" y="8334"/>
                    <a:pt x="7039" y="8470"/>
                  </a:cubicBezTo>
                  <a:cubicBezTo>
                    <a:pt x="7166" y="8175"/>
                    <a:pt x="7195" y="8074"/>
                    <a:pt x="7184" y="8074"/>
                  </a:cubicBezTo>
                  <a:close/>
                  <a:moveTo>
                    <a:pt x="7039" y="8470"/>
                  </a:moveTo>
                  <a:lnTo>
                    <a:pt x="7039" y="8470"/>
                  </a:lnTo>
                  <a:cubicBezTo>
                    <a:pt x="7006" y="8536"/>
                    <a:pt x="6983" y="8612"/>
                    <a:pt x="6964" y="8695"/>
                  </a:cubicBezTo>
                  <a:lnTo>
                    <a:pt x="6964" y="8695"/>
                  </a:lnTo>
                  <a:cubicBezTo>
                    <a:pt x="6979" y="8650"/>
                    <a:pt x="7003" y="8577"/>
                    <a:pt x="7039" y="8470"/>
                  </a:cubicBezTo>
                  <a:close/>
                  <a:moveTo>
                    <a:pt x="6854" y="9495"/>
                  </a:moveTo>
                  <a:lnTo>
                    <a:pt x="6854" y="9495"/>
                  </a:lnTo>
                  <a:cubicBezTo>
                    <a:pt x="6841" y="9562"/>
                    <a:pt x="6830" y="9609"/>
                    <a:pt x="6824" y="9609"/>
                  </a:cubicBezTo>
                  <a:cubicBezTo>
                    <a:pt x="6821" y="9609"/>
                    <a:pt x="6819" y="9597"/>
                    <a:pt x="6819" y="9570"/>
                  </a:cubicBezTo>
                  <a:cubicBezTo>
                    <a:pt x="6835" y="9539"/>
                    <a:pt x="6846" y="9514"/>
                    <a:pt x="6854" y="9495"/>
                  </a:cubicBezTo>
                  <a:close/>
                  <a:moveTo>
                    <a:pt x="8227" y="12825"/>
                  </a:moveTo>
                  <a:lnTo>
                    <a:pt x="8227" y="12825"/>
                  </a:lnTo>
                  <a:cubicBezTo>
                    <a:pt x="8259" y="12853"/>
                    <a:pt x="8293" y="12881"/>
                    <a:pt x="8325" y="12908"/>
                  </a:cubicBezTo>
                  <a:lnTo>
                    <a:pt x="8325" y="12908"/>
                  </a:lnTo>
                  <a:lnTo>
                    <a:pt x="8249" y="12870"/>
                  </a:lnTo>
                  <a:lnTo>
                    <a:pt x="8227" y="12825"/>
                  </a:lnTo>
                  <a:close/>
                  <a:moveTo>
                    <a:pt x="8671" y="13146"/>
                  </a:moveTo>
                  <a:cubicBezTo>
                    <a:pt x="8676" y="13146"/>
                    <a:pt x="8813" y="13198"/>
                    <a:pt x="8954" y="13251"/>
                  </a:cubicBezTo>
                  <a:lnTo>
                    <a:pt x="8954" y="13251"/>
                  </a:lnTo>
                  <a:cubicBezTo>
                    <a:pt x="8902" y="13234"/>
                    <a:pt x="8851" y="13217"/>
                    <a:pt x="8799" y="13200"/>
                  </a:cubicBezTo>
                  <a:cubicBezTo>
                    <a:pt x="8704" y="13162"/>
                    <a:pt x="8668" y="13146"/>
                    <a:pt x="8671" y="13146"/>
                  </a:cubicBezTo>
                  <a:close/>
                  <a:moveTo>
                    <a:pt x="9610" y="13481"/>
                  </a:moveTo>
                  <a:cubicBezTo>
                    <a:pt x="9679" y="13481"/>
                    <a:pt x="9862" y="13493"/>
                    <a:pt x="10229" y="13529"/>
                  </a:cubicBezTo>
                  <a:lnTo>
                    <a:pt x="10009" y="13529"/>
                  </a:lnTo>
                  <a:cubicBezTo>
                    <a:pt x="9789" y="13529"/>
                    <a:pt x="9471" y="13481"/>
                    <a:pt x="9610" y="13481"/>
                  </a:cubicBezTo>
                  <a:close/>
                  <a:moveTo>
                    <a:pt x="7675" y="1"/>
                  </a:moveTo>
                  <a:cubicBezTo>
                    <a:pt x="7064" y="1"/>
                    <a:pt x="6453" y="148"/>
                    <a:pt x="5939" y="441"/>
                  </a:cubicBezTo>
                  <a:lnTo>
                    <a:pt x="6049" y="441"/>
                  </a:lnTo>
                  <a:cubicBezTo>
                    <a:pt x="2310" y="2091"/>
                    <a:pt x="0" y="5830"/>
                    <a:pt x="0" y="9900"/>
                  </a:cubicBezTo>
                  <a:cubicBezTo>
                    <a:pt x="0" y="13859"/>
                    <a:pt x="2200" y="17489"/>
                    <a:pt x="5719" y="19249"/>
                  </a:cubicBezTo>
                  <a:cubicBezTo>
                    <a:pt x="7252" y="20015"/>
                    <a:pt x="8917" y="20384"/>
                    <a:pt x="10603" y="20384"/>
                  </a:cubicBezTo>
                  <a:cubicBezTo>
                    <a:pt x="11578" y="20384"/>
                    <a:pt x="12561" y="20261"/>
                    <a:pt x="13529" y="20019"/>
                  </a:cubicBezTo>
                  <a:cubicBezTo>
                    <a:pt x="15398" y="19579"/>
                    <a:pt x="16388" y="17599"/>
                    <a:pt x="15948" y="15839"/>
                  </a:cubicBezTo>
                  <a:cubicBezTo>
                    <a:pt x="15486" y="14266"/>
                    <a:pt x="14089" y="13316"/>
                    <a:pt x="12544" y="13316"/>
                  </a:cubicBezTo>
                  <a:cubicBezTo>
                    <a:pt x="12252" y="13316"/>
                    <a:pt x="11955" y="13350"/>
                    <a:pt x="11659" y="13419"/>
                  </a:cubicBezTo>
                  <a:lnTo>
                    <a:pt x="11109" y="13529"/>
                  </a:lnTo>
                  <a:lnTo>
                    <a:pt x="10229" y="13529"/>
                  </a:lnTo>
                  <a:lnTo>
                    <a:pt x="9789" y="13419"/>
                  </a:lnTo>
                  <a:cubicBezTo>
                    <a:pt x="9562" y="13419"/>
                    <a:pt x="9336" y="13368"/>
                    <a:pt x="9109" y="13299"/>
                  </a:cubicBezTo>
                  <a:lnTo>
                    <a:pt x="9109" y="13299"/>
                  </a:lnTo>
                  <a:lnTo>
                    <a:pt x="8689" y="13090"/>
                  </a:lnTo>
                  <a:lnTo>
                    <a:pt x="8469" y="12980"/>
                  </a:lnTo>
                  <a:cubicBezTo>
                    <a:pt x="8317" y="12828"/>
                    <a:pt x="8218" y="12728"/>
                    <a:pt x="8144" y="12659"/>
                  </a:cubicBezTo>
                  <a:lnTo>
                    <a:pt x="8144" y="12659"/>
                  </a:lnTo>
                  <a:lnTo>
                    <a:pt x="8139" y="12650"/>
                  </a:lnTo>
                  <a:cubicBezTo>
                    <a:pt x="8135" y="12648"/>
                    <a:pt x="8132" y="12646"/>
                    <a:pt x="8128" y="12644"/>
                  </a:cubicBezTo>
                  <a:lnTo>
                    <a:pt x="8128" y="12644"/>
                  </a:lnTo>
                  <a:cubicBezTo>
                    <a:pt x="7999" y="12525"/>
                    <a:pt x="7948" y="12499"/>
                    <a:pt x="7809" y="12430"/>
                  </a:cubicBezTo>
                  <a:lnTo>
                    <a:pt x="7738" y="12335"/>
                  </a:lnTo>
                  <a:lnTo>
                    <a:pt x="7738" y="12335"/>
                  </a:lnTo>
                  <a:cubicBezTo>
                    <a:pt x="7717" y="12298"/>
                    <a:pt x="7699" y="12254"/>
                    <a:pt x="7699" y="12210"/>
                  </a:cubicBezTo>
                  <a:cubicBezTo>
                    <a:pt x="7589" y="12210"/>
                    <a:pt x="7369" y="11770"/>
                    <a:pt x="7259" y="11440"/>
                  </a:cubicBezTo>
                  <a:cubicBezTo>
                    <a:pt x="7173" y="11354"/>
                    <a:pt x="7155" y="11268"/>
                    <a:pt x="7098" y="11182"/>
                  </a:cubicBezTo>
                  <a:lnTo>
                    <a:pt x="7098" y="11182"/>
                  </a:lnTo>
                  <a:cubicBezTo>
                    <a:pt x="7008" y="10928"/>
                    <a:pt x="6929" y="10728"/>
                    <a:pt x="6929" y="10450"/>
                  </a:cubicBezTo>
                  <a:cubicBezTo>
                    <a:pt x="6929" y="10416"/>
                    <a:pt x="6929" y="10378"/>
                    <a:pt x="6929" y="10340"/>
                  </a:cubicBezTo>
                  <a:cubicBezTo>
                    <a:pt x="6929" y="10010"/>
                    <a:pt x="6929" y="9790"/>
                    <a:pt x="6929" y="9460"/>
                  </a:cubicBezTo>
                  <a:lnTo>
                    <a:pt x="6929" y="9020"/>
                  </a:lnTo>
                  <a:cubicBezTo>
                    <a:pt x="6929" y="9020"/>
                    <a:pt x="6896" y="9254"/>
                    <a:pt x="6866" y="9427"/>
                  </a:cubicBezTo>
                  <a:lnTo>
                    <a:pt x="6866" y="9427"/>
                  </a:lnTo>
                  <a:cubicBezTo>
                    <a:pt x="6856" y="9403"/>
                    <a:pt x="6819" y="9414"/>
                    <a:pt x="6819" y="9350"/>
                  </a:cubicBezTo>
                  <a:cubicBezTo>
                    <a:pt x="6896" y="9119"/>
                    <a:pt x="6919" y="8888"/>
                    <a:pt x="6964" y="8695"/>
                  </a:cubicBezTo>
                  <a:lnTo>
                    <a:pt x="6964" y="8695"/>
                  </a:lnTo>
                  <a:cubicBezTo>
                    <a:pt x="6949" y="8738"/>
                    <a:pt x="6943" y="8756"/>
                    <a:pt x="6942" y="8756"/>
                  </a:cubicBezTo>
                  <a:cubicBezTo>
                    <a:pt x="6937" y="8756"/>
                    <a:pt x="7039" y="8400"/>
                    <a:pt x="7039" y="8250"/>
                  </a:cubicBezTo>
                  <a:cubicBezTo>
                    <a:pt x="7039" y="8158"/>
                    <a:pt x="7504" y="7755"/>
                    <a:pt x="7589" y="7498"/>
                  </a:cubicBezTo>
                  <a:lnTo>
                    <a:pt x="7589" y="7498"/>
                  </a:lnTo>
                  <a:cubicBezTo>
                    <a:pt x="7700" y="7412"/>
                    <a:pt x="7839" y="7310"/>
                    <a:pt x="7919" y="7150"/>
                  </a:cubicBezTo>
                  <a:lnTo>
                    <a:pt x="7960" y="7109"/>
                  </a:lnTo>
                  <a:lnTo>
                    <a:pt x="7960" y="7109"/>
                  </a:lnTo>
                  <a:cubicBezTo>
                    <a:pt x="7853" y="7186"/>
                    <a:pt x="7739" y="7260"/>
                    <a:pt x="7699" y="7260"/>
                  </a:cubicBezTo>
                  <a:cubicBezTo>
                    <a:pt x="7809" y="7205"/>
                    <a:pt x="7892" y="7150"/>
                    <a:pt x="7974" y="7095"/>
                  </a:cubicBezTo>
                  <a:lnTo>
                    <a:pt x="7974" y="7095"/>
                  </a:lnTo>
                  <a:lnTo>
                    <a:pt x="7960" y="7109"/>
                  </a:lnTo>
                  <a:lnTo>
                    <a:pt x="7960" y="7109"/>
                  </a:lnTo>
                  <a:cubicBezTo>
                    <a:pt x="7982" y="7094"/>
                    <a:pt x="8003" y="7078"/>
                    <a:pt x="8023" y="7063"/>
                  </a:cubicBezTo>
                  <a:lnTo>
                    <a:pt x="8023" y="7063"/>
                  </a:lnTo>
                  <a:cubicBezTo>
                    <a:pt x="8006" y="7074"/>
                    <a:pt x="7990" y="7084"/>
                    <a:pt x="7974" y="7095"/>
                  </a:cubicBezTo>
                  <a:lnTo>
                    <a:pt x="7974" y="7095"/>
                  </a:lnTo>
                  <a:lnTo>
                    <a:pt x="8029" y="7040"/>
                  </a:lnTo>
                  <a:cubicBezTo>
                    <a:pt x="8131" y="6964"/>
                    <a:pt x="8174" y="6935"/>
                    <a:pt x="8178" y="6935"/>
                  </a:cubicBezTo>
                  <a:cubicBezTo>
                    <a:pt x="8185" y="6935"/>
                    <a:pt x="8113" y="6995"/>
                    <a:pt x="8023" y="7063"/>
                  </a:cubicBezTo>
                  <a:lnTo>
                    <a:pt x="8023" y="7063"/>
                  </a:lnTo>
                  <a:cubicBezTo>
                    <a:pt x="8090" y="7019"/>
                    <a:pt x="8161" y="6974"/>
                    <a:pt x="8249" y="6930"/>
                  </a:cubicBezTo>
                  <a:cubicBezTo>
                    <a:pt x="8579" y="6710"/>
                    <a:pt x="9019" y="6490"/>
                    <a:pt x="9349" y="6380"/>
                  </a:cubicBezTo>
                  <a:cubicBezTo>
                    <a:pt x="10119" y="5940"/>
                    <a:pt x="10779" y="5170"/>
                    <a:pt x="10999" y="4290"/>
                  </a:cubicBezTo>
                  <a:cubicBezTo>
                    <a:pt x="11439" y="2531"/>
                    <a:pt x="10449" y="551"/>
                    <a:pt x="8579" y="111"/>
                  </a:cubicBezTo>
                  <a:cubicBezTo>
                    <a:pt x="8286" y="38"/>
                    <a:pt x="7980" y="1"/>
                    <a:pt x="76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77" name="Google Shape;1677;p39"/>
            <p:cNvSpPr/>
            <p:nvPr/>
          </p:nvSpPr>
          <p:spPr>
            <a:xfrm>
              <a:off x="884300" y="2528800"/>
              <a:ext cx="455550" cy="510175"/>
            </a:xfrm>
            <a:custGeom>
              <a:avLst/>
              <a:gdLst/>
              <a:ahLst/>
              <a:cxnLst/>
              <a:rect l="l" t="t" r="r" b="b"/>
              <a:pathLst>
                <a:path w="18222" h="20407" extrusionOk="0">
                  <a:moveTo>
                    <a:pt x="7749" y="9068"/>
                  </a:moveTo>
                  <a:cubicBezTo>
                    <a:pt x="7716" y="9145"/>
                    <a:pt x="7689" y="9201"/>
                    <a:pt x="7680" y="9201"/>
                  </a:cubicBezTo>
                  <a:cubicBezTo>
                    <a:pt x="7673" y="9201"/>
                    <a:pt x="7677" y="9166"/>
                    <a:pt x="7699" y="9078"/>
                  </a:cubicBezTo>
                  <a:cubicBezTo>
                    <a:pt x="7719" y="9078"/>
                    <a:pt x="7736" y="9074"/>
                    <a:pt x="7749" y="9068"/>
                  </a:cubicBezTo>
                  <a:close/>
                  <a:moveTo>
                    <a:pt x="7589" y="10618"/>
                  </a:moveTo>
                  <a:cubicBezTo>
                    <a:pt x="7615" y="10711"/>
                    <a:pt x="7637" y="10795"/>
                    <a:pt x="7657" y="10870"/>
                  </a:cubicBezTo>
                  <a:lnTo>
                    <a:pt x="7657" y="10870"/>
                  </a:lnTo>
                  <a:cubicBezTo>
                    <a:pt x="7639" y="10788"/>
                    <a:pt x="7618" y="10703"/>
                    <a:pt x="7589" y="10618"/>
                  </a:cubicBezTo>
                  <a:close/>
                  <a:moveTo>
                    <a:pt x="7657" y="10870"/>
                  </a:moveTo>
                  <a:cubicBezTo>
                    <a:pt x="7693" y="11039"/>
                    <a:pt x="7714" y="11192"/>
                    <a:pt x="7754" y="11295"/>
                  </a:cubicBezTo>
                  <a:lnTo>
                    <a:pt x="7754" y="11295"/>
                  </a:lnTo>
                  <a:cubicBezTo>
                    <a:pt x="7740" y="11211"/>
                    <a:pt x="7709" y="11075"/>
                    <a:pt x="7657" y="10870"/>
                  </a:cubicBezTo>
                  <a:close/>
                  <a:moveTo>
                    <a:pt x="8429" y="12826"/>
                  </a:moveTo>
                  <a:cubicBezTo>
                    <a:pt x="8481" y="12903"/>
                    <a:pt x="8518" y="12960"/>
                    <a:pt x="8508" y="12960"/>
                  </a:cubicBezTo>
                  <a:cubicBezTo>
                    <a:pt x="8504" y="12960"/>
                    <a:pt x="8492" y="12950"/>
                    <a:pt x="8469" y="12928"/>
                  </a:cubicBezTo>
                  <a:lnTo>
                    <a:pt x="8429" y="12826"/>
                  </a:lnTo>
                  <a:close/>
                  <a:moveTo>
                    <a:pt x="11129" y="0"/>
                  </a:moveTo>
                  <a:cubicBezTo>
                    <a:pt x="9919" y="0"/>
                    <a:pt x="8722" y="192"/>
                    <a:pt x="7589" y="609"/>
                  </a:cubicBezTo>
                  <a:cubicBezTo>
                    <a:pt x="5500" y="1379"/>
                    <a:pt x="3740" y="2699"/>
                    <a:pt x="2420" y="4568"/>
                  </a:cubicBezTo>
                  <a:cubicBezTo>
                    <a:pt x="220" y="7758"/>
                    <a:pt x="0" y="11938"/>
                    <a:pt x="1760" y="15457"/>
                  </a:cubicBezTo>
                  <a:cubicBezTo>
                    <a:pt x="2860" y="17437"/>
                    <a:pt x="4620" y="19087"/>
                    <a:pt x="6710" y="19967"/>
                  </a:cubicBezTo>
                  <a:cubicBezTo>
                    <a:pt x="7223" y="20260"/>
                    <a:pt x="7785" y="20407"/>
                    <a:pt x="8396" y="20407"/>
                  </a:cubicBezTo>
                  <a:cubicBezTo>
                    <a:pt x="8702" y="20407"/>
                    <a:pt x="9019" y="20370"/>
                    <a:pt x="9349" y="20297"/>
                  </a:cubicBezTo>
                  <a:cubicBezTo>
                    <a:pt x="10119" y="20077"/>
                    <a:pt x="10889" y="19527"/>
                    <a:pt x="11329" y="18757"/>
                  </a:cubicBezTo>
                  <a:cubicBezTo>
                    <a:pt x="12099" y="17217"/>
                    <a:pt x="11879" y="14797"/>
                    <a:pt x="10119" y="14027"/>
                  </a:cubicBezTo>
                  <a:lnTo>
                    <a:pt x="10339" y="13917"/>
                  </a:lnTo>
                  <a:cubicBezTo>
                    <a:pt x="9899" y="13807"/>
                    <a:pt x="9569" y="13697"/>
                    <a:pt x="9239" y="13477"/>
                  </a:cubicBezTo>
                  <a:lnTo>
                    <a:pt x="8909" y="13148"/>
                  </a:lnTo>
                  <a:cubicBezTo>
                    <a:pt x="8792" y="13069"/>
                    <a:pt x="8730" y="13033"/>
                    <a:pt x="8706" y="13024"/>
                  </a:cubicBezTo>
                  <a:lnTo>
                    <a:pt x="8706" y="13024"/>
                  </a:lnTo>
                  <a:cubicBezTo>
                    <a:pt x="8583" y="12913"/>
                    <a:pt x="8491" y="12795"/>
                    <a:pt x="8359" y="12598"/>
                  </a:cubicBezTo>
                  <a:lnTo>
                    <a:pt x="8323" y="12561"/>
                  </a:lnTo>
                  <a:lnTo>
                    <a:pt x="8323" y="12561"/>
                  </a:lnTo>
                  <a:lnTo>
                    <a:pt x="8249" y="12378"/>
                  </a:lnTo>
                  <a:cubicBezTo>
                    <a:pt x="8096" y="12224"/>
                    <a:pt x="7996" y="12071"/>
                    <a:pt x="7913" y="11881"/>
                  </a:cubicBezTo>
                  <a:lnTo>
                    <a:pt x="7913" y="11881"/>
                  </a:lnTo>
                  <a:cubicBezTo>
                    <a:pt x="7889" y="11761"/>
                    <a:pt x="7809" y="11575"/>
                    <a:pt x="7809" y="11388"/>
                  </a:cubicBezTo>
                  <a:cubicBezTo>
                    <a:pt x="7787" y="11365"/>
                    <a:pt x="7769" y="11334"/>
                    <a:pt x="7754" y="11295"/>
                  </a:cubicBezTo>
                  <a:lnTo>
                    <a:pt x="7754" y="11295"/>
                  </a:lnTo>
                  <a:cubicBezTo>
                    <a:pt x="7767" y="11370"/>
                    <a:pt x="7766" y="11402"/>
                    <a:pt x="7757" y="11402"/>
                  </a:cubicBezTo>
                  <a:cubicBezTo>
                    <a:pt x="7732" y="11402"/>
                    <a:pt x="7646" y="11175"/>
                    <a:pt x="7589" y="10948"/>
                  </a:cubicBezTo>
                  <a:cubicBezTo>
                    <a:pt x="7480" y="10618"/>
                    <a:pt x="7589" y="10618"/>
                    <a:pt x="7589" y="10508"/>
                  </a:cubicBezTo>
                  <a:lnTo>
                    <a:pt x="7589" y="10005"/>
                  </a:lnTo>
                  <a:lnTo>
                    <a:pt x="7589" y="10005"/>
                  </a:lnTo>
                  <a:cubicBezTo>
                    <a:pt x="7619" y="9818"/>
                    <a:pt x="7659" y="9569"/>
                    <a:pt x="7699" y="9408"/>
                  </a:cubicBezTo>
                  <a:cubicBezTo>
                    <a:pt x="7789" y="9228"/>
                    <a:pt x="7879" y="8975"/>
                    <a:pt x="7909" y="8769"/>
                  </a:cubicBezTo>
                  <a:lnTo>
                    <a:pt x="7909" y="8769"/>
                  </a:lnTo>
                  <a:lnTo>
                    <a:pt x="8029" y="8528"/>
                  </a:lnTo>
                  <a:cubicBezTo>
                    <a:pt x="8175" y="8310"/>
                    <a:pt x="8560" y="7901"/>
                    <a:pt x="8520" y="7901"/>
                  </a:cubicBezTo>
                  <a:cubicBezTo>
                    <a:pt x="8499" y="7901"/>
                    <a:pt x="8366" y="8009"/>
                    <a:pt x="8029" y="8308"/>
                  </a:cubicBezTo>
                  <a:cubicBezTo>
                    <a:pt x="8249" y="8088"/>
                    <a:pt x="8469" y="7868"/>
                    <a:pt x="8689" y="7648"/>
                  </a:cubicBezTo>
                  <a:lnTo>
                    <a:pt x="8799" y="7538"/>
                  </a:lnTo>
                  <a:lnTo>
                    <a:pt x="8799" y="7538"/>
                  </a:lnTo>
                  <a:cubicBezTo>
                    <a:pt x="9129" y="7318"/>
                    <a:pt x="9349" y="7208"/>
                    <a:pt x="9679" y="7098"/>
                  </a:cubicBezTo>
                  <a:cubicBezTo>
                    <a:pt x="9715" y="7074"/>
                    <a:pt x="9744" y="7054"/>
                    <a:pt x="9768" y="7036"/>
                  </a:cubicBezTo>
                  <a:lnTo>
                    <a:pt x="9768" y="7036"/>
                  </a:lnTo>
                  <a:lnTo>
                    <a:pt x="10009" y="6988"/>
                  </a:lnTo>
                  <a:lnTo>
                    <a:pt x="10449" y="6878"/>
                  </a:lnTo>
                  <a:lnTo>
                    <a:pt x="10779" y="6878"/>
                  </a:lnTo>
                  <a:cubicBezTo>
                    <a:pt x="10880" y="6838"/>
                    <a:pt x="10911" y="6812"/>
                    <a:pt x="10897" y="6797"/>
                  </a:cubicBezTo>
                  <a:lnTo>
                    <a:pt x="10897" y="6797"/>
                  </a:lnTo>
                  <a:cubicBezTo>
                    <a:pt x="10926" y="6796"/>
                    <a:pt x="10956" y="6796"/>
                    <a:pt x="10985" y="6796"/>
                  </a:cubicBezTo>
                  <a:cubicBezTo>
                    <a:pt x="11192" y="6796"/>
                    <a:pt x="11384" y="6823"/>
                    <a:pt x="11549" y="6878"/>
                  </a:cubicBezTo>
                  <a:cubicBezTo>
                    <a:pt x="11769" y="6878"/>
                    <a:pt x="12099" y="6878"/>
                    <a:pt x="12319" y="6988"/>
                  </a:cubicBezTo>
                  <a:cubicBezTo>
                    <a:pt x="12686" y="7089"/>
                    <a:pt x="13035" y="7136"/>
                    <a:pt x="13364" y="7136"/>
                  </a:cubicBezTo>
                  <a:cubicBezTo>
                    <a:pt x="16987" y="7136"/>
                    <a:pt x="18222" y="1498"/>
                    <a:pt x="14189" y="389"/>
                  </a:cubicBezTo>
                  <a:cubicBezTo>
                    <a:pt x="13181" y="137"/>
                    <a:pt x="12151" y="0"/>
                    <a:pt x="111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8" name="Google Shape;1678;p39"/>
            <p:cNvSpPr/>
            <p:nvPr/>
          </p:nvSpPr>
          <p:spPr>
            <a:xfrm>
              <a:off x="1566225" y="2529225"/>
              <a:ext cx="412475" cy="507900"/>
            </a:xfrm>
            <a:custGeom>
              <a:avLst/>
              <a:gdLst/>
              <a:ahLst/>
              <a:cxnLst/>
              <a:rect l="l" t="t" r="r" b="b"/>
              <a:pathLst>
                <a:path w="16499" h="20316" extrusionOk="0">
                  <a:moveTo>
                    <a:pt x="7296" y="8082"/>
                  </a:moveTo>
                  <a:cubicBezTo>
                    <a:pt x="7302" y="8082"/>
                    <a:pt x="7269" y="8162"/>
                    <a:pt x="7150" y="8401"/>
                  </a:cubicBezTo>
                  <a:cubicBezTo>
                    <a:pt x="7150" y="8331"/>
                    <a:pt x="7284" y="8082"/>
                    <a:pt x="7296" y="8082"/>
                  </a:cubicBezTo>
                  <a:close/>
                  <a:moveTo>
                    <a:pt x="7538" y="11948"/>
                  </a:moveTo>
                  <a:cubicBezTo>
                    <a:pt x="7541" y="11948"/>
                    <a:pt x="7581" y="12003"/>
                    <a:pt x="7635" y="12076"/>
                  </a:cubicBezTo>
                  <a:lnTo>
                    <a:pt x="7635" y="12076"/>
                  </a:lnTo>
                  <a:lnTo>
                    <a:pt x="7590" y="12031"/>
                  </a:lnTo>
                  <a:cubicBezTo>
                    <a:pt x="7551" y="11972"/>
                    <a:pt x="7536" y="11948"/>
                    <a:pt x="7538" y="11948"/>
                  </a:cubicBezTo>
                  <a:close/>
                  <a:moveTo>
                    <a:pt x="9671" y="13412"/>
                  </a:moveTo>
                  <a:cubicBezTo>
                    <a:pt x="9741" y="13412"/>
                    <a:pt x="9936" y="13424"/>
                    <a:pt x="10339" y="13460"/>
                  </a:cubicBezTo>
                  <a:lnTo>
                    <a:pt x="10119" y="13460"/>
                  </a:lnTo>
                  <a:cubicBezTo>
                    <a:pt x="9899" y="13460"/>
                    <a:pt x="9533" y="13412"/>
                    <a:pt x="9671" y="13412"/>
                  </a:cubicBezTo>
                  <a:close/>
                  <a:moveTo>
                    <a:pt x="11549" y="13429"/>
                  </a:moveTo>
                  <a:cubicBezTo>
                    <a:pt x="11551" y="13429"/>
                    <a:pt x="11492" y="13437"/>
                    <a:pt x="11329" y="13460"/>
                  </a:cubicBezTo>
                  <a:lnTo>
                    <a:pt x="11302" y="13460"/>
                  </a:lnTo>
                  <a:cubicBezTo>
                    <a:pt x="11429" y="13445"/>
                    <a:pt x="11547" y="13429"/>
                    <a:pt x="11549" y="13429"/>
                  </a:cubicBezTo>
                  <a:close/>
                  <a:moveTo>
                    <a:pt x="8030" y="1"/>
                  </a:moveTo>
                  <a:cubicBezTo>
                    <a:pt x="7370" y="1"/>
                    <a:pt x="6710" y="124"/>
                    <a:pt x="6050" y="372"/>
                  </a:cubicBezTo>
                  <a:lnTo>
                    <a:pt x="6160" y="372"/>
                  </a:lnTo>
                  <a:cubicBezTo>
                    <a:pt x="2420" y="2022"/>
                    <a:pt x="0" y="5761"/>
                    <a:pt x="110" y="9831"/>
                  </a:cubicBezTo>
                  <a:cubicBezTo>
                    <a:pt x="110" y="13790"/>
                    <a:pt x="2310" y="17420"/>
                    <a:pt x="5720" y="19180"/>
                  </a:cubicBezTo>
                  <a:cubicBezTo>
                    <a:pt x="7322" y="19946"/>
                    <a:pt x="9013" y="20315"/>
                    <a:pt x="10708" y="20315"/>
                  </a:cubicBezTo>
                  <a:cubicBezTo>
                    <a:pt x="11689" y="20315"/>
                    <a:pt x="12671" y="20192"/>
                    <a:pt x="13639" y="19950"/>
                  </a:cubicBezTo>
                  <a:cubicBezTo>
                    <a:pt x="15399" y="19510"/>
                    <a:pt x="16499" y="17530"/>
                    <a:pt x="16059" y="15770"/>
                  </a:cubicBezTo>
                  <a:cubicBezTo>
                    <a:pt x="15596" y="14197"/>
                    <a:pt x="14199" y="13247"/>
                    <a:pt x="12654" y="13247"/>
                  </a:cubicBezTo>
                  <a:cubicBezTo>
                    <a:pt x="12363" y="13247"/>
                    <a:pt x="12066" y="13281"/>
                    <a:pt x="11769" y="13350"/>
                  </a:cubicBezTo>
                  <a:lnTo>
                    <a:pt x="11109" y="13460"/>
                  </a:lnTo>
                  <a:lnTo>
                    <a:pt x="10339" y="13460"/>
                  </a:lnTo>
                  <a:lnTo>
                    <a:pt x="9899" y="13350"/>
                  </a:lnTo>
                  <a:cubicBezTo>
                    <a:pt x="9606" y="13350"/>
                    <a:pt x="9312" y="13263"/>
                    <a:pt x="9019" y="13167"/>
                  </a:cubicBezTo>
                  <a:lnTo>
                    <a:pt x="9019" y="13167"/>
                  </a:lnTo>
                  <a:lnTo>
                    <a:pt x="8800" y="13021"/>
                  </a:lnTo>
                  <a:lnTo>
                    <a:pt x="8360" y="12801"/>
                  </a:lnTo>
                  <a:lnTo>
                    <a:pt x="8360" y="12801"/>
                  </a:lnTo>
                  <a:cubicBezTo>
                    <a:pt x="8136" y="12577"/>
                    <a:pt x="8112" y="12553"/>
                    <a:pt x="7920" y="12361"/>
                  </a:cubicBezTo>
                  <a:lnTo>
                    <a:pt x="7810" y="12251"/>
                  </a:lnTo>
                  <a:lnTo>
                    <a:pt x="7810" y="12251"/>
                  </a:lnTo>
                  <a:cubicBezTo>
                    <a:pt x="7810" y="12251"/>
                    <a:pt x="7810" y="12251"/>
                    <a:pt x="7810" y="12251"/>
                  </a:cubicBezTo>
                  <a:cubicBezTo>
                    <a:pt x="7700" y="12141"/>
                    <a:pt x="7480" y="11701"/>
                    <a:pt x="7370" y="11481"/>
                  </a:cubicBezTo>
                  <a:cubicBezTo>
                    <a:pt x="7368" y="11479"/>
                    <a:pt x="7367" y="11478"/>
                    <a:pt x="7365" y="11476"/>
                  </a:cubicBezTo>
                  <a:lnTo>
                    <a:pt x="7365" y="11476"/>
                  </a:lnTo>
                  <a:cubicBezTo>
                    <a:pt x="7356" y="11404"/>
                    <a:pt x="7331" y="11332"/>
                    <a:pt x="7260" y="11261"/>
                  </a:cubicBezTo>
                  <a:cubicBezTo>
                    <a:pt x="7150" y="11041"/>
                    <a:pt x="7040" y="10711"/>
                    <a:pt x="7040" y="10491"/>
                  </a:cubicBezTo>
                  <a:cubicBezTo>
                    <a:pt x="7040" y="10463"/>
                    <a:pt x="7040" y="10436"/>
                    <a:pt x="7040" y="10381"/>
                  </a:cubicBezTo>
                  <a:lnTo>
                    <a:pt x="7040" y="9501"/>
                  </a:lnTo>
                  <a:lnTo>
                    <a:pt x="7040" y="8951"/>
                  </a:lnTo>
                  <a:cubicBezTo>
                    <a:pt x="7040" y="8951"/>
                    <a:pt x="6971" y="9225"/>
                    <a:pt x="6930" y="9429"/>
                  </a:cubicBezTo>
                  <a:lnTo>
                    <a:pt x="6930" y="9429"/>
                  </a:lnTo>
                  <a:cubicBezTo>
                    <a:pt x="6930" y="9391"/>
                    <a:pt x="6930" y="9391"/>
                    <a:pt x="6930" y="9391"/>
                  </a:cubicBezTo>
                  <a:cubicBezTo>
                    <a:pt x="6930" y="9095"/>
                    <a:pt x="7018" y="8800"/>
                    <a:pt x="7115" y="8504"/>
                  </a:cubicBezTo>
                  <a:lnTo>
                    <a:pt x="7115" y="8504"/>
                  </a:lnTo>
                  <a:cubicBezTo>
                    <a:pt x="7167" y="8418"/>
                    <a:pt x="7224" y="8326"/>
                    <a:pt x="7260" y="8291"/>
                  </a:cubicBezTo>
                  <a:cubicBezTo>
                    <a:pt x="7260" y="8181"/>
                    <a:pt x="7810" y="7631"/>
                    <a:pt x="7810" y="7411"/>
                  </a:cubicBezTo>
                  <a:lnTo>
                    <a:pt x="7810" y="7411"/>
                  </a:lnTo>
                  <a:lnTo>
                    <a:pt x="8030" y="7191"/>
                  </a:lnTo>
                  <a:lnTo>
                    <a:pt x="8034" y="7189"/>
                  </a:lnTo>
                  <a:lnTo>
                    <a:pt x="8034" y="7189"/>
                  </a:lnTo>
                  <a:cubicBezTo>
                    <a:pt x="7969" y="7252"/>
                    <a:pt x="7920" y="7301"/>
                    <a:pt x="7920" y="7301"/>
                  </a:cubicBezTo>
                  <a:cubicBezTo>
                    <a:pt x="7975" y="7246"/>
                    <a:pt x="8057" y="7191"/>
                    <a:pt x="8140" y="7136"/>
                  </a:cubicBezTo>
                  <a:lnTo>
                    <a:pt x="8140" y="7136"/>
                  </a:lnTo>
                  <a:lnTo>
                    <a:pt x="8250" y="7081"/>
                  </a:lnTo>
                  <a:cubicBezTo>
                    <a:pt x="8262" y="7065"/>
                    <a:pt x="8272" y="7051"/>
                    <a:pt x="8282" y="7037"/>
                  </a:cubicBezTo>
                  <a:lnTo>
                    <a:pt x="8282" y="7037"/>
                  </a:lnTo>
                  <a:cubicBezTo>
                    <a:pt x="8311" y="7015"/>
                    <a:pt x="8337" y="6993"/>
                    <a:pt x="8360" y="6971"/>
                  </a:cubicBezTo>
                  <a:cubicBezTo>
                    <a:pt x="8800" y="6751"/>
                    <a:pt x="9129" y="6531"/>
                    <a:pt x="9569" y="6311"/>
                  </a:cubicBezTo>
                  <a:cubicBezTo>
                    <a:pt x="10339" y="5871"/>
                    <a:pt x="10889" y="5211"/>
                    <a:pt x="11109" y="4331"/>
                  </a:cubicBezTo>
                  <a:cubicBezTo>
                    <a:pt x="11659" y="2462"/>
                    <a:pt x="10559" y="592"/>
                    <a:pt x="8690" y="42"/>
                  </a:cubicBezTo>
                  <a:cubicBezTo>
                    <a:pt x="8470" y="14"/>
                    <a:pt x="8250" y="1"/>
                    <a:pt x="803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79" name="Google Shape;1679;p39"/>
            <p:cNvSpPr/>
            <p:nvPr/>
          </p:nvSpPr>
          <p:spPr>
            <a:xfrm>
              <a:off x="2215150" y="2528800"/>
              <a:ext cx="455575" cy="510175"/>
            </a:xfrm>
            <a:custGeom>
              <a:avLst/>
              <a:gdLst/>
              <a:ahLst/>
              <a:cxnLst/>
              <a:rect l="l" t="t" r="r" b="b"/>
              <a:pathLst>
                <a:path w="18223" h="20407" extrusionOk="0">
                  <a:moveTo>
                    <a:pt x="7749" y="9068"/>
                  </a:moveTo>
                  <a:lnTo>
                    <a:pt x="7749" y="9068"/>
                  </a:lnTo>
                  <a:cubicBezTo>
                    <a:pt x="7716" y="9145"/>
                    <a:pt x="7689" y="9201"/>
                    <a:pt x="7681" y="9201"/>
                  </a:cubicBezTo>
                  <a:cubicBezTo>
                    <a:pt x="7673" y="9201"/>
                    <a:pt x="7678" y="9166"/>
                    <a:pt x="7700" y="9078"/>
                  </a:cubicBezTo>
                  <a:cubicBezTo>
                    <a:pt x="7720" y="9078"/>
                    <a:pt x="7736" y="9074"/>
                    <a:pt x="7749" y="9068"/>
                  </a:cubicBezTo>
                  <a:close/>
                  <a:moveTo>
                    <a:pt x="7590" y="10618"/>
                  </a:moveTo>
                  <a:cubicBezTo>
                    <a:pt x="7615" y="10711"/>
                    <a:pt x="7638" y="10795"/>
                    <a:pt x="7657" y="10870"/>
                  </a:cubicBezTo>
                  <a:lnTo>
                    <a:pt x="7657" y="10870"/>
                  </a:lnTo>
                  <a:cubicBezTo>
                    <a:pt x="7639" y="10788"/>
                    <a:pt x="7618" y="10703"/>
                    <a:pt x="7590" y="10618"/>
                  </a:cubicBezTo>
                  <a:close/>
                  <a:moveTo>
                    <a:pt x="7657" y="10870"/>
                  </a:moveTo>
                  <a:cubicBezTo>
                    <a:pt x="7693" y="11039"/>
                    <a:pt x="7714" y="11192"/>
                    <a:pt x="7754" y="11295"/>
                  </a:cubicBezTo>
                  <a:lnTo>
                    <a:pt x="7754" y="11295"/>
                  </a:lnTo>
                  <a:cubicBezTo>
                    <a:pt x="7740" y="11211"/>
                    <a:pt x="7710" y="11075"/>
                    <a:pt x="7657" y="10870"/>
                  </a:cubicBezTo>
                  <a:close/>
                  <a:moveTo>
                    <a:pt x="8429" y="12826"/>
                  </a:moveTo>
                  <a:cubicBezTo>
                    <a:pt x="8482" y="12903"/>
                    <a:pt x="8518" y="12960"/>
                    <a:pt x="8508" y="12960"/>
                  </a:cubicBezTo>
                  <a:cubicBezTo>
                    <a:pt x="8504" y="12960"/>
                    <a:pt x="8492" y="12950"/>
                    <a:pt x="8470" y="12928"/>
                  </a:cubicBezTo>
                  <a:lnTo>
                    <a:pt x="8429" y="12826"/>
                  </a:lnTo>
                  <a:close/>
                  <a:moveTo>
                    <a:pt x="11129" y="0"/>
                  </a:moveTo>
                  <a:cubicBezTo>
                    <a:pt x="9920" y="0"/>
                    <a:pt x="8722" y="192"/>
                    <a:pt x="7590" y="609"/>
                  </a:cubicBezTo>
                  <a:cubicBezTo>
                    <a:pt x="5500" y="1379"/>
                    <a:pt x="3740" y="2699"/>
                    <a:pt x="2420" y="4568"/>
                  </a:cubicBezTo>
                  <a:cubicBezTo>
                    <a:pt x="221" y="7758"/>
                    <a:pt x="1" y="11938"/>
                    <a:pt x="1761" y="15457"/>
                  </a:cubicBezTo>
                  <a:cubicBezTo>
                    <a:pt x="2860" y="17437"/>
                    <a:pt x="4620" y="19087"/>
                    <a:pt x="6710" y="19967"/>
                  </a:cubicBezTo>
                  <a:cubicBezTo>
                    <a:pt x="7223" y="20260"/>
                    <a:pt x="7785" y="20407"/>
                    <a:pt x="8396" y="20407"/>
                  </a:cubicBezTo>
                  <a:cubicBezTo>
                    <a:pt x="8702" y="20407"/>
                    <a:pt x="9020" y="20370"/>
                    <a:pt x="9350" y="20297"/>
                  </a:cubicBezTo>
                  <a:cubicBezTo>
                    <a:pt x="10120" y="20077"/>
                    <a:pt x="10890" y="19527"/>
                    <a:pt x="11330" y="18757"/>
                  </a:cubicBezTo>
                  <a:cubicBezTo>
                    <a:pt x="12099" y="17217"/>
                    <a:pt x="11879" y="14797"/>
                    <a:pt x="10120" y="14027"/>
                  </a:cubicBezTo>
                  <a:lnTo>
                    <a:pt x="10340" y="13917"/>
                  </a:lnTo>
                  <a:cubicBezTo>
                    <a:pt x="9900" y="13807"/>
                    <a:pt x="9570" y="13697"/>
                    <a:pt x="9240" y="13477"/>
                  </a:cubicBezTo>
                  <a:lnTo>
                    <a:pt x="8910" y="13148"/>
                  </a:lnTo>
                  <a:cubicBezTo>
                    <a:pt x="8792" y="13069"/>
                    <a:pt x="8731" y="13033"/>
                    <a:pt x="8707" y="13024"/>
                  </a:cubicBezTo>
                  <a:lnTo>
                    <a:pt x="8707" y="13024"/>
                  </a:lnTo>
                  <a:cubicBezTo>
                    <a:pt x="8583" y="12913"/>
                    <a:pt x="8491" y="12795"/>
                    <a:pt x="8360" y="12598"/>
                  </a:cubicBezTo>
                  <a:lnTo>
                    <a:pt x="8323" y="12561"/>
                  </a:lnTo>
                  <a:lnTo>
                    <a:pt x="8250" y="12378"/>
                  </a:lnTo>
                  <a:cubicBezTo>
                    <a:pt x="8097" y="12224"/>
                    <a:pt x="7997" y="12071"/>
                    <a:pt x="7913" y="11881"/>
                  </a:cubicBezTo>
                  <a:lnTo>
                    <a:pt x="7913" y="11881"/>
                  </a:lnTo>
                  <a:cubicBezTo>
                    <a:pt x="7889" y="11761"/>
                    <a:pt x="7810" y="11575"/>
                    <a:pt x="7810" y="11388"/>
                  </a:cubicBezTo>
                  <a:cubicBezTo>
                    <a:pt x="7787" y="11365"/>
                    <a:pt x="7770" y="11334"/>
                    <a:pt x="7754" y="11295"/>
                  </a:cubicBezTo>
                  <a:lnTo>
                    <a:pt x="7754" y="11295"/>
                  </a:lnTo>
                  <a:cubicBezTo>
                    <a:pt x="7767" y="11370"/>
                    <a:pt x="7767" y="11402"/>
                    <a:pt x="7757" y="11402"/>
                  </a:cubicBezTo>
                  <a:cubicBezTo>
                    <a:pt x="7733" y="11402"/>
                    <a:pt x="7647" y="11175"/>
                    <a:pt x="7590" y="10948"/>
                  </a:cubicBezTo>
                  <a:cubicBezTo>
                    <a:pt x="7480" y="10618"/>
                    <a:pt x="7590" y="10618"/>
                    <a:pt x="7590" y="10508"/>
                  </a:cubicBezTo>
                  <a:lnTo>
                    <a:pt x="7590" y="10005"/>
                  </a:lnTo>
                  <a:lnTo>
                    <a:pt x="7590" y="10005"/>
                  </a:lnTo>
                  <a:cubicBezTo>
                    <a:pt x="7619" y="9818"/>
                    <a:pt x="7660" y="9569"/>
                    <a:pt x="7700" y="9408"/>
                  </a:cubicBezTo>
                  <a:cubicBezTo>
                    <a:pt x="7790" y="9228"/>
                    <a:pt x="7880" y="8975"/>
                    <a:pt x="7909" y="8769"/>
                  </a:cubicBezTo>
                  <a:lnTo>
                    <a:pt x="7909" y="8769"/>
                  </a:lnTo>
                  <a:lnTo>
                    <a:pt x="8030" y="8528"/>
                  </a:lnTo>
                  <a:cubicBezTo>
                    <a:pt x="8175" y="8310"/>
                    <a:pt x="8560" y="7901"/>
                    <a:pt x="8520" y="7901"/>
                  </a:cubicBezTo>
                  <a:cubicBezTo>
                    <a:pt x="8499" y="7901"/>
                    <a:pt x="8366" y="8009"/>
                    <a:pt x="8030" y="8308"/>
                  </a:cubicBezTo>
                  <a:cubicBezTo>
                    <a:pt x="8250" y="8088"/>
                    <a:pt x="8470" y="7868"/>
                    <a:pt x="8690" y="7648"/>
                  </a:cubicBezTo>
                  <a:lnTo>
                    <a:pt x="8800" y="7538"/>
                  </a:lnTo>
                  <a:cubicBezTo>
                    <a:pt x="9130" y="7318"/>
                    <a:pt x="9350" y="7208"/>
                    <a:pt x="9680" y="7098"/>
                  </a:cubicBezTo>
                  <a:cubicBezTo>
                    <a:pt x="9715" y="7074"/>
                    <a:pt x="9745" y="7054"/>
                    <a:pt x="9769" y="7036"/>
                  </a:cubicBezTo>
                  <a:lnTo>
                    <a:pt x="9769" y="7036"/>
                  </a:lnTo>
                  <a:lnTo>
                    <a:pt x="10010" y="6988"/>
                  </a:lnTo>
                  <a:lnTo>
                    <a:pt x="10450" y="6878"/>
                  </a:lnTo>
                  <a:lnTo>
                    <a:pt x="10780" y="6878"/>
                  </a:lnTo>
                  <a:cubicBezTo>
                    <a:pt x="10881" y="6838"/>
                    <a:pt x="10911" y="6812"/>
                    <a:pt x="10897" y="6797"/>
                  </a:cubicBezTo>
                  <a:lnTo>
                    <a:pt x="10897" y="6797"/>
                  </a:lnTo>
                  <a:cubicBezTo>
                    <a:pt x="10927" y="6796"/>
                    <a:pt x="10956" y="6796"/>
                    <a:pt x="10986" y="6796"/>
                  </a:cubicBezTo>
                  <a:cubicBezTo>
                    <a:pt x="11192" y="6796"/>
                    <a:pt x="11385" y="6823"/>
                    <a:pt x="11549" y="6878"/>
                  </a:cubicBezTo>
                  <a:cubicBezTo>
                    <a:pt x="11769" y="6878"/>
                    <a:pt x="12099" y="6878"/>
                    <a:pt x="12319" y="6988"/>
                  </a:cubicBezTo>
                  <a:cubicBezTo>
                    <a:pt x="12686" y="7089"/>
                    <a:pt x="13035" y="7136"/>
                    <a:pt x="13364" y="7136"/>
                  </a:cubicBezTo>
                  <a:cubicBezTo>
                    <a:pt x="16987" y="7136"/>
                    <a:pt x="18222" y="1498"/>
                    <a:pt x="14189" y="389"/>
                  </a:cubicBezTo>
                  <a:cubicBezTo>
                    <a:pt x="13182" y="137"/>
                    <a:pt x="12151" y="0"/>
                    <a:pt x="1112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80" name="Google Shape;1680;p39"/>
            <p:cNvSpPr/>
            <p:nvPr/>
          </p:nvSpPr>
          <p:spPr>
            <a:xfrm>
              <a:off x="2899825" y="2527500"/>
              <a:ext cx="409750" cy="509625"/>
            </a:xfrm>
            <a:custGeom>
              <a:avLst/>
              <a:gdLst/>
              <a:ahLst/>
              <a:cxnLst/>
              <a:rect l="l" t="t" r="r" b="b"/>
              <a:pathLst>
                <a:path w="16390" h="20385" extrusionOk="0">
                  <a:moveTo>
                    <a:pt x="7184" y="8074"/>
                  </a:moveTo>
                  <a:cubicBezTo>
                    <a:pt x="7196" y="8074"/>
                    <a:pt x="7167" y="8175"/>
                    <a:pt x="7040" y="8470"/>
                  </a:cubicBezTo>
                  <a:cubicBezTo>
                    <a:pt x="7040" y="8334"/>
                    <a:pt x="7165" y="8074"/>
                    <a:pt x="7184" y="8074"/>
                  </a:cubicBezTo>
                  <a:close/>
                  <a:moveTo>
                    <a:pt x="7040" y="8470"/>
                  </a:moveTo>
                  <a:cubicBezTo>
                    <a:pt x="7003" y="8581"/>
                    <a:pt x="6978" y="8655"/>
                    <a:pt x="6964" y="8700"/>
                  </a:cubicBezTo>
                  <a:lnTo>
                    <a:pt x="6964" y="8700"/>
                  </a:lnTo>
                  <a:cubicBezTo>
                    <a:pt x="6983" y="8615"/>
                    <a:pt x="7006" y="8537"/>
                    <a:pt x="7040" y="8470"/>
                  </a:cubicBezTo>
                  <a:close/>
                  <a:moveTo>
                    <a:pt x="6854" y="9495"/>
                  </a:moveTo>
                  <a:cubicBezTo>
                    <a:pt x="6842" y="9562"/>
                    <a:pt x="6831" y="9609"/>
                    <a:pt x="6825" y="9609"/>
                  </a:cubicBezTo>
                  <a:cubicBezTo>
                    <a:pt x="6822" y="9609"/>
                    <a:pt x="6820" y="9597"/>
                    <a:pt x="6820" y="9570"/>
                  </a:cubicBezTo>
                  <a:cubicBezTo>
                    <a:pt x="6836" y="9539"/>
                    <a:pt x="6847" y="9514"/>
                    <a:pt x="6854" y="9495"/>
                  </a:cubicBezTo>
                  <a:close/>
                  <a:moveTo>
                    <a:pt x="8672" y="13146"/>
                  </a:moveTo>
                  <a:cubicBezTo>
                    <a:pt x="8677" y="13146"/>
                    <a:pt x="8814" y="13198"/>
                    <a:pt x="8955" y="13251"/>
                  </a:cubicBezTo>
                  <a:lnTo>
                    <a:pt x="8955" y="13251"/>
                  </a:lnTo>
                  <a:cubicBezTo>
                    <a:pt x="8903" y="13234"/>
                    <a:pt x="8852" y="13217"/>
                    <a:pt x="8800" y="13200"/>
                  </a:cubicBezTo>
                  <a:cubicBezTo>
                    <a:pt x="8705" y="13162"/>
                    <a:pt x="8669" y="13146"/>
                    <a:pt x="8672" y="13146"/>
                  </a:cubicBezTo>
                  <a:close/>
                  <a:moveTo>
                    <a:pt x="9611" y="13481"/>
                  </a:moveTo>
                  <a:cubicBezTo>
                    <a:pt x="9680" y="13481"/>
                    <a:pt x="9863" y="13493"/>
                    <a:pt x="10230" y="13529"/>
                  </a:cubicBezTo>
                  <a:lnTo>
                    <a:pt x="10010" y="13529"/>
                  </a:lnTo>
                  <a:cubicBezTo>
                    <a:pt x="9790" y="13529"/>
                    <a:pt x="9472" y="13481"/>
                    <a:pt x="9611" y="13481"/>
                  </a:cubicBezTo>
                  <a:close/>
                  <a:moveTo>
                    <a:pt x="7700" y="1"/>
                  </a:moveTo>
                  <a:cubicBezTo>
                    <a:pt x="7113" y="1"/>
                    <a:pt x="6527" y="148"/>
                    <a:pt x="5940" y="441"/>
                  </a:cubicBezTo>
                  <a:lnTo>
                    <a:pt x="6050" y="441"/>
                  </a:lnTo>
                  <a:cubicBezTo>
                    <a:pt x="2311" y="2091"/>
                    <a:pt x="1" y="5830"/>
                    <a:pt x="1" y="9900"/>
                  </a:cubicBezTo>
                  <a:cubicBezTo>
                    <a:pt x="1" y="13859"/>
                    <a:pt x="2201" y="17489"/>
                    <a:pt x="5720" y="19249"/>
                  </a:cubicBezTo>
                  <a:cubicBezTo>
                    <a:pt x="7253" y="20015"/>
                    <a:pt x="8918" y="20384"/>
                    <a:pt x="10604" y="20384"/>
                  </a:cubicBezTo>
                  <a:cubicBezTo>
                    <a:pt x="11579" y="20384"/>
                    <a:pt x="12562" y="20261"/>
                    <a:pt x="13529" y="20019"/>
                  </a:cubicBezTo>
                  <a:cubicBezTo>
                    <a:pt x="15399" y="19579"/>
                    <a:pt x="16389" y="17599"/>
                    <a:pt x="15949" y="15839"/>
                  </a:cubicBezTo>
                  <a:cubicBezTo>
                    <a:pt x="15486" y="14266"/>
                    <a:pt x="14090" y="13316"/>
                    <a:pt x="12544" y="13316"/>
                  </a:cubicBezTo>
                  <a:cubicBezTo>
                    <a:pt x="12253" y="13316"/>
                    <a:pt x="11956" y="13350"/>
                    <a:pt x="11660" y="13419"/>
                  </a:cubicBezTo>
                  <a:lnTo>
                    <a:pt x="11110" y="13529"/>
                  </a:lnTo>
                  <a:lnTo>
                    <a:pt x="10230" y="13529"/>
                  </a:lnTo>
                  <a:lnTo>
                    <a:pt x="9790" y="13419"/>
                  </a:lnTo>
                  <a:cubicBezTo>
                    <a:pt x="9563" y="13419"/>
                    <a:pt x="9336" y="13368"/>
                    <a:pt x="9110" y="13299"/>
                  </a:cubicBezTo>
                  <a:lnTo>
                    <a:pt x="9110" y="13299"/>
                  </a:lnTo>
                  <a:lnTo>
                    <a:pt x="8690" y="13090"/>
                  </a:lnTo>
                  <a:lnTo>
                    <a:pt x="8360" y="12870"/>
                  </a:lnTo>
                  <a:lnTo>
                    <a:pt x="8140" y="12650"/>
                  </a:lnTo>
                  <a:cubicBezTo>
                    <a:pt x="8136" y="12648"/>
                    <a:pt x="8133" y="12646"/>
                    <a:pt x="8129" y="12644"/>
                  </a:cubicBezTo>
                  <a:lnTo>
                    <a:pt x="8129" y="12644"/>
                  </a:lnTo>
                  <a:cubicBezTo>
                    <a:pt x="8000" y="12525"/>
                    <a:pt x="7949" y="12499"/>
                    <a:pt x="7810" y="12430"/>
                  </a:cubicBezTo>
                  <a:lnTo>
                    <a:pt x="7739" y="12335"/>
                  </a:lnTo>
                  <a:lnTo>
                    <a:pt x="7739" y="12335"/>
                  </a:lnTo>
                  <a:cubicBezTo>
                    <a:pt x="7718" y="12298"/>
                    <a:pt x="7700" y="12254"/>
                    <a:pt x="7700" y="12210"/>
                  </a:cubicBezTo>
                  <a:cubicBezTo>
                    <a:pt x="7590" y="12210"/>
                    <a:pt x="7370" y="11770"/>
                    <a:pt x="7260" y="11440"/>
                  </a:cubicBezTo>
                  <a:cubicBezTo>
                    <a:pt x="7174" y="11354"/>
                    <a:pt x="7155" y="11268"/>
                    <a:pt x="7099" y="11182"/>
                  </a:cubicBezTo>
                  <a:lnTo>
                    <a:pt x="7099" y="11182"/>
                  </a:lnTo>
                  <a:cubicBezTo>
                    <a:pt x="7008" y="10928"/>
                    <a:pt x="6930" y="10728"/>
                    <a:pt x="6930" y="10450"/>
                  </a:cubicBezTo>
                  <a:cubicBezTo>
                    <a:pt x="6930" y="10416"/>
                    <a:pt x="6930" y="10378"/>
                    <a:pt x="6930" y="10340"/>
                  </a:cubicBezTo>
                  <a:lnTo>
                    <a:pt x="6930" y="9460"/>
                  </a:lnTo>
                  <a:lnTo>
                    <a:pt x="6930" y="9020"/>
                  </a:lnTo>
                  <a:cubicBezTo>
                    <a:pt x="6930" y="9020"/>
                    <a:pt x="6897" y="9254"/>
                    <a:pt x="6867" y="9427"/>
                  </a:cubicBezTo>
                  <a:lnTo>
                    <a:pt x="6867" y="9427"/>
                  </a:lnTo>
                  <a:cubicBezTo>
                    <a:pt x="6857" y="9403"/>
                    <a:pt x="6820" y="9414"/>
                    <a:pt x="6820" y="9350"/>
                  </a:cubicBezTo>
                  <a:cubicBezTo>
                    <a:pt x="6893" y="9131"/>
                    <a:pt x="6918" y="8912"/>
                    <a:pt x="6958" y="8726"/>
                  </a:cubicBezTo>
                  <a:lnTo>
                    <a:pt x="6958" y="8726"/>
                  </a:lnTo>
                  <a:cubicBezTo>
                    <a:pt x="6992" y="8637"/>
                    <a:pt x="7088" y="8374"/>
                    <a:pt x="7150" y="8250"/>
                  </a:cubicBezTo>
                  <a:cubicBezTo>
                    <a:pt x="7150" y="8162"/>
                    <a:pt x="7498" y="7796"/>
                    <a:pt x="7641" y="7539"/>
                  </a:cubicBezTo>
                  <a:lnTo>
                    <a:pt x="7641" y="7539"/>
                  </a:lnTo>
                  <a:lnTo>
                    <a:pt x="8030" y="7150"/>
                  </a:lnTo>
                  <a:lnTo>
                    <a:pt x="8140" y="7040"/>
                  </a:lnTo>
                  <a:cubicBezTo>
                    <a:pt x="8241" y="6964"/>
                    <a:pt x="8279" y="6935"/>
                    <a:pt x="8276" y="6935"/>
                  </a:cubicBezTo>
                  <a:lnTo>
                    <a:pt x="8276" y="6935"/>
                  </a:lnTo>
                  <a:cubicBezTo>
                    <a:pt x="8266" y="6935"/>
                    <a:pt x="7810" y="7260"/>
                    <a:pt x="7810" y="7260"/>
                  </a:cubicBezTo>
                  <a:cubicBezTo>
                    <a:pt x="7920" y="7150"/>
                    <a:pt x="8140" y="7040"/>
                    <a:pt x="8250" y="6930"/>
                  </a:cubicBezTo>
                  <a:cubicBezTo>
                    <a:pt x="8690" y="6710"/>
                    <a:pt x="9020" y="6490"/>
                    <a:pt x="9460" y="6380"/>
                  </a:cubicBezTo>
                  <a:cubicBezTo>
                    <a:pt x="10230" y="5940"/>
                    <a:pt x="10780" y="5170"/>
                    <a:pt x="11000" y="4290"/>
                  </a:cubicBezTo>
                  <a:cubicBezTo>
                    <a:pt x="11550" y="2531"/>
                    <a:pt x="10450" y="551"/>
                    <a:pt x="8580" y="111"/>
                  </a:cubicBezTo>
                  <a:cubicBezTo>
                    <a:pt x="8287" y="38"/>
                    <a:pt x="7993" y="1"/>
                    <a:pt x="770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81" name="Google Shape;1681;p39"/>
            <p:cNvSpPr/>
            <p:nvPr/>
          </p:nvSpPr>
          <p:spPr>
            <a:xfrm>
              <a:off x="3548775" y="2528800"/>
              <a:ext cx="452800" cy="510175"/>
            </a:xfrm>
            <a:custGeom>
              <a:avLst/>
              <a:gdLst/>
              <a:ahLst/>
              <a:cxnLst/>
              <a:rect l="l" t="t" r="r" b="b"/>
              <a:pathLst>
                <a:path w="18112" h="20407" extrusionOk="0">
                  <a:moveTo>
                    <a:pt x="8319" y="12826"/>
                  </a:moveTo>
                  <a:lnTo>
                    <a:pt x="8319" y="12826"/>
                  </a:lnTo>
                  <a:cubicBezTo>
                    <a:pt x="8371" y="12903"/>
                    <a:pt x="8408" y="12960"/>
                    <a:pt x="8398" y="12960"/>
                  </a:cubicBezTo>
                  <a:cubicBezTo>
                    <a:pt x="8394" y="12960"/>
                    <a:pt x="8382" y="12950"/>
                    <a:pt x="8359" y="12928"/>
                  </a:cubicBezTo>
                  <a:lnTo>
                    <a:pt x="8319" y="12826"/>
                  </a:lnTo>
                  <a:close/>
                  <a:moveTo>
                    <a:pt x="11056" y="0"/>
                  </a:moveTo>
                  <a:cubicBezTo>
                    <a:pt x="9864" y="0"/>
                    <a:pt x="8672" y="192"/>
                    <a:pt x="7479" y="609"/>
                  </a:cubicBezTo>
                  <a:cubicBezTo>
                    <a:pt x="5500" y="1379"/>
                    <a:pt x="3630" y="2699"/>
                    <a:pt x="2420" y="4568"/>
                  </a:cubicBezTo>
                  <a:cubicBezTo>
                    <a:pt x="220" y="7758"/>
                    <a:pt x="0" y="11938"/>
                    <a:pt x="1760" y="15457"/>
                  </a:cubicBezTo>
                  <a:cubicBezTo>
                    <a:pt x="2860" y="17437"/>
                    <a:pt x="4510" y="19087"/>
                    <a:pt x="6599" y="19967"/>
                  </a:cubicBezTo>
                  <a:cubicBezTo>
                    <a:pt x="7113" y="20260"/>
                    <a:pt x="7724" y="20407"/>
                    <a:pt x="8335" y="20407"/>
                  </a:cubicBezTo>
                  <a:cubicBezTo>
                    <a:pt x="8640" y="20407"/>
                    <a:pt x="8946" y="20370"/>
                    <a:pt x="9239" y="20297"/>
                  </a:cubicBezTo>
                  <a:cubicBezTo>
                    <a:pt x="10119" y="20077"/>
                    <a:pt x="10889" y="19527"/>
                    <a:pt x="11329" y="18757"/>
                  </a:cubicBezTo>
                  <a:cubicBezTo>
                    <a:pt x="12099" y="17217"/>
                    <a:pt x="11879" y="14797"/>
                    <a:pt x="10119" y="14027"/>
                  </a:cubicBezTo>
                  <a:lnTo>
                    <a:pt x="10229" y="13917"/>
                  </a:lnTo>
                  <a:cubicBezTo>
                    <a:pt x="9789" y="13807"/>
                    <a:pt x="9459" y="13697"/>
                    <a:pt x="9129" y="13477"/>
                  </a:cubicBezTo>
                  <a:lnTo>
                    <a:pt x="8799" y="13148"/>
                  </a:lnTo>
                  <a:cubicBezTo>
                    <a:pt x="8682" y="13069"/>
                    <a:pt x="8620" y="13033"/>
                    <a:pt x="8596" y="13024"/>
                  </a:cubicBezTo>
                  <a:lnTo>
                    <a:pt x="8596" y="13024"/>
                  </a:lnTo>
                  <a:cubicBezTo>
                    <a:pt x="8473" y="12913"/>
                    <a:pt x="8381" y="12795"/>
                    <a:pt x="8249" y="12598"/>
                  </a:cubicBezTo>
                  <a:lnTo>
                    <a:pt x="8213" y="12561"/>
                  </a:lnTo>
                  <a:lnTo>
                    <a:pt x="8139" y="12378"/>
                  </a:lnTo>
                  <a:cubicBezTo>
                    <a:pt x="7986" y="12224"/>
                    <a:pt x="7886" y="12071"/>
                    <a:pt x="7803" y="11881"/>
                  </a:cubicBezTo>
                  <a:lnTo>
                    <a:pt x="7803" y="11881"/>
                  </a:lnTo>
                  <a:cubicBezTo>
                    <a:pt x="7779" y="11761"/>
                    <a:pt x="7699" y="11575"/>
                    <a:pt x="7699" y="11388"/>
                  </a:cubicBezTo>
                  <a:cubicBezTo>
                    <a:pt x="7679" y="11368"/>
                    <a:pt x="7663" y="11340"/>
                    <a:pt x="7649" y="11307"/>
                  </a:cubicBezTo>
                  <a:lnTo>
                    <a:pt x="7649" y="11307"/>
                  </a:lnTo>
                  <a:cubicBezTo>
                    <a:pt x="7661" y="11374"/>
                    <a:pt x="7663" y="11402"/>
                    <a:pt x="7659" y="11402"/>
                  </a:cubicBezTo>
                  <a:cubicBezTo>
                    <a:pt x="7651" y="11402"/>
                    <a:pt x="7621" y="11292"/>
                    <a:pt x="7603" y="11149"/>
                  </a:cubicBezTo>
                  <a:lnTo>
                    <a:pt x="7603" y="11149"/>
                  </a:lnTo>
                  <a:cubicBezTo>
                    <a:pt x="7616" y="11210"/>
                    <a:pt x="7630" y="11264"/>
                    <a:pt x="7649" y="11307"/>
                  </a:cubicBezTo>
                  <a:lnTo>
                    <a:pt x="7649" y="11307"/>
                  </a:lnTo>
                  <a:cubicBezTo>
                    <a:pt x="7639" y="11252"/>
                    <a:pt x="7621" y="11171"/>
                    <a:pt x="7593" y="11057"/>
                  </a:cubicBezTo>
                  <a:lnTo>
                    <a:pt x="7593" y="11057"/>
                  </a:lnTo>
                  <a:cubicBezTo>
                    <a:pt x="7596" y="11089"/>
                    <a:pt x="7599" y="11120"/>
                    <a:pt x="7603" y="11149"/>
                  </a:cubicBezTo>
                  <a:lnTo>
                    <a:pt x="7603" y="11149"/>
                  </a:lnTo>
                  <a:cubicBezTo>
                    <a:pt x="7584" y="11067"/>
                    <a:pt x="7568" y="10971"/>
                    <a:pt x="7546" y="10869"/>
                  </a:cubicBezTo>
                  <a:lnTo>
                    <a:pt x="7546" y="10869"/>
                  </a:lnTo>
                  <a:cubicBezTo>
                    <a:pt x="7564" y="10939"/>
                    <a:pt x="7580" y="11002"/>
                    <a:pt x="7593" y="11057"/>
                  </a:cubicBezTo>
                  <a:lnTo>
                    <a:pt x="7593" y="11057"/>
                  </a:lnTo>
                  <a:cubicBezTo>
                    <a:pt x="7591" y="11021"/>
                    <a:pt x="7589" y="10985"/>
                    <a:pt x="7589" y="10948"/>
                  </a:cubicBezTo>
                  <a:cubicBezTo>
                    <a:pt x="7479" y="10618"/>
                    <a:pt x="7589" y="10618"/>
                    <a:pt x="7589" y="10508"/>
                  </a:cubicBezTo>
                  <a:lnTo>
                    <a:pt x="7589" y="9628"/>
                  </a:lnTo>
                  <a:cubicBezTo>
                    <a:pt x="7583" y="9699"/>
                    <a:pt x="7578" y="9762"/>
                    <a:pt x="7573" y="9820"/>
                  </a:cubicBezTo>
                  <a:lnTo>
                    <a:pt x="7573" y="9820"/>
                  </a:lnTo>
                  <a:cubicBezTo>
                    <a:pt x="7582" y="9673"/>
                    <a:pt x="7589" y="9519"/>
                    <a:pt x="7589" y="9408"/>
                  </a:cubicBezTo>
                  <a:cubicBezTo>
                    <a:pt x="7644" y="9298"/>
                    <a:pt x="7699" y="9160"/>
                    <a:pt x="7754" y="9023"/>
                  </a:cubicBezTo>
                  <a:lnTo>
                    <a:pt x="7754" y="9023"/>
                  </a:lnTo>
                  <a:cubicBezTo>
                    <a:pt x="7782" y="8995"/>
                    <a:pt x="7809" y="8968"/>
                    <a:pt x="7809" y="8968"/>
                  </a:cubicBezTo>
                  <a:lnTo>
                    <a:pt x="8029" y="8528"/>
                  </a:lnTo>
                  <a:cubicBezTo>
                    <a:pt x="8174" y="8310"/>
                    <a:pt x="8511" y="7901"/>
                    <a:pt x="8471" y="7901"/>
                  </a:cubicBezTo>
                  <a:cubicBezTo>
                    <a:pt x="8449" y="7901"/>
                    <a:pt x="8328" y="8009"/>
                    <a:pt x="8029" y="8308"/>
                  </a:cubicBezTo>
                  <a:cubicBezTo>
                    <a:pt x="8249" y="8088"/>
                    <a:pt x="8469" y="7868"/>
                    <a:pt x="8689" y="7648"/>
                  </a:cubicBezTo>
                  <a:lnTo>
                    <a:pt x="8799" y="7538"/>
                  </a:lnTo>
                  <a:cubicBezTo>
                    <a:pt x="9019" y="7318"/>
                    <a:pt x="9349" y="7208"/>
                    <a:pt x="9569" y="7098"/>
                  </a:cubicBezTo>
                  <a:cubicBezTo>
                    <a:pt x="9593" y="7082"/>
                    <a:pt x="9614" y="7068"/>
                    <a:pt x="9632" y="7055"/>
                  </a:cubicBezTo>
                  <a:lnTo>
                    <a:pt x="9632" y="7055"/>
                  </a:lnTo>
                  <a:lnTo>
                    <a:pt x="9899" y="6988"/>
                  </a:lnTo>
                  <a:lnTo>
                    <a:pt x="10449" y="6878"/>
                  </a:lnTo>
                  <a:lnTo>
                    <a:pt x="10669" y="6878"/>
                  </a:lnTo>
                  <a:cubicBezTo>
                    <a:pt x="10787" y="6839"/>
                    <a:pt x="10835" y="6813"/>
                    <a:pt x="10837" y="6799"/>
                  </a:cubicBezTo>
                  <a:lnTo>
                    <a:pt x="10837" y="6799"/>
                  </a:lnTo>
                  <a:cubicBezTo>
                    <a:pt x="10872" y="6797"/>
                    <a:pt x="10908" y="6796"/>
                    <a:pt x="10944" y="6796"/>
                  </a:cubicBezTo>
                  <a:cubicBezTo>
                    <a:pt x="11113" y="6796"/>
                    <a:pt x="11283" y="6817"/>
                    <a:pt x="11471" y="6860"/>
                  </a:cubicBezTo>
                  <a:lnTo>
                    <a:pt x="11471" y="6860"/>
                  </a:lnTo>
                  <a:cubicBezTo>
                    <a:pt x="11457" y="6865"/>
                    <a:pt x="11446" y="6871"/>
                    <a:pt x="11439" y="6878"/>
                  </a:cubicBezTo>
                  <a:cubicBezTo>
                    <a:pt x="11769" y="6878"/>
                    <a:pt x="11989" y="6878"/>
                    <a:pt x="12319" y="6988"/>
                  </a:cubicBezTo>
                  <a:cubicBezTo>
                    <a:pt x="12685" y="7089"/>
                    <a:pt x="13034" y="7136"/>
                    <a:pt x="13362" y="7136"/>
                  </a:cubicBezTo>
                  <a:cubicBezTo>
                    <a:pt x="16969" y="7136"/>
                    <a:pt x="18112" y="1498"/>
                    <a:pt x="14079" y="389"/>
                  </a:cubicBezTo>
                  <a:cubicBezTo>
                    <a:pt x="13071" y="137"/>
                    <a:pt x="12063" y="0"/>
                    <a:pt x="1105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82" name="Google Shape;1682;p39"/>
            <p:cNvSpPr/>
            <p:nvPr/>
          </p:nvSpPr>
          <p:spPr>
            <a:xfrm>
              <a:off x="4230700" y="2527500"/>
              <a:ext cx="409725" cy="509625"/>
            </a:xfrm>
            <a:custGeom>
              <a:avLst/>
              <a:gdLst/>
              <a:ahLst/>
              <a:cxnLst/>
              <a:rect l="l" t="t" r="r" b="b"/>
              <a:pathLst>
                <a:path w="16389" h="20385" extrusionOk="0">
                  <a:moveTo>
                    <a:pt x="7184" y="8074"/>
                  </a:moveTo>
                  <a:lnTo>
                    <a:pt x="7184" y="8074"/>
                  </a:lnTo>
                  <a:cubicBezTo>
                    <a:pt x="7165" y="8074"/>
                    <a:pt x="7040" y="8334"/>
                    <a:pt x="7040" y="8470"/>
                  </a:cubicBezTo>
                  <a:cubicBezTo>
                    <a:pt x="7166" y="8175"/>
                    <a:pt x="7196" y="8074"/>
                    <a:pt x="7184" y="8074"/>
                  </a:cubicBezTo>
                  <a:close/>
                  <a:moveTo>
                    <a:pt x="7040" y="8470"/>
                  </a:moveTo>
                  <a:cubicBezTo>
                    <a:pt x="7006" y="8536"/>
                    <a:pt x="6983" y="8612"/>
                    <a:pt x="6964" y="8695"/>
                  </a:cubicBezTo>
                  <a:lnTo>
                    <a:pt x="6964" y="8695"/>
                  </a:lnTo>
                  <a:cubicBezTo>
                    <a:pt x="6980" y="8650"/>
                    <a:pt x="7004" y="8577"/>
                    <a:pt x="7040" y="8470"/>
                  </a:cubicBezTo>
                  <a:close/>
                  <a:moveTo>
                    <a:pt x="6854" y="9495"/>
                  </a:moveTo>
                  <a:cubicBezTo>
                    <a:pt x="6841" y="9562"/>
                    <a:pt x="6830" y="9609"/>
                    <a:pt x="6824" y="9609"/>
                  </a:cubicBezTo>
                  <a:cubicBezTo>
                    <a:pt x="6821" y="9609"/>
                    <a:pt x="6820" y="9597"/>
                    <a:pt x="6820" y="9570"/>
                  </a:cubicBezTo>
                  <a:cubicBezTo>
                    <a:pt x="6835" y="9539"/>
                    <a:pt x="6846" y="9514"/>
                    <a:pt x="6854" y="9495"/>
                  </a:cubicBezTo>
                  <a:close/>
                  <a:moveTo>
                    <a:pt x="8671" y="13146"/>
                  </a:moveTo>
                  <a:cubicBezTo>
                    <a:pt x="8676" y="13146"/>
                    <a:pt x="8814" y="13198"/>
                    <a:pt x="8954" y="13251"/>
                  </a:cubicBezTo>
                  <a:lnTo>
                    <a:pt x="8954" y="13251"/>
                  </a:lnTo>
                  <a:cubicBezTo>
                    <a:pt x="8903" y="13234"/>
                    <a:pt x="8851" y="13217"/>
                    <a:pt x="8799" y="13200"/>
                  </a:cubicBezTo>
                  <a:cubicBezTo>
                    <a:pt x="8704" y="13162"/>
                    <a:pt x="8668" y="13146"/>
                    <a:pt x="8671" y="13146"/>
                  </a:cubicBezTo>
                  <a:close/>
                  <a:moveTo>
                    <a:pt x="9610" y="13481"/>
                  </a:moveTo>
                  <a:cubicBezTo>
                    <a:pt x="9679" y="13481"/>
                    <a:pt x="9863" y="13493"/>
                    <a:pt x="10229" y="13529"/>
                  </a:cubicBezTo>
                  <a:lnTo>
                    <a:pt x="10009" y="13529"/>
                  </a:lnTo>
                  <a:cubicBezTo>
                    <a:pt x="9789" y="13529"/>
                    <a:pt x="9471" y="13481"/>
                    <a:pt x="9610" y="13481"/>
                  </a:cubicBezTo>
                  <a:close/>
                  <a:moveTo>
                    <a:pt x="7809" y="1"/>
                  </a:moveTo>
                  <a:cubicBezTo>
                    <a:pt x="7223" y="1"/>
                    <a:pt x="6636" y="148"/>
                    <a:pt x="6050" y="441"/>
                  </a:cubicBezTo>
                  <a:cubicBezTo>
                    <a:pt x="2310" y="2091"/>
                    <a:pt x="0" y="5830"/>
                    <a:pt x="0" y="9900"/>
                  </a:cubicBezTo>
                  <a:cubicBezTo>
                    <a:pt x="0" y="13859"/>
                    <a:pt x="2200" y="17489"/>
                    <a:pt x="5720" y="19249"/>
                  </a:cubicBezTo>
                  <a:cubicBezTo>
                    <a:pt x="7252" y="20015"/>
                    <a:pt x="8917" y="20384"/>
                    <a:pt x="10603" y="20384"/>
                  </a:cubicBezTo>
                  <a:cubicBezTo>
                    <a:pt x="11579" y="20384"/>
                    <a:pt x="12561" y="20261"/>
                    <a:pt x="13529" y="20019"/>
                  </a:cubicBezTo>
                  <a:cubicBezTo>
                    <a:pt x="15399" y="19579"/>
                    <a:pt x="16389" y="17599"/>
                    <a:pt x="15949" y="15839"/>
                  </a:cubicBezTo>
                  <a:cubicBezTo>
                    <a:pt x="15486" y="14266"/>
                    <a:pt x="14089" y="13316"/>
                    <a:pt x="12544" y="13316"/>
                  </a:cubicBezTo>
                  <a:cubicBezTo>
                    <a:pt x="12252" y="13316"/>
                    <a:pt x="11956" y="13350"/>
                    <a:pt x="11659" y="13419"/>
                  </a:cubicBezTo>
                  <a:lnTo>
                    <a:pt x="11109" y="13529"/>
                  </a:lnTo>
                  <a:lnTo>
                    <a:pt x="10229" y="13529"/>
                  </a:lnTo>
                  <a:lnTo>
                    <a:pt x="9789" y="13419"/>
                  </a:lnTo>
                  <a:cubicBezTo>
                    <a:pt x="9562" y="13419"/>
                    <a:pt x="9336" y="13368"/>
                    <a:pt x="9109" y="13299"/>
                  </a:cubicBezTo>
                  <a:lnTo>
                    <a:pt x="9109" y="13299"/>
                  </a:lnTo>
                  <a:lnTo>
                    <a:pt x="8689" y="13090"/>
                  </a:lnTo>
                  <a:lnTo>
                    <a:pt x="8359" y="12870"/>
                  </a:lnTo>
                  <a:lnTo>
                    <a:pt x="8139" y="12650"/>
                  </a:lnTo>
                  <a:cubicBezTo>
                    <a:pt x="8136" y="12648"/>
                    <a:pt x="8132" y="12646"/>
                    <a:pt x="8128" y="12644"/>
                  </a:cubicBezTo>
                  <a:lnTo>
                    <a:pt x="8128" y="12644"/>
                  </a:lnTo>
                  <a:cubicBezTo>
                    <a:pt x="7999" y="12525"/>
                    <a:pt x="7948" y="12499"/>
                    <a:pt x="7809" y="12430"/>
                  </a:cubicBezTo>
                  <a:lnTo>
                    <a:pt x="7738" y="12335"/>
                  </a:lnTo>
                  <a:lnTo>
                    <a:pt x="7738" y="12335"/>
                  </a:lnTo>
                  <a:cubicBezTo>
                    <a:pt x="7717" y="12298"/>
                    <a:pt x="7699" y="12254"/>
                    <a:pt x="7699" y="12210"/>
                  </a:cubicBezTo>
                  <a:cubicBezTo>
                    <a:pt x="7589" y="12210"/>
                    <a:pt x="7369" y="11770"/>
                    <a:pt x="7259" y="11440"/>
                  </a:cubicBezTo>
                  <a:cubicBezTo>
                    <a:pt x="7174" y="11354"/>
                    <a:pt x="7155" y="11268"/>
                    <a:pt x="7098" y="11182"/>
                  </a:cubicBezTo>
                  <a:lnTo>
                    <a:pt x="7098" y="11182"/>
                  </a:lnTo>
                  <a:cubicBezTo>
                    <a:pt x="7008" y="10928"/>
                    <a:pt x="6930" y="10728"/>
                    <a:pt x="6930" y="10450"/>
                  </a:cubicBezTo>
                  <a:cubicBezTo>
                    <a:pt x="6930" y="10416"/>
                    <a:pt x="6930" y="10378"/>
                    <a:pt x="6930" y="10340"/>
                  </a:cubicBezTo>
                  <a:lnTo>
                    <a:pt x="6930" y="9460"/>
                  </a:lnTo>
                  <a:lnTo>
                    <a:pt x="6930" y="9020"/>
                  </a:lnTo>
                  <a:cubicBezTo>
                    <a:pt x="6930" y="9020"/>
                    <a:pt x="6896" y="9254"/>
                    <a:pt x="6866" y="9427"/>
                  </a:cubicBezTo>
                  <a:lnTo>
                    <a:pt x="6866" y="9427"/>
                  </a:lnTo>
                  <a:cubicBezTo>
                    <a:pt x="6857" y="9403"/>
                    <a:pt x="6820" y="9414"/>
                    <a:pt x="6820" y="9350"/>
                  </a:cubicBezTo>
                  <a:cubicBezTo>
                    <a:pt x="6896" y="9119"/>
                    <a:pt x="6920" y="8888"/>
                    <a:pt x="6964" y="8695"/>
                  </a:cubicBezTo>
                  <a:lnTo>
                    <a:pt x="6964" y="8695"/>
                  </a:lnTo>
                  <a:cubicBezTo>
                    <a:pt x="6950" y="8738"/>
                    <a:pt x="6943" y="8756"/>
                    <a:pt x="6942" y="8756"/>
                  </a:cubicBezTo>
                  <a:cubicBezTo>
                    <a:pt x="6937" y="8756"/>
                    <a:pt x="7040" y="8400"/>
                    <a:pt x="7040" y="8250"/>
                  </a:cubicBezTo>
                  <a:cubicBezTo>
                    <a:pt x="7040" y="8155"/>
                    <a:pt x="7535" y="7729"/>
                    <a:pt x="7596" y="7474"/>
                  </a:cubicBezTo>
                  <a:lnTo>
                    <a:pt x="7596" y="7474"/>
                  </a:lnTo>
                  <a:lnTo>
                    <a:pt x="7919" y="7150"/>
                  </a:lnTo>
                  <a:lnTo>
                    <a:pt x="7960" y="7109"/>
                  </a:lnTo>
                  <a:lnTo>
                    <a:pt x="7960" y="7109"/>
                  </a:lnTo>
                  <a:cubicBezTo>
                    <a:pt x="7854" y="7186"/>
                    <a:pt x="7740" y="7260"/>
                    <a:pt x="7699" y="7260"/>
                  </a:cubicBezTo>
                  <a:cubicBezTo>
                    <a:pt x="7809" y="7205"/>
                    <a:pt x="7892" y="7150"/>
                    <a:pt x="7974" y="7095"/>
                  </a:cubicBezTo>
                  <a:lnTo>
                    <a:pt x="7974" y="7095"/>
                  </a:lnTo>
                  <a:lnTo>
                    <a:pt x="7960" y="7109"/>
                  </a:lnTo>
                  <a:lnTo>
                    <a:pt x="7960" y="7109"/>
                  </a:lnTo>
                  <a:cubicBezTo>
                    <a:pt x="7982" y="7094"/>
                    <a:pt x="8003" y="7078"/>
                    <a:pt x="8023" y="7063"/>
                  </a:cubicBezTo>
                  <a:lnTo>
                    <a:pt x="8023" y="7063"/>
                  </a:lnTo>
                  <a:cubicBezTo>
                    <a:pt x="8007" y="7074"/>
                    <a:pt x="7991" y="7084"/>
                    <a:pt x="7974" y="7095"/>
                  </a:cubicBezTo>
                  <a:lnTo>
                    <a:pt x="7974" y="7095"/>
                  </a:lnTo>
                  <a:lnTo>
                    <a:pt x="8029" y="7040"/>
                  </a:lnTo>
                  <a:cubicBezTo>
                    <a:pt x="8131" y="6964"/>
                    <a:pt x="8174" y="6935"/>
                    <a:pt x="8179" y="6935"/>
                  </a:cubicBezTo>
                  <a:lnTo>
                    <a:pt x="8179" y="6935"/>
                  </a:lnTo>
                  <a:cubicBezTo>
                    <a:pt x="8185" y="6935"/>
                    <a:pt x="8114" y="6995"/>
                    <a:pt x="8023" y="7063"/>
                  </a:cubicBezTo>
                  <a:lnTo>
                    <a:pt x="8023" y="7063"/>
                  </a:lnTo>
                  <a:cubicBezTo>
                    <a:pt x="8090" y="7019"/>
                    <a:pt x="8161" y="6974"/>
                    <a:pt x="8249" y="6930"/>
                  </a:cubicBezTo>
                  <a:cubicBezTo>
                    <a:pt x="8689" y="6710"/>
                    <a:pt x="9129" y="6490"/>
                    <a:pt x="9569" y="6380"/>
                  </a:cubicBezTo>
                  <a:cubicBezTo>
                    <a:pt x="10339" y="5940"/>
                    <a:pt x="10889" y="5170"/>
                    <a:pt x="11109" y="4290"/>
                  </a:cubicBezTo>
                  <a:cubicBezTo>
                    <a:pt x="11659" y="2421"/>
                    <a:pt x="10559" y="551"/>
                    <a:pt x="8689" y="111"/>
                  </a:cubicBezTo>
                  <a:cubicBezTo>
                    <a:pt x="8396" y="38"/>
                    <a:pt x="8103" y="1"/>
                    <a:pt x="78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3" name="Google Shape;1683;p39"/>
            <p:cNvSpPr/>
            <p:nvPr/>
          </p:nvSpPr>
          <p:spPr>
            <a:xfrm>
              <a:off x="4879625" y="2528800"/>
              <a:ext cx="452800" cy="510175"/>
            </a:xfrm>
            <a:custGeom>
              <a:avLst/>
              <a:gdLst/>
              <a:ahLst/>
              <a:cxnLst/>
              <a:rect l="l" t="t" r="r" b="b"/>
              <a:pathLst>
                <a:path w="18112" h="20407" extrusionOk="0">
                  <a:moveTo>
                    <a:pt x="8319" y="12826"/>
                  </a:moveTo>
                  <a:cubicBezTo>
                    <a:pt x="8372" y="12903"/>
                    <a:pt x="8408" y="12960"/>
                    <a:pt x="8398" y="12960"/>
                  </a:cubicBezTo>
                  <a:cubicBezTo>
                    <a:pt x="8394" y="12960"/>
                    <a:pt x="8382" y="12950"/>
                    <a:pt x="8360" y="12928"/>
                  </a:cubicBezTo>
                  <a:lnTo>
                    <a:pt x="8319" y="12826"/>
                  </a:lnTo>
                  <a:close/>
                  <a:moveTo>
                    <a:pt x="11056" y="0"/>
                  </a:moveTo>
                  <a:cubicBezTo>
                    <a:pt x="9864" y="0"/>
                    <a:pt x="8672" y="192"/>
                    <a:pt x="7480" y="609"/>
                  </a:cubicBezTo>
                  <a:cubicBezTo>
                    <a:pt x="5500" y="1379"/>
                    <a:pt x="3630" y="2699"/>
                    <a:pt x="2420" y="4568"/>
                  </a:cubicBezTo>
                  <a:cubicBezTo>
                    <a:pt x="220" y="7758"/>
                    <a:pt x="1" y="11938"/>
                    <a:pt x="1760" y="15457"/>
                  </a:cubicBezTo>
                  <a:cubicBezTo>
                    <a:pt x="2860" y="17437"/>
                    <a:pt x="4510" y="19087"/>
                    <a:pt x="6600" y="19967"/>
                  </a:cubicBezTo>
                  <a:cubicBezTo>
                    <a:pt x="7113" y="20260"/>
                    <a:pt x="7724" y="20407"/>
                    <a:pt x="8335" y="20407"/>
                  </a:cubicBezTo>
                  <a:cubicBezTo>
                    <a:pt x="8641" y="20407"/>
                    <a:pt x="8946" y="20370"/>
                    <a:pt x="9240" y="20297"/>
                  </a:cubicBezTo>
                  <a:cubicBezTo>
                    <a:pt x="10119" y="20077"/>
                    <a:pt x="10889" y="19527"/>
                    <a:pt x="11329" y="18757"/>
                  </a:cubicBezTo>
                  <a:cubicBezTo>
                    <a:pt x="12099" y="17217"/>
                    <a:pt x="11879" y="14797"/>
                    <a:pt x="10119" y="14027"/>
                  </a:cubicBezTo>
                  <a:lnTo>
                    <a:pt x="10229" y="13917"/>
                  </a:lnTo>
                  <a:cubicBezTo>
                    <a:pt x="9789" y="13807"/>
                    <a:pt x="9460" y="13697"/>
                    <a:pt x="9130" y="13477"/>
                  </a:cubicBezTo>
                  <a:lnTo>
                    <a:pt x="8800" y="13148"/>
                  </a:lnTo>
                  <a:cubicBezTo>
                    <a:pt x="8682" y="13069"/>
                    <a:pt x="8620" y="13033"/>
                    <a:pt x="8596" y="13024"/>
                  </a:cubicBezTo>
                  <a:lnTo>
                    <a:pt x="8596" y="13024"/>
                  </a:lnTo>
                  <a:cubicBezTo>
                    <a:pt x="8473" y="12913"/>
                    <a:pt x="8381" y="12795"/>
                    <a:pt x="8250" y="12598"/>
                  </a:cubicBezTo>
                  <a:lnTo>
                    <a:pt x="8213" y="12561"/>
                  </a:lnTo>
                  <a:lnTo>
                    <a:pt x="8140" y="12378"/>
                  </a:lnTo>
                  <a:cubicBezTo>
                    <a:pt x="7986" y="12224"/>
                    <a:pt x="7887" y="12071"/>
                    <a:pt x="7803" y="11881"/>
                  </a:cubicBezTo>
                  <a:lnTo>
                    <a:pt x="7803" y="11881"/>
                  </a:lnTo>
                  <a:cubicBezTo>
                    <a:pt x="7779" y="11761"/>
                    <a:pt x="7700" y="11575"/>
                    <a:pt x="7700" y="11388"/>
                  </a:cubicBezTo>
                  <a:cubicBezTo>
                    <a:pt x="7680" y="11368"/>
                    <a:pt x="7663" y="11340"/>
                    <a:pt x="7649" y="11307"/>
                  </a:cubicBezTo>
                  <a:lnTo>
                    <a:pt x="7649" y="11307"/>
                  </a:lnTo>
                  <a:cubicBezTo>
                    <a:pt x="7662" y="11374"/>
                    <a:pt x="7664" y="11402"/>
                    <a:pt x="7660" y="11402"/>
                  </a:cubicBezTo>
                  <a:cubicBezTo>
                    <a:pt x="7652" y="11402"/>
                    <a:pt x="7621" y="11292"/>
                    <a:pt x="7603" y="11149"/>
                  </a:cubicBezTo>
                  <a:lnTo>
                    <a:pt x="7603" y="11149"/>
                  </a:lnTo>
                  <a:cubicBezTo>
                    <a:pt x="7617" y="11210"/>
                    <a:pt x="7631" y="11264"/>
                    <a:pt x="7649" y="11307"/>
                  </a:cubicBezTo>
                  <a:lnTo>
                    <a:pt x="7649" y="11307"/>
                  </a:lnTo>
                  <a:cubicBezTo>
                    <a:pt x="7639" y="11252"/>
                    <a:pt x="7621" y="11171"/>
                    <a:pt x="7594" y="11057"/>
                  </a:cubicBezTo>
                  <a:lnTo>
                    <a:pt x="7594" y="11057"/>
                  </a:lnTo>
                  <a:cubicBezTo>
                    <a:pt x="7596" y="11089"/>
                    <a:pt x="7599" y="11120"/>
                    <a:pt x="7603" y="11149"/>
                  </a:cubicBezTo>
                  <a:lnTo>
                    <a:pt x="7603" y="11149"/>
                  </a:lnTo>
                  <a:cubicBezTo>
                    <a:pt x="7585" y="11067"/>
                    <a:pt x="7568" y="10971"/>
                    <a:pt x="7547" y="10869"/>
                  </a:cubicBezTo>
                  <a:lnTo>
                    <a:pt x="7547" y="10869"/>
                  </a:lnTo>
                  <a:cubicBezTo>
                    <a:pt x="7565" y="10939"/>
                    <a:pt x="7581" y="11002"/>
                    <a:pt x="7594" y="11057"/>
                  </a:cubicBezTo>
                  <a:lnTo>
                    <a:pt x="7594" y="11057"/>
                  </a:lnTo>
                  <a:cubicBezTo>
                    <a:pt x="7591" y="11021"/>
                    <a:pt x="7590" y="10985"/>
                    <a:pt x="7590" y="10948"/>
                  </a:cubicBezTo>
                  <a:cubicBezTo>
                    <a:pt x="7480" y="10618"/>
                    <a:pt x="7590" y="10618"/>
                    <a:pt x="7590" y="10508"/>
                  </a:cubicBezTo>
                  <a:lnTo>
                    <a:pt x="7590" y="9628"/>
                  </a:lnTo>
                  <a:cubicBezTo>
                    <a:pt x="7584" y="9699"/>
                    <a:pt x="7579" y="9762"/>
                    <a:pt x="7574" y="9820"/>
                  </a:cubicBezTo>
                  <a:lnTo>
                    <a:pt x="7574" y="9820"/>
                  </a:lnTo>
                  <a:cubicBezTo>
                    <a:pt x="7583" y="9673"/>
                    <a:pt x="7590" y="9519"/>
                    <a:pt x="7590" y="9408"/>
                  </a:cubicBezTo>
                  <a:cubicBezTo>
                    <a:pt x="7645" y="9298"/>
                    <a:pt x="7700" y="9160"/>
                    <a:pt x="7755" y="9023"/>
                  </a:cubicBezTo>
                  <a:lnTo>
                    <a:pt x="7755" y="9023"/>
                  </a:lnTo>
                  <a:cubicBezTo>
                    <a:pt x="7782" y="8995"/>
                    <a:pt x="7810" y="8968"/>
                    <a:pt x="7810" y="8968"/>
                  </a:cubicBezTo>
                  <a:lnTo>
                    <a:pt x="8030" y="8528"/>
                  </a:lnTo>
                  <a:cubicBezTo>
                    <a:pt x="8175" y="8310"/>
                    <a:pt x="8512" y="7901"/>
                    <a:pt x="8471" y="7901"/>
                  </a:cubicBezTo>
                  <a:cubicBezTo>
                    <a:pt x="8450" y="7901"/>
                    <a:pt x="8329" y="8009"/>
                    <a:pt x="8030" y="8308"/>
                  </a:cubicBezTo>
                  <a:cubicBezTo>
                    <a:pt x="8250" y="8088"/>
                    <a:pt x="8470" y="7868"/>
                    <a:pt x="8690" y="7648"/>
                  </a:cubicBezTo>
                  <a:lnTo>
                    <a:pt x="8800" y="7538"/>
                  </a:lnTo>
                  <a:cubicBezTo>
                    <a:pt x="9020" y="7318"/>
                    <a:pt x="9350" y="7208"/>
                    <a:pt x="9570" y="7098"/>
                  </a:cubicBezTo>
                  <a:cubicBezTo>
                    <a:pt x="9593" y="7082"/>
                    <a:pt x="9614" y="7068"/>
                    <a:pt x="9633" y="7055"/>
                  </a:cubicBezTo>
                  <a:lnTo>
                    <a:pt x="9633" y="7055"/>
                  </a:lnTo>
                  <a:lnTo>
                    <a:pt x="9899" y="6988"/>
                  </a:lnTo>
                  <a:lnTo>
                    <a:pt x="10449" y="6878"/>
                  </a:lnTo>
                  <a:lnTo>
                    <a:pt x="10669" y="6878"/>
                  </a:lnTo>
                  <a:cubicBezTo>
                    <a:pt x="10788" y="6839"/>
                    <a:pt x="10835" y="6813"/>
                    <a:pt x="10837" y="6799"/>
                  </a:cubicBezTo>
                  <a:lnTo>
                    <a:pt x="10837" y="6799"/>
                  </a:lnTo>
                  <a:cubicBezTo>
                    <a:pt x="10873" y="6797"/>
                    <a:pt x="10909" y="6796"/>
                    <a:pt x="10944" y="6796"/>
                  </a:cubicBezTo>
                  <a:cubicBezTo>
                    <a:pt x="11114" y="6796"/>
                    <a:pt x="11283" y="6817"/>
                    <a:pt x="11471" y="6860"/>
                  </a:cubicBezTo>
                  <a:lnTo>
                    <a:pt x="11471" y="6860"/>
                  </a:lnTo>
                  <a:cubicBezTo>
                    <a:pt x="11457" y="6865"/>
                    <a:pt x="11446" y="6871"/>
                    <a:pt x="11439" y="6878"/>
                  </a:cubicBezTo>
                  <a:cubicBezTo>
                    <a:pt x="11769" y="6878"/>
                    <a:pt x="11989" y="6878"/>
                    <a:pt x="12319" y="6988"/>
                  </a:cubicBezTo>
                  <a:cubicBezTo>
                    <a:pt x="12686" y="7089"/>
                    <a:pt x="13034" y="7136"/>
                    <a:pt x="13362" y="7136"/>
                  </a:cubicBezTo>
                  <a:cubicBezTo>
                    <a:pt x="16969" y="7136"/>
                    <a:pt x="18112" y="1498"/>
                    <a:pt x="14079" y="389"/>
                  </a:cubicBezTo>
                  <a:cubicBezTo>
                    <a:pt x="13071" y="137"/>
                    <a:pt x="12064" y="0"/>
                    <a:pt x="1105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84" name="Google Shape;1684;p39"/>
            <p:cNvSpPr/>
            <p:nvPr/>
          </p:nvSpPr>
          <p:spPr>
            <a:xfrm>
              <a:off x="5561550" y="2527500"/>
              <a:ext cx="409725" cy="509625"/>
            </a:xfrm>
            <a:custGeom>
              <a:avLst/>
              <a:gdLst/>
              <a:ahLst/>
              <a:cxnLst/>
              <a:rect l="l" t="t" r="r" b="b"/>
              <a:pathLst>
                <a:path w="16389" h="20385" extrusionOk="0">
                  <a:moveTo>
                    <a:pt x="8122" y="7001"/>
                  </a:moveTo>
                  <a:cubicBezTo>
                    <a:pt x="7985" y="7096"/>
                    <a:pt x="7760" y="7260"/>
                    <a:pt x="7700" y="7260"/>
                  </a:cubicBezTo>
                  <a:cubicBezTo>
                    <a:pt x="7873" y="7174"/>
                    <a:pt x="7978" y="7087"/>
                    <a:pt x="8122" y="7001"/>
                  </a:cubicBezTo>
                  <a:close/>
                  <a:moveTo>
                    <a:pt x="7184" y="8074"/>
                  </a:moveTo>
                  <a:cubicBezTo>
                    <a:pt x="7165" y="8074"/>
                    <a:pt x="7040" y="8334"/>
                    <a:pt x="7040" y="8470"/>
                  </a:cubicBezTo>
                  <a:cubicBezTo>
                    <a:pt x="7167" y="8175"/>
                    <a:pt x="7196" y="8074"/>
                    <a:pt x="7184" y="8074"/>
                  </a:cubicBezTo>
                  <a:close/>
                  <a:moveTo>
                    <a:pt x="7040" y="8470"/>
                  </a:moveTo>
                  <a:lnTo>
                    <a:pt x="7040" y="8470"/>
                  </a:lnTo>
                  <a:cubicBezTo>
                    <a:pt x="7007" y="8536"/>
                    <a:pt x="6984" y="8612"/>
                    <a:pt x="6965" y="8695"/>
                  </a:cubicBezTo>
                  <a:lnTo>
                    <a:pt x="6965" y="8695"/>
                  </a:lnTo>
                  <a:cubicBezTo>
                    <a:pt x="6980" y="8650"/>
                    <a:pt x="7004" y="8577"/>
                    <a:pt x="7040" y="8470"/>
                  </a:cubicBezTo>
                  <a:close/>
                  <a:moveTo>
                    <a:pt x="6854" y="9495"/>
                  </a:moveTo>
                  <a:lnTo>
                    <a:pt x="6854" y="9495"/>
                  </a:lnTo>
                  <a:cubicBezTo>
                    <a:pt x="6842" y="9562"/>
                    <a:pt x="6831" y="9609"/>
                    <a:pt x="6825" y="9609"/>
                  </a:cubicBezTo>
                  <a:cubicBezTo>
                    <a:pt x="6822" y="9609"/>
                    <a:pt x="6820" y="9597"/>
                    <a:pt x="6820" y="9570"/>
                  </a:cubicBezTo>
                  <a:cubicBezTo>
                    <a:pt x="6835" y="9539"/>
                    <a:pt x="6847" y="9514"/>
                    <a:pt x="6854" y="9495"/>
                  </a:cubicBezTo>
                  <a:close/>
                  <a:moveTo>
                    <a:pt x="8672" y="13146"/>
                  </a:moveTo>
                  <a:cubicBezTo>
                    <a:pt x="8677" y="13146"/>
                    <a:pt x="8814" y="13198"/>
                    <a:pt x="8955" y="13251"/>
                  </a:cubicBezTo>
                  <a:lnTo>
                    <a:pt x="8955" y="13251"/>
                  </a:lnTo>
                  <a:cubicBezTo>
                    <a:pt x="8903" y="13234"/>
                    <a:pt x="8851" y="13217"/>
                    <a:pt x="8800" y="13200"/>
                  </a:cubicBezTo>
                  <a:cubicBezTo>
                    <a:pt x="8705" y="13162"/>
                    <a:pt x="8669" y="13146"/>
                    <a:pt x="8672" y="13146"/>
                  </a:cubicBezTo>
                  <a:close/>
                  <a:moveTo>
                    <a:pt x="9643" y="13481"/>
                  </a:moveTo>
                  <a:cubicBezTo>
                    <a:pt x="9729" y="13481"/>
                    <a:pt x="9936" y="13493"/>
                    <a:pt x="10340" y="13529"/>
                  </a:cubicBezTo>
                  <a:lnTo>
                    <a:pt x="10010" y="13529"/>
                  </a:lnTo>
                  <a:cubicBezTo>
                    <a:pt x="9790" y="13529"/>
                    <a:pt x="9472" y="13481"/>
                    <a:pt x="9643" y="13481"/>
                  </a:cubicBezTo>
                  <a:close/>
                  <a:moveTo>
                    <a:pt x="7675" y="1"/>
                  </a:moveTo>
                  <a:cubicBezTo>
                    <a:pt x="7064" y="1"/>
                    <a:pt x="6453" y="148"/>
                    <a:pt x="5940" y="441"/>
                  </a:cubicBezTo>
                  <a:lnTo>
                    <a:pt x="6050" y="441"/>
                  </a:lnTo>
                  <a:cubicBezTo>
                    <a:pt x="2310" y="2091"/>
                    <a:pt x="1" y="5830"/>
                    <a:pt x="1" y="9900"/>
                  </a:cubicBezTo>
                  <a:cubicBezTo>
                    <a:pt x="1" y="13859"/>
                    <a:pt x="2200" y="17489"/>
                    <a:pt x="5720" y="19249"/>
                  </a:cubicBezTo>
                  <a:cubicBezTo>
                    <a:pt x="7253" y="20015"/>
                    <a:pt x="8918" y="20384"/>
                    <a:pt x="10603" y="20384"/>
                  </a:cubicBezTo>
                  <a:cubicBezTo>
                    <a:pt x="11579" y="20384"/>
                    <a:pt x="12562" y="20261"/>
                    <a:pt x="13529" y="20019"/>
                  </a:cubicBezTo>
                  <a:cubicBezTo>
                    <a:pt x="15399" y="19579"/>
                    <a:pt x="16389" y="17599"/>
                    <a:pt x="15949" y="15839"/>
                  </a:cubicBezTo>
                  <a:cubicBezTo>
                    <a:pt x="15486" y="14266"/>
                    <a:pt x="14089" y="13316"/>
                    <a:pt x="12544" y="13316"/>
                  </a:cubicBezTo>
                  <a:cubicBezTo>
                    <a:pt x="12253" y="13316"/>
                    <a:pt x="11956" y="13350"/>
                    <a:pt x="11659" y="13419"/>
                  </a:cubicBezTo>
                  <a:lnTo>
                    <a:pt x="11109" y="13529"/>
                  </a:lnTo>
                  <a:lnTo>
                    <a:pt x="10340" y="13529"/>
                  </a:lnTo>
                  <a:lnTo>
                    <a:pt x="9790" y="13419"/>
                  </a:lnTo>
                  <a:cubicBezTo>
                    <a:pt x="9563" y="13419"/>
                    <a:pt x="9336" y="13368"/>
                    <a:pt x="9109" y="13299"/>
                  </a:cubicBezTo>
                  <a:lnTo>
                    <a:pt x="9109" y="13299"/>
                  </a:lnTo>
                  <a:lnTo>
                    <a:pt x="8690" y="13090"/>
                  </a:lnTo>
                  <a:lnTo>
                    <a:pt x="8360" y="12870"/>
                  </a:lnTo>
                  <a:lnTo>
                    <a:pt x="8140" y="12650"/>
                  </a:lnTo>
                  <a:cubicBezTo>
                    <a:pt x="8136" y="12648"/>
                    <a:pt x="8132" y="12646"/>
                    <a:pt x="8129" y="12644"/>
                  </a:cubicBezTo>
                  <a:lnTo>
                    <a:pt x="8129" y="12644"/>
                  </a:lnTo>
                  <a:cubicBezTo>
                    <a:pt x="8000" y="12525"/>
                    <a:pt x="7948" y="12499"/>
                    <a:pt x="7810" y="12430"/>
                  </a:cubicBezTo>
                  <a:lnTo>
                    <a:pt x="7739" y="12335"/>
                  </a:lnTo>
                  <a:lnTo>
                    <a:pt x="7739" y="12335"/>
                  </a:lnTo>
                  <a:cubicBezTo>
                    <a:pt x="7717" y="12298"/>
                    <a:pt x="7700" y="12254"/>
                    <a:pt x="7700" y="12210"/>
                  </a:cubicBezTo>
                  <a:cubicBezTo>
                    <a:pt x="7590" y="12210"/>
                    <a:pt x="7370" y="11770"/>
                    <a:pt x="7260" y="11440"/>
                  </a:cubicBezTo>
                  <a:cubicBezTo>
                    <a:pt x="7174" y="11354"/>
                    <a:pt x="7155" y="11268"/>
                    <a:pt x="7099" y="11182"/>
                  </a:cubicBezTo>
                  <a:lnTo>
                    <a:pt x="7099" y="11182"/>
                  </a:lnTo>
                  <a:cubicBezTo>
                    <a:pt x="7008" y="10928"/>
                    <a:pt x="6930" y="10728"/>
                    <a:pt x="6930" y="10450"/>
                  </a:cubicBezTo>
                  <a:cubicBezTo>
                    <a:pt x="6930" y="10416"/>
                    <a:pt x="6930" y="10378"/>
                    <a:pt x="6930" y="10340"/>
                  </a:cubicBezTo>
                  <a:lnTo>
                    <a:pt x="6930" y="9460"/>
                  </a:lnTo>
                  <a:lnTo>
                    <a:pt x="6930" y="9020"/>
                  </a:lnTo>
                  <a:cubicBezTo>
                    <a:pt x="6930" y="9020"/>
                    <a:pt x="6897" y="9254"/>
                    <a:pt x="6867" y="9427"/>
                  </a:cubicBezTo>
                  <a:lnTo>
                    <a:pt x="6867" y="9427"/>
                  </a:lnTo>
                  <a:cubicBezTo>
                    <a:pt x="6857" y="9403"/>
                    <a:pt x="6820" y="9414"/>
                    <a:pt x="6820" y="9350"/>
                  </a:cubicBezTo>
                  <a:cubicBezTo>
                    <a:pt x="6897" y="9119"/>
                    <a:pt x="6920" y="8888"/>
                    <a:pt x="6965" y="8695"/>
                  </a:cubicBezTo>
                  <a:lnTo>
                    <a:pt x="6965" y="8695"/>
                  </a:lnTo>
                  <a:cubicBezTo>
                    <a:pt x="6950" y="8738"/>
                    <a:pt x="6943" y="8756"/>
                    <a:pt x="6942" y="8756"/>
                  </a:cubicBezTo>
                  <a:cubicBezTo>
                    <a:pt x="6937" y="8756"/>
                    <a:pt x="7040" y="8400"/>
                    <a:pt x="7040" y="8250"/>
                  </a:cubicBezTo>
                  <a:cubicBezTo>
                    <a:pt x="7040" y="8158"/>
                    <a:pt x="7505" y="7755"/>
                    <a:pt x="7589" y="7498"/>
                  </a:cubicBezTo>
                  <a:lnTo>
                    <a:pt x="7589" y="7498"/>
                  </a:lnTo>
                  <a:cubicBezTo>
                    <a:pt x="7701" y="7412"/>
                    <a:pt x="7840" y="7310"/>
                    <a:pt x="7920" y="7150"/>
                  </a:cubicBezTo>
                  <a:lnTo>
                    <a:pt x="8140" y="7040"/>
                  </a:lnTo>
                  <a:cubicBezTo>
                    <a:pt x="8198" y="6982"/>
                    <a:pt x="8225" y="6951"/>
                    <a:pt x="8230" y="6940"/>
                  </a:cubicBezTo>
                  <a:lnTo>
                    <a:pt x="8230" y="6940"/>
                  </a:lnTo>
                  <a:cubicBezTo>
                    <a:pt x="8237" y="6937"/>
                    <a:pt x="8243" y="6933"/>
                    <a:pt x="8250" y="6930"/>
                  </a:cubicBezTo>
                  <a:cubicBezTo>
                    <a:pt x="8580" y="6710"/>
                    <a:pt x="9020" y="6490"/>
                    <a:pt x="9350" y="6380"/>
                  </a:cubicBezTo>
                  <a:cubicBezTo>
                    <a:pt x="10120" y="5940"/>
                    <a:pt x="10780" y="5170"/>
                    <a:pt x="10999" y="4290"/>
                  </a:cubicBezTo>
                  <a:cubicBezTo>
                    <a:pt x="11439" y="2531"/>
                    <a:pt x="10450" y="551"/>
                    <a:pt x="8580" y="111"/>
                  </a:cubicBezTo>
                  <a:cubicBezTo>
                    <a:pt x="8286" y="38"/>
                    <a:pt x="7981" y="1"/>
                    <a:pt x="76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85" name="Google Shape;1685;p39"/>
            <p:cNvSpPr/>
            <p:nvPr/>
          </p:nvSpPr>
          <p:spPr>
            <a:xfrm>
              <a:off x="6210475" y="2528800"/>
              <a:ext cx="452825" cy="510175"/>
            </a:xfrm>
            <a:custGeom>
              <a:avLst/>
              <a:gdLst/>
              <a:ahLst/>
              <a:cxnLst/>
              <a:rect l="l" t="t" r="r" b="b"/>
              <a:pathLst>
                <a:path w="18113" h="20407" extrusionOk="0">
                  <a:moveTo>
                    <a:pt x="8320" y="12826"/>
                  </a:moveTo>
                  <a:cubicBezTo>
                    <a:pt x="8372" y="12903"/>
                    <a:pt x="8408" y="12960"/>
                    <a:pt x="8399" y="12960"/>
                  </a:cubicBezTo>
                  <a:cubicBezTo>
                    <a:pt x="8395" y="12960"/>
                    <a:pt x="8382" y="12950"/>
                    <a:pt x="8360" y="12928"/>
                  </a:cubicBezTo>
                  <a:lnTo>
                    <a:pt x="8320" y="12826"/>
                  </a:lnTo>
                  <a:close/>
                  <a:moveTo>
                    <a:pt x="11057" y="0"/>
                  </a:moveTo>
                  <a:cubicBezTo>
                    <a:pt x="9865" y="0"/>
                    <a:pt x="8672" y="192"/>
                    <a:pt x="7480" y="609"/>
                  </a:cubicBezTo>
                  <a:cubicBezTo>
                    <a:pt x="5500" y="1379"/>
                    <a:pt x="3631" y="2699"/>
                    <a:pt x="2421" y="4568"/>
                  </a:cubicBezTo>
                  <a:cubicBezTo>
                    <a:pt x="221" y="7758"/>
                    <a:pt x="1" y="11938"/>
                    <a:pt x="1761" y="15457"/>
                  </a:cubicBezTo>
                  <a:cubicBezTo>
                    <a:pt x="2861" y="17437"/>
                    <a:pt x="4510" y="19087"/>
                    <a:pt x="6600" y="19967"/>
                  </a:cubicBezTo>
                  <a:cubicBezTo>
                    <a:pt x="7114" y="20260"/>
                    <a:pt x="7725" y="20407"/>
                    <a:pt x="8336" y="20407"/>
                  </a:cubicBezTo>
                  <a:cubicBezTo>
                    <a:pt x="8641" y="20407"/>
                    <a:pt x="8947" y="20370"/>
                    <a:pt x="9240" y="20297"/>
                  </a:cubicBezTo>
                  <a:cubicBezTo>
                    <a:pt x="10120" y="20077"/>
                    <a:pt x="11000" y="19527"/>
                    <a:pt x="11440" y="18647"/>
                  </a:cubicBezTo>
                  <a:cubicBezTo>
                    <a:pt x="12210" y="17217"/>
                    <a:pt x="11990" y="14687"/>
                    <a:pt x="10230" y="14027"/>
                  </a:cubicBezTo>
                  <a:lnTo>
                    <a:pt x="10120" y="13917"/>
                  </a:lnTo>
                  <a:cubicBezTo>
                    <a:pt x="9790" y="13807"/>
                    <a:pt x="9460" y="13697"/>
                    <a:pt x="9130" y="13477"/>
                  </a:cubicBezTo>
                  <a:lnTo>
                    <a:pt x="8800" y="13148"/>
                  </a:lnTo>
                  <a:cubicBezTo>
                    <a:pt x="8683" y="13069"/>
                    <a:pt x="8621" y="13033"/>
                    <a:pt x="8597" y="13024"/>
                  </a:cubicBezTo>
                  <a:lnTo>
                    <a:pt x="8597" y="13024"/>
                  </a:lnTo>
                  <a:cubicBezTo>
                    <a:pt x="8474" y="12913"/>
                    <a:pt x="8381" y="12795"/>
                    <a:pt x="8250" y="12598"/>
                  </a:cubicBezTo>
                  <a:lnTo>
                    <a:pt x="8213" y="12561"/>
                  </a:lnTo>
                  <a:lnTo>
                    <a:pt x="8140" y="12378"/>
                  </a:lnTo>
                  <a:cubicBezTo>
                    <a:pt x="7986" y="12224"/>
                    <a:pt x="7886" y="12070"/>
                    <a:pt x="7803" y="11879"/>
                  </a:cubicBezTo>
                  <a:lnTo>
                    <a:pt x="7803" y="11879"/>
                  </a:lnTo>
                  <a:cubicBezTo>
                    <a:pt x="7788" y="11811"/>
                    <a:pt x="7751" y="11722"/>
                    <a:pt x="7706" y="11624"/>
                  </a:cubicBezTo>
                  <a:lnTo>
                    <a:pt x="7706" y="11624"/>
                  </a:lnTo>
                  <a:cubicBezTo>
                    <a:pt x="7704" y="11619"/>
                    <a:pt x="7702" y="11613"/>
                    <a:pt x="7700" y="11608"/>
                  </a:cubicBezTo>
                  <a:cubicBezTo>
                    <a:pt x="7694" y="11595"/>
                    <a:pt x="7689" y="11587"/>
                    <a:pt x="7687" y="11583"/>
                  </a:cubicBezTo>
                  <a:lnTo>
                    <a:pt x="7687" y="11583"/>
                  </a:lnTo>
                  <a:cubicBezTo>
                    <a:pt x="7656" y="11520"/>
                    <a:pt x="7623" y="11454"/>
                    <a:pt x="7590" y="11388"/>
                  </a:cubicBezTo>
                  <a:cubicBezTo>
                    <a:pt x="7590" y="11352"/>
                    <a:pt x="7590" y="11294"/>
                    <a:pt x="7586" y="11220"/>
                  </a:cubicBezTo>
                  <a:lnTo>
                    <a:pt x="7586" y="11220"/>
                  </a:lnTo>
                  <a:cubicBezTo>
                    <a:pt x="7608" y="11350"/>
                    <a:pt x="7617" y="11402"/>
                    <a:pt x="7618" y="11402"/>
                  </a:cubicBezTo>
                  <a:cubicBezTo>
                    <a:pt x="7619" y="11402"/>
                    <a:pt x="7590" y="11175"/>
                    <a:pt x="7590" y="10948"/>
                  </a:cubicBezTo>
                  <a:cubicBezTo>
                    <a:pt x="7480" y="10618"/>
                    <a:pt x="7590" y="10618"/>
                    <a:pt x="7590" y="10508"/>
                  </a:cubicBezTo>
                  <a:lnTo>
                    <a:pt x="7590" y="9628"/>
                  </a:lnTo>
                  <a:cubicBezTo>
                    <a:pt x="7584" y="9699"/>
                    <a:pt x="7579" y="9762"/>
                    <a:pt x="7574" y="9820"/>
                  </a:cubicBezTo>
                  <a:lnTo>
                    <a:pt x="7574" y="9820"/>
                  </a:lnTo>
                  <a:cubicBezTo>
                    <a:pt x="7583" y="9673"/>
                    <a:pt x="7590" y="9519"/>
                    <a:pt x="7590" y="9408"/>
                  </a:cubicBezTo>
                  <a:cubicBezTo>
                    <a:pt x="7645" y="9298"/>
                    <a:pt x="7700" y="9160"/>
                    <a:pt x="7755" y="9023"/>
                  </a:cubicBezTo>
                  <a:lnTo>
                    <a:pt x="7755" y="9023"/>
                  </a:lnTo>
                  <a:cubicBezTo>
                    <a:pt x="7783" y="8995"/>
                    <a:pt x="7810" y="8968"/>
                    <a:pt x="7810" y="8968"/>
                  </a:cubicBezTo>
                  <a:lnTo>
                    <a:pt x="8030" y="8528"/>
                  </a:lnTo>
                  <a:cubicBezTo>
                    <a:pt x="8175" y="8310"/>
                    <a:pt x="8512" y="7901"/>
                    <a:pt x="8471" y="7901"/>
                  </a:cubicBezTo>
                  <a:cubicBezTo>
                    <a:pt x="8450" y="7901"/>
                    <a:pt x="8329" y="8009"/>
                    <a:pt x="8030" y="8308"/>
                  </a:cubicBezTo>
                  <a:cubicBezTo>
                    <a:pt x="8250" y="8088"/>
                    <a:pt x="8360" y="7868"/>
                    <a:pt x="8580" y="7648"/>
                  </a:cubicBezTo>
                  <a:lnTo>
                    <a:pt x="8630" y="7611"/>
                  </a:lnTo>
                  <a:lnTo>
                    <a:pt x="8630" y="7611"/>
                  </a:lnTo>
                  <a:cubicBezTo>
                    <a:pt x="8660" y="7604"/>
                    <a:pt x="8714" y="7581"/>
                    <a:pt x="8800" y="7538"/>
                  </a:cubicBezTo>
                  <a:cubicBezTo>
                    <a:pt x="9020" y="7318"/>
                    <a:pt x="9350" y="7208"/>
                    <a:pt x="9570" y="7098"/>
                  </a:cubicBezTo>
                  <a:cubicBezTo>
                    <a:pt x="9605" y="7074"/>
                    <a:pt x="9635" y="7054"/>
                    <a:pt x="9659" y="7036"/>
                  </a:cubicBezTo>
                  <a:lnTo>
                    <a:pt x="9659" y="7036"/>
                  </a:lnTo>
                  <a:lnTo>
                    <a:pt x="9900" y="6988"/>
                  </a:lnTo>
                  <a:lnTo>
                    <a:pt x="10450" y="6878"/>
                  </a:lnTo>
                  <a:lnTo>
                    <a:pt x="10670" y="6878"/>
                  </a:lnTo>
                  <a:cubicBezTo>
                    <a:pt x="10763" y="6841"/>
                    <a:pt x="10799" y="6816"/>
                    <a:pt x="10798" y="6801"/>
                  </a:cubicBezTo>
                  <a:lnTo>
                    <a:pt x="10798" y="6801"/>
                  </a:lnTo>
                  <a:cubicBezTo>
                    <a:pt x="10847" y="6797"/>
                    <a:pt x="10896" y="6796"/>
                    <a:pt x="10945" y="6796"/>
                  </a:cubicBezTo>
                  <a:cubicBezTo>
                    <a:pt x="11114" y="6796"/>
                    <a:pt x="11283" y="6817"/>
                    <a:pt x="11471" y="6859"/>
                  </a:cubicBezTo>
                  <a:lnTo>
                    <a:pt x="11471" y="6859"/>
                  </a:lnTo>
                  <a:cubicBezTo>
                    <a:pt x="11457" y="6865"/>
                    <a:pt x="11447" y="6871"/>
                    <a:pt x="11440" y="6878"/>
                  </a:cubicBezTo>
                  <a:cubicBezTo>
                    <a:pt x="11770" y="6878"/>
                    <a:pt x="11990" y="6878"/>
                    <a:pt x="12210" y="6988"/>
                  </a:cubicBezTo>
                  <a:cubicBezTo>
                    <a:pt x="12585" y="7089"/>
                    <a:pt x="12942" y="7136"/>
                    <a:pt x="13278" y="7136"/>
                  </a:cubicBezTo>
                  <a:cubicBezTo>
                    <a:pt x="16970" y="7136"/>
                    <a:pt x="18112" y="1498"/>
                    <a:pt x="14079" y="389"/>
                  </a:cubicBezTo>
                  <a:cubicBezTo>
                    <a:pt x="13072" y="137"/>
                    <a:pt x="12064" y="0"/>
                    <a:pt x="1105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86" name="Google Shape;1686;p39"/>
            <p:cNvSpPr/>
            <p:nvPr/>
          </p:nvSpPr>
          <p:spPr>
            <a:xfrm>
              <a:off x="6892425" y="2527500"/>
              <a:ext cx="409725" cy="509625"/>
            </a:xfrm>
            <a:custGeom>
              <a:avLst/>
              <a:gdLst/>
              <a:ahLst/>
              <a:cxnLst/>
              <a:rect l="l" t="t" r="r" b="b"/>
              <a:pathLst>
                <a:path w="16389" h="20385" extrusionOk="0">
                  <a:moveTo>
                    <a:pt x="8121" y="7001"/>
                  </a:moveTo>
                  <a:lnTo>
                    <a:pt x="8121" y="7001"/>
                  </a:lnTo>
                  <a:cubicBezTo>
                    <a:pt x="7984" y="7096"/>
                    <a:pt x="7759" y="7260"/>
                    <a:pt x="7699" y="7260"/>
                  </a:cubicBezTo>
                  <a:cubicBezTo>
                    <a:pt x="7872" y="7174"/>
                    <a:pt x="7977" y="7087"/>
                    <a:pt x="8121" y="7001"/>
                  </a:cubicBezTo>
                  <a:close/>
                  <a:moveTo>
                    <a:pt x="7184" y="8074"/>
                  </a:moveTo>
                  <a:cubicBezTo>
                    <a:pt x="7165" y="8074"/>
                    <a:pt x="7039" y="8334"/>
                    <a:pt x="7039" y="8470"/>
                  </a:cubicBezTo>
                  <a:cubicBezTo>
                    <a:pt x="7166" y="8175"/>
                    <a:pt x="7195" y="8074"/>
                    <a:pt x="7184" y="8074"/>
                  </a:cubicBezTo>
                  <a:close/>
                  <a:moveTo>
                    <a:pt x="7039" y="8470"/>
                  </a:moveTo>
                  <a:lnTo>
                    <a:pt x="7039" y="8470"/>
                  </a:lnTo>
                  <a:cubicBezTo>
                    <a:pt x="7006" y="8536"/>
                    <a:pt x="6983" y="8612"/>
                    <a:pt x="6964" y="8695"/>
                  </a:cubicBezTo>
                  <a:lnTo>
                    <a:pt x="6964" y="8695"/>
                  </a:lnTo>
                  <a:cubicBezTo>
                    <a:pt x="6979" y="8650"/>
                    <a:pt x="7004" y="8577"/>
                    <a:pt x="7039" y="8470"/>
                  </a:cubicBezTo>
                  <a:close/>
                  <a:moveTo>
                    <a:pt x="6854" y="9495"/>
                  </a:moveTo>
                  <a:lnTo>
                    <a:pt x="6854" y="9495"/>
                  </a:lnTo>
                  <a:cubicBezTo>
                    <a:pt x="6841" y="9562"/>
                    <a:pt x="6830" y="9609"/>
                    <a:pt x="6824" y="9609"/>
                  </a:cubicBezTo>
                  <a:cubicBezTo>
                    <a:pt x="6821" y="9609"/>
                    <a:pt x="6819" y="9597"/>
                    <a:pt x="6819" y="9570"/>
                  </a:cubicBezTo>
                  <a:cubicBezTo>
                    <a:pt x="6835" y="9539"/>
                    <a:pt x="6846" y="9514"/>
                    <a:pt x="6854" y="9495"/>
                  </a:cubicBezTo>
                  <a:close/>
                  <a:moveTo>
                    <a:pt x="8671" y="13146"/>
                  </a:moveTo>
                  <a:lnTo>
                    <a:pt x="8671" y="13146"/>
                  </a:lnTo>
                  <a:cubicBezTo>
                    <a:pt x="8676" y="13146"/>
                    <a:pt x="8813" y="13198"/>
                    <a:pt x="8954" y="13251"/>
                  </a:cubicBezTo>
                  <a:lnTo>
                    <a:pt x="8954" y="13251"/>
                  </a:lnTo>
                  <a:cubicBezTo>
                    <a:pt x="8902" y="13234"/>
                    <a:pt x="8851" y="13217"/>
                    <a:pt x="8799" y="13200"/>
                  </a:cubicBezTo>
                  <a:cubicBezTo>
                    <a:pt x="8704" y="13162"/>
                    <a:pt x="8668" y="13146"/>
                    <a:pt x="8671" y="13146"/>
                  </a:cubicBezTo>
                  <a:close/>
                  <a:moveTo>
                    <a:pt x="9642" y="13481"/>
                  </a:moveTo>
                  <a:cubicBezTo>
                    <a:pt x="9728" y="13481"/>
                    <a:pt x="9936" y="13493"/>
                    <a:pt x="10339" y="13529"/>
                  </a:cubicBezTo>
                  <a:lnTo>
                    <a:pt x="10009" y="13529"/>
                  </a:lnTo>
                  <a:cubicBezTo>
                    <a:pt x="9789" y="13529"/>
                    <a:pt x="9471" y="13481"/>
                    <a:pt x="9642" y="13481"/>
                  </a:cubicBezTo>
                  <a:close/>
                  <a:moveTo>
                    <a:pt x="7675" y="1"/>
                  </a:moveTo>
                  <a:cubicBezTo>
                    <a:pt x="7064" y="1"/>
                    <a:pt x="6453" y="148"/>
                    <a:pt x="5939" y="441"/>
                  </a:cubicBezTo>
                  <a:lnTo>
                    <a:pt x="6049" y="441"/>
                  </a:lnTo>
                  <a:cubicBezTo>
                    <a:pt x="2310" y="2091"/>
                    <a:pt x="0" y="5830"/>
                    <a:pt x="0" y="9900"/>
                  </a:cubicBezTo>
                  <a:cubicBezTo>
                    <a:pt x="0" y="13859"/>
                    <a:pt x="2200" y="17489"/>
                    <a:pt x="5719" y="19249"/>
                  </a:cubicBezTo>
                  <a:cubicBezTo>
                    <a:pt x="7252" y="20015"/>
                    <a:pt x="8917" y="20384"/>
                    <a:pt x="10603" y="20384"/>
                  </a:cubicBezTo>
                  <a:cubicBezTo>
                    <a:pt x="11578" y="20384"/>
                    <a:pt x="12561" y="20261"/>
                    <a:pt x="13529" y="20019"/>
                  </a:cubicBezTo>
                  <a:cubicBezTo>
                    <a:pt x="15398" y="19579"/>
                    <a:pt x="16388" y="17599"/>
                    <a:pt x="15948" y="15839"/>
                  </a:cubicBezTo>
                  <a:cubicBezTo>
                    <a:pt x="15486" y="14266"/>
                    <a:pt x="14089" y="13316"/>
                    <a:pt x="12544" y="13316"/>
                  </a:cubicBezTo>
                  <a:cubicBezTo>
                    <a:pt x="12252" y="13316"/>
                    <a:pt x="11956" y="13350"/>
                    <a:pt x="11659" y="13419"/>
                  </a:cubicBezTo>
                  <a:lnTo>
                    <a:pt x="11109" y="13529"/>
                  </a:lnTo>
                  <a:lnTo>
                    <a:pt x="10339" y="13529"/>
                  </a:lnTo>
                  <a:lnTo>
                    <a:pt x="9789" y="13419"/>
                  </a:lnTo>
                  <a:cubicBezTo>
                    <a:pt x="9562" y="13419"/>
                    <a:pt x="9336" y="13368"/>
                    <a:pt x="9109" y="13299"/>
                  </a:cubicBezTo>
                  <a:lnTo>
                    <a:pt x="9109" y="13299"/>
                  </a:lnTo>
                  <a:lnTo>
                    <a:pt x="8689" y="13090"/>
                  </a:lnTo>
                  <a:lnTo>
                    <a:pt x="8359" y="12870"/>
                  </a:lnTo>
                  <a:lnTo>
                    <a:pt x="8139" y="12650"/>
                  </a:lnTo>
                  <a:cubicBezTo>
                    <a:pt x="8135" y="12648"/>
                    <a:pt x="8132" y="12646"/>
                    <a:pt x="8128" y="12644"/>
                  </a:cubicBezTo>
                  <a:lnTo>
                    <a:pt x="8128" y="12644"/>
                  </a:lnTo>
                  <a:cubicBezTo>
                    <a:pt x="7999" y="12525"/>
                    <a:pt x="7948" y="12499"/>
                    <a:pt x="7809" y="12430"/>
                  </a:cubicBezTo>
                  <a:lnTo>
                    <a:pt x="7738" y="12335"/>
                  </a:lnTo>
                  <a:lnTo>
                    <a:pt x="7738" y="12335"/>
                  </a:lnTo>
                  <a:cubicBezTo>
                    <a:pt x="7717" y="12298"/>
                    <a:pt x="7699" y="12254"/>
                    <a:pt x="7699" y="12210"/>
                  </a:cubicBezTo>
                  <a:cubicBezTo>
                    <a:pt x="7589" y="12210"/>
                    <a:pt x="7369" y="11770"/>
                    <a:pt x="7259" y="11440"/>
                  </a:cubicBezTo>
                  <a:cubicBezTo>
                    <a:pt x="7173" y="11354"/>
                    <a:pt x="7155" y="11268"/>
                    <a:pt x="7098" y="11182"/>
                  </a:cubicBezTo>
                  <a:lnTo>
                    <a:pt x="7098" y="11182"/>
                  </a:lnTo>
                  <a:cubicBezTo>
                    <a:pt x="7008" y="10928"/>
                    <a:pt x="6929" y="10728"/>
                    <a:pt x="6929" y="10450"/>
                  </a:cubicBezTo>
                  <a:cubicBezTo>
                    <a:pt x="6929" y="10416"/>
                    <a:pt x="6929" y="10378"/>
                    <a:pt x="6929" y="10340"/>
                  </a:cubicBezTo>
                  <a:lnTo>
                    <a:pt x="6929" y="9460"/>
                  </a:lnTo>
                  <a:lnTo>
                    <a:pt x="6929" y="9020"/>
                  </a:lnTo>
                  <a:cubicBezTo>
                    <a:pt x="6929" y="9020"/>
                    <a:pt x="6896" y="9254"/>
                    <a:pt x="6866" y="9427"/>
                  </a:cubicBezTo>
                  <a:lnTo>
                    <a:pt x="6866" y="9427"/>
                  </a:lnTo>
                  <a:cubicBezTo>
                    <a:pt x="6856" y="9403"/>
                    <a:pt x="6819" y="9414"/>
                    <a:pt x="6819" y="9350"/>
                  </a:cubicBezTo>
                  <a:cubicBezTo>
                    <a:pt x="6896" y="9119"/>
                    <a:pt x="6919" y="8888"/>
                    <a:pt x="6964" y="8695"/>
                  </a:cubicBezTo>
                  <a:lnTo>
                    <a:pt x="6964" y="8695"/>
                  </a:lnTo>
                  <a:cubicBezTo>
                    <a:pt x="6950" y="8738"/>
                    <a:pt x="6943" y="8756"/>
                    <a:pt x="6942" y="8756"/>
                  </a:cubicBezTo>
                  <a:cubicBezTo>
                    <a:pt x="6937" y="8756"/>
                    <a:pt x="7039" y="8400"/>
                    <a:pt x="7039" y="8250"/>
                  </a:cubicBezTo>
                  <a:cubicBezTo>
                    <a:pt x="7039" y="8140"/>
                    <a:pt x="7699" y="7590"/>
                    <a:pt x="7699" y="7370"/>
                  </a:cubicBezTo>
                  <a:lnTo>
                    <a:pt x="7699" y="7370"/>
                  </a:lnTo>
                  <a:lnTo>
                    <a:pt x="7919" y="7150"/>
                  </a:lnTo>
                  <a:lnTo>
                    <a:pt x="8139" y="7040"/>
                  </a:lnTo>
                  <a:cubicBezTo>
                    <a:pt x="8197" y="6982"/>
                    <a:pt x="8225" y="6951"/>
                    <a:pt x="8230" y="6940"/>
                  </a:cubicBezTo>
                  <a:lnTo>
                    <a:pt x="8230" y="6940"/>
                  </a:lnTo>
                  <a:cubicBezTo>
                    <a:pt x="8236" y="6937"/>
                    <a:pt x="8243" y="6933"/>
                    <a:pt x="8249" y="6930"/>
                  </a:cubicBezTo>
                  <a:cubicBezTo>
                    <a:pt x="8579" y="6710"/>
                    <a:pt x="9019" y="6490"/>
                    <a:pt x="9349" y="6380"/>
                  </a:cubicBezTo>
                  <a:cubicBezTo>
                    <a:pt x="10119" y="5940"/>
                    <a:pt x="10779" y="5170"/>
                    <a:pt x="10999" y="4290"/>
                  </a:cubicBezTo>
                  <a:cubicBezTo>
                    <a:pt x="11439" y="2531"/>
                    <a:pt x="10449" y="551"/>
                    <a:pt x="8579" y="111"/>
                  </a:cubicBezTo>
                  <a:cubicBezTo>
                    <a:pt x="8286" y="38"/>
                    <a:pt x="7980" y="1"/>
                    <a:pt x="76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87" name="Google Shape;1687;p39"/>
            <p:cNvSpPr/>
            <p:nvPr/>
          </p:nvSpPr>
          <p:spPr>
            <a:xfrm>
              <a:off x="6551450" y="3013325"/>
              <a:ext cx="409725" cy="509600"/>
            </a:xfrm>
            <a:custGeom>
              <a:avLst/>
              <a:gdLst/>
              <a:ahLst/>
              <a:cxnLst/>
              <a:rect l="l" t="t" r="r" b="b"/>
              <a:pathLst>
                <a:path w="16389" h="20384" extrusionOk="0">
                  <a:moveTo>
                    <a:pt x="8827" y="8202"/>
                  </a:moveTo>
                  <a:lnTo>
                    <a:pt x="8910" y="8285"/>
                  </a:lnTo>
                  <a:cubicBezTo>
                    <a:pt x="8949" y="8344"/>
                    <a:pt x="8964" y="8368"/>
                    <a:pt x="8961" y="8368"/>
                  </a:cubicBezTo>
                  <a:cubicBezTo>
                    <a:pt x="8957" y="8368"/>
                    <a:pt x="8898" y="8291"/>
                    <a:pt x="8827" y="8202"/>
                  </a:cubicBezTo>
                  <a:close/>
                  <a:moveTo>
                    <a:pt x="9556" y="10244"/>
                  </a:moveTo>
                  <a:cubicBezTo>
                    <a:pt x="9563" y="10321"/>
                    <a:pt x="9569" y="10375"/>
                    <a:pt x="9569" y="10375"/>
                  </a:cubicBezTo>
                  <a:cubicBezTo>
                    <a:pt x="9569" y="10326"/>
                    <a:pt x="9564" y="10283"/>
                    <a:pt x="9556" y="10244"/>
                  </a:cubicBezTo>
                  <a:close/>
                  <a:moveTo>
                    <a:pt x="9675" y="10775"/>
                  </a:moveTo>
                  <a:cubicBezTo>
                    <a:pt x="9678" y="10775"/>
                    <a:pt x="9679" y="10787"/>
                    <a:pt x="9679" y="10815"/>
                  </a:cubicBezTo>
                  <a:cubicBezTo>
                    <a:pt x="9679" y="10815"/>
                    <a:pt x="9679" y="10925"/>
                    <a:pt x="9679" y="11035"/>
                  </a:cubicBezTo>
                  <a:cubicBezTo>
                    <a:pt x="9643" y="11144"/>
                    <a:pt x="9607" y="11253"/>
                    <a:pt x="9570" y="11358"/>
                  </a:cubicBezTo>
                  <a:lnTo>
                    <a:pt x="9570" y="11358"/>
                  </a:lnTo>
                  <a:cubicBezTo>
                    <a:pt x="9580" y="11291"/>
                    <a:pt x="9655" y="10775"/>
                    <a:pt x="9675" y="10775"/>
                  </a:cubicBezTo>
                  <a:close/>
                  <a:moveTo>
                    <a:pt x="8689" y="13015"/>
                  </a:moveTo>
                  <a:lnTo>
                    <a:pt x="8470" y="13234"/>
                  </a:lnTo>
                  <a:lnTo>
                    <a:pt x="8360" y="13344"/>
                  </a:lnTo>
                  <a:cubicBezTo>
                    <a:pt x="8260" y="13419"/>
                    <a:pt x="8217" y="13449"/>
                    <a:pt x="8211" y="13449"/>
                  </a:cubicBezTo>
                  <a:cubicBezTo>
                    <a:pt x="8190" y="13449"/>
                    <a:pt x="8604" y="13100"/>
                    <a:pt x="8689" y="13015"/>
                  </a:cubicBezTo>
                  <a:close/>
                  <a:moveTo>
                    <a:pt x="5786" y="0"/>
                  </a:moveTo>
                  <a:cubicBezTo>
                    <a:pt x="4810" y="0"/>
                    <a:pt x="3828" y="124"/>
                    <a:pt x="2860" y="366"/>
                  </a:cubicBezTo>
                  <a:cubicBezTo>
                    <a:pt x="990" y="806"/>
                    <a:pt x="0" y="2786"/>
                    <a:pt x="440" y="4545"/>
                  </a:cubicBezTo>
                  <a:cubicBezTo>
                    <a:pt x="908" y="6043"/>
                    <a:pt x="2332" y="7062"/>
                    <a:pt x="3830" y="7062"/>
                  </a:cubicBezTo>
                  <a:cubicBezTo>
                    <a:pt x="4092" y="7062"/>
                    <a:pt x="4357" y="7031"/>
                    <a:pt x="4620" y="6965"/>
                  </a:cubicBezTo>
                  <a:lnTo>
                    <a:pt x="5280" y="6855"/>
                  </a:lnTo>
                  <a:lnTo>
                    <a:pt x="6270" y="6855"/>
                  </a:lnTo>
                  <a:cubicBezTo>
                    <a:pt x="6563" y="6855"/>
                    <a:pt x="6905" y="6904"/>
                    <a:pt x="6742" y="6904"/>
                  </a:cubicBezTo>
                  <a:cubicBezTo>
                    <a:pt x="6661" y="6904"/>
                    <a:pt x="6453" y="6892"/>
                    <a:pt x="6050" y="6855"/>
                  </a:cubicBezTo>
                  <a:lnTo>
                    <a:pt x="6050" y="6855"/>
                  </a:lnTo>
                  <a:lnTo>
                    <a:pt x="6600" y="6965"/>
                  </a:lnTo>
                  <a:cubicBezTo>
                    <a:pt x="6827" y="6965"/>
                    <a:pt x="7053" y="7017"/>
                    <a:pt x="7280" y="7085"/>
                  </a:cubicBezTo>
                  <a:lnTo>
                    <a:pt x="7280" y="7085"/>
                  </a:lnTo>
                  <a:lnTo>
                    <a:pt x="7700" y="7295"/>
                  </a:lnTo>
                  <a:lnTo>
                    <a:pt x="8030" y="7515"/>
                  </a:lnTo>
                  <a:lnTo>
                    <a:pt x="8138" y="7569"/>
                  </a:lnTo>
                  <a:lnTo>
                    <a:pt x="8138" y="7569"/>
                  </a:lnTo>
                  <a:cubicBezTo>
                    <a:pt x="8369" y="7744"/>
                    <a:pt x="8404" y="7779"/>
                    <a:pt x="8580" y="7955"/>
                  </a:cubicBezTo>
                  <a:lnTo>
                    <a:pt x="8580" y="7955"/>
                  </a:lnTo>
                  <a:lnTo>
                    <a:pt x="8580" y="7955"/>
                  </a:lnTo>
                  <a:cubicBezTo>
                    <a:pt x="8581" y="7956"/>
                    <a:pt x="8690" y="8066"/>
                    <a:pt x="8690" y="8175"/>
                  </a:cubicBezTo>
                  <a:cubicBezTo>
                    <a:pt x="8690" y="8175"/>
                    <a:pt x="9020" y="8615"/>
                    <a:pt x="9130" y="8835"/>
                  </a:cubicBezTo>
                  <a:cubicBezTo>
                    <a:pt x="9208" y="8992"/>
                    <a:pt x="9231" y="9094"/>
                    <a:pt x="9277" y="9179"/>
                  </a:cubicBezTo>
                  <a:lnTo>
                    <a:pt x="9277" y="9179"/>
                  </a:lnTo>
                  <a:cubicBezTo>
                    <a:pt x="9351" y="9444"/>
                    <a:pt x="9364" y="9648"/>
                    <a:pt x="9460" y="9935"/>
                  </a:cubicBezTo>
                  <a:cubicBezTo>
                    <a:pt x="9460" y="10020"/>
                    <a:pt x="9526" y="10106"/>
                    <a:pt x="9556" y="10244"/>
                  </a:cubicBezTo>
                  <a:lnTo>
                    <a:pt x="9556" y="10244"/>
                  </a:lnTo>
                  <a:cubicBezTo>
                    <a:pt x="9536" y="10050"/>
                    <a:pt x="9505" y="9712"/>
                    <a:pt x="9529" y="9712"/>
                  </a:cubicBezTo>
                  <a:lnTo>
                    <a:pt x="9529" y="9712"/>
                  </a:lnTo>
                  <a:cubicBezTo>
                    <a:pt x="9537" y="9712"/>
                    <a:pt x="9550" y="9745"/>
                    <a:pt x="9569" y="9825"/>
                  </a:cubicBezTo>
                  <a:lnTo>
                    <a:pt x="9569" y="10045"/>
                  </a:lnTo>
                  <a:cubicBezTo>
                    <a:pt x="9569" y="10265"/>
                    <a:pt x="9569" y="10595"/>
                    <a:pt x="9569" y="10925"/>
                  </a:cubicBezTo>
                  <a:cubicBezTo>
                    <a:pt x="9569" y="11033"/>
                    <a:pt x="9569" y="11249"/>
                    <a:pt x="9569" y="11361"/>
                  </a:cubicBezTo>
                  <a:lnTo>
                    <a:pt x="9569" y="11361"/>
                  </a:lnTo>
                  <a:cubicBezTo>
                    <a:pt x="9496" y="11572"/>
                    <a:pt x="9423" y="11768"/>
                    <a:pt x="9350" y="11915"/>
                  </a:cubicBezTo>
                  <a:cubicBezTo>
                    <a:pt x="9457" y="11700"/>
                    <a:pt x="9494" y="11625"/>
                    <a:pt x="9496" y="11625"/>
                  </a:cubicBezTo>
                  <a:lnTo>
                    <a:pt x="9496" y="11625"/>
                  </a:lnTo>
                  <a:cubicBezTo>
                    <a:pt x="9500" y="11625"/>
                    <a:pt x="9350" y="11950"/>
                    <a:pt x="9350" y="12025"/>
                  </a:cubicBezTo>
                  <a:cubicBezTo>
                    <a:pt x="9345" y="12029"/>
                    <a:pt x="9339" y="12035"/>
                    <a:pt x="9333" y="12041"/>
                  </a:cubicBezTo>
                  <a:lnTo>
                    <a:pt x="9333" y="12041"/>
                  </a:lnTo>
                  <a:cubicBezTo>
                    <a:pt x="9343" y="11997"/>
                    <a:pt x="9350" y="11953"/>
                    <a:pt x="9350" y="11915"/>
                  </a:cubicBezTo>
                  <a:lnTo>
                    <a:pt x="9350" y="11915"/>
                  </a:lnTo>
                  <a:cubicBezTo>
                    <a:pt x="9327" y="11982"/>
                    <a:pt x="9309" y="12038"/>
                    <a:pt x="9295" y="12083"/>
                  </a:cubicBezTo>
                  <a:lnTo>
                    <a:pt x="9295" y="12083"/>
                  </a:lnTo>
                  <a:cubicBezTo>
                    <a:pt x="9310" y="12067"/>
                    <a:pt x="9323" y="12053"/>
                    <a:pt x="9333" y="12041"/>
                  </a:cubicBezTo>
                  <a:lnTo>
                    <a:pt x="9333" y="12041"/>
                  </a:lnTo>
                  <a:cubicBezTo>
                    <a:pt x="9309" y="12153"/>
                    <a:pt x="9264" y="12263"/>
                    <a:pt x="9254" y="12263"/>
                  </a:cubicBezTo>
                  <a:cubicBezTo>
                    <a:pt x="9247" y="12263"/>
                    <a:pt x="9255" y="12214"/>
                    <a:pt x="9295" y="12083"/>
                  </a:cubicBezTo>
                  <a:lnTo>
                    <a:pt x="9295" y="12083"/>
                  </a:lnTo>
                  <a:cubicBezTo>
                    <a:pt x="9145" y="12255"/>
                    <a:pt x="8812" y="12679"/>
                    <a:pt x="8787" y="12917"/>
                  </a:cubicBezTo>
                  <a:lnTo>
                    <a:pt x="8787" y="12917"/>
                  </a:lnTo>
                  <a:lnTo>
                    <a:pt x="8690" y="13014"/>
                  </a:lnTo>
                  <a:lnTo>
                    <a:pt x="8690" y="13014"/>
                  </a:lnTo>
                  <a:cubicBezTo>
                    <a:pt x="8470" y="13124"/>
                    <a:pt x="8360" y="13344"/>
                    <a:pt x="8140" y="13344"/>
                  </a:cubicBezTo>
                  <a:cubicBezTo>
                    <a:pt x="7810" y="13564"/>
                    <a:pt x="7370" y="13784"/>
                    <a:pt x="7040" y="14004"/>
                  </a:cubicBezTo>
                  <a:cubicBezTo>
                    <a:pt x="6270" y="14444"/>
                    <a:pt x="5610" y="15214"/>
                    <a:pt x="5390" y="16094"/>
                  </a:cubicBezTo>
                  <a:cubicBezTo>
                    <a:pt x="5170" y="16974"/>
                    <a:pt x="5280" y="17854"/>
                    <a:pt x="5720" y="18734"/>
                  </a:cubicBezTo>
                  <a:cubicBezTo>
                    <a:pt x="6270" y="19504"/>
                    <a:pt x="6930" y="20054"/>
                    <a:pt x="7810" y="20274"/>
                  </a:cubicBezTo>
                  <a:cubicBezTo>
                    <a:pt x="8103" y="20347"/>
                    <a:pt x="8409" y="20384"/>
                    <a:pt x="8714" y="20384"/>
                  </a:cubicBezTo>
                  <a:cubicBezTo>
                    <a:pt x="9325" y="20384"/>
                    <a:pt x="9936" y="20237"/>
                    <a:pt x="10449" y="19944"/>
                  </a:cubicBezTo>
                  <a:lnTo>
                    <a:pt x="10339" y="19944"/>
                  </a:lnTo>
                  <a:cubicBezTo>
                    <a:pt x="14079" y="18184"/>
                    <a:pt x="16389" y="14554"/>
                    <a:pt x="16389" y="10485"/>
                  </a:cubicBezTo>
                  <a:cubicBezTo>
                    <a:pt x="16389" y="6525"/>
                    <a:pt x="14189" y="2896"/>
                    <a:pt x="10669" y="1136"/>
                  </a:cubicBezTo>
                  <a:cubicBezTo>
                    <a:pt x="9137" y="369"/>
                    <a:pt x="7472" y="0"/>
                    <a:pt x="578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88" name="Google Shape;1688;p39"/>
            <p:cNvSpPr/>
            <p:nvPr/>
          </p:nvSpPr>
          <p:spPr>
            <a:xfrm>
              <a:off x="5859450" y="3011450"/>
              <a:ext cx="452800" cy="510200"/>
            </a:xfrm>
            <a:custGeom>
              <a:avLst/>
              <a:gdLst/>
              <a:ahLst/>
              <a:cxnLst/>
              <a:rect l="l" t="t" r="r" b="b"/>
              <a:pathLst>
                <a:path w="18112" h="20408" extrusionOk="0">
                  <a:moveTo>
                    <a:pt x="10240" y="8204"/>
                  </a:moveTo>
                  <a:cubicBezTo>
                    <a:pt x="10240" y="8204"/>
                    <a:pt x="10257" y="8248"/>
                    <a:pt x="10302" y="8360"/>
                  </a:cubicBezTo>
                  <a:cubicBezTo>
                    <a:pt x="10302" y="8362"/>
                    <a:pt x="10302" y="8364"/>
                    <a:pt x="10302" y="8366"/>
                  </a:cubicBezTo>
                  <a:lnTo>
                    <a:pt x="10302" y="8366"/>
                  </a:lnTo>
                  <a:cubicBezTo>
                    <a:pt x="10268" y="8276"/>
                    <a:pt x="10240" y="8204"/>
                    <a:pt x="10240" y="8204"/>
                  </a:cubicBezTo>
                  <a:close/>
                  <a:moveTo>
                    <a:pt x="10462" y="9037"/>
                  </a:moveTo>
                  <a:cubicBezTo>
                    <a:pt x="10469" y="9087"/>
                    <a:pt x="10489" y="9172"/>
                    <a:pt x="10524" y="9302"/>
                  </a:cubicBezTo>
                  <a:lnTo>
                    <a:pt x="10524" y="9302"/>
                  </a:lnTo>
                  <a:cubicBezTo>
                    <a:pt x="10506" y="9211"/>
                    <a:pt x="10488" y="9120"/>
                    <a:pt x="10462" y="9037"/>
                  </a:cubicBezTo>
                  <a:close/>
                  <a:moveTo>
                    <a:pt x="10524" y="9302"/>
                  </a:moveTo>
                  <a:cubicBezTo>
                    <a:pt x="10551" y="9437"/>
                    <a:pt x="10578" y="9572"/>
                    <a:pt x="10632" y="9680"/>
                  </a:cubicBezTo>
                  <a:cubicBezTo>
                    <a:pt x="10586" y="9525"/>
                    <a:pt x="10550" y="9401"/>
                    <a:pt x="10524" y="9302"/>
                  </a:cubicBezTo>
                  <a:close/>
                  <a:moveTo>
                    <a:pt x="10412" y="11311"/>
                  </a:moveTo>
                  <a:lnTo>
                    <a:pt x="10412" y="11440"/>
                  </a:lnTo>
                  <a:cubicBezTo>
                    <a:pt x="10373" y="11479"/>
                    <a:pt x="10333" y="11519"/>
                    <a:pt x="10293" y="11564"/>
                  </a:cubicBezTo>
                  <a:lnTo>
                    <a:pt x="10293" y="11564"/>
                  </a:lnTo>
                  <a:cubicBezTo>
                    <a:pt x="10333" y="11481"/>
                    <a:pt x="10378" y="11388"/>
                    <a:pt x="10412" y="11311"/>
                  </a:cubicBezTo>
                  <a:close/>
                  <a:moveTo>
                    <a:pt x="9880" y="12220"/>
                  </a:moveTo>
                  <a:cubicBezTo>
                    <a:pt x="9717" y="12406"/>
                    <a:pt x="9662" y="12477"/>
                    <a:pt x="9666" y="12477"/>
                  </a:cubicBezTo>
                  <a:cubicBezTo>
                    <a:pt x="9671" y="12477"/>
                    <a:pt x="9775" y="12360"/>
                    <a:pt x="9880" y="12220"/>
                  </a:cubicBezTo>
                  <a:close/>
                  <a:moveTo>
                    <a:pt x="9568" y="12744"/>
                  </a:moveTo>
                  <a:cubicBezTo>
                    <a:pt x="9575" y="12744"/>
                    <a:pt x="9537" y="12778"/>
                    <a:pt x="9422" y="12869"/>
                  </a:cubicBezTo>
                  <a:cubicBezTo>
                    <a:pt x="9385" y="12882"/>
                    <a:pt x="9349" y="12896"/>
                    <a:pt x="9314" y="12911"/>
                  </a:cubicBezTo>
                  <a:lnTo>
                    <a:pt x="9314" y="12911"/>
                  </a:lnTo>
                  <a:cubicBezTo>
                    <a:pt x="9431" y="12829"/>
                    <a:pt x="9556" y="12744"/>
                    <a:pt x="9568" y="12744"/>
                  </a:cubicBezTo>
                  <a:close/>
                  <a:moveTo>
                    <a:pt x="8891" y="13256"/>
                  </a:moveTo>
                  <a:cubicBezTo>
                    <a:pt x="8895" y="13256"/>
                    <a:pt x="8859" y="13271"/>
                    <a:pt x="8762" y="13309"/>
                  </a:cubicBezTo>
                  <a:cubicBezTo>
                    <a:pt x="8751" y="13309"/>
                    <a:pt x="8741" y="13310"/>
                    <a:pt x="8730" y="13310"/>
                  </a:cubicBezTo>
                  <a:lnTo>
                    <a:pt x="8730" y="13310"/>
                  </a:lnTo>
                  <a:cubicBezTo>
                    <a:pt x="8817" y="13280"/>
                    <a:pt x="8886" y="13256"/>
                    <a:pt x="8891" y="13256"/>
                  </a:cubicBezTo>
                  <a:close/>
                  <a:moveTo>
                    <a:pt x="9777" y="1"/>
                  </a:moveTo>
                  <a:cubicBezTo>
                    <a:pt x="9471" y="1"/>
                    <a:pt x="9166" y="38"/>
                    <a:pt x="8872" y="111"/>
                  </a:cubicBezTo>
                  <a:cubicBezTo>
                    <a:pt x="7993" y="331"/>
                    <a:pt x="7333" y="991"/>
                    <a:pt x="6893" y="1761"/>
                  </a:cubicBezTo>
                  <a:cubicBezTo>
                    <a:pt x="6013" y="3191"/>
                    <a:pt x="6343" y="5610"/>
                    <a:pt x="8103" y="6380"/>
                  </a:cubicBezTo>
                  <a:lnTo>
                    <a:pt x="7993" y="6380"/>
                  </a:lnTo>
                  <a:cubicBezTo>
                    <a:pt x="8323" y="6490"/>
                    <a:pt x="8652" y="6710"/>
                    <a:pt x="8982" y="6930"/>
                  </a:cubicBezTo>
                  <a:lnTo>
                    <a:pt x="9312" y="7150"/>
                  </a:lnTo>
                  <a:lnTo>
                    <a:pt x="9312" y="7150"/>
                  </a:lnTo>
                  <a:cubicBezTo>
                    <a:pt x="9560" y="7398"/>
                    <a:pt x="9669" y="7506"/>
                    <a:pt x="9862" y="7700"/>
                  </a:cubicBezTo>
                  <a:lnTo>
                    <a:pt x="9972" y="7920"/>
                  </a:lnTo>
                  <a:cubicBezTo>
                    <a:pt x="10128" y="8075"/>
                    <a:pt x="10228" y="8285"/>
                    <a:pt x="10312" y="8472"/>
                  </a:cubicBezTo>
                  <a:lnTo>
                    <a:pt x="10312" y="8472"/>
                  </a:lnTo>
                  <a:cubicBezTo>
                    <a:pt x="10339" y="8625"/>
                    <a:pt x="10412" y="8731"/>
                    <a:pt x="10412" y="8910"/>
                  </a:cubicBezTo>
                  <a:cubicBezTo>
                    <a:pt x="10432" y="8949"/>
                    <a:pt x="10448" y="8992"/>
                    <a:pt x="10462" y="9037"/>
                  </a:cubicBezTo>
                  <a:lnTo>
                    <a:pt x="10462" y="9037"/>
                  </a:lnTo>
                  <a:cubicBezTo>
                    <a:pt x="10456" y="8995"/>
                    <a:pt x="10457" y="8978"/>
                    <a:pt x="10464" y="8978"/>
                  </a:cubicBezTo>
                  <a:lnTo>
                    <a:pt x="10464" y="8978"/>
                  </a:lnTo>
                  <a:cubicBezTo>
                    <a:pt x="10489" y="8978"/>
                    <a:pt x="10575" y="9179"/>
                    <a:pt x="10632" y="9350"/>
                  </a:cubicBezTo>
                  <a:cubicBezTo>
                    <a:pt x="10742" y="9790"/>
                    <a:pt x="10632" y="9680"/>
                    <a:pt x="10632" y="9900"/>
                  </a:cubicBezTo>
                  <a:lnTo>
                    <a:pt x="10632" y="10346"/>
                  </a:lnTo>
                  <a:lnTo>
                    <a:pt x="10632" y="10346"/>
                  </a:lnTo>
                  <a:cubicBezTo>
                    <a:pt x="10603" y="10530"/>
                    <a:pt x="10563" y="10769"/>
                    <a:pt x="10522" y="10890"/>
                  </a:cubicBezTo>
                  <a:cubicBezTo>
                    <a:pt x="10429" y="11168"/>
                    <a:pt x="10336" y="11369"/>
                    <a:pt x="10244" y="11623"/>
                  </a:cubicBezTo>
                  <a:lnTo>
                    <a:pt x="10244" y="11623"/>
                  </a:lnTo>
                  <a:cubicBezTo>
                    <a:pt x="10190" y="11691"/>
                    <a:pt x="10136" y="11772"/>
                    <a:pt x="10082" y="11880"/>
                  </a:cubicBezTo>
                  <a:cubicBezTo>
                    <a:pt x="10051" y="11974"/>
                    <a:pt x="9965" y="12105"/>
                    <a:pt x="9880" y="12220"/>
                  </a:cubicBezTo>
                  <a:lnTo>
                    <a:pt x="9880" y="12220"/>
                  </a:lnTo>
                  <a:cubicBezTo>
                    <a:pt x="9935" y="12157"/>
                    <a:pt x="10001" y="12081"/>
                    <a:pt x="10082" y="11990"/>
                  </a:cubicBezTo>
                  <a:lnTo>
                    <a:pt x="10082" y="11990"/>
                  </a:lnTo>
                  <a:cubicBezTo>
                    <a:pt x="9972" y="12210"/>
                    <a:pt x="9752" y="12430"/>
                    <a:pt x="9532" y="12650"/>
                  </a:cubicBezTo>
                  <a:lnTo>
                    <a:pt x="9234" y="12948"/>
                  </a:lnTo>
                  <a:lnTo>
                    <a:pt x="9234" y="12948"/>
                  </a:lnTo>
                  <a:cubicBezTo>
                    <a:pt x="8999" y="13064"/>
                    <a:pt x="8806" y="13222"/>
                    <a:pt x="8543" y="13309"/>
                  </a:cubicBezTo>
                  <a:cubicBezTo>
                    <a:pt x="8457" y="13352"/>
                    <a:pt x="8407" y="13380"/>
                    <a:pt x="8383" y="13397"/>
                  </a:cubicBezTo>
                  <a:lnTo>
                    <a:pt x="8383" y="13397"/>
                  </a:lnTo>
                  <a:cubicBezTo>
                    <a:pt x="8332" y="13410"/>
                    <a:pt x="8277" y="13419"/>
                    <a:pt x="8213" y="13419"/>
                  </a:cubicBezTo>
                  <a:cubicBezTo>
                    <a:pt x="7994" y="13529"/>
                    <a:pt x="7884" y="13529"/>
                    <a:pt x="7667" y="13637"/>
                  </a:cubicBezTo>
                  <a:lnTo>
                    <a:pt x="7667" y="13637"/>
                  </a:lnTo>
                  <a:cubicBezTo>
                    <a:pt x="7795" y="13622"/>
                    <a:pt x="7915" y="13608"/>
                    <a:pt x="7937" y="13608"/>
                  </a:cubicBezTo>
                  <a:cubicBezTo>
                    <a:pt x="7953" y="13608"/>
                    <a:pt x="7912" y="13616"/>
                    <a:pt x="7773" y="13639"/>
                  </a:cubicBezTo>
                  <a:lnTo>
                    <a:pt x="7663" y="13639"/>
                  </a:lnTo>
                  <a:cubicBezTo>
                    <a:pt x="7664" y="13639"/>
                    <a:pt x="7665" y="13638"/>
                    <a:pt x="7667" y="13637"/>
                  </a:cubicBezTo>
                  <a:lnTo>
                    <a:pt x="7667" y="13637"/>
                  </a:lnTo>
                  <a:cubicBezTo>
                    <a:pt x="7661" y="13638"/>
                    <a:pt x="7655" y="13639"/>
                    <a:pt x="7649" y="13639"/>
                  </a:cubicBezTo>
                  <a:lnTo>
                    <a:pt x="6673" y="13639"/>
                  </a:lnTo>
                  <a:cubicBezTo>
                    <a:pt x="6673" y="13529"/>
                    <a:pt x="6013" y="13419"/>
                    <a:pt x="5903" y="13419"/>
                  </a:cubicBezTo>
                  <a:cubicBezTo>
                    <a:pt x="5536" y="13319"/>
                    <a:pt x="5187" y="13272"/>
                    <a:pt x="4858" y="13272"/>
                  </a:cubicBezTo>
                  <a:cubicBezTo>
                    <a:pt x="1235" y="13272"/>
                    <a:pt x="0" y="18910"/>
                    <a:pt x="4033" y="20019"/>
                  </a:cubicBezTo>
                  <a:cubicBezTo>
                    <a:pt x="5041" y="20271"/>
                    <a:pt x="6071" y="20407"/>
                    <a:pt x="7093" y="20407"/>
                  </a:cubicBezTo>
                  <a:cubicBezTo>
                    <a:pt x="8303" y="20407"/>
                    <a:pt x="9500" y="20216"/>
                    <a:pt x="10632" y="19799"/>
                  </a:cubicBezTo>
                  <a:cubicBezTo>
                    <a:pt x="12722" y="19139"/>
                    <a:pt x="14482" y="17709"/>
                    <a:pt x="15802" y="15949"/>
                  </a:cubicBezTo>
                  <a:cubicBezTo>
                    <a:pt x="17892" y="12650"/>
                    <a:pt x="18111" y="8470"/>
                    <a:pt x="16352" y="4950"/>
                  </a:cubicBezTo>
                  <a:cubicBezTo>
                    <a:pt x="15362" y="2971"/>
                    <a:pt x="13602" y="1431"/>
                    <a:pt x="11512" y="441"/>
                  </a:cubicBezTo>
                  <a:cubicBezTo>
                    <a:pt x="10999" y="148"/>
                    <a:pt x="10388" y="1"/>
                    <a:pt x="97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9" name="Google Shape;1689;p39"/>
            <p:cNvSpPr/>
            <p:nvPr/>
          </p:nvSpPr>
          <p:spPr>
            <a:xfrm>
              <a:off x="5220600" y="3013325"/>
              <a:ext cx="409725" cy="509600"/>
            </a:xfrm>
            <a:custGeom>
              <a:avLst/>
              <a:gdLst/>
              <a:ahLst/>
              <a:cxnLst/>
              <a:rect l="l" t="t" r="r" b="b"/>
              <a:pathLst>
                <a:path w="16389" h="20384" extrusionOk="0">
                  <a:moveTo>
                    <a:pt x="8100" y="7495"/>
                  </a:moveTo>
                  <a:lnTo>
                    <a:pt x="8139" y="7515"/>
                  </a:lnTo>
                  <a:lnTo>
                    <a:pt x="8187" y="7563"/>
                  </a:lnTo>
                  <a:lnTo>
                    <a:pt x="8187" y="7563"/>
                  </a:lnTo>
                  <a:cubicBezTo>
                    <a:pt x="8159" y="7541"/>
                    <a:pt x="8129" y="7518"/>
                    <a:pt x="8100" y="7495"/>
                  </a:cubicBezTo>
                  <a:close/>
                  <a:moveTo>
                    <a:pt x="8827" y="8202"/>
                  </a:moveTo>
                  <a:lnTo>
                    <a:pt x="8909" y="8285"/>
                  </a:lnTo>
                  <a:cubicBezTo>
                    <a:pt x="8948" y="8344"/>
                    <a:pt x="8963" y="8368"/>
                    <a:pt x="8961" y="8368"/>
                  </a:cubicBezTo>
                  <a:cubicBezTo>
                    <a:pt x="8957" y="8368"/>
                    <a:pt x="8897" y="8291"/>
                    <a:pt x="8827" y="8202"/>
                  </a:cubicBezTo>
                  <a:close/>
                  <a:moveTo>
                    <a:pt x="9555" y="10244"/>
                  </a:moveTo>
                  <a:cubicBezTo>
                    <a:pt x="9563" y="10321"/>
                    <a:pt x="9569" y="10375"/>
                    <a:pt x="9569" y="10375"/>
                  </a:cubicBezTo>
                  <a:cubicBezTo>
                    <a:pt x="9569" y="10326"/>
                    <a:pt x="9564" y="10283"/>
                    <a:pt x="9555" y="10244"/>
                  </a:cubicBezTo>
                  <a:close/>
                  <a:moveTo>
                    <a:pt x="9459" y="11915"/>
                  </a:moveTo>
                  <a:cubicBezTo>
                    <a:pt x="9459" y="12048"/>
                    <a:pt x="9337" y="12263"/>
                    <a:pt x="9316" y="12263"/>
                  </a:cubicBezTo>
                  <a:cubicBezTo>
                    <a:pt x="9302" y="12263"/>
                    <a:pt x="9330" y="12174"/>
                    <a:pt x="9459" y="11915"/>
                  </a:cubicBezTo>
                  <a:close/>
                  <a:moveTo>
                    <a:pt x="5786" y="0"/>
                  </a:moveTo>
                  <a:cubicBezTo>
                    <a:pt x="4810" y="0"/>
                    <a:pt x="3828" y="124"/>
                    <a:pt x="2860" y="366"/>
                  </a:cubicBezTo>
                  <a:cubicBezTo>
                    <a:pt x="990" y="806"/>
                    <a:pt x="0" y="2786"/>
                    <a:pt x="440" y="4545"/>
                  </a:cubicBezTo>
                  <a:cubicBezTo>
                    <a:pt x="908" y="6043"/>
                    <a:pt x="2331" y="7062"/>
                    <a:pt x="3897" y="7062"/>
                  </a:cubicBezTo>
                  <a:cubicBezTo>
                    <a:pt x="4172" y="7062"/>
                    <a:pt x="4451" y="7031"/>
                    <a:pt x="4730" y="6965"/>
                  </a:cubicBezTo>
                  <a:lnTo>
                    <a:pt x="5280" y="6855"/>
                  </a:lnTo>
                  <a:lnTo>
                    <a:pt x="6379" y="6855"/>
                  </a:lnTo>
                  <a:cubicBezTo>
                    <a:pt x="6599" y="6855"/>
                    <a:pt x="6917" y="6904"/>
                    <a:pt x="6779" y="6904"/>
                  </a:cubicBezTo>
                  <a:cubicBezTo>
                    <a:pt x="6709" y="6904"/>
                    <a:pt x="6526" y="6892"/>
                    <a:pt x="6159" y="6855"/>
                  </a:cubicBezTo>
                  <a:lnTo>
                    <a:pt x="6159" y="6855"/>
                  </a:lnTo>
                  <a:lnTo>
                    <a:pt x="6599" y="6965"/>
                  </a:lnTo>
                  <a:cubicBezTo>
                    <a:pt x="6826" y="6965"/>
                    <a:pt x="7053" y="7017"/>
                    <a:pt x="7280" y="7085"/>
                  </a:cubicBezTo>
                  <a:lnTo>
                    <a:pt x="7280" y="7085"/>
                  </a:lnTo>
                  <a:lnTo>
                    <a:pt x="7699" y="7295"/>
                  </a:lnTo>
                  <a:lnTo>
                    <a:pt x="7919" y="7405"/>
                  </a:lnTo>
                  <a:lnTo>
                    <a:pt x="7919" y="7405"/>
                  </a:lnTo>
                  <a:cubicBezTo>
                    <a:pt x="8359" y="7735"/>
                    <a:pt x="8359" y="7735"/>
                    <a:pt x="8579" y="7955"/>
                  </a:cubicBezTo>
                  <a:lnTo>
                    <a:pt x="8579" y="7955"/>
                  </a:lnTo>
                  <a:lnTo>
                    <a:pt x="8579" y="7955"/>
                  </a:lnTo>
                  <a:cubicBezTo>
                    <a:pt x="8580" y="7956"/>
                    <a:pt x="8689" y="8066"/>
                    <a:pt x="8689" y="8175"/>
                  </a:cubicBezTo>
                  <a:cubicBezTo>
                    <a:pt x="8799" y="8175"/>
                    <a:pt x="9019" y="8615"/>
                    <a:pt x="9129" y="8835"/>
                  </a:cubicBezTo>
                  <a:cubicBezTo>
                    <a:pt x="9215" y="9006"/>
                    <a:pt x="9234" y="9110"/>
                    <a:pt x="9289" y="9200"/>
                  </a:cubicBezTo>
                  <a:lnTo>
                    <a:pt x="9289" y="9200"/>
                  </a:lnTo>
                  <a:cubicBezTo>
                    <a:pt x="9380" y="9455"/>
                    <a:pt x="9459" y="9655"/>
                    <a:pt x="9459" y="9935"/>
                  </a:cubicBezTo>
                  <a:cubicBezTo>
                    <a:pt x="9459" y="10020"/>
                    <a:pt x="9526" y="10106"/>
                    <a:pt x="9555" y="10244"/>
                  </a:cubicBezTo>
                  <a:lnTo>
                    <a:pt x="9555" y="10244"/>
                  </a:lnTo>
                  <a:cubicBezTo>
                    <a:pt x="9536" y="10050"/>
                    <a:pt x="9505" y="9712"/>
                    <a:pt x="9529" y="9712"/>
                  </a:cubicBezTo>
                  <a:lnTo>
                    <a:pt x="9529" y="9712"/>
                  </a:lnTo>
                  <a:cubicBezTo>
                    <a:pt x="9536" y="9712"/>
                    <a:pt x="9549" y="9745"/>
                    <a:pt x="9569" y="9825"/>
                  </a:cubicBezTo>
                  <a:lnTo>
                    <a:pt x="9569" y="10045"/>
                  </a:lnTo>
                  <a:cubicBezTo>
                    <a:pt x="9569" y="10265"/>
                    <a:pt x="9569" y="10595"/>
                    <a:pt x="9569" y="10925"/>
                  </a:cubicBezTo>
                  <a:cubicBezTo>
                    <a:pt x="9569" y="11035"/>
                    <a:pt x="9569" y="11255"/>
                    <a:pt x="9569" y="11365"/>
                  </a:cubicBezTo>
                  <a:cubicBezTo>
                    <a:pt x="9569" y="11365"/>
                    <a:pt x="9653" y="10775"/>
                    <a:pt x="9674" y="10775"/>
                  </a:cubicBezTo>
                  <a:cubicBezTo>
                    <a:pt x="9677" y="10775"/>
                    <a:pt x="9679" y="10787"/>
                    <a:pt x="9679" y="10815"/>
                  </a:cubicBezTo>
                  <a:cubicBezTo>
                    <a:pt x="9679" y="10815"/>
                    <a:pt x="9679" y="10925"/>
                    <a:pt x="9679" y="11035"/>
                  </a:cubicBezTo>
                  <a:cubicBezTo>
                    <a:pt x="9583" y="11322"/>
                    <a:pt x="9487" y="11610"/>
                    <a:pt x="9464" y="11825"/>
                  </a:cubicBezTo>
                  <a:lnTo>
                    <a:pt x="9464" y="11825"/>
                  </a:lnTo>
                  <a:cubicBezTo>
                    <a:pt x="9426" y="11907"/>
                    <a:pt x="9382" y="11991"/>
                    <a:pt x="9349" y="12025"/>
                  </a:cubicBezTo>
                  <a:cubicBezTo>
                    <a:pt x="9259" y="12114"/>
                    <a:pt x="8949" y="12572"/>
                    <a:pt x="8838" y="12856"/>
                  </a:cubicBezTo>
                  <a:lnTo>
                    <a:pt x="8838" y="12856"/>
                  </a:lnTo>
                  <a:cubicBezTo>
                    <a:pt x="8756" y="12922"/>
                    <a:pt x="8649" y="12995"/>
                    <a:pt x="8562" y="13096"/>
                  </a:cubicBezTo>
                  <a:lnTo>
                    <a:pt x="8562" y="13096"/>
                  </a:lnTo>
                  <a:cubicBezTo>
                    <a:pt x="8418" y="13208"/>
                    <a:pt x="8313" y="13344"/>
                    <a:pt x="8139" y="13344"/>
                  </a:cubicBezTo>
                  <a:cubicBezTo>
                    <a:pt x="7809" y="13564"/>
                    <a:pt x="7369" y="13784"/>
                    <a:pt x="7039" y="14004"/>
                  </a:cubicBezTo>
                  <a:cubicBezTo>
                    <a:pt x="6269" y="14444"/>
                    <a:pt x="5609" y="15214"/>
                    <a:pt x="5390" y="16094"/>
                  </a:cubicBezTo>
                  <a:cubicBezTo>
                    <a:pt x="5170" y="16974"/>
                    <a:pt x="5280" y="17854"/>
                    <a:pt x="5829" y="18734"/>
                  </a:cubicBezTo>
                  <a:cubicBezTo>
                    <a:pt x="6269" y="19504"/>
                    <a:pt x="6929" y="20054"/>
                    <a:pt x="7809" y="20274"/>
                  </a:cubicBezTo>
                  <a:cubicBezTo>
                    <a:pt x="8103" y="20347"/>
                    <a:pt x="8408" y="20384"/>
                    <a:pt x="8714" y="20384"/>
                  </a:cubicBezTo>
                  <a:cubicBezTo>
                    <a:pt x="9325" y="20384"/>
                    <a:pt x="9936" y="20237"/>
                    <a:pt x="10449" y="19944"/>
                  </a:cubicBezTo>
                  <a:lnTo>
                    <a:pt x="10339" y="19944"/>
                  </a:lnTo>
                  <a:cubicBezTo>
                    <a:pt x="14079" y="18184"/>
                    <a:pt x="16388" y="14554"/>
                    <a:pt x="16388" y="10485"/>
                  </a:cubicBezTo>
                  <a:cubicBezTo>
                    <a:pt x="16388" y="6525"/>
                    <a:pt x="14189" y="2896"/>
                    <a:pt x="10669" y="1136"/>
                  </a:cubicBezTo>
                  <a:cubicBezTo>
                    <a:pt x="9136" y="369"/>
                    <a:pt x="7471" y="0"/>
                    <a:pt x="578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0" name="Google Shape;1690;p39"/>
            <p:cNvSpPr/>
            <p:nvPr/>
          </p:nvSpPr>
          <p:spPr>
            <a:xfrm>
              <a:off x="4528575" y="3011450"/>
              <a:ext cx="452825" cy="510200"/>
            </a:xfrm>
            <a:custGeom>
              <a:avLst/>
              <a:gdLst/>
              <a:ahLst/>
              <a:cxnLst/>
              <a:rect l="l" t="t" r="r" b="b"/>
              <a:pathLst>
                <a:path w="18113" h="20408" extrusionOk="0">
                  <a:moveTo>
                    <a:pt x="10240" y="8204"/>
                  </a:moveTo>
                  <a:lnTo>
                    <a:pt x="10240" y="8204"/>
                  </a:lnTo>
                  <a:cubicBezTo>
                    <a:pt x="10241" y="8204"/>
                    <a:pt x="10258" y="8248"/>
                    <a:pt x="10303" y="8360"/>
                  </a:cubicBezTo>
                  <a:cubicBezTo>
                    <a:pt x="10303" y="8362"/>
                    <a:pt x="10303" y="8364"/>
                    <a:pt x="10303" y="8366"/>
                  </a:cubicBezTo>
                  <a:lnTo>
                    <a:pt x="10303" y="8366"/>
                  </a:lnTo>
                  <a:cubicBezTo>
                    <a:pt x="10268" y="8276"/>
                    <a:pt x="10240" y="8204"/>
                    <a:pt x="10240" y="8204"/>
                  </a:cubicBezTo>
                  <a:close/>
                  <a:moveTo>
                    <a:pt x="10462" y="9037"/>
                  </a:moveTo>
                  <a:cubicBezTo>
                    <a:pt x="10470" y="9087"/>
                    <a:pt x="10489" y="9172"/>
                    <a:pt x="10524" y="9302"/>
                  </a:cubicBezTo>
                  <a:lnTo>
                    <a:pt x="10524" y="9302"/>
                  </a:lnTo>
                  <a:cubicBezTo>
                    <a:pt x="10506" y="9211"/>
                    <a:pt x="10488" y="9120"/>
                    <a:pt x="10462" y="9037"/>
                  </a:cubicBezTo>
                  <a:close/>
                  <a:moveTo>
                    <a:pt x="10524" y="9302"/>
                  </a:moveTo>
                  <a:lnTo>
                    <a:pt x="10524" y="9302"/>
                  </a:lnTo>
                  <a:cubicBezTo>
                    <a:pt x="10551" y="9437"/>
                    <a:pt x="10579" y="9572"/>
                    <a:pt x="10633" y="9680"/>
                  </a:cubicBezTo>
                  <a:cubicBezTo>
                    <a:pt x="10586" y="9525"/>
                    <a:pt x="10551" y="9401"/>
                    <a:pt x="10524" y="9302"/>
                  </a:cubicBezTo>
                  <a:close/>
                  <a:moveTo>
                    <a:pt x="9880" y="12220"/>
                  </a:moveTo>
                  <a:cubicBezTo>
                    <a:pt x="9718" y="12406"/>
                    <a:pt x="9662" y="12477"/>
                    <a:pt x="9666" y="12477"/>
                  </a:cubicBezTo>
                  <a:cubicBezTo>
                    <a:pt x="9672" y="12477"/>
                    <a:pt x="9776" y="12360"/>
                    <a:pt x="9880" y="12220"/>
                  </a:cubicBezTo>
                  <a:close/>
                  <a:moveTo>
                    <a:pt x="9568" y="12744"/>
                  </a:moveTo>
                  <a:cubicBezTo>
                    <a:pt x="9576" y="12744"/>
                    <a:pt x="9538" y="12778"/>
                    <a:pt x="9423" y="12869"/>
                  </a:cubicBezTo>
                  <a:cubicBezTo>
                    <a:pt x="9385" y="12882"/>
                    <a:pt x="9349" y="12896"/>
                    <a:pt x="9314" y="12911"/>
                  </a:cubicBezTo>
                  <a:lnTo>
                    <a:pt x="9314" y="12911"/>
                  </a:lnTo>
                  <a:cubicBezTo>
                    <a:pt x="9432" y="12829"/>
                    <a:pt x="9557" y="12744"/>
                    <a:pt x="9568" y="12744"/>
                  </a:cubicBezTo>
                  <a:close/>
                  <a:moveTo>
                    <a:pt x="8892" y="13256"/>
                  </a:moveTo>
                  <a:cubicBezTo>
                    <a:pt x="8895" y="13256"/>
                    <a:pt x="8860" y="13271"/>
                    <a:pt x="8763" y="13309"/>
                  </a:cubicBezTo>
                  <a:cubicBezTo>
                    <a:pt x="8752" y="13309"/>
                    <a:pt x="8741" y="13310"/>
                    <a:pt x="8731" y="13310"/>
                  </a:cubicBezTo>
                  <a:lnTo>
                    <a:pt x="8731" y="13310"/>
                  </a:lnTo>
                  <a:cubicBezTo>
                    <a:pt x="8818" y="13280"/>
                    <a:pt x="8887" y="13256"/>
                    <a:pt x="8892" y="13256"/>
                  </a:cubicBezTo>
                  <a:close/>
                  <a:moveTo>
                    <a:pt x="9777" y="1"/>
                  </a:moveTo>
                  <a:cubicBezTo>
                    <a:pt x="9472" y="1"/>
                    <a:pt x="9166" y="38"/>
                    <a:pt x="8873" y="111"/>
                  </a:cubicBezTo>
                  <a:cubicBezTo>
                    <a:pt x="7993" y="331"/>
                    <a:pt x="7333" y="881"/>
                    <a:pt x="6783" y="1761"/>
                  </a:cubicBezTo>
                  <a:cubicBezTo>
                    <a:pt x="6013" y="3191"/>
                    <a:pt x="6343" y="5610"/>
                    <a:pt x="8103" y="6380"/>
                  </a:cubicBezTo>
                  <a:lnTo>
                    <a:pt x="7993" y="6380"/>
                  </a:lnTo>
                  <a:cubicBezTo>
                    <a:pt x="8323" y="6490"/>
                    <a:pt x="8653" y="6710"/>
                    <a:pt x="8983" y="6930"/>
                  </a:cubicBezTo>
                  <a:lnTo>
                    <a:pt x="9313" y="7150"/>
                  </a:lnTo>
                  <a:cubicBezTo>
                    <a:pt x="9561" y="7398"/>
                    <a:pt x="9669" y="7506"/>
                    <a:pt x="9863" y="7700"/>
                  </a:cubicBezTo>
                  <a:lnTo>
                    <a:pt x="9863" y="7700"/>
                  </a:lnTo>
                  <a:lnTo>
                    <a:pt x="9973" y="7920"/>
                  </a:lnTo>
                  <a:cubicBezTo>
                    <a:pt x="10128" y="8075"/>
                    <a:pt x="10229" y="8285"/>
                    <a:pt x="10313" y="8472"/>
                  </a:cubicBezTo>
                  <a:lnTo>
                    <a:pt x="10313" y="8472"/>
                  </a:lnTo>
                  <a:cubicBezTo>
                    <a:pt x="10340" y="8625"/>
                    <a:pt x="10413" y="8731"/>
                    <a:pt x="10413" y="8910"/>
                  </a:cubicBezTo>
                  <a:cubicBezTo>
                    <a:pt x="10432" y="8949"/>
                    <a:pt x="10449" y="8992"/>
                    <a:pt x="10462" y="9037"/>
                  </a:cubicBezTo>
                  <a:lnTo>
                    <a:pt x="10462" y="9037"/>
                  </a:lnTo>
                  <a:cubicBezTo>
                    <a:pt x="10456" y="8995"/>
                    <a:pt x="10458" y="8978"/>
                    <a:pt x="10465" y="8978"/>
                  </a:cubicBezTo>
                  <a:cubicBezTo>
                    <a:pt x="10489" y="8978"/>
                    <a:pt x="10576" y="9179"/>
                    <a:pt x="10633" y="9350"/>
                  </a:cubicBezTo>
                  <a:cubicBezTo>
                    <a:pt x="10743" y="9790"/>
                    <a:pt x="10633" y="9680"/>
                    <a:pt x="10633" y="9900"/>
                  </a:cubicBezTo>
                  <a:lnTo>
                    <a:pt x="10633" y="10346"/>
                  </a:lnTo>
                  <a:lnTo>
                    <a:pt x="10633" y="10346"/>
                  </a:lnTo>
                  <a:cubicBezTo>
                    <a:pt x="10603" y="10530"/>
                    <a:pt x="10563" y="10769"/>
                    <a:pt x="10523" y="10890"/>
                  </a:cubicBezTo>
                  <a:cubicBezTo>
                    <a:pt x="10468" y="11055"/>
                    <a:pt x="10413" y="11192"/>
                    <a:pt x="10358" y="11330"/>
                  </a:cubicBezTo>
                  <a:lnTo>
                    <a:pt x="10358" y="11330"/>
                  </a:lnTo>
                  <a:lnTo>
                    <a:pt x="10303" y="11440"/>
                  </a:lnTo>
                  <a:cubicBezTo>
                    <a:pt x="10303" y="11453"/>
                    <a:pt x="10301" y="11467"/>
                    <a:pt x="10298" y="11480"/>
                  </a:cubicBezTo>
                  <a:lnTo>
                    <a:pt x="10298" y="11480"/>
                  </a:lnTo>
                  <a:cubicBezTo>
                    <a:pt x="10288" y="11505"/>
                    <a:pt x="10279" y="11531"/>
                    <a:pt x="10269" y="11557"/>
                  </a:cubicBezTo>
                  <a:lnTo>
                    <a:pt x="10269" y="11557"/>
                  </a:lnTo>
                  <a:cubicBezTo>
                    <a:pt x="10228" y="11638"/>
                    <a:pt x="10155" y="11735"/>
                    <a:pt x="10083" y="11880"/>
                  </a:cubicBezTo>
                  <a:cubicBezTo>
                    <a:pt x="10051" y="11974"/>
                    <a:pt x="9966" y="12105"/>
                    <a:pt x="9880" y="12220"/>
                  </a:cubicBezTo>
                  <a:lnTo>
                    <a:pt x="9880" y="12220"/>
                  </a:lnTo>
                  <a:cubicBezTo>
                    <a:pt x="9935" y="12157"/>
                    <a:pt x="10002" y="12081"/>
                    <a:pt x="10083" y="11990"/>
                  </a:cubicBezTo>
                  <a:lnTo>
                    <a:pt x="10083" y="11990"/>
                  </a:lnTo>
                  <a:cubicBezTo>
                    <a:pt x="9973" y="12210"/>
                    <a:pt x="9753" y="12430"/>
                    <a:pt x="9533" y="12650"/>
                  </a:cubicBezTo>
                  <a:lnTo>
                    <a:pt x="9235" y="12948"/>
                  </a:lnTo>
                  <a:lnTo>
                    <a:pt x="9235" y="12948"/>
                  </a:lnTo>
                  <a:cubicBezTo>
                    <a:pt x="9000" y="13064"/>
                    <a:pt x="8806" y="13222"/>
                    <a:pt x="8543" y="13309"/>
                  </a:cubicBezTo>
                  <a:cubicBezTo>
                    <a:pt x="8458" y="13352"/>
                    <a:pt x="8408" y="13380"/>
                    <a:pt x="8383" y="13397"/>
                  </a:cubicBezTo>
                  <a:lnTo>
                    <a:pt x="8383" y="13397"/>
                  </a:lnTo>
                  <a:cubicBezTo>
                    <a:pt x="8332" y="13410"/>
                    <a:pt x="8277" y="13419"/>
                    <a:pt x="8213" y="13419"/>
                  </a:cubicBezTo>
                  <a:cubicBezTo>
                    <a:pt x="7995" y="13529"/>
                    <a:pt x="7885" y="13529"/>
                    <a:pt x="7667" y="13637"/>
                  </a:cubicBezTo>
                  <a:lnTo>
                    <a:pt x="7667" y="13637"/>
                  </a:lnTo>
                  <a:cubicBezTo>
                    <a:pt x="7796" y="13622"/>
                    <a:pt x="7916" y="13608"/>
                    <a:pt x="7937" y="13608"/>
                  </a:cubicBezTo>
                  <a:cubicBezTo>
                    <a:pt x="7954" y="13608"/>
                    <a:pt x="7913" y="13616"/>
                    <a:pt x="7773" y="13639"/>
                  </a:cubicBezTo>
                  <a:lnTo>
                    <a:pt x="7663" y="13639"/>
                  </a:lnTo>
                  <a:cubicBezTo>
                    <a:pt x="7665" y="13639"/>
                    <a:pt x="7666" y="13638"/>
                    <a:pt x="7667" y="13637"/>
                  </a:cubicBezTo>
                  <a:lnTo>
                    <a:pt x="7667" y="13637"/>
                  </a:lnTo>
                  <a:cubicBezTo>
                    <a:pt x="7661" y="13638"/>
                    <a:pt x="7655" y="13639"/>
                    <a:pt x="7649" y="13639"/>
                  </a:cubicBezTo>
                  <a:lnTo>
                    <a:pt x="6673" y="13639"/>
                  </a:lnTo>
                  <a:cubicBezTo>
                    <a:pt x="6673" y="13529"/>
                    <a:pt x="6013" y="13419"/>
                    <a:pt x="5903" y="13419"/>
                  </a:cubicBezTo>
                  <a:cubicBezTo>
                    <a:pt x="5537" y="13319"/>
                    <a:pt x="5188" y="13272"/>
                    <a:pt x="4858" y="13272"/>
                  </a:cubicBezTo>
                  <a:cubicBezTo>
                    <a:pt x="1236" y="13272"/>
                    <a:pt x="1" y="18910"/>
                    <a:pt x="4034" y="20019"/>
                  </a:cubicBezTo>
                  <a:cubicBezTo>
                    <a:pt x="5041" y="20271"/>
                    <a:pt x="6072" y="20407"/>
                    <a:pt x="7094" y="20407"/>
                  </a:cubicBezTo>
                  <a:cubicBezTo>
                    <a:pt x="8303" y="20407"/>
                    <a:pt x="9500" y="20216"/>
                    <a:pt x="10633" y="19799"/>
                  </a:cubicBezTo>
                  <a:cubicBezTo>
                    <a:pt x="12723" y="19139"/>
                    <a:pt x="14482" y="17709"/>
                    <a:pt x="15692" y="15949"/>
                  </a:cubicBezTo>
                  <a:cubicBezTo>
                    <a:pt x="17892" y="12650"/>
                    <a:pt x="18112" y="8470"/>
                    <a:pt x="16352" y="4950"/>
                  </a:cubicBezTo>
                  <a:cubicBezTo>
                    <a:pt x="15362" y="2971"/>
                    <a:pt x="13603" y="1431"/>
                    <a:pt x="11513" y="441"/>
                  </a:cubicBezTo>
                  <a:cubicBezTo>
                    <a:pt x="11000" y="148"/>
                    <a:pt x="10388" y="1"/>
                    <a:pt x="977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91" name="Google Shape;1691;p39"/>
            <p:cNvSpPr/>
            <p:nvPr/>
          </p:nvSpPr>
          <p:spPr>
            <a:xfrm>
              <a:off x="3889725" y="3013325"/>
              <a:ext cx="409725" cy="509600"/>
            </a:xfrm>
            <a:custGeom>
              <a:avLst/>
              <a:gdLst/>
              <a:ahLst/>
              <a:cxnLst/>
              <a:rect l="l" t="t" r="r" b="b"/>
              <a:pathLst>
                <a:path w="16389" h="20384" extrusionOk="0">
                  <a:moveTo>
                    <a:pt x="8100" y="7495"/>
                  </a:moveTo>
                  <a:lnTo>
                    <a:pt x="8140" y="7515"/>
                  </a:lnTo>
                  <a:lnTo>
                    <a:pt x="8187" y="7563"/>
                  </a:lnTo>
                  <a:lnTo>
                    <a:pt x="8187" y="7563"/>
                  </a:lnTo>
                  <a:cubicBezTo>
                    <a:pt x="8159" y="7541"/>
                    <a:pt x="8130" y="7518"/>
                    <a:pt x="8100" y="7495"/>
                  </a:cubicBezTo>
                  <a:close/>
                  <a:moveTo>
                    <a:pt x="8827" y="8202"/>
                  </a:moveTo>
                  <a:lnTo>
                    <a:pt x="8910" y="8285"/>
                  </a:lnTo>
                  <a:cubicBezTo>
                    <a:pt x="8949" y="8344"/>
                    <a:pt x="8964" y="8368"/>
                    <a:pt x="8961" y="8368"/>
                  </a:cubicBezTo>
                  <a:cubicBezTo>
                    <a:pt x="8957" y="8368"/>
                    <a:pt x="8898" y="8291"/>
                    <a:pt x="8827" y="8202"/>
                  </a:cubicBezTo>
                  <a:close/>
                  <a:moveTo>
                    <a:pt x="9553" y="10230"/>
                  </a:moveTo>
                  <a:lnTo>
                    <a:pt x="9553" y="10230"/>
                  </a:lnTo>
                  <a:cubicBezTo>
                    <a:pt x="9563" y="10273"/>
                    <a:pt x="9570" y="10320"/>
                    <a:pt x="9570" y="10375"/>
                  </a:cubicBezTo>
                  <a:cubicBezTo>
                    <a:pt x="9570" y="10375"/>
                    <a:pt x="9563" y="10315"/>
                    <a:pt x="9553" y="10230"/>
                  </a:cubicBezTo>
                  <a:close/>
                  <a:moveTo>
                    <a:pt x="9426" y="11683"/>
                  </a:moveTo>
                  <a:cubicBezTo>
                    <a:pt x="9407" y="11769"/>
                    <a:pt x="9384" y="11847"/>
                    <a:pt x="9350" y="11915"/>
                  </a:cubicBezTo>
                  <a:cubicBezTo>
                    <a:pt x="9387" y="11802"/>
                    <a:pt x="9412" y="11728"/>
                    <a:pt x="9426" y="11683"/>
                  </a:cubicBezTo>
                  <a:close/>
                  <a:moveTo>
                    <a:pt x="9350" y="11915"/>
                  </a:moveTo>
                  <a:cubicBezTo>
                    <a:pt x="9350" y="12048"/>
                    <a:pt x="9228" y="12263"/>
                    <a:pt x="9206" y="12263"/>
                  </a:cubicBezTo>
                  <a:cubicBezTo>
                    <a:pt x="9192" y="12263"/>
                    <a:pt x="9220" y="12174"/>
                    <a:pt x="9350" y="11915"/>
                  </a:cubicBezTo>
                  <a:close/>
                  <a:moveTo>
                    <a:pt x="5786" y="0"/>
                  </a:moveTo>
                  <a:cubicBezTo>
                    <a:pt x="4811" y="0"/>
                    <a:pt x="3828" y="124"/>
                    <a:pt x="2860" y="366"/>
                  </a:cubicBezTo>
                  <a:cubicBezTo>
                    <a:pt x="991" y="806"/>
                    <a:pt x="1" y="2786"/>
                    <a:pt x="441" y="4545"/>
                  </a:cubicBezTo>
                  <a:cubicBezTo>
                    <a:pt x="909" y="6043"/>
                    <a:pt x="2332" y="7062"/>
                    <a:pt x="3830" y="7062"/>
                  </a:cubicBezTo>
                  <a:cubicBezTo>
                    <a:pt x="4093" y="7062"/>
                    <a:pt x="4358" y="7031"/>
                    <a:pt x="4620" y="6965"/>
                  </a:cubicBezTo>
                  <a:lnTo>
                    <a:pt x="5280" y="6855"/>
                  </a:lnTo>
                  <a:lnTo>
                    <a:pt x="6380" y="6855"/>
                  </a:lnTo>
                  <a:cubicBezTo>
                    <a:pt x="6600" y="6855"/>
                    <a:pt x="6918" y="6904"/>
                    <a:pt x="6779" y="6904"/>
                  </a:cubicBezTo>
                  <a:cubicBezTo>
                    <a:pt x="6710" y="6904"/>
                    <a:pt x="6527" y="6892"/>
                    <a:pt x="6160" y="6855"/>
                  </a:cubicBezTo>
                  <a:lnTo>
                    <a:pt x="6160" y="6855"/>
                  </a:lnTo>
                  <a:lnTo>
                    <a:pt x="6600" y="6965"/>
                  </a:lnTo>
                  <a:cubicBezTo>
                    <a:pt x="6827" y="6965"/>
                    <a:pt x="7053" y="7017"/>
                    <a:pt x="7280" y="7085"/>
                  </a:cubicBezTo>
                  <a:lnTo>
                    <a:pt x="7280" y="7085"/>
                  </a:lnTo>
                  <a:lnTo>
                    <a:pt x="7700" y="7295"/>
                  </a:lnTo>
                  <a:lnTo>
                    <a:pt x="7920" y="7405"/>
                  </a:lnTo>
                  <a:lnTo>
                    <a:pt x="7920" y="7405"/>
                  </a:lnTo>
                  <a:cubicBezTo>
                    <a:pt x="8360" y="7735"/>
                    <a:pt x="8360" y="7735"/>
                    <a:pt x="8580" y="7955"/>
                  </a:cubicBezTo>
                  <a:lnTo>
                    <a:pt x="8580" y="7955"/>
                  </a:lnTo>
                  <a:lnTo>
                    <a:pt x="8580" y="7955"/>
                  </a:lnTo>
                  <a:cubicBezTo>
                    <a:pt x="8581" y="7956"/>
                    <a:pt x="8690" y="8066"/>
                    <a:pt x="8690" y="8175"/>
                  </a:cubicBezTo>
                  <a:cubicBezTo>
                    <a:pt x="8800" y="8175"/>
                    <a:pt x="9020" y="8615"/>
                    <a:pt x="9130" y="8835"/>
                  </a:cubicBezTo>
                  <a:cubicBezTo>
                    <a:pt x="9215" y="9006"/>
                    <a:pt x="9234" y="9110"/>
                    <a:pt x="9290" y="9200"/>
                  </a:cubicBezTo>
                  <a:lnTo>
                    <a:pt x="9290" y="9200"/>
                  </a:lnTo>
                  <a:cubicBezTo>
                    <a:pt x="9381" y="9455"/>
                    <a:pt x="9460" y="9655"/>
                    <a:pt x="9460" y="9935"/>
                  </a:cubicBezTo>
                  <a:lnTo>
                    <a:pt x="9460" y="10045"/>
                  </a:lnTo>
                  <a:cubicBezTo>
                    <a:pt x="9460" y="10265"/>
                    <a:pt x="9460" y="10595"/>
                    <a:pt x="9460" y="10925"/>
                  </a:cubicBezTo>
                  <a:cubicBezTo>
                    <a:pt x="9460" y="11035"/>
                    <a:pt x="9460" y="11255"/>
                    <a:pt x="9460" y="11365"/>
                  </a:cubicBezTo>
                  <a:cubicBezTo>
                    <a:pt x="9460" y="11365"/>
                    <a:pt x="9544" y="10775"/>
                    <a:pt x="9565" y="10775"/>
                  </a:cubicBezTo>
                  <a:cubicBezTo>
                    <a:pt x="9568" y="10775"/>
                    <a:pt x="9570" y="10787"/>
                    <a:pt x="9570" y="10815"/>
                  </a:cubicBezTo>
                  <a:cubicBezTo>
                    <a:pt x="9570" y="10815"/>
                    <a:pt x="9570" y="10925"/>
                    <a:pt x="9570" y="11035"/>
                  </a:cubicBezTo>
                  <a:cubicBezTo>
                    <a:pt x="9499" y="11247"/>
                    <a:pt x="9474" y="11458"/>
                    <a:pt x="9436" y="11641"/>
                  </a:cubicBezTo>
                  <a:lnTo>
                    <a:pt x="9436" y="11641"/>
                  </a:lnTo>
                  <a:cubicBezTo>
                    <a:pt x="9406" y="11707"/>
                    <a:pt x="9304" y="11960"/>
                    <a:pt x="9240" y="12025"/>
                  </a:cubicBezTo>
                  <a:cubicBezTo>
                    <a:pt x="9148" y="12116"/>
                    <a:pt x="8828" y="12588"/>
                    <a:pt x="8723" y="12871"/>
                  </a:cubicBezTo>
                  <a:lnTo>
                    <a:pt x="8723" y="12871"/>
                  </a:lnTo>
                  <a:cubicBezTo>
                    <a:pt x="8680" y="12914"/>
                    <a:pt x="8634" y="12960"/>
                    <a:pt x="8578" y="13016"/>
                  </a:cubicBezTo>
                  <a:lnTo>
                    <a:pt x="8578" y="13016"/>
                  </a:lnTo>
                  <a:cubicBezTo>
                    <a:pt x="8467" y="13127"/>
                    <a:pt x="8249" y="13344"/>
                    <a:pt x="8140" y="13344"/>
                  </a:cubicBezTo>
                  <a:cubicBezTo>
                    <a:pt x="7700" y="13564"/>
                    <a:pt x="7370" y="13784"/>
                    <a:pt x="6930" y="14004"/>
                  </a:cubicBezTo>
                  <a:cubicBezTo>
                    <a:pt x="6160" y="14444"/>
                    <a:pt x="5610" y="15214"/>
                    <a:pt x="5390" y="16094"/>
                  </a:cubicBezTo>
                  <a:cubicBezTo>
                    <a:pt x="5170" y="16974"/>
                    <a:pt x="5280" y="17854"/>
                    <a:pt x="5720" y="18734"/>
                  </a:cubicBezTo>
                  <a:cubicBezTo>
                    <a:pt x="6160" y="19504"/>
                    <a:pt x="6930" y="20054"/>
                    <a:pt x="7810" y="20274"/>
                  </a:cubicBezTo>
                  <a:cubicBezTo>
                    <a:pt x="8103" y="20347"/>
                    <a:pt x="8396" y="20384"/>
                    <a:pt x="8690" y="20384"/>
                  </a:cubicBezTo>
                  <a:cubicBezTo>
                    <a:pt x="9276" y="20384"/>
                    <a:pt x="9863" y="20237"/>
                    <a:pt x="10450" y="19944"/>
                  </a:cubicBezTo>
                  <a:lnTo>
                    <a:pt x="10340" y="19944"/>
                  </a:lnTo>
                  <a:cubicBezTo>
                    <a:pt x="14079" y="18184"/>
                    <a:pt x="16389" y="14554"/>
                    <a:pt x="16389" y="10485"/>
                  </a:cubicBezTo>
                  <a:cubicBezTo>
                    <a:pt x="16389" y="6525"/>
                    <a:pt x="14189" y="2896"/>
                    <a:pt x="10670" y="1136"/>
                  </a:cubicBezTo>
                  <a:cubicBezTo>
                    <a:pt x="9137" y="369"/>
                    <a:pt x="7472" y="0"/>
                    <a:pt x="578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2" name="Google Shape;1692;p39"/>
            <p:cNvSpPr/>
            <p:nvPr/>
          </p:nvSpPr>
          <p:spPr>
            <a:xfrm>
              <a:off x="3197725" y="3011450"/>
              <a:ext cx="452800" cy="510200"/>
            </a:xfrm>
            <a:custGeom>
              <a:avLst/>
              <a:gdLst/>
              <a:ahLst/>
              <a:cxnLst/>
              <a:rect l="l" t="t" r="r" b="b"/>
              <a:pathLst>
                <a:path w="18112" h="20408" extrusionOk="0">
                  <a:moveTo>
                    <a:pt x="10240" y="8204"/>
                  </a:moveTo>
                  <a:cubicBezTo>
                    <a:pt x="10240" y="8204"/>
                    <a:pt x="10258" y="8248"/>
                    <a:pt x="10302" y="8360"/>
                  </a:cubicBezTo>
                  <a:cubicBezTo>
                    <a:pt x="10302" y="8362"/>
                    <a:pt x="10303" y="8364"/>
                    <a:pt x="10303" y="8366"/>
                  </a:cubicBezTo>
                  <a:lnTo>
                    <a:pt x="10303" y="8366"/>
                  </a:lnTo>
                  <a:cubicBezTo>
                    <a:pt x="10268" y="8276"/>
                    <a:pt x="10240" y="8204"/>
                    <a:pt x="10240" y="8204"/>
                  </a:cubicBezTo>
                  <a:close/>
                  <a:moveTo>
                    <a:pt x="10462" y="9037"/>
                  </a:moveTo>
                  <a:cubicBezTo>
                    <a:pt x="10470" y="9087"/>
                    <a:pt x="10489" y="9172"/>
                    <a:pt x="10524" y="9302"/>
                  </a:cubicBezTo>
                  <a:lnTo>
                    <a:pt x="10524" y="9302"/>
                  </a:lnTo>
                  <a:cubicBezTo>
                    <a:pt x="10506" y="9211"/>
                    <a:pt x="10488" y="9120"/>
                    <a:pt x="10462" y="9037"/>
                  </a:cubicBezTo>
                  <a:close/>
                  <a:moveTo>
                    <a:pt x="10524" y="9302"/>
                  </a:moveTo>
                  <a:cubicBezTo>
                    <a:pt x="10551" y="9437"/>
                    <a:pt x="10578" y="9572"/>
                    <a:pt x="10632" y="9680"/>
                  </a:cubicBezTo>
                  <a:cubicBezTo>
                    <a:pt x="10586" y="9525"/>
                    <a:pt x="10550" y="9401"/>
                    <a:pt x="10524" y="9302"/>
                  </a:cubicBezTo>
                  <a:close/>
                  <a:moveTo>
                    <a:pt x="9880" y="12220"/>
                  </a:moveTo>
                  <a:cubicBezTo>
                    <a:pt x="9718" y="12406"/>
                    <a:pt x="9662" y="12477"/>
                    <a:pt x="9666" y="12477"/>
                  </a:cubicBezTo>
                  <a:cubicBezTo>
                    <a:pt x="9671" y="12477"/>
                    <a:pt x="9776" y="12360"/>
                    <a:pt x="9880" y="12220"/>
                  </a:cubicBezTo>
                  <a:close/>
                  <a:moveTo>
                    <a:pt x="9568" y="12744"/>
                  </a:moveTo>
                  <a:cubicBezTo>
                    <a:pt x="9575" y="12744"/>
                    <a:pt x="9537" y="12778"/>
                    <a:pt x="9423" y="12869"/>
                  </a:cubicBezTo>
                  <a:cubicBezTo>
                    <a:pt x="9385" y="12882"/>
                    <a:pt x="9349" y="12896"/>
                    <a:pt x="9314" y="12911"/>
                  </a:cubicBezTo>
                  <a:lnTo>
                    <a:pt x="9314" y="12911"/>
                  </a:lnTo>
                  <a:cubicBezTo>
                    <a:pt x="9431" y="12829"/>
                    <a:pt x="9556" y="12744"/>
                    <a:pt x="9568" y="12744"/>
                  </a:cubicBezTo>
                  <a:close/>
                  <a:moveTo>
                    <a:pt x="8891" y="13256"/>
                  </a:moveTo>
                  <a:cubicBezTo>
                    <a:pt x="8895" y="13256"/>
                    <a:pt x="8859" y="13271"/>
                    <a:pt x="8763" y="13309"/>
                  </a:cubicBezTo>
                  <a:cubicBezTo>
                    <a:pt x="8752" y="13309"/>
                    <a:pt x="8741" y="13310"/>
                    <a:pt x="8730" y="13310"/>
                  </a:cubicBezTo>
                  <a:lnTo>
                    <a:pt x="8730" y="13310"/>
                  </a:lnTo>
                  <a:cubicBezTo>
                    <a:pt x="8817" y="13280"/>
                    <a:pt x="8886" y="13256"/>
                    <a:pt x="8891" y="13256"/>
                  </a:cubicBezTo>
                  <a:close/>
                  <a:moveTo>
                    <a:pt x="9777" y="1"/>
                  </a:moveTo>
                  <a:cubicBezTo>
                    <a:pt x="9471" y="1"/>
                    <a:pt x="9166" y="38"/>
                    <a:pt x="8873" y="111"/>
                  </a:cubicBezTo>
                  <a:cubicBezTo>
                    <a:pt x="7993" y="331"/>
                    <a:pt x="7333" y="991"/>
                    <a:pt x="6783" y="1761"/>
                  </a:cubicBezTo>
                  <a:cubicBezTo>
                    <a:pt x="6013" y="3191"/>
                    <a:pt x="6343" y="5610"/>
                    <a:pt x="8103" y="6380"/>
                  </a:cubicBezTo>
                  <a:lnTo>
                    <a:pt x="7993" y="6380"/>
                  </a:lnTo>
                  <a:cubicBezTo>
                    <a:pt x="8323" y="6490"/>
                    <a:pt x="8653" y="6710"/>
                    <a:pt x="8983" y="6930"/>
                  </a:cubicBezTo>
                  <a:lnTo>
                    <a:pt x="9313" y="7150"/>
                  </a:lnTo>
                  <a:cubicBezTo>
                    <a:pt x="9561" y="7398"/>
                    <a:pt x="9669" y="7506"/>
                    <a:pt x="9863" y="7700"/>
                  </a:cubicBezTo>
                  <a:lnTo>
                    <a:pt x="9973" y="7920"/>
                  </a:lnTo>
                  <a:cubicBezTo>
                    <a:pt x="10128" y="8075"/>
                    <a:pt x="10228" y="8285"/>
                    <a:pt x="10312" y="8472"/>
                  </a:cubicBezTo>
                  <a:lnTo>
                    <a:pt x="10312" y="8472"/>
                  </a:lnTo>
                  <a:cubicBezTo>
                    <a:pt x="10340" y="8625"/>
                    <a:pt x="10412" y="8731"/>
                    <a:pt x="10412" y="8910"/>
                  </a:cubicBezTo>
                  <a:cubicBezTo>
                    <a:pt x="10432" y="8949"/>
                    <a:pt x="10448" y="8992"/>
                    <a:pt x="10462" y="9037"/>
                  </a:cubicBezTo>
                  <a:lnTo>
                    <a:pt x="10462" y="9037"/>
                  </a:lnTo>
                  <a:cubicBezTo>
                    <a:pt x="10456" y="8995"/>
                    <a:pt x="10457" y="8978"/>
                    <a:pt x="10465" y="8978"/>
                  </a:cubicBezTo>
                  <a:cubicBezTo>
                    <a:pt x="10489" y="8978"/>
                    <a:pt x="10575" y="9179"/>
                    <a:pt x="10632" y="9350"/>
                  </a:cubicBezTo>
                  <a:cubicBezTo>
                    <a:pt x="10742" y="9790"/>
                    <a:pt x="10632" y="9680"/>
                    <a:pt x="10632" y="9900"/>
                  </a:cubicBezTo>
                  <a:lnTo>
                    <a:pt x="10632" y="10346"/>
                  </a:lnTo>
                  <a:lnTo>
                    <a:pt x="10632" y="10346"/>
                  </a:lnTo>
                  <a:cubicBezTo>
                    <a:pt x="10603" y="10530"/>
                    <a:pt x="10563" y="10769"/>
                    <a:pt x="10522" y="10890"/>
                  </a:cubicBezTo>
                  <a:cubicBezTo>
                    <a:pt x="10467" y="11055"/>
                    <a:pt x="10412" y="11192"/>
                    <a:pt x="10357" y="11330"/>
                  </a:cubicBezTo>
                  <a:lnTo>
                    <a:pt x="10357" y="11330"/>
                  </a:lnTo>
                  <a:lnTo>
                    <a:pt x="10302" y="11440"/>
                  </a:lnTo>
                  <a:cubicBezTo>
                    <a:pt x="10302" y="11453"/>
                    <a:pt x="10301" y="11467"/>
                    <a:pt x="10298" y="11480"/>
                  </a:cubicBezTo>
                  <a:lnTo>
                    <a:pt x="10298" y="11480"/>
                  </a:lnTo>
                  <a:cubicBezTo>
                    <a:pt x="10288" y="11505"/>
                    <a:pt x="10278" y="11531"/>
                    <a:pt x="10268" y="11557"/>
                  </a:cubicBezTo>
                  <a:lnTo>
                    <a:pt x="10268" y="11557"/>
                  </a:lnTo>
                  <a:cubicBezTo>
                    <a:pt x="10227" y="11638"/>
                    <a:pt x="10155" y="11735"/>
                    <a:pt x="10083" y="11880"/>
                  </a:cubicBezTo>
                  <a:cubicBezTo>
                    <a:pt x="10051" y="11974"/>
                    <a:pt x="9965" y="12105"/>
                    <a:pt x="9880" y="12220"/>
                  </a:cubicBezTo>
                  <a:lnTo>
                    <a:pt x="9880" y="12220"/>
                  </a:lnTo>
                  <a:cubicBezTo>
                    <a:pt x="9935" y="12157"/>
                    <a:pt x="10002" y="12081"/>
                    <a:pt x="10083" y="11990"/>
                  </a:cubicBezTo>
                  <a:lnTo>
                    <a:pt x="10083" y="11990"/>
                  </a:lnTo>
                  <a:cubicBezTo>
                    <a:pt x="9973" y="12210"/>
                    <a:pt x="9753" y="12430"/>
                    <a:pt x="9533" y="12650"/>
                  </a:cubicBezTo>
                  <a:lnTo>
                    <a:pt x="9234" y="12948"/>
                  </a:lnTo>
                  <a:lnTo>
                    <a:pt x="9234" y="12948"/>
                  </a:lnTo>
                  <a:cubicBezTo>
                    <a:pt x="8999" y="13064"/>
                    <a:pt x="8806" y="13222"/>
                    <a:pt x="8543" y="13309"/>
                  </a:cubicBezTo>
                  <a:cubicBezTo>
                    <a:pt x="8458" y="13352"/>
                    <a:pt x="8407" y="13380"/>
                    <a:pt x="8383" y="13397"/>
                  </a:cubicBezTo>
                  <a:lnTo>
                    <a:pt x="8383" y="13397"/>
                  </a:lnTo>
                  <a:cubicBezTo>
                    <a:pt x="8332" y="13410"/>
                    <a:pt x="8277" y="13419"/>
                    <a:pt x="8213" y="13419"/>
                  </a:cubicBezTo>
                  <a:cubicBezTo>
                    <a:pt x="7994" y="13529"/>
                    <a:pt x="7884" y="13529"/>
                    <a:pt x="7667" y="13637"/>
                  </a:cubicBezTo>
                  <a:lnTo>
                    <a:pt x="7667" y="13637"/>
                  </a:lnTo>
                  <a:cubicBezTo>
                    <a:pt x="7795" y="13622"/>
                    <a:pt x="7915" y="13608"/>
                    <a:pt x="7937" y="13608"/>
                  </a:cubicBezTo>
                  <a:cubicBezTo>
                    <a:pt x="7953" y="13608"/>
                    <a:pt x="7912" y="13616"/>
                    <a:pt x="7773" y="13639"/>
                  </a:cubicBezTo>
                  <a:lnTo>
                    <a:pt x="7663" y="13639"/>
                  </a:lnTo>
                  <a:cubicBezTo>
                    <a:pt x="7664" y="13639"/>
                    <a:pt x="7666" y="13638"/>
                    <a:pt x="7667" y="13637"/>
                  </a:cubicBezTo>
                  <a:lnTo>
                    <a:pt x="7667" y="13637"/>
                  </a:lnTo>
                  <a:cubicBezTo>
                    <a:pt x="7661" y="13638"/>
                    <a:pt x="7655" y="13639"/>
                    <a:pt x="7649" y="13639"/>
                  </a:cubicBezTo>
                  <a:lnTo>
                    <a:pt x="6673" y="13639"/>
                  </a:lnTo>
                  <a:cubicBezTo>
                    <a:pt x="6673" y="13529"/>
                    <a:pt x="6013" y="13419"/>
                    <a:pt x="5903" y="13419"/>
                  </a:cubicBezTo>
                  <a:cubicBezTo>
                    <a:pt x="5536" y="13319"/>
                    <a:pt x="5187" y="13272"/>
                    <a:pt x="4858" y="13272"/>
                  </a:cubicBezTo>
                  <a:cubicBezTo>
                    <a:pt x="1235" y="13272"/>
                    <a:pt x="0" y="18910"/>
                    <a:pt x="4033" y="20019"/>
                  </a:cubicBezTo>
                  <a:cubicBezTo>
                    <a:pt x="5041" y="20271"/>
                    <a:pt x="6071" y="20407"/>
                    <a:pt x="7093" y="20407"/>
                  </a:cubicBezTo>
                  <a:cubicBezTo>
                    <a:pt x="8303" y="20407"/>
                    <a:pt x="9500" y="20216"/>
                    <a:pt x="10632" y="19799"/>
                  </a:cubicBezTo>
                  <a:cubicBezTo>
                    <a:pt x="12722" y="19139"/>
                    <a:pt x="14482" y="17709"/>
                    <a:pt x="15692" y="15949"/>
                  </a:cubicBezTo>
                  <a:cubicBezTo>
                    <a:pt x="17892" y="12650"/>
                    <a:pt x="18112" y="8470"/>
                    <a:pt x="16352" y="4950"/>
                  </a:cubicBezTo>
                  <a:cubicBezTo>
                    <a:pt x="15362" y="2971"/>
                    <a:pt x="13602" y="1431"/>
                    <a:pt x="11512" y="441"/>
                  </a:cubicBezTo>
                  <a:cubicBezTo>
                    <a:pt x="10999" y="148"/>
                    <a:pt x="10388" y="1"/>
                    <a:pt x="977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3" name="Google Shape;1693;p39"/>
            <p:cNvSpPr/>
            <p:nvPr/>
          </p:nvSpPr>
          <p:spPr>
            <a:xfrm>
              <a:off x="2558875" y="3013325"/>
              <a:ext cx="412475" cy="507875"/>
            </a:xfrm>
            <a:custGeom>
              <a:avLst/>
              <a:gdLst/>
              <a:ahLst/>
              <a:cxnLst/>
              <a:rect l="l" t="t" r="r" b="b"/>
              <a:pathLst>
                <a:path w="16499" h="20315" extrusionOk="0">
                  <a:moveTo>
                    <a:pt x="9459" y="11915"/>
                  </a:moveTo>
                  <a:cubicBezTo>
                    <a:pt x="9459" y="12048"/>
                    <a:pt x="9378" y="12263"/>
                    <a:pt x="9364" y="12263"/>
                  </a:cubicBezTo>
                  <a:cubicBezTo>
                    <a:pt x="9354" y="12263"/>
                    <a:pt x="9373" y="12174"/>
                    <a:pt x="9459" y="11915"/>
                  </a:cubicBezTo>
                  <a:close/>
                  <a:moveTo>
                    <a:pt x="5819" y="0"/>
                  </a:moveTo>
                  <a:cubicBezTo>
                    <a:pt x="4825" y="0"/>
                    <a:pt x="3828" y="124"/>
                    <a:pt x="2860" y="366"/>
                  </a:cubicBezTo>
                  <a:cubicBezTo>
                    <a:pt x="1100" y="806"/>
                    <a:pt x="0" y="2786"/>
                    <a:pt x="550" y="4545"/>
                  </a:cubicBezTo>
                  <a:cubicBezTo>
                    <a:pt x="1018" y="6043"/>
                    <a:pt x="2441" y="7062"/>
                    <a:pt x="3939" y="7062"/>
                  </a:cubicBezTo>
                  <a:cubicBezTo>
                    <a:pt x="4202" y="7062"/>
                    <a:pt x="4467" y="7031"/>
                    <a:pt x="4730" y="6965"/>
                  </a:cubicBezTo>
                  <a:lnTo>
                    <a:pt x="5390" y="6855"/>
                  </a:lnTo>
                  <a:lnTo>
                    <a:pt x="6380" y="6855"/>
                  </a:lnTo>
                  <a:cubicBezTo>
                    <a:pt x="6600" y="6855"/>
                    <a:pt x="6966" y="6904"/>
                    <a:pt x="6828" y="6904"/>
                  </a:cubicBezTo>
                  <a:cubicBezTo>
                    <a:pt x="6758" y="6904"/>
                    <a:pt x="6563" y="6892"/>
                    <a:pt x="6160" y="6855"/>
                  </a:cubicBezTo>
                  <a:lnTo>
                    <a:pt x="6160" y="6855"/>
                  </a:lnTo>
                  <a:lnTo>
                    <a:pt x="6600" y="6965"/>
                  </a:lnTo>
                  <a:cubicBezTo>
                    <a:pt x="6905" y="6965"/>
                    <a:pt x="7158" y="7018"/>
                    <a:pt x="7394" y="7088"/>
                  </a:cubicBezTo>
                  <a:lnTo>
                    <a:pt x="7394" y="7088"/>
                  </a:lnTo>
                  <a:lnTo>
                    <a:pt x="7809" y="7295"/>
                  </a:lnTo>
                  <a:lnTo>
                    <a:pt x="8139" y="7515"/>
                  </a:lnTo>
                  <a:lnTo>
                    <a:pt x="8149" y="7520"/>
                  </a:lnTo>
                  <a:lnTo>
                    <a:pt x="8149" y="7520"/>
                  </a:lnTo>
                  <a:cubicBezTo>
                    <a:pt x="8389" y="7739"/>
                    <a:pt x="8484" y="7764"/>
                    <a:pt x="8579" y="7955"/>
                  </a:cubicBezTo>
                  <a:lnTo>
                    <a:pt x="8799" y="8175"/>
                  </a:lnTo>
                  <a:lnTo>
                    <a:pt x="8799" y="8175"/>
                  </a:lnTo>
                  <a:cubicBezTo>
                    <a:pt x="8799" y="8175"/>
                    <a:pt x="9129" y="8615"/>
                    <a:pt x="9239" y="8835"/>
                  </a:cubicBezTo>
                  <a:lnTo>
                    <a:pt x="9239" y="8835"/>
                  </a:lnTo>
                  <a:cubicBezTo>
                    <a:pt x="9239" y="8835"/>
                    <a:pt x="9239" y="8835"/>
                    <a:pt x="9239" y="8835"/>
                  </a:cubicBezTo>
                  <a:lnTo>
                    <a:pt x="9239" y="8835"/>
                  </a:lnTo>
                  <a:cubicBezTo>
                    <a:pt x="9239" y="8981"/>
                    <a:pt x="9288" y="9079"/>
                    <a:pt x="9353" y="9161"/>
                  </a:cubicBezTo>
                  <a:lnTo>
                    <a:pt x="9353" y="9161"/>
                  </a:lnTo>
                  <a:cubicBezTo>
                    <a:pt x="9374" y="9435"/>
                    <a:pt x="9471" y="9641"/>
                    <a:pt x="9569" y="9935"/>
                  </a:cubicBezTo>
                  <a:cubicBezTo>
                    <a:pt x="9569" y="9970"/>
                    <a:pt x="9569" y="10008"/>
                    <a:pt x="9569" y="10045"/>
                  </a:cubicBezTo>
                  <a:cubicBezTo>
                    <a:pt x="9679" y="10265"/>
                    <a:pt x="9679" y="10595"/>
                    <a:pt x="9569" y="10925"/>
                  </a:cubicBezTo>
                  <a:cubicBezTo>
                    <a:pt x="9569" y="11035"/>
                    <a:pt x="9569" y="11255"/>
                    <a:pt x="9569" y="11365"/>
                  </a:cubicBezTo>
                  <a:cubicBezTo>
                    <a:pt x="9569" y="11365"/>
                    <a:pt x="9638" y="11125"/>
                    <a:pt x="9679" y="10951"/>
                  </a:cubicBezTo>
                  <a:lnTo>
                    <a:pt x="9679" y="10951"/>
                  </a:lnTo>
                  <a:cubicBezTo>
                    <a:pt x="9679" y="10978"/>
                    <a:pt x="9679" y="11006"/>
                    <a:pt x="9679" y="11035"/>
                  </a:cubicBezTo>
                  <a:cubicBezTo>
                    <a:pt x="9679" y="11284"/>
                    <a:pt x="9617" y="11532"/>
                    <a:pt x="9539" y="11734"/>
                  </a:cubicBezTo>
                  <a:lnTo>
                    <a:pt x="9539" y="11734"/>
                  </a:lnTo>
                  <a:cubicBezTo>
                    <a:pt x="9480" y="11836"/>
                    <a:pt x="9395" y="11978"/>
                    <a:pt x="9349" y="12025"/>
                  </a:cubicBezTo>
                  <a:cubicBezTo>
                    <a:pt x="9349" y="12121"/>
                    <a:pt x="8925" y="12642"/>
                    <a:pt x="8822" y="12917"/>
                  </a:cubicBezTo>
                  <a:lnTo>
                    <a:pt x="8822" y="12917"/>
                  </a:lnTo>
                  <a:cubicBezTo>
                    <a:pt x="8721" y="12996"/>
                    <a:pt x="8650" y="13093"/>
                    <a:pt x="8579" y="13234"/>
                  </a:cubicBezTo>
                  <a:lnTo>
                    <a:pt x="8451" y="13299"/>
                  </a:lnTo>
                  <a:lnTo>
                    <a:pt x="8451" y="13299"/>
                  </a:lnTo>
                  <a:cubicBezTo>
                    <a:pt x="8565" y="13193"/>
                    <a:pt x="8689" y="13062"/>
                    <a:pt x="8689" y="13014"/>
                  </a:cubicBezTo>
                  <a:lnTo>
                    <a:pt x="8689" y="13014"/>
                  </a:lnTo>
                  <a:cubicBezTo>
                    <a:pt x="8579" y="13124"/>
                    <a:pt x="8469" y="13344"/>
                    <a:pt x="8249" y="13344"/>
                  </a:cubicBezTo>
                  <a:cubicBezTo>
                    <a:pt x="7919" y="13564"/>
                    <a:pt x="7479" y="13784"/>
                    <a:pt x="7040" y="14004"/>
                  </a:cubicBezTo>
                  <a:cubicBezTo>
                    <a:pt x="6270" y="14444"/>
                    <a:pt x="5720" y="15214"/>
                    <a:pt x="5500" y="16094"/>
                  </a:cubicBezTo>
                  <a:cubicBezTo>
                    <a:pt x="5280" y="16974"/>
                    <a:pt x="5390" y="17854"/>
                    <a:pt x="5830" y="18734"/>
                  </a:cubicBezTo>
                  <a:cubicBezTo>
                    <a:pt x="6270" y="19504"/>
                    <a:pt x="7040" y="20054"/>
                    <a:pt x="7919" y="20274"/>
                  </a:cubicBezTo>
                  <a:cubicBezTo>
                    <a:pt x="8139" y="20301"/>
                    <a:pt x="8359" y="20315"/>
                    <a:pt x="8578" y="20315"/>
                  </a:cubicBezTo>
                  <a:cubicBezTo>
                    <a:pt x="9232" y="20315"/>
                    <a:pt x="9872" y="20191"/>
                    <a:pt x="10449" y="19944"/>
                  </a:cubicBezTo>
                  <a:cubicBezTo>
                    <a:pt x="14079" y="18184"/>
                    <a:pt x="16499" y="14554"/>
                    <a:pt x="16499" y="10485"/>
                  </a:cubicBezTo>
                  <a:cubicBezTo>
                    <a:pt x="16389" y="6525"/>
                    <a:pt x="14299" y="2896"/>
                    <a:pt x="10779" y="1136"/>
                  </a:cubicBezTo>
                  <a:cubicBezTo>
                    <a:pt x="9246" y="369"/>
                    <a:pt x="7537" y="0"/>
                    <a:pt x="581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4" name="Google Shape;1694;p39"/>
            <p:cNvSpPr/>
            <p:nvPr/>
          </p:nvSpPr>
          <p:spPr>
            <a:xfrm>
              <a:off x="1866850" y="3011450"/>
              <a:ext cx="452825" cy="510200"/>
            </a:xfrm>
            <a:custGeom>
              <a:avLst/>
              <a:gdLst/>
              <a:ahLst/>
              <a:cxnLst/>
              <a:rect l="l" t="t" r="r" b="b"/>
              <a:pathLst>
                <a:path w="18113" h="20408" extrusionOk="0">
                  <a:moveTo>
                    <a:pt x="10241" y="8204"/>
                  </a:moveTo>
                  <a:cubicBezTo>
                    <a:pt x="10241" y="8204"/>
                    <a:pt x="10258" y="8248"/>
                    <a:pt x="10303" y="8360"/>
                  </a:cubicBezTo>
                  <a:cubicBezTo>
                    <a:pt x="10303" y="8362"/>
                    <a:pt x="10303" y="8364"/>
                    <a:pt x="10303" y="8366"/>
                  </a:cubicBezTo>
                  <a:lnTo>
                    <a:pt x="10303" y="8366"/>
                  </a:lnTo>
                  <a:cubicBezTo>
                    <a:pt x="10268" y="8276"/>
                    <a:pt x="10240" y="8204"/>
                    <a:pt x="10241" y="8204"/>
                  </a:cubicBezTo>
                  <a:close/>
                  <a:moveTo>
                    <a:pt x="10463" y="9037"/>
                  </a:moveTo>
                  <a:cubicBezTo>
                    <a:pt x="10470" y="9087"/>
                    <a:pt x="10489" y="9172"/>
                    <a:pt x="10525" y="9302"/>
                  </a:cubicBezTo>
                  <a:lnTo>
                    <a:pt x="10525" y="9302"/>
                  </a:lnTo>
                  <a:cubicBezTo>
                    <a:pt x="10506" y="9211"/>
                    <a:pt x="10488" y="9120"/>
                    <a:pt x="10463" y="9037"/>
                  </a:cubicBezTo>
                  <a:close/>
                  <a:moveTo>
                    <a:pt x="10525" y="9302"/>
                  </a:moveTo>
                  <a:cubicBezTo>
                    <a:pt x="10552" y="9437"/>
                    <a:pt x="10579" y="9572"/>
                    <a:pt x="10633" y="9680"/>
                  </a:cubicBezTo>
                  <a:cubicBezTo>
                    <a:pt x="10587" y="9525"/>
                    <a:pt x="10551" y="9401"/>
                    <a:pt x="10525" y="9302"/>
                  </a:cubicBezTo>
                  <a:close/>
                  <a:moveTo>
                    <a:pt x="9881" y="12220"/>
                  </a:moveTo>
                  <a:cubicBezTo>
                    <a:pt x="9718" y="12406"/>
                    <a:pt x="9662" y="12477"/>
                    <a:pt x="9667" y="12477"/>
                  </a:cubicBezTo>
                  <a:cubicBezTo>
                    <a:pt x="9672" y="12477"/>
                    <a:pt x="9776" y="12360"/>
                    <a:pt x="9881" y="12220"/>
                  </a:cubicBezTo>
                  <a:close/>
                  <a:moveTo>
                    <a:pt x="9569" y="12744"/>
                  </a:moveTo>
                  <a:cubicBezTo>
                    <a:pt x="9576" y="12744"/>
                    <a:pt x="9538" y="12778"/>
                    <a:pt x="9423" y="12869"/>
                  </a:cubicBezTo>
                  <a:cubicBezTo>
                    <a:pt x="9386" y="12882"/>
                    <a:pt x="9349" y="12896"/>
                    <a:pt x="9314" y="12911"/>
                  </a:cubicBezTo>
                  <a:lnTo>
                    <a:pt x="9314" y="12911"/>
                  </a:lnTo>
                  <a:cubicBezTo>
                    <a:pt x="9432" y="12829"/>
                    <a:pt x="9557" y="12744"/>
                    <a:pt x="9569" y="12744"/>
                  </a:cubicBezTo>
                  <a:close/>
                  <a:moveTo>
                    <a:pt x="8892" y="13256"/>
                  </a:moveTo>
                  <a:cubicBezTo>
                    <a:pt x="8896" y="13256"/>
                    <a:pt x="8860" y="13271"/>
                    <a:pt x="8763" y="13309"/>
                  </a:cubicBezTo>
                  <a:cubicBezTo>
                    <a:pt x="8752" y="13309"/>
                    <a:pt x="8741" y="13310"/>
                    <a:pt x="8731" y="13310"/>
                  </a:cubicBezTo>
                  <a:lnTo>
                    <a:pt x="8731" y="13310"/>
                  </a:lnTo>
                  <a:cubicBezTo>
                    <a:pt x="8818" y="13280"/>
                    <a:pt x="8887" y="13256"/>
                    <a:pt x="8892" y="13256"/>
                  </a:cubicBezTo>
                  <a:close/>
                  <a:moveTo>
                    <a:pt x="9778" y="1"/>
                  </a:moveTo>
                  <a:cubicBezTo>
                    <a:pt x="9472" y="1"/>
                    <a:pt x="9167" y="38"/>
                    <a:pt x="8873" y="111"/>
                  </a:cubicBezTo>
                  <a:cubicBezTo>
                    <a:pt x="7993" y="331"/>
                    <a:pt x="7333" y="881"/>
                    <a:pt x="6783" y="1761"/>
                  </a:cubicBezTo>
                  <a:cubicBezTo>
                    <a:pt x="6014" y="3191"/>
                    <a:pt x="6343" y="5610"/>
                    <a:pt x="8103" y="6380"/>
                  </a:cubicBezTo>
                  <a:lnTo>
                    <a:pt x="7993" y="6380"/>
                  </a:lnTo>
                  <a:cubicBezTo>
                    <a:pt x="8323" y="6490"/>
                    <a:pt x="8653" y="6710"/>
                    <a:pt x="8983" y="6930"/>
                  </a:cubicBezTo>
                  <a:lnTo>
                    <a:pt x="9313" y="7150"/>
                  </a:lnTo>
                  <a:lnTo>
                    <a:pt x="9313" y="7150"/>
                  </a:lnTo>
                  <a:cubicBezTo>
                    <a:pt x="9561" y="7398"/>
                    <a:pt x="9670" y="7506"/>
                    <a:pt x="9863" y="7700"/>
                  </a:cubicBezTo>
                  <a:lnTo>
                    <a:pt x="9973" y="7920"/>
                  </a:lnTo>
                  <a:cubicBezTo>
                    <a:pt x="10128" y="8075"/>
                    <a:pt x="10229" y="8285"/>
                    <a:pt x="10313" y="8472"/>
                  </a:cubicBezTo>
                  <a:lnTo>
                    <a:pt x="10313" y="8472"/>
                  </a:lnTo>
                  <a:cubicBezTo>
                    <a:pt x="10340" y="8625"/>
                    <a:pt x="10413" y="8731"/>
                    <a:pt x="10413" y="8910"/>
                  </a:cubicBezTo>
                  <a:cubicBezTo>
                    <a:pt x="10433" y="8949"/>
                    <a:pt x="10449" y="8992"/>
                    <a:pt x="10463" y="9037"/>
                  </a:cubicBezTo>
                  <a:lnTo>
                    <a:pt x="10463" y="9037"/>
                  </a:lnTo>
                  <a:cubicBezTo>
                    <a:pt x="10456" y="8995"/>
                    <a:pt x="10458" y="8978"/>
                    <a:pt x="10465" y="8978"/>
                  </a:cubicBezTo>
                  <a:cubicBezTo>
                    <a:pt x="10489" y="8978"/>
                    <a:pt x="10576" y="9179"/>
                    <a:pt x="10633" y="9350"/>
                  </a:cubicBezTo>
                  <a:cubicBezTo>
                    <a:pt x="10743" y="9790"/>
                    <a:pt x="10633" y="9680"/>
                    <a:pt x="10633" y="9900"/>
                  </a:cubicBezTo>
                  <a:lnTo>
                    <a:pt x="10633" y="10346"/>
                  </a:lnTo>
                  <a:lnTo>
                    <a:pt x="10633" y="10346"/>
                  </a:lnTo>
                  <a:cubicBezTo>
                    <a:pt x="10604" y="10530"/>
                    <a:pt x="10563" y="10769"/>
                    <a:pt x="10523" y="10890"/>
                  </a:cubicBezTo>
                  <a:cubicBezTo>
                    <a:pt x="10468" y="11055"/>
                    <a:pt x="10413" y="11192"/>
                    <a:pt x="10358" y="11330"/>
                  </a:cubicBezTo>
                  <a:lnTo>
                    <a:pt x="10358" y="11330"/>
                  </a:lnTo>
                  <a:lnTo>
                    <a:pt x="10303" y="11440"/>
                  </a:lnTo>
                  <a:cubicBezTo>
                    <a:pt x="10303" y="11453"/>
                    <a:pt x="10301" y="11467"/>
                    <a:pt x="10298" y="11480"/>
                  </a:cubicBezTo>
                  <a:lnTo>
                    <a:pt x="10298" y="11480"/>
                  </a:lnTo>
                  <a:cubicBezTo>
                    <a:pt x="10289" y="11505"/>
                    <a:pt x="10279" y="11531"/>
                    <a:pt x="10269" y="11557"/>
                  </a:cubicBezTo>
                  <a:lnTo>
                    <a:pt x="10269" y="11557"/>
                  </a:lnTo>
                  <a:cubicBezTo>
                    <a:pt x="10228" y="11638"/>
                    <a:pt x="10156" y="11735"/>
                    <a:pt x="10083" y="11880"/>
                  </a:cubicBezTo>
                  <a:cubicBezTo>
                    <a:pt x="10052" y="11974"/>
                    <a:pt x="9966" y="12105"/>
                    <a:pt x="9881" y="12220"/>
                  </a:cubicBezTo>
                  <a:lnTo>
                    <a:pt x="9881" y="12220"/>
                  </a:lnTo>
                  <a:cubicBezTo>
                    <a:pt x="9935" y="12157"/>
                    <a:pt x="10002" y="12081"/>
                    <a:pt x="10083" y="11990"/>
                  </a:cubicBezTo>
                  <a:lnTo>
                    <a:pt x="10083" y="11990"/>
                  </a:lnTo>
                  <a:cubicBezTo>
                    <a:pt x="9973" y="12210"/>
                    <a:pt x="9753" y="12430"/>
                    <a:pt x="9533" y="12650"/>
                  </a:cubicBezTo>
                  <a:lnTo>
                    <a:pt x="9235" y="12948"/>
                  </a:lnTo>
                  <a:lnTo>
                    <a:pt x="9235" y="12948"/>
                  </a:lnTo>
                  <a:cubicBezTo>
                    <a:pt x="9000" y="13064"/>
                    <a:pt x="8807" y="13222"/>
                    <a:pt x="8543" y="13309"/>
                  </a:cubicBezTo>
                  <a:cubicBezTo>
                    <a:pt x="8458" y="13352"/>
                    <a:pt x="8408" y="13380"/>
                    <a:pt x="8383" y="13397"/>
                  </a:cubicBezTo>
                  <a:lnTo>
                    <a:pt x="8383" y="13397"/>
                  </a:lnTo>
                  <a:cubicBezTo>
                    <a:pt x="8332" y="13410"/>
                    <a:pt x="8278" y="13419"/>
                    <a:pt x="8213" y="13419"/>
                  </a:cubicBezTo>
                  <a:cubicBezTo>
                    <a:pt x="7995" y="13529"/>
                    <a:pt x="7885" y="13529"/>
                    <a:pt x="7668" y="13637"/>
                  </a:cubicBezTo>
                  <a:lnTo>
                    <a:pt x="7668" y="13637"/>
                  </a:lnTo>
                  <a:cubicBezTo>
                    <a:pt x="7796" y="13622"/>
                    <a:pt x="7916" y="13608"/>
                    <a:pt x="7937" y="13608"/>
                  </a:cubicBezTo>
                  <a:cubicBezTo>
                    <a:pt x="7954" y="13608"/>
                    <a:pt x="7913" y="13616"/>
                    <a:pt x="7773" y="13639"/>
                  </a:cubicBezTo>
                  <a:lnTo>
                    <a:pt x="7663" y="13639"/>
                  </a:lnTo>
                  <a:cubicBezTo>
                    <a:pt x="7665" y="13639"/>
                    <a:pt x="7666" y="13638"/>
                    <a:pt x="7668" y="13637"/>
                  </a:cubicBezTo>
                  <a:lnTo>
                    <a:pt x="7668" y="13637"/>
                  </a:lnTo>
                  <a:cubicBezTo>
                    <a:pt x="7662" y="13638"/>
                    <a:pt x="7656" y="13639"/>
                    <a:pt x="7650" y="13639"/>
                  </a:cubicBezTo>
                  <a:lnTo>
                    <a:pt x="6673" y="13639"/>
                  </a:lnTo>
                  <a:cubicBezTo>
                    <a:pt x="6673" y="13529"/>
                    <a:pt x="6014" y="13419"/>
                    <a:pt x="5904" y="13419"/>
                  </a:cubicBezTo>
                  <a:cubicBezTo>
                    <a:pt x="5537" y="13319"/>
                    <a:pt x="5188" y="13272"/>
                    <a:pt x="4859" y="13272"/>
                  </a:cubicBezTo>
                  <a:cubicBezTo>
                    <a:pt x="1236" y="13272"/>
                    <a:pt x="1" y="18910"/>
                    <a:pt x="4034" y="20019"/>
                  </a:cubicBezTo>
                  <a:cubicBezTo>
                    <a:pt x="5041" y="20271"/>
                    <a:pt x="6072" y="20407"/>
                    <a:pt x="7094" y="20407"/>
                  </a:cubicBezTo>
                  <a:cubicBezTo>
                    <a:pt x="8303" y="20407"/>
                    <a:pt x="9500" y="20216"/>
                    <a:pt x="10633" y="19799"/>
                  </a:cubicBezTo>
                  <a:cubicBezTo>
                    <a:pt x="12723" y="19139"/>
                    <a:pt x="14483" y="17709"/>
                    <a:pt x="15693" y="15949"/>
                  </a:cubicBezTo>
                  <a:cubicBezTo>
                    <a:pt x="17892" y="12650"/>
                    <a:pt x="18112" y="8470"/>
                    <a:pt x="16352" y="4950"/>
                  </a:cubicBezTo>
                  <a:cubicBezTo>
                    <a:pt x="15363" y="2971"/>
                    <a:pt x="13603" y="1431"/>
                    <a:pt x="11513" y="441"/>
                  </a:cubicBezTo>
                  <a:cubicBezTo>
                    <a:pt x="11000" y="148"/>
                    <a:pt x="10389" y="1"/>
                    <a:pt x="977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5" name="Google Shape;1695;p39"/>
            <p:cNvSpPr/>
            <p:nvPr/>
          </p:nvSpPr>
          <p:spPr>
            <a:xfrm>
              <a:off x="1225250" y="3013325"/>
              <a:ext cx="412500" cy="507850"/>
            </a:xfrm>
            <a:custGeom>
              <a:avLst/>
              <a:gdLst/>
              <a:ahLst/>
              <a:cxnLst/>
              <a:rect l="l" t="t" r="r" b="b"/>
              <a:pathLst>
                <a:path w="16500" h="20314" extrusionOk="0">
                  <a:moveTo>
                    <a:pt x="8758" y="8055"/>
                  </a:moveTo>
                  <a:lnTo>
                    <a:pt x="8758" y="8055"/>
                  </a:lnTo>
                  <a:cubicBezTo>
                    <a:pt x="8772" y="8061"/>
                    <a:pt x="8786" y="8065"/>
                    <a:pt x="8800" y="8065"/>
                  </a:cubicBezTo>
                  <a:cubicBezTo>
                    <a:pt x="8800" y="8080"/>
                    <a:pt x="8806" y="8100"/>
                    <a:pt x="8816" y="8125"/>
                  </a:cubicBezTo>
                  <a:lnTo>
                    <a:pt x="8816" y="8125"/>
                  </a:lnTo>
                  <a:cubicBezTo>
                    <a:pt x="8797" y="8102"/>
                    <a:pt x="8777" y="8078"/>
                    <a:pt x="8758" y="8055"/>
                  </a:cubicBezTo>
                  <a:close/>
                  <a:moveTo>
                    <a:pt x="9179" y="8612"/>
                  </a:moveTo>
                  <a:cubicBezTo>
                    <a:pt x="9182" y="8612"/>
                    <a:pt x="9200" y="8645"/>
                    <a:pt x="9240" y="8725"/>
                  </a:cubicBezTo>
                  <a:lnTo>
                    <a:pt x="9308" y="8928"/>
                  </a:lnTo>
                  <a:lnTo>
                    <a:pt x="9308" y="8928"/>
                  </a:lnTo>
                  <a:cubicBezTo>
                    <a:pt x="9238" y="8768"/>
                    <a:pt x="9172" y="8612"/>
                    <a:pt x="9179" y="8612"/>
                  </a:cubicBezTo>
                  <a:close/>
                  <a:moveTo>
                    <a:pt x="9460" y="11915"/>
                  </a:moveTo>
                  <a:cubicBezTo>
                    <a:pt x="9460" y="11985"/>
                    <a:pt x="9370" y="12234"/>
                    <a:pt x="9363" y="12234"/>
                  </a:cubicBezTo>
                  <a:cubicBezTo>
                    <a:pt x="9358" y="12234"/>
                    <a:pt x="9380" y="12154"/>
                    <a:pt x="9460" y="11915"/>
                  </a:cubicBezTo>
                  <a:close/>
                  <a:moveTo>
                    <a:pt x="8690" y="13015"/>
                  </a:moveTo>
                  <a:cubicBezTo>
                    <a:pt x="8690" y="13015"/>
                    <a:pt x="8690" y="13015"/>
                    <a:pt x="8690" y="13015"/>
                  </a:cubicBezTo>
                  <a:lnTo>
                    <a:pt x="8690" y="13015"/>
                  </a:lnTo>
                  <a:cubicBezTo>
                    <a:pt x="8690" y="13015"/>
                    <a:pt x="8690" y="13015"/>
                    <a:pt x="8690" y="13015"/>
                  </a:cubicBezTo>
                  <a:close/>
                  <a:moveTo>
                    <a:pt x="5896" y="0"/>
                  </a:moveTo>
                  <a:cubicBezTo>
                    <a:pt x="4921" y="0"/>
                    <a:pt x="3938" y="124"/>
                    <a:pt x="2971" y="366"/>
                  </a:cubicBezTo>
                  <a:cubicBezTo>
                    <a:pt x="1101" y="806"/>
                    <a:pt x="1" y="2676"/>
                    <a:pt x="551" y="4545"/>
                  </a:cubicBezTo>
                  <a:cubicBezTo>
                    <a:pt x="1004" y="5996"/>
                    <a:pt x="2279" y="6998"/>
                    <a:pt x="3760" y="6998"/>
                  </a:cubicBezTo>
                  <a:cubicBezTo>
                    <a:pt x="4076" y="6998"/>
                    <a:pt x="4401" y="6952"/>
                    <a:pt x="4730" y="6855"/>
                  </a:cubicBezTo>
                  <a:lnTo>
                    <a:pt x="5390" y="6745"/>
                  </a:lnTo>
                  <a:lnTo>
                    <a:pt x="6380" y="6745"/>
                  </a:lnTo>
                  <a:cubicBezTo>
                    <a:pt x="6600" y="6745"/>
                    <a:pt x="6967" y="6843"/>
                    <a:pt x="6828" y="6843"/>
                  </a:cubicBezTo>
                  <a:cubicBezTo>
                    <a:pt x="6759" y="6843"/>
                    <a:pt x="6564" y="6818"/>
                    <a:pt x="6160" y="6745"/>
                  </a:cubicBezTo>
                  <a:lnTo>
                    <a:pt x="6160" y="6745"/>
                  </a:lnTo>
                  <a:lnTo>
                    <a:pt x="6600" y="6855"/>
                  </a:lnTo>
                  <a:cubicBezTo>
                    <a:pt x="6840" y="6935"/>
                    <a:pt x="7138" y="7015"/>
                    <a:pt x="7410" y="7095"/>
                  </a:cubicBezTo>
                  <a:lnTo>
                    <a:pt x="7410" y="7095"/>
                  </a:lnTo>
                  <a:lnTo>
                    <a:pt x="7810" y="7295"/>
                  </a:lnTo>
                  <a:lnTo>
                    <a:pt x="8140" y="7515"/>
                  </a:lnTo>
                  <a:lnTo>
                    <a:pt x="8150" y="7520"/>
                  </a:lnTo>
                  <a:lnTo>
                    <a:pt x="8150" y="7520"/>
                  </a:lnTo>
                  <a:cubicBezTo>
                    <a:pt x="8389" y="7739"/>
                    <a:pt x="8485" y="7764"/>
                    <a:pt x="8580" y="7955"/>
                  </a:cubicBezTo>
                  <a:lnTo>
                    <a:pt x="8890" y="8265"/>
                  </a:lnTo>
                  <a:lnTo>
                    <a:pt x="8890" y="8265"/>
                  </a:lnTo>
                  <a:cubicBezTo>
                    <a:pt x="8995" y="8444"/>
                    <a:pt x="9167" y="8688"/>
                    <a:pt x="9240" y="8835"/>
                  </a:cubicBezTo>
                  <a:cubicBezTo>
                    <a:pt x="9240" y="8908"/>
                    <a:pt x="9289" y="9031"/>
                    <a:pt x="9354" y="9137"/>
                  </a:cubicBezTo>
                  <a:lnTo>
                    <a:pt x="9354" y="9137"/>
                  </a:lnTo>
                  <a:cubicBezTo>
                    <a:pt x="9372" y="9316"/>
                    <a:pt x="9443" y="9541"/>
                    <a:pt x="9523" y="9723"/>
                  </a:cubicBezTo>
                  <a:lnTo>
                    <a:pt x="9523" y="9723"/>
                  </a:lnTo>
                  <a:cubicBezTo>
                    <a:pt x="9519" y="9651"/>
                    <a:pt x="9521" y="9602"/>
                    <a:pt x="9530" y="9602"/>
                  </a:cubicBezTo>
                  <a:cubicBezTo>
                    <a:pt x="9537" y="9602"/>
                    <a:pt x="9550" y="9635"/>
                    <a:pt x="9570" y="9715"/>
                  </a:cubicBezTo>
                  <a:lnTo>
                    <a:pt x="9570" y="9825"/>
                  </a:lnTo>
                  <a:cubicBezTo>
                    <a:pt x="9554" y="9793"/>
                    <a:pt x="9538" y="9759"/>
                    <a:pt x="9523" y="9723"/>
                  </a:cubicBezTo>
                  <a:lnTo>
                    <a:pt x="9523" y="9723"/>
                  </a:lnTo>
                  <a:cubicBezTo>
                    <a:pt x="9531" y="9915"/>
                    <a:pt x="9570" y="10265"/>
                    <a:pt x="9570" y="10265"/>
                  </a:cubicBezTo>
                  <a:cubicBezTo>
                    <a:pt x="9570" y="10485"/>
                    <a:pt x="9570" y="10705"/>
                    <a:pt x="9570" y="10925"/>
                  </a:cubicBezTo>
                  <a:cubicBezTo>
                    <a:pt x="9570" y="11035"/>
                    <a:pt x="9570" y="11145"/>
                    <a:pt x="9570" y="11365"/>
                  </a:cubicBezTo>
                  <a:cubicBezTo>
                    <a:pt x="9570" y="11365"/>
                    <a:pt x="9638" y="11090"/>
                    <a:pt x="9680" y="10886"/>
                  </a:cubicBezTo>
                  <a:lnTo>
                    <a:pt x="9680" y="10886"/>
                  </a:lnTo>
                  <a:cubicBezTo>
                    <a:pt x="9680" y="10936"/>
                    <a:pt x="9680" y="10985"/>
                    <a:pt x="9680" y="11035"/>
                  </a:cubicBezTo>
                  <a:cubicBezTo>
                    <a:pt x="9680" y="11327"/>
                    <a:pt x="9593" y="11533"/>
                    <a:pt x="9497" y="11807"/>
                  </a:cubicBezTo>
                  <a:lnTo>
                    <a:pt x="9497" y="11807"/>
                  </a:lnTo>
                  <a:cubicBezTo>
                    <a:pt x="9445" y="11895"/>
                    <a:pt x="9386" y="11989"/>
                    <a:pt x="9350" y="12025"/>
                  </a:cubicBezTo>
                  <a:cubicBezTo>
                    <a:pt x="9350" y="12114"/>
                    <a:pt x="8983" y="12497"/>
                    <a:pt x="8849" y="12755"/>
                  </a:cubicBezTo>
                  <a:lnTo>
                    <a:pt x="8849" y="12755"/>
                  </a:lnTo>
                  <a:cubicBezTo>
                    <a:pt x="8756" y="12872"/>
                    <a:pt x="8650" y="13035"/>
                    <a:pt x="8470" y="13124"/>
                  </a:cubicBezTo>
                  <a:lnTo>
                    <a:pt x="8360" y="13234"/>
                  </a:lnTo>
                  <a:cubicBezTo>
                    <a:pt x="8348" y="13250"/>
                    <a:pt x="8337" y="13265"/>
                    <a:pt x="8328" y="13278"/>
                  </a:cubicBezTo>
                  <a:lnTo>
                    <a:pt x="8328" y="13278"/>
                  </a:lnTo>
                  <a:cubicBezTo>
                    <a:pt x="8299" y="13300"/>
                    <a:pt x="8272" y="13322"/>
                    <a:pt x="8250" y="13344"/>
                  </a:cubicBezTo>
                  <a:cubicBezTo>
                    <a:pt x="7810" y="13564"/>
                    <a:pt x="7480" y="13784"/>
                    <a:pt x="7040" y="13894"/>
                  </a:cubicBezTo>
                  <a:cubicBezTo>
                    <a:pt x="6270" y="14444"/>
                    <a:pt x="5720" y="15104"/>
                    <a:pt x="5500" y="15984"/>
                  </a:cubicBezTo>
                  <a:cubicBezTo>
                    <a:pt x="5280" y="16864"/>
                    <a:pt x="5390" y="17854"/>
                    <a:pt x="5830" y="18624"/>
                  </a:cubicBezTo>
                  <a:cubicBezTo>
                    <a:pt x="6270" y="19394"/>
                    <a:pt x="7040" y="19944"/>
                    <a:pt x="7920" y="20274"/>
                  </a:cubicBezTo>
                  <a:cubicBezTo>
                    <a:pt x="8128" y="20300"/>
                    <a:pt x="8335" y="20313"/>
                    <a:pt x="8543" y="20313"/>
                  </a:cubicBezTo>
                  <a:cubicBezTo>
                    <a:pt x="9215" y="20313"/>
                    <a:pt x="9888" y="20170"/>
                    <a:pt x="10560" y="19834"/>
                  </a:cubicBezTo>
                  <a:lnTo>
                    <a:pt x="10560" y="19834"/>
                  </a:lnTo>
                  <a:lnTo>
                    <a:pt x="10450" y="19944"/>
                  </a:lnTo>
                  <a:cubicBezTo>
                    <a:pt x="14189" y="18184"/>
                    <a:pt x="16499" y="14554"/>
                    <a:pt x="16499" y="10485"/>
                  </a:cubicBezTo>
                  <a:cubicBezTo>
                    <a:pt x="16499" y="6525"/>
                    <a:pt x="14299" y="2896"/>
                    <a:pt x="10780" y="1136"/>
                  </a:cubicBezTo>
                  <a:cubicBezTo>
                    <a:pt x="9247" y="369"/>
                    <a:pt x="7582" y="0"/>
                    <a:pt x="589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96" name="Google Shape;1696;p39"/>
            <p:cNvSpPr/>
            <p:nvPr/>
          </p:nvSpPr>
          <p:spPr>
            <a:xfrm>
              <a:off x="536000" y="3011450"/>
              <a:ext cx="452800" cy="510200"/>
            </a:xfrm>
            <a:custGeom>
              <a:avLst/>
              <a:gdLst/>
              <a:ahLst/>
              <a:cxnLst/>
              <a:rect l="l" t="t" r="r" b="b"/>
              <a:pathLst>
                <a:path w="18112" h="20408" extrusionOk="0">
                  <a:moveTo>
                    <a:pt x="10240" y="8204"/>
                  </a:moveTo>
                  <a:cubicBezTo>
                    <a:pt x="10240" y="8204"/>
                    <a:pt x="10258" y="8248"/>
                    <a:pt x="10303" y="8360"/>
                  </a:cubicBezTo>
                  <a:cubicBezTo>
                    <a:pt x="10303" y="8362"/>
                    <a:pt x="10303" y="8364"/>
                    <a:pt x="10303" y="8366"/>
                  </a:cubicBezTo>
                  <a:lnTo>
                    <a:pt x="10303" y="8366"/>
                  </a:lnTo>
                  <a:cubicBezTo>
                    <a:pt x="10268" y="8276"/>
                    <a:pt x="10240" y="8204"/>
                    <a:pt x="10240" y="8204"/>
                  </a:cubicBezTo>
                  <a:close/>
                  <a:moveTo>
                    <a:pt x="10462" y="9037"/>
                  </a:moveTo>
                  <a:cubicBezTo>
                    <a:pt x="10470" y="9087"/>
                    <a:pt x="10489" y="9172"/>
                    <a:pt x="10524" y="9302"/>
                  </a:cubicBezTo>
                  <a:lnTo>
                    <a:pt x="10524" y="9302"/>
                  </a:lnTo>
                  <a:cubicBezTo>
                    <a:pt x="10506" y="9211"/>
                    <a:pt x="10488" y="9120"/>
                    <a:pt x="10462" y="9037"/>
                  </a:cubicBezTo>
                  <a:close/>
                  <a:moveTo>
                    <a:pt x="10524" y="9302"/>
                  </a:moveTo>
                  <a:cubicBezTo>
                    <a:pt x="10551" y="9437"/>
                    <a:pt x="10579" y="9572"/>
                    <a:pt x="10633" y="9680"/>
                  </a:cubicBezTo>
                  <a:cubicBezTo>
                    <a:pt x="10586" y="9525"/>
                    <a:pt x="10551" y="9401"/>
                    <a:pt x="10524" y="9302"/>
                  </a:cubicBezTo>
                  <a:close/>
                  <a:moveTo>
                    <a:pt x="9880" y="12220"/>
                  </a:moveTo>
                  <a:lnTo>
                    <a:pt x="9880" y="12220"/>
                  </a:lnTo>
                  <a:cubicBezTo>
                    <a:pt x="9718" y="12406"/>
                    <a:pt x="9662" y="12477"/>
                    <a:pt x="9666" y="12477"/>
                  </a:cubicBezTo>
                  <a:cubicBezTo>
                    <a:pt x="9672" y="12477"/>
                    <a:pt x="9776" y="12360"/>
                    <a:pt x="9880" y="12220"/>
                  </a:cubicBezTo>
                  <a:close/>
                  <a:moveTo>
                    <a:pt x="9568" y="12744"/>
                  </a:moveTo>
                  <a:cubicBezTo>
                    <a:pt x="9575" y="12744"/>
                    <a:pt x="9537" y="12778"/>
                    <a:pt x="9423" y="12869"/>
                  </a:cubicBezTo>
                  <a:cubicBezTo>
                    <a:pt x="9385" y="12882"/>
                    <a:pt x="9349" y="12896"/>
                    <a:pt x="9314" y="12911"/>
                  </a:cubicBezTo>
                  <a:lnTo>
                    <a:pt x="9314" y="12911"/>
                  </a:lnTo>
                  <a:cubicBezTo>
                    <a:pt x="9431" y="12829"/>
                    <a:pt x="9557" y="12744"/>
                    <a:pt x="9568" y="12744"/>
                  </a:cubicBezTo>
                  <a:close/>
                  <a:moveTo>
                    <a:pt x="8891" y="13256"/>
                  </a:moveTo>
                  <a:cubicBezTo>
                    <a:pt x="8895" y="13256"/>
                    <a:pt x="8860" y="13271"/>
                    <a:pt x="8763" y="13309"/>
                  </a:cubicBezTo>
                  <a:cubicBezTo>
                    <a:pt x="8752" y="13309"/>
                    <a:pt x="8741" y="13310"/>
                    <a:pt x="8731" y="13310"/>
                  </a:cubicBezTo>
                  <a:lnTo>
                    <a:pt x="8731" y="13310"/>
                  </a:lnTo>
                  <a:cubicBezTo>
                    <a:pt x="8817" y="13280"/>
                    <a:pt x="8887" y="13256"/>
                    <a:pt x="8891" y="13256"/>
                  </a:cubicBezTo>
                  <a:close/>
                  <a:moveTo>
                    <a:pt x="9777" y="1"/>
                  </a:moveTo>
                  <a:cubicBezTo>
                    <a:pt x="9472" y="1"/>
                    <a:pt x="9166" y="38"/>
                    <a:pt x="8873" y="111"/>
                  </a:cubicBezTo>
                  <a:cubicBezTo>
                    <a:pt x="7993" y="331"/>
                    <a:pt x="7333" y="881"/>
                    <a:pt x="6783" y="1761"/>
                  </a:cubicBezTo>
                  <a:cubicBezTo>
                    <a:pt x="6013" y="3191"/>
                    <a:pt x="6343" y="5610"/>
                    <a:pt x="8103" y="6380"/>
                  </a:cubicBezTo>
                  <a:lnTo>
                    <a:pt x="7993" y="6380"/>
                  </a:lnTo>
                  <a:cubicBezTo>
                    <a:pt x="8323" y="6490"/>
                    <a:pt x="8653" y="6710"/>
                    <a:pt x="8983" y="6930"/>
                  </a:cubicBezTo>
                  <a:lnTo>
                    <a:pt x="9313" y="7150"/>
                  </a:lnTo>
                  <a:lnTo>
                    <a:pt x="9313" y="7150"/>
                  </a:lnTo>
                  <a:cubicBezTo>
                    <a:pt x="9561" y="7398"/>
                    <a:pt x="9669" y="7506"/>
                    <a:pt x="9863" y="7700"/>
                  </a:cubicBezTo>
                  <a:lnTo>
                    <a:pt x="9973" y="7920"/>
                  </a:lnTo>
                  <a:cubicBezTo>
                    <a:pt x="10128" y="8075"/>
                    <a:pt x="10228" y="8285"/>
                    <a:pt x="10313" y="8472"/>
                  </a:cubicBezTo>
                  <a:lnTo>
                    <a:pt x="10313" y="8472"/>
                  </a:lnTo>
                  <a:cubicBezTo>
                    <a:pt x="10340" y="8625"/>
                    <a:pt x="10413" y="8731"/>
                    <a:pt x="10413" y="8910"/>
                  </a:cubicBezTo>
                  <a:cubicBezTo>
                    <a:pt x="10432" y="8949"/>
                    <a:pt x="10448" y="8992"/>
                    <a:pt x="10462" y="9037"/>
                  </a:cubicBezTo>
                  <a:lnTo>
                    <a:pt x="10462" y="9037"/>
                  </a:lnTo>
                  <a:cubicBezTo>
                    <a:pt x="10456" y="8995"/>
                    <a:pt x="10458" y="8978"/>
                    <a:pt x="10465" y="8978"/>
                  </a:cubicBezTo>
                  <a:cubicBezTo>
                    <a:pt x="10489" y="8978"/>
                    <a:pt x="10576" y="9179"/>
                    <a:pt x="10633" y="9350"/>
                  </a:cubicBezTo>
                  <a:cubicBezTo>
                    <a:pt x="10743" y="9790"/>
                    <a:pt x="10633" y="9680"/>
                    <a:pt x="10633" y="9900"/>
                  </a:cubicBezTo>
                  <a:lnTo>
                    <a:pt x="10633" y="10346"/>
                  </a:lnTo>
                  <a:lnTo>
                    <a:pt x="10633" y="10346"/>
                  </a:lnTo>
                  <a:cubicBezTo>
                    <a:pt x="10603" y="10530"/>
                    <a:pt x="10563" y="10769"/>
                    <a:pt x="10523" y="10890"/>
                  </a:cubicBezTo>
                  <a:cubicBezTo>
                    <a:pt x="10468" y="11055"/>
                    <a:pt x="10413" y="11192"/>
                    <a:pt x="10358" y="11330"/>
                  </a:cubicBezTo>
                  <a:lnTo>
                    <a:pt x="10358" y="11330"/>
                  </a:lnTo>
                  <a:lnTo>
                    <a:pt x="10303" y="11440"/>
                  </a:lnTo>
                  <a:cubicBezTo>
                    <a:pt x="10303" y="11453"/>
                    <a:pt x="10301" y="11467"/>
                    <a:pt x="10298" y="11480"/>
                  </a:cubicBezTo>
                  <a:lnTo>
                    <a:pt x="10298" y="11480"/>
                  </a:lnTo>
                  <a:cubicBezTo>
                    <a:pt x="10288" y="11505"/>
                    <a:pt x="10278" y="11531"/>
                    <a:pt x="10269" y="11557"/>
                  </a:cubicBezTo>
                  <a:lnTo>
                    <a:pt x="10269" y="11557"/>
                  </a:lnTo>
                  <a:cubicBezTo>
                    <a:pt x="10228" y="11638"/>
                    <a:pt x="10155" y="11735"/>
                    <a:pt x="10083" y="11880"/>
                  </a:cubicBezTo>
                  <a:cubicBezTo>
                    <a:pt x="10051" y="11974"/>
                    <a:pt x="9966" y="12105"/>
                    <a:pt x="9880" y="12220"/>
                  </a:cubicBezTo>
                  <a:lnTo>
                    <a:pt x="9880" y="12220"/>
                  </a:lnTo>
                  <a:cubicBezTo>
                    <a:pt x="9935" y="12157"/>
                    <a:pt x="10002" y="12081"/>
                    <a:pt x="10083" y="11990"/>
                  </a:cubicBezTo>
                  <a:lnTo>
                    <a:pt x="10083" y="11990"/>
                  </a:lnTo>
                  <a:cubicBezTo>
                    <a:pt x="9973" y="12210"/>
                    <a:pt x="9753" y="12430"/>
                    <a:pt x="9533" y="12650"/>
                  </a:cubicBezTo>
                  <a:lnTo>
                    <a:pt x="9234" y="12948"/>
                  </a:lnTo>
                  <a:lnTo>
                    <a:pt x="9234" y="12948"/>
                  </a:lnTo>
                  <a:cubicBezTo>
                    <a:pt x="8999" y="13064"/>
                    <a:pt x="8806" y="13222"/>
                    <a:pt x="8543" y="13309"/>
                  </a:cubicBezTo>
                  <a:cubicBezTo>
                    <a:pt x="8458" y="13352"/>
                    <a:pt x="8407" y="13380"/>
                    <a:pt x="8383" y="13397"/>
                  </a:cubicBezTo>
                  <a:lnTo>
                    <a:pt x="8383" y="13397"/>
                  </a:lnTo>
                  <a:cubicBezTo>
                    <a:pt x="8332" y="13410"/>
                    <a:pt x="8277" y="13419"/>
                    <a:pt x="8213" y="13419"/>
                  </a:cubicBezTo>
                  <a:cubicBezTo>
                    <a:pt x="7994" y="13529"/>
                    <a:pt x="7884" y="13529"/>
                    <a:pt x="7667" y="13637"/>
                  </a:cubicBezTo>
                  <a:lnTo>
                    <a:pt x="7667" y="13637"/>
                  </a:lnTo>
                  <a:cubicBezTo>
                    <a:pt x="7796" y="13622"/>
                    <a:pt x="7916" y="13608"/>
                    <a:pt x="7937" y="13608"/>
                  </a:cubicBezTo>
                  <a:cubicBezTo>
                    <a:pt x="7954" y="13608"/>
                    <a:pt x="7912" y="13616"/>
                    <a:pt x="7773" y="13639"/>
                  </a:cubicBezTo>
                  <a:lnTo>
                    <a:pt x="7663" y="13639"/>
                  </a:lnTo>
                  <a:cubicBezTo>
                    <a:pt x="7664" y="13639"/>
                    <a:pt x="7666" y="13638"/>
                    <a:pt x="7667" y="13637"/>
                  </a:cubicBezTo>
                  <a:lnTo>
                    <a:pt x="7667" y="13637"/>
                  </a:lnTo>
                  <a:cubicBezTo>
                    <a:pt x="7661" y="13638"/>
                    <a:pt x="7655" y="13639"/>
                    <a:pt x="7649" y="13639"/>
                  </a:cubicBezTo>
                  <a:lnTo>
                    <a:pt x="6673" y="13639"/>
                  </a:lnTo>
                  <a:cubicBezTo>
                    <a:pt x="6673" y="13529"/>
                    <a:pt x="6013" y="13419"/>
                    <a:pt x="5903" y="13419"/>
                  </a:cubicBezTo>
                  <a:cubicBezTo>
                    <a:pt x="5537" y="13319"/>
                    <a:pt x="5187" y="13272"/>
                    <a:pt x="4858" y="13272"/>
                  </a:cubicBezTo>
                  <a:cubicBezTo>
                    <a:pt x="1235" y="13272"/>
                    <a:pt x="0" y="18910"/>
                    <a:pt x="4033" y="20019"/>
                  </a:cubicBezTo>
                  <a:cubicBezTo>
                    <a:pt x="5041" y="20271"/>
                    <a:pt x="6072" y="20407"/>
                    <a:pt x="7094" y="20407"/>
                  </a:cubicBezTo>
                  <a:cubicBezTo>
                    <a:pt x="8303" y="20407"/>
                    <a:pt x="9500" y="20216"/>
                    <a:pt x="10633" y="19799"/>
                  </a:cubicBezTo>
                  <a:cubicBezTo>
                    <a:pt x="12722" y="19139"/>
                    <a:pt x="14482" y="17709"/>
                    <a:pt x="15692" y="15949"/>
                  </a:cubicBezTo>
                  <a:cubicBezTo>
                    <a:pt x="17892" y="12650"/>
                    <a:pt x="18112" y="8470"/>
                    <a:pt x="16352" y="4950"/>
                  </a:cubicBezTo>
                  <a:cubicBezTo>
                    <a:pt x="15362" y="2971"/>
                    <a:pt x="13602" y="1431"/>
                    <a:pt x="11513" y="441"/>
                  </a:cubicBezTo>
                  <a:cubicBezTo>
                    <a:pt x="10999" y="148"/>
                    <a:pt x="10388" y="1"/>
                    <a:pt x="977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7" name="Google Shape;1697;p39"/>
            <p:cNvSpPr/>
            <p:nvPr/>
          </p:nvSpPr>
          <p:spPr>
            <a:xfrm>
              <a:off x="238125" y="3495400"/>
              <a:ext cx="409725" cy="509625"/>
            </a:xfrm>
            <a:custGeom>
              <a:avLst/>
              <a:gdLst/>
              <a:ahLst/>
              <a:cxnLst/>
              <a:rect l="l" t="t" r="r" b="b"/>
              <a:pathLst>
                <a:path w="16389" h="20385" extrusionOk="0">
                  <a:moveTo>
                    <a:pt x="7984" y="7116"/>
                  </a:moveTo>
                  <a:lnTo>
                    <a:pt x="7984" y="7116"/>
                  </a:lnTo>
                  <a:cubicBezTo>
                    <a:pt x="7959" y="7132"/>
                    <a:pt x="7933" y="7151"/>
                    <a:pt x="7907" y="7173"/>
                  </a:cubicBezTo>
                  <a:lnTo>
                    <a:pt x="7907" y="7173"/>
                  </a:lnTo>
                  <a:cubicBezTo>
                    <a:pt x="7903" y="7180"/>
                    <a:pt x="7899" y="7187"/>
                    <a:pt x="7895" y="7194"/>
                  </a:cubicBezTo>
                  <a:lnTo>
                    <a:pt x="7895" y="7194"/>
                  </a:lnTo>
                  <a:cubicBezTo>
                    <a:pt x="7924" y="7168"/>
                    <a:pt x="7955" y="7142"/>
                    <a:pt x="7984" y="7116"/>
                  </a:cubicBezTo>
                  <a:close/>
                  <a:moveTo>
                    <a:pt x="7039" y="8470"/>
                  </a:moveTo>
                  <a:lnTo>
                    <a:pt x="7039" y="8470"/>
                  </a:lnTo>
                  <a:cubicBezTo>
                    <a:pt x="7006" y="8536"/>
                    <a:pt x="6983" y="8613"/>
                    <a:pt x="6964" y="8696"/>
                  </a:cubicBezTo>
                  <a:lnTo>
                    <a:pt x="6964" y="8696"/>
                  </a:lnTo>
                  <a:cubicBezTo>
                    <a:pt x="6979" y="8651"/>
                    <a:pt x="7003" y="8578"/>
                    <a:pt x="7039" y="8470"/>
                  </a:cubicBezTo>
                  <a:close/>
                  <a:moveTo>
                    <a:pt x="6854" y="9495"/>
                  </a:moveTo>
                  <a:lnTo>
                    <a:pt x="6854" y="9495"/>
                  </a:lnTo>
                  <a:cubicBezTo>
                    <a:pt x="6841" y="9562"/>
                    <a:pt x="6830" y="9609"/>
                    <a:pt x="6824" y="9609"/>
                  </a:cubicBezTo>
                  <a:cubicBezTo>
                    <a:pt x="6821" y="9609"/>
                    <a:pt x="6819" y="9597"/>
                    <a:pt x="6819" y="9570"/>
                  </a:cubicBezTo>
                  <a:cubicBezTo>
                    <a:pt x="6835" y="9539"/>
                    <a:pt x="6846" y="9514"/>
                    <a:pt x="6854" y="9495"/>
                  </a:cubicBezTo>
                  <a:close/>
                  <a:moveTo>
                    <a:pt x="8227" y="12825"/>
                  </a:moveTo>
                  <a:lnTo>
                    <a:pt x="8227" y="12825"/>
                  </a:lnTo>
                  <a:cubicBezTo>
                    <a:pt x="8259" y="12853"/>
                    <a:pt x="8293" y="12881"/>
                    <a:pt x="8325" y="12908"/>
                  </a:cubicBezTo>
                  <a:lnTo>
                    <a:pt x="8325" y="12908"/>
                  </a:lnTo>
                  <a:lnTo>
                    <a:pt x="8249" y="12869"/>
                  </a:lnTo>
                  <a:lnTo>
                    <a:pt x="8227" y="12825"/>
                  </a:lnTo>
                  <a:close/>
                  <a:moveTo>
                    <a:pt x="8671" y="13146"/>
                  </a:moveTo>
                  <a:cubicBezTo>
                    <a:pt x="8676" y="13146"/>
                    <a:pt x="8813" y="13198"/>
                    <a:pt x="8954" y="13251"/>
                  </a:cubicBezTo>
                  <a:lnTo>
                    <a:pt x="8954" y="13251"/>
                  </a:lnTo>
                  <a:cubicBezTo>
                    <a:pt x="8902" y="13234"/>
                    <a:pt x="8851" y="13217"/>
                    <a:pt x="8799" y="13199"/>
                  </a:cubicBezTo>
                  <a:cubicBezTo>
                    <a:pt x="8704" y="13161"/>
                    <a:pt x="8668" y="13146"/>
                    <a:pt x="8671" y="13146"/>
                  </a:cubicBezTo>
                  <a:close/>
                  <a:moveTo>
                    <a:pt x="9610" y="13480"/>
                  </a:moveTo>
                  <a:cubicBezTo>
                    <a:pt x="9679" y="13480"/>
                    <a:pt x="9862" y="13493"/>
                    <a:pt x="10229" y="13529"/>
                  </a:cubicBezTo>
                  <a:lnTo>
                    <a:pt x="10009" y="13529"/>
                  </a:lnTo>
                  <a:cubicBezTo>
                    <a:pt x="9789" y="13529"/>
                    <a:pt x="9471" y="13480"/>
                    <a:pt x="9610" y="13480"/>
                  </a:cubicBezTo>
                  <a:close/>
                  <a:moveTo>
                    <a:pt x="7809" y="1"/>
                  </a:moveTo>
                  <a:cubicBezTo>
                    <a:pt x="7223" y="1"/>
                    <a:pt x="6636" y="147"/>
                    <a:pt x="6049" y="441"/>
                  </a:cubicBezTo>
                  <a:cubicBezTo>
                    <a:pt x="2310" y="2091"/>
                    <a:pt x="0" y="5830"/>
                    <a:pt x="0" y="9900"/>
                  </a:cubicBezTo>
                  <a:cubicBezTo>
                    <a:pt x="0" y="13859"/>
                    <a:pt x="2200" y="17489"/>
                    <a:pt x="5719" y="19249"/>
                  </a:cubicBezTo>
                  <a:cubicBezTo>
                    <a:pt x="7252" y="20015"/>
                    <a:pt x="8917" y="20384"/>
                    <a:pt x="10603" y="20384"/>
                  </a:cubicBezTo>
                  <a:cubicBezTo>
                    <a:pt x="11578" y="20384"/>
                    <a:pt x="12561" y="20261"/>
                    <a:pt x="13529" y="20019"/>
                  </a:cubicBezTo>
                  <a:cubicBezTo>
                    <a:pt x="15398" y="19579"/>
                    <a:pt x="16388" y="17599"/>
                    <a:pt x="15948" y="15839"/>
                  </a:cubicBezTo>
                  <a:cubicBezTo>
                    <a:pt x="15486" y="14266"/>
                    <a:pt x="14089" y="13316"/>
                    <a:pt x="12544" y="13316"/>
                  </a:cubicBezTo>
                  <a:cubicBezTo>
                    <a:pt x="12252" y="13316"/>
                    <a:pt x="11955" y="13350"/>
                    <a:pt x="11659" y="13419"/>
                  </a:cubicBezTo>
                  <a:lnTo>
                    <a:pt x="11109" y="13529"/>
                  </a:lnTo>
                  <a:lnTo>
                    <a:pt x="10229" y="13529"/>
                  </a:lnTo>
                  <a:lnTo>
                    <a:pt x="9789" y="13419"/>
                  </a:lnTo>
                  <a:cubicBezTo>
                    <a:pt x="9562" y="13419"/>
                    <a:pt x="9336" y="13367"/>
                    <a:pt x="9109" y="13299"/>
                  </a:cubicBezTo>
                  <a:lnTo>
                    <a:pt x="9109" y="13299"/>
                  </a:lnTo>
                  <a:lnTo>
                    <a:pt x="8689" y="13089"/>
                  </a:lnTo>
                  <a:lnTo>
                    <a:pt x="8469" y="12979"/>
                  </a:lnTo>
                  <a:cubicBezTo>
                    <a:pt x="8317" y="12828"/>
                    <a:pt x="8218" y="12728"/>
                    <a:pt x="8144" y="12659"/>
                  </a:cubicBezTo>
                  <a:lnTo>
                    <a:pt x="8144" y="12659"/>
                  </a:lnTo>
                  <a:lnTo>
                    <a:pt x="8139" y="12649"/>
                  </a:lnTo>
                  <a:cubicBezTo>
                    <a:pt x="8135" y="12648"/>
                    <a:pt x="8132" y="12646"/>
                    <a:pt x="8128" y="12644"/>
                  </a:cubicBezTo>
                  <a:lnTo>
                    <a:pt x="8128" y="12644"/>
                  </a:lnTo>
                  <a:cubicBezTo>
                    <a:pt x="7999" y="12524"/>
                    <a:pt x="7948" y="12499"/>
                    <a:pt x="7809" y="12429"/>
                  </a:cubicBezTo>
                  <a:cubicBezTo>
                    <a:pt x="7809" y="12429"/>
                    <a:pt x="7788" y="12408"/>
                    <a:pt x="7765" y="12376"/>
                  </a:cubicBezTo>
                  <a:lnTo>
                    <a:pt x="7765" y="12376"/>
                  </a:lnTo>
                  <a:cubicBezTo>
                    <a:pt x="7792" y="12409"/>
                    <a:pt x="7809" y="12429"/>
                    <a:pt x="7809" y="12429"/>
                  </a:cubicBezTo>
                  <a:lnTo>
                    <a:pt x="7738" y="12334"/>
                  </a:lnTo>
                  <a:lnTo>
                    <a:pt x="7738" y="12334"/>
                  </a:lnTo>
                  <a:cubicBezTo>
                    <a:pt x="7717" y="12298"/>
                    <a:pt x="7699" y="12254"/>
                    <a:pt x="7699" y="12210"/>
                  </a:cubicBezTo>
                  <a:cubicBezTo>
                    <a:pt x="7589" y="12210"/>
                    <a:pt x="7369" y="11770"/>
                    <a:pt x="7259" y="11440"/>
                  </a:cubicBezTo>
                  <a:cubicBezTo>
                    <a:pt x="7173" y="11354"/>
                    <a:pt x="7155" y="11268"/>
                    <a:pt x="7098" y="11182"/>
                  </a:cubicBezTo>
                  <a:lnTo>
                    <a:pt x="7098" y="11182"/>
                  </a:lnTo>
                  <a:cubicBezTo>
                    <a:pt x="7008" y="10928"/>
                    <a:pt x="6929" y="10728"/>
                    <a:pt x="6929" y="10450"/>
                  </a:cubicBezTo>
                  <a:cubicBezTo>
                    <a:pt x="6929" y="10416"/>
                    <a:pt x="6929" y="10378"/>
                    <a:pt x="6929" y="10340"/>
                  </a:cubicBezTo>
                  <a:cubicBezTo>
                    <a:pt x="6929" y="10010"/>
                    <a:pt x="6929" y="9790"/>
                    <a:pt x="6929" y="9460"/>
                  </a:cubicBezTo>
                  <a:lnTo>
                    <a:pt x="6929" y="9020"/>
                  </a:lnTo>
                  <a:cubicBezTo>
                    <a:pt x="6929" y="9020"/>
                    <a:pt x="6896" y="9253"/>
                    <a:pt x="6866" y="9427"/>
                  </a:cubicBezTo>
                  <a:lnTo>
                    <a:pt x="6866" y="9427"/>
                  </a:lnTo>
                  <a:cubicBezTo>
                    <a:pt x="6856" y="9403"/>
                    <a:pt x="6819" y="9414"/>
                    <a:pt x="6819" y="9350"/>
                  </a:cubicBezTo>
                  <a:cubicBezTo>
                    <a:pt x="6896" y="9119"/>
                    <a:pt x="6919" y="8889"/>
                    <a:pt x="6964" y="8696"/>
                  </a:cubicBezTo>
                  <a:lnTo>
                    <a:pt x="6964" y="8696"/>
                  </a:lnTo>
                  <a:cubicBezTo>
                    <a:pt x="6949" y="8741"/>
                    <a:pt x="6942" y="8759"/>
                    <a:pt x="6942" y="8759"/>
                  </a:cubicBezTo>
                  <a:cubicBezTo>
                    <a:pt x="6939" y="8759"/>
                    <a:pt x="7039" y="8434"/>
                    <a:pt x="7039" y="8360"/>
                  </a:cubicBezTo>
                  <a:cubicBezTo>
                    <a:pt x="7039" y="8307"/>
                    <a:pt x="7078" y="8234"/>
                    <a:pt x="7135" y="8151"/>
                  </a:cubicBezTo>
                  <a:lnTo>
                    <a:pt x="7135" y="8151"/>
                  </a:lnTo>
                  <a:cubicBezTo>
                    <a:pt x="7093" y="8239"/>
                    <a:pt x="7039" y="8381"/>
                    <a:pt x="7039" y="8470"/>
                  </a:cubicBezTo>
                  <a:cubicBezTo>
                    <a:pt x="7146" y="8221"/>
                    <a:pt x="7184" y="8110"/>
                    <a:pt x="7186" y="8081"/>
                  </a:cubicBezTo>
                  <a:lnTo>
                    <a:pt x="7186" y="8081"/>
                  </a:lnTo>
                  <a:cubicBezTo>
                    <a:pt x="7168" y="8105"/>
                    <a:pt x="7151" y="8129"/>
                    <a:pt x="7135" y="8151"/>
                  </a:cubicBezTo>
                  <a:lnTo>
                    <a:pt x="7135" y="8151"/>
                  </a:lnTo>
                  <a:cubicBezTo>
                    <a:pt x="7158" y="8105"/>
                    <a:pt x="7177" y="8073"/>
                    <a:pt x="7184" y="8073"/>
                  </a:cubicBezTo>
                  <a:cubicBezTo>
                    <a:pt x="7185" y="8073"/>
                    <a:pt x="7186" y="8076"/>
                    <a:pt x="7186" y="8081"/>
                  </a:cubicBezTo>
                  <a:lnTo>
                    <a:pt x="7186" y="8081"/>
                  </a:lnTo>
                  <a:cubicBezTo>
                    <a:pt x="7330" y="7890"/>
                    <a:pt x="7536" y="7662"/>
                    <a:pt x="7589" y="7498"/>
                  </a:cubicBezTo>
                  <a:lnTo>
                    <a:pt x="7589" y="7498"/>
                  </a:lnTo>
                  <a:cubicBezTo>
                    <a:pt x="7690" y="7420"/>
                    <a:pt x="7813" y="7330"/>
                    <a:pt x="7895" y="7194"/>
                  </a:cubicBezTo>
                  <a:lnTo>
                    <a:pt x="7895" y="7194"/>
                  </a:lnTo>
                  <a:cubicBezTo>
                    <a:pt x="7810" y="7269"/>
                    <a:pt x="7731" y="7338"/>
                    <a:pt x="7699" y="7370"/>
                  </a:cubicBezTo>
                  <a:cubicBezTo>
                    <a:pt x="7780" y="7290"/>
                    <a:pt x="7845" y="7224"/>
                    <a:pt x="7907" y="7173"/>
                  </a:cubicBezTo>
                  <a:lnTo>
                    <a:pt x="7907" y="7173"/>
                  </a:lnTo>
                  <a:cubicBezTo>
                    <a:pt x="7911" y="7165"/>
                    <a:pt x="7915" y="7158"/>
                    <a:pt x="7919" y="7150"/>
                  </a:cubicBezTo>
                  <a:lnTo>
                    <a:pt x="8029" y="7040"/>
                  </a:lnTo>
                  <a:cubicBezTo>
                    <a:pt x="8128" y="6966"/>
                    <a:pt x="8172" y="6936"/>
                    <a:pt x="8178" y="6936"/>
                  </a:cubicBezTo>
                  <a:cubicBezTo>
                    <a:pt x="8188" y="6936"/>
                    <a:pt x="8094" y="7020"/>
                    <a:pt x="7984" y="7116"/>
                  </a:cubicBezTo>
                  <a:lnTo>
                    <a:pt x="7984" y="7116"/>
                  </a:lnTo>
                  <a:cubicBezTo>
                    <a:pt x="8063" y="7065"/>
                    <a:pt x="8144" y="7040"/>
                    <a:pt x="8249" y="7040"/>
                  </a:cubicBezTo>
                  <a:cubicBezTo>
                    <a:pt x="8579" y="6710"/>
                    <a:pt x="9019" y="6600"/>
                    <a:pt x="9349" y="6380"/>
                  </a:cubicBezTo>
                  <a:cubicBezTo>
                    <a:pt x="10229" y="5940"/>
                    <a:pt x="10889" y="5280"/>
                    <a:pt x="11109" y="4400"/>
                  </a:cubicBezTo>
                  <a:cubicBezTo>
                    <a:pt x="11659" y="2531"/>
                    <a:pt x="10559" y="661"/>
                    <a:pt x="8689" y="111"/>
                  </a:cubicBezTo>
                  <a:cubicBezTo>
                    <a:pt x="8396" y="37"/>
                    <a:pt x="8102" y="1"/>
                    <a:pt x="780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8" name="Google Shape;1698;p39"/>
            <p:cNvSpPr/>
            <p:nvPr/>
          </p:nvSpPr>
          <p:spPr>
            <a:xfrm>
              <a:off x="854050" y="3496700"/>
              <a:ext cx="485800" cy="510175"/>
            </a:xfrm>
            <a:custGeom>
              <a:avLst/>
              <a:gdLst/>
              <a:ahLst/>
              <a:cxnLst/>
              <a:rect l="l" t="t" r="r" b="b"/>
              <a:pathLst>
                <a:path w="19432" h="20407" extrusionOk="0">
                  <a:moveTo>
                    <a:pt x="8959" y="9068"/>
                  </a:moveTo>
                  <a:cubicBezTo>
                    <a:pt x="8926" y="9145"/>
                    <a:pt x="8899" y="9201"/>
                    <a:pt x="8890" y="9201"/>
                  </a:cubicBezTo>
                  <a:cubicBezTo>
                    <a:pt x="8883" y="9201"/>
                    <a:pt x="8887" y="9166"/>
                    <a:pt x="8909" y="9078"/>
                  </a:cubicBezTo>
                  <a:cubicBezTo>
                    <a:pt x="8929" y="9078"/>
                    <a:pt x="8946" y="9074"/>
                    <a:pt x="8959" y="9068"/>
                  </a:cubicBezTo>
                  <a:close/>
                  <a:moveTo>
                    <a:pt x="8799" y="10618"/>
                  </a:moveTo>
                  <a:lnTo>
                    <a:pt x="8799" y="10618"/>
                  </a:lnTo>
                  <a:cubicBezTo>
                    <a:pt x="8825" y="10711"/>
                    <a:pt x="8847" y="10795"/>
                    <a:pt x="8867" y="10870"/>
                  </a:cubicBezTo>
                  <a:lnTo>
                    <a:pt x="8867" y="10870"/>
                  </a:lnTo>
                  <a:cubicBezTo>
                    <a:pt x="8849" y="10788"/>
                    <a:pt x="8828" y="10703"/>
                    <a:pt x="8799" y="10618"/>
                  </a:cubicBezTo>
                  <a:close/>
                  <a:moveTo>
                    <a:pt x="8867" y="10870"/>
                  </a:moveTo>
                  <a:lnTo>
                    <a:pt x="8867" y="10870"/>
                  </a:lnTo>
                  <a:cubicBezTo>
                    <a:pt x="8903" y="11039"/>
                    <a:pt x="8924" y="11192"/>
                    <a:pt x="8964" y="11295"/>
                  </a:cubicBezTo>
                  <a:lnTo>
                    <a:pt x="8964" y="11295"/>
                  </a:lnTo>
                  <a:cubicBezTo>
                    <a:pt x="8950" y="11211"/>
                    <a:pt x="8919" y="11075"/>
                    <a:pt x="8867" y="10870"/>
                  </a:cubicBezTo>
                  <a:close/>
                  <a:moveTo>
                    <a:pt x="9639" y="12826"/>
                  </a:moveTo>
                  <a:cubicBezTo>
                    <a:pt x="9691" y="12903"/>
                    <a:pt x="9728" y="12960"/>
                    <a:pt x="9718" y="12960"/>
                  </a:cubicBezTo>
                  <a:cubicBezTo>
                    <a:pt x="9714" y="12960"/>
                    <a:pt x="9702" y="12950"/>
                    <a:pt x="9679" y="12927"/>
                  </a:cubicBezTo>
                  <a:lnTo>
                    <a:pt x="9639" y="12826"/>
                  </a:lnTo>
                  <a:close/>
                  <a:moveTo>
                    <a:pt x="12339" y="0"/>
                  </a:moveTo>
                  <a:cubicBezTo>
                    <a:pt x="11129" y="0"/>
                    <a:pt x="9932" y="191"/>
                    <a:pt x="8799" y="609"/>
                  </a:cubicBezTo>
                  <a:cubicBezTo>
                    <a:pt x="2750" y="2809"/>
                    <a:pt x="0" y="9738"/>
                    <a:pt x="2970" y="15457"/>
                  </a:cubicBezTo>
                  <a:cubicBezTo>
                    <a:pt x="4070" y="17437"/>
                    <a:pt x="5830" y="19087"/>
                    <a:pt x="7920" y="19967"/>
                  </a:cubicBezTo>
                  <a:cubicBezTo>
                    <a:pt x="8433" y="20260"/>
                    <a:pt x="8995" y="20407"/>
                    <a:pt x="9606" y="20407"/>
                  </a:cubicBezTo>
                  <a:cubicBezTo>
                    <a:pt x="9912" y="20407"/>
                    <a:pt x="10229" y="20370"/>
                    <a:pt x="10559" y="20297"/>
                  </a:cubicBezTo>
                  <a:cubicBezTo>
                    <a:pt x="11329" y="20077"/>
                    <a:pt x="12099" y="19527"/>
                    <a:pt x="12539" y="18757"/>
                  </a:cubicBezTo>
                  <a:cubicBezTo>
                    <a:pt x="13309" y="17217"/>
                    <a:pt x="13089" y="14797"/>
                    <a:pt x="11329" y="14027"/>
                  </a:cubicBezTo>
                  <a:lnTo>
                    <a:pt x="11549" y="13917"/>
                  </a:lnTo>
                  <a:cubicBezTo>
                    <a:pt x="11109" y="13807"/>
                    <a:pt x="10779" y="13587"/>
                    <a:pt x="10449" y="13477"/>
                  </a:cubicBezTo>
                  <a:lnTo>
                    <a:pt x="10119" y="13147"/>
                  </a:lnTo>
                  <a:cubicBezTo>
                    <a:pt x="10002" y="13069"/>
                    <a:pt x="9940" y="13033"/>
                    <a:pt x="9916" y="13024"/>
                  </a:cubicBezTo>
                  <a:lnTo>
                    <a:pt x="9916" y="13024"/>
                  </a:lnTo>
                  <a:cubicBezTo>
                    <a:pt x="9793" y="12913"/>
                    <a:pt x="9701" y="12795"/>
                    <a:pt x="9569" y="12597"/>
                  </a:cubicBezTo>
                  <a:lnTo>
                    <a:pt x="9533" y="12561"/>
                  </a:lnTo>
                  <a:lnTo>
                    <a:pt x="9533" y="12561"/>
                  </a:lnTo>
                  <a:lnTo>
                    <a:pt x="9459" y="12377"/>
                  </a:lnTo>
                  <a:cubicBezTo>
                    <a:pt x="9306" y="12224"/>
                    <a:pt x="9206" y="12071"/>
                    <a:pt x="9123" y="11881"/>
                  </a:cubicBezTo>
                  <a:lnTo>
                    <a:pt x="9123" y="11881"/>
                  </a:lnTo>
                  <a:cubicBezTo>
                    <a:pt x="9099" y="11761"/>
                    <a:pt x="9019" y="11574"/>
                    <a:pt x="9019" y="11388"/>
                  </a:cubicBezTo>
                  <a:cubicBezTo>
                    <a:pt x="8997" y="11365"/>
                    <a:pt x="8979" y="11333"/>
                    <a:pt x="8964" y="11295"/>
                  </a:cubicBezTo>
                  <a:lnTo>
                    <a:pt x="8964" y="11295"/>
                  </a:lnTo>
                  <a:cubicBezTo>
                    <a:pt x="8977" y="11370"/>
                    <a:pt x="8976" y="11402"/>
                    <a:pt x="8967" y="11402"/>
                  </a:cubicBezTo>
                  <a:cubicBezTo>
                    <a:pt x="8942" y="11402"/>
                    <a:pt x="8856" y="11175"/>
                    <a:pt x="8799" y="10948"/>
                  </a:cubicBezTo>
                  <a:cubicBezTo>
                    <a:pt x="8690" y="10618"/>
                    <a:pt x="8799" y="10618"/>
                    <a:pt x="8799" y="10508"/>
                  </a:cubicBezTo>
                  <a:lnTo>
                    <a:pt x="8799" y="10005"/>
                  </a:lnTo>
                  <a:lnTo>
                    <a:pt x="8799" y="10005"/>
                  </a:lnTo>
                  <a:cubicBezTo>
                    <a:pt x="8829" y="9818"/>
                    <a:pt x="8869" y="9569"/>
                    <a:pt x="8909" y="9408"/>
                  </a:cubicBezTo>
                  <a:cubicBezTo>
                    <a:pt x="8999" y="9228"/>
                    <a:pt x="9089" y="8975"/>
                    <a:pt x="9119" y="8769"/>
                  </a:cubicBezTo>
                  <a:lnTo>
                    <a:pt x="9119" y="8769"/>
                  </a:lnTo>
                  <a:lnTo>
                    <a:pt x="9239" y="8528"/>
                  </a:lnTo>
                  <a:cubicBezTo>
                    <a:pt x="9385" y="8310"/>
                    <a:pt x="9770" y="7900"/>
                    <a:pt x="9730" y="7900"/>
                  </a:cubicBezTo>
                  <a:cubicBezTo>
                    <a:pt x="9709" y="7900"/>
                    <a:pt x="9576" y="8009"/>
                    <a:pt x="9239" y="8308"/>
                  </a:cubicBezTo>
                  <a:cubicBezTo>
                    <a:pt x="9459" y="8088"/>
                    <a:pt x="9679" y="7868"/>
                    <a:pt x="9899" y="7648"/>
                  </a:cubicBezTo>
                  <a:lnTo>
                    <a:pt x="10009" y="7538"/>
                  </a:lnTo>
                  <a:lnTo>
                    <a:pt x="10009" y="7538"/>
                  </a:lnTo>
                  <a:cubicBezTo>
                    <a:pt x="10339" y="7318"/>
                    <a:pt x="10559" y="7208"/>
                    <a:pt x="10889" y="7098"/>
                  </a:cubicBezTo>
                  <a:cubicBezTo>
                    <a:pt x="10925" y="7074"/>
                    <a:pt x="10954" y="7054"/>
                    <a:pt x="10978" y="7036"/>
                  </a:cubicBezTo>
                  <a:lnTo>
                    <a:pt x="10978" y="7036"/>
                  </a:lnTo>
                  <a:lnTo>
                    <a:pt x="11219" y="6988"/>
                  </a:lnTo>
                  <a:lnTo>
                    <a:pt x="11659" y="6878"/>
                  </a:lnTo>
                  <a:lnTo>
                    <a:pt x="11989" y="6878"/>
                  </a:lnTo>
                  <a:cubicBezTo>
                    <a:pt x="12090" y="6838"/>
                    <a:pt x="12121" y="6812"/>
                    <a:pt x="12107" y="6797"/>
                  </a:cubicBezTo>
                  <a:lnTo>
                    <a:pt x="12107" y="6797"/>
                  </a:lnTo>
                  <a:cubicBezTo>
                    <a:pt x="12136" y="6796"/>
                    <a:pt x="12166" y="6796"/>
                    <a:pt x="12195" y="6796"/>
                  </a:cubicBezTo>
                  <a:cubicBezTo>
                    <a:pt x="12402" y="6796"/>
                    <a:pt x="12594" y="6823"/>
                    <a:pt x="12759" y="6878"/>
                  </a:cubicBezTo>
                  <a:cubicBezTo>
                    <a:pt x="12979" y="6878"/>
                    <a:pt x="13309" y="6878"/>
                    <a:pt x="13529" y="6988"/>
                  </a:cubicBezTo>
                  <a:cubicBezTo>
                    <a:pt x="13896" y="7089"/>
                    <a:pt x="14245" y="7135"/>
                    <a:pt x="14574" y="7135"/>
                  </a:cubicBezTo>
                  <a:cubicBezTo>
                    <a:pt x="18197" y="7135"/>
                    <a:pt x="19432" y="1498"/>
                    <a:pt x="15399" y="389"/>
                  </a:cubicBezTo>
                  <a:cubicBezTo>
                    <a:pt x="14391" y="137"/>
                    <a:pt x="13361" y="0"/>
                    <a:pt x="123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9" name="Google Shape;1699;p39"/>
            <p:cNvSpPr/>
            <p:nvPr/>
          </p:nvSpPr>
          <p:spPr>
            <a:xfrm>
              <a:off x="1566225" y="3495400"/>
              <a:ext cx="412475" cy="509625"/>
            </a:xfrm>
            <a:custGeom>
              <a:avLst/>
              <a:gdLst/>
              <a:ahLst/>
              <a:cxnLst/>
              <a:rect l="l" t="t" r="r" b="b"/>
              <a:pathLst>
                <a:path w="16499" h="20385" extrusionOk="0">
                  <a:moveTo>
                    <a:pt x="6966" y="10381"/>
                  </a:moveTo>
                  <a:lnTo>
                    <a:pt x="6966" y="10381"/>
                  </a:lnTo>
                  <a:cubicBezTo>
                    <a:pt x="6971" y="10442"/>
                    <a:pt x="6975" y="10501"/>
                    <a:pt x="6977" y="10550"/>
                  </a:cubicBezTo>
                  <a:lnTo>
                    <a:pt x="6977" y="10550"/>
                  </a:lnTo>
                  <a:cubicBezTo>
                    <a:pt x="7027" y="10526"/>
                    <a:pt x="7024" y="10457"/>
                    <a:pt x="6966" y="10381"/>
                  </a:cubicBezTo>
                  <a:close/>
                  <a:moveTo>
                    <a:pt x="7150" y="11110"/>
                  </a:moveTo>
                  <a:cubicBezTo>
                    <a:pt x="7150" y="11110"/>
                    <a:pt x="7186" y="11205"/>
                    <a:pt x="7226" y="11318"/>
                  </a:cubicBezTo>
                  <a:lnTo>
                    <a:pt x="7226" y="11318"/>
                  </a:lnTo>
                  <a:cubicBezTo>
                    <a:pt x="7193" y="11248"/>
                    <a:pt x="7150" y="11179"/>
                    <a:pt x="7150" y="11110"/>
                  </a:cubicBezTo>
                  <a:close/>
                  <a:moveTo>
                    <a:pt x="7260" y="11414"/>
                  </a:moveTo>
                  <a:cubicBezTo>
                    <a:pt x="7260" y="11423"/>
                    <a:pt x="7260" y="11431"/>
                    <a:pt x="7260" y="11440"/>
                  </a:cubicBezTo>
                  <a:cubicBezTo>
                    <a:pt x="7266" y="11449"/>
                    <a:pt x="7272" y="11458"/>
                    <a:pt x="7278" y="11467"/>
                  </a:cubicBezTo>
                  <a:lnTo>
                    <a:pt x="7278" y="11467"/>
                  </a:lnTo>
                  <a:cubicBezTo>
                    <a:pt x="7272" y="11450"/>
                    <a:pt x="7266" y="11432"/>
                    <a:pt x="7260" y="11414"/>
                  </a:cubicBezTo>
                  <a:close/>
                  <a:moveTo>
                    <a:pt x="8710" y="13146"/>
                  </a:moveTo>
                  <a:cubicBezTo>
                    <a:pt x="8729" y="13146"/>
                    <a:pt x="8861" y="13197"/>
                    <a:pt x="8992" y="13249"/>
                  </a:cubicBezTo>
                  <a:lnTo>
                    <a:pt x="8992" y="13249"/>
                  </a:lnTo>
                  <a:cubicBezTo>
                    <a:pt x="8930" y="13233"/>
                    <a:pt x="8866" y="13216"/>
                    <a:pt x="8800" y="13199"/>
                  </a:cubicBezTo>
                  <a:cubicBezTo>
                    <a:pt x="8724" y="13161"/>
                    <a:pt x="8700" y="13146"/>
                    <a:pt x="8710" y="13146"/>
                  </a:cubicBezTo>
                  <a:close/>
                  <a:moveTo>
                    <a:pt x="9077" y="13283"/>
                  </a:moveTo>
                  <a:cubicBezTo>
                    <a:pt x="9182" y="13326"/>
                    <a:pt x="9269" y="13362"/>
                    <a:pt x="9266" y="13362"/>
                  </a:cubicBezTo>
                  <a:cubicBezTo>
                    <a:pt x="9264" y="13362"/>
                    <a:pt x="9224" y="13347"/>
                    <a:pt x="9129" y="13309"/>
                  </a:cubicBezTo>
                  <a:lnTo>
                    <a:pt x="9077" y="13283"/>
                  </a:lnTo>
                  <a:close/>
                  <a:moveTo>
                    <a:pt x="9671" y="13480"/>
                  </a:moveTo>
                  <a:cubicBezTo>
                    <a:pt x="9741" y="13480"/>
                    <a:pt x="9936" y="13493"/>
                    <a:pt x="10339" y="13529"/>
                  </a:cubicBezTo>
                  <a:lnTo>
                    <a:pt x="10119" y="13529"/>
                  </a:lnTo>
                  <a:cubicBezTo>
                    <a:pt x="9899" y="13529"/>
                    <a:pt x="9533" y="13480"/>
                    <a:pt x="9671" y="13480"/>
                  </a:cubicBezTo>
                  <a:close/>
                  <a:moveTo>
                    <a:pt x="11549" y="13498"/>
                  </a:moveTo>
                  <a:cubicBezTo>
                    <a:pt x="11551" y="13498"/>
                    <a:pt x="11492" y="13506"/>
                    <a:pt x="11329" y="13529"/>
                  </a:cubicBezTo>
                  <a:lnTo>
                    <a:pt x="11302" y="13529"/>
                  </a:lnTo>
                  <a:cubicBezTo>
                    <a:pt x="11429" y="13513"/>
                    <a:pt x="11547" y="13498"/>
                    <a:pt x="11549" y="13498"/>
                  </a:cubicBezTo>
                  <a:close/>
                  <a:moveTo>
                    <a:pt x="7810" y="1"/>
                  </a:moveTo>
                  <a:cubicBezTo>
                    <a:pt x="7223" y="1"/>
                    <a:pt x="6636" y="147"/>
                    <a:pt x="6050" y="441"/>
                  </a:cubicBezTo>
                  <a:lnTo>
                    <a:pt x="6160" y="441"/>
                  </a:lnTo>
                  <a:cubicBezTo>
                    <a:pt x="2420" y="2091"/>
                    <a:pt x="0" y="5830"/>
                    <a:pt x="110" y="9900"/>
                  </a:cubicBezTo>
                  <a:cubicBezTo>
                    <a:pt x="110" y="13859"/>
                    <a:pt x="2310" y="17489"/>
                    <a:pt x="5720" y="19249"/>
                  </a:cubicBezTo>
                  <a:cubicBezTo>
                    <a:pt x="7322" y="20015"/>
                    <a:pt x="9013" y="20384"/>
                    <a:pt x="10708" y="20384"/>
                  </a:cubicBezTo>
                  <a:cubicBezTo>
                    <a:pt x="11689" y="20384"/>
                    <a:pt x="12671" y="20261"/>
                    <a:pt x="13639" y="20019"/>
                  </a:cubicBezTo>
                  <a:cubicBezTo>
                    <a:pt x="15399" y="19579"/>
                    <a:pt x="16499" y="17599"/>
                    <a:pt x="16059" y="15839"/>
                  </a:cubicBezTo>
                  <a:cubicBezTo>
                    <a:pt x="15596" y="14266"/>
                    <a:pt x="14199" y="13316"/>
                    <a:pt x="12654" y="13316"/>
                  </a:cubicBezTo>
                  <a:cubicBezTo>
                    <a:pt x="12363" y="13316"/>
                    <a:pt x="12066" y="13350"/>
                    <a:pt x="11769" y="13419"/>
                  </a:cubicBezTo>
                  <a:lnTo>
                    <a:pt x="11109" y="13529"/>
                  </a:lnTo>
                  <a:lnTo>
                    <a:pt x="10339" y="13529"/>
                  </a:lnTo>
                  <a:lnTo>
                    <a:pt x="9899" y="13419"/>
                  </a:lnTo>
                  <a:cubicBezTo>
                    <a:pt x="9629" y="13419"/>
                    <a:pt x="9358" y="13345"/>
                    <a:pt x="9027" y="13258"/>
                  </a:cubicBezTo>
                  <a:lnTo>
                    <a:pt x="9027" y="13258"/>
                  </a:lnTo>
                  <a:lnTo>
                    <a:pt x="8690" y="13089"/>
                  </a:lnTo>
                  <a:lnTo>
                    <a:pt x="8414" y="12906"/>
                  </a:lnTo>
                  <a:lnTo>
                    <a:pt x="8414" y="12906"/>
                  </a:lnTo>
                  <a:cubicBezTo>
                    <a:pt x="8139" y="12539"/>
                    <a:pt x="8127" y="12533"/>
                    <a:pt x="7920" y="12429"/>
                  </a:cubicBezTo>
                  <a:cubicBezTo>
                    <a:pt x="7920" y="12429"/>
                    <a:pt x="7810" y="12319"/>
                    <a:pt x="7700" y="12210"/>
                  </a:cubicBezTo>
                  <a:cubicBezTo>
                    <a:pt x="7700" y="12210"/>
                    <a:pt x="7697" y="12204"/>
                    <a:pt x="7691" y="12193"/>
                  </a:cubicBezTo>
                  <a:lnTo>
                    <a:pt x="7691" y="12193"/>
                  </a:lnTo>
                  <a:cubicBezTo>
                    <a:pt x="7802" y="12312"/>
                    <a:pt x="7920" y="12429"/>
                    <a:pt x="7920" y="12429"/>
                  </a:cubicBezTo>
                  <a:lnTo>
                    <a:pt x="7590" y="11990"/>
                  </a:lnTo>
                  <a:cubicBezTo>
                    <a:pt x="7587" y="11988"/>
                    <a:pt x="7584" y="11986"/>
                    <a:pt x="7582" y="11984"/>
                  </a:cubicBezTo>
                  <a:lnTo>
                    <a:pt x="7582" y="11984"/>
                  </a:lnTo>
                  <a:cubicBezTo>
                    <a:pt x="7502" y="11836"/>
                    <a:pt x="7391" y="11639"/>
                    <a:pt x="7278" y="11467"/>
                  </a:cubicBezTo>
                  <a:lnTo>
                    <a:pt x="7278" y="11467"/>
                  </a:lnTo>
                  <a:cubicBezTo>
                    <a:pt x="7316" y="11579"/>
                    <a:pt x="7344" y="11673"/>
                    <a:pt x="7333" y="11673"/>
                  </a:cubicBezTo>
                  <a:cubicBezTo>
                    <a:pt x="7326" y="11673"/>
                    <a:pt x="7304" y="11638"/>
                    <a:pt x="7260" y="11550"/>
                  </a:cubicBezTo>
                  <a:cubicBezTo>
                    <a:pt x="7260" y="11550"/>
                    <a:pt x="7260" y="11503"/>
                    <a:pt x="7260" y="11440"/>
                  </a:cubicBezTo>
                  <a:cubicBezTo>
                    <a:pt x="7260" y="11427"/>
                    <a:pt x="7258" y="11415"/>
                    <a:pt x="7256" y="11403"/>
                  </a:cubicBezTo>
                  <a:lnTo>
                    <a:pt x="7256" y="11403"/>
                  </a:lnTo>
                  <a:cubicBezTo>
                    <a:pt x="7257" y="11407"/>
                    <a:pt x="7258" y="11410"/>
                    <a:pt x="7260" y="11414"/>
                  </a:cubicBezTo>
                  <a:lnTo>
                    <a:pt x="7260" y="11414"/>
                  </a:lnTo>
                  <a:cubicBezTo>
                    <a:pt x="7260" y="11387"/>
                    <a:pt x="7260" y="11358"/>
                    <a:pt x="7260" y="11330"/>
                  </a:cubicBezTo>
                  <a:cubicBezTo>
                    <a:pt x="7166" y="11048"/>
                    <a:pt x="7072" y="10847"/>
                    <a:pt x="6978" y="10589"/>
                  </a:cubicBezTo>
                  <a:lnTo>
                    <a:pt x="6978" y="10589"/>
                  </a:lnTo>
                  <a:cubicBezTo>
                    <a:pt x="6979" y="10640"/>
                    <a:pt x="6977" y="10672"/>
                    <a:pt x="6970" y="10672"/>
                  </a:cubicBezTo>
                  <a:cubicBezTo>
                    <a:pt x="6962" y="10672"/>
                    <a:pt x="6950" y="10640"/>
                    <a:pt x="6930" y="10560"/>
                  </a:cubicBezTo>
                  <a:cubicBezTo>
                    <a:pt x="6944" y="10560"/>
                    <a:pt x="6956" y="10558"/>
                    <a:pt x="6966" y="10555"/>
                  </a:cubicBezTo>
                  <a:lnTo>
                    <a:pt x="6966" y="10555"/>
                  </a:lnTo>
                  <a:cubicBezTo>
                    <a:pt x="6970" y="10566"/>
                    <a:pt x="6974" y="10578"/>
                    <a:pt x="6978" y="10589"/>
                  </a:cubicBezTo>
                  <a:lnTo>
                    <a:pt x="6978" y="10589"/>
                  </a:lnTo>
                  <a:cubicBezTo>
                    <a:pt x="6978" y="10577"/>
                    <a:pt x="6978" y="10564"/>
                    <a:pt x="6977" y="10550"/>
                  </a:cubicBezTo>
                  <a:lnTo>
                    <a:pt x="6977" y="10550"/>
                  </a:lnTo>
                  <a:cubicBezTo>
                    <a:pt x="6974" y="10552"/>
                    <a:pt x="6970" y="10553"/>
                    <a:pt x="6966" y="10555"/>
                  </a:cubicBezTo>
                  <a:lnTo>
                    <a:pt x="6966" y="10555"/>
                  </a:lnTo>
                  <a:cubicBezTo>
                    <a:pt x="6954" y="10521"/>
                    <a:pt x="6942" y="10486"/>
                    <a:pt x="6930" y="10450"/>
                  </a:cubicBezTo>
                  <a:lnTo>
                    <a:pt x="6930" y="10340"/>
                  </a:lnTo>
                  <a:cubicBezTo>
                    <a:pt x="6943" y="10353"/>
                    <a:pt x="6955" y="10367"/>
                    <a:pt x="6966" y="10381"/>
                  </a:cubicBezTo>
                  <a:lnTo>
                    <a:pt x="6966" y="10381"/>
                  </a:lnTo>
                  <a:cubicBezTo>
                    <a:pt x="6951" y="10203"/>
                    <a:pt x="6930" y="10010"/>
                    <a:pt x="6930" y="10010"/>
                  </a:cubicBezTo>
                  <a:lnTo>
                    <a:pt x="6930" y="9570"/>
                  </a:lnTo>
                  <a:cubicBezTo>
                    <a:pt x="6930" y="9350"/>
                    <a:pt x="6930" y="9460"/>
                    <a:pt x="6930" y="9350"/>
                  </a:cubicBezTo>
                  <a:cubicBezTo>
                    <a:pt x="6930" y="9020"/>
                    <a:pt x="7040" y="8690"/>
                    <a:pt x="7150" y="8470"/>
                  </a:cubicBezTo>
                  <a:lnTo>
                    <a:pt x="7150" y="8470"/>
                  </a:lnTo>
                  <a:cubicBezTo>
                    <a:pt x="7043" y="8684"/>
                    <a:pt x="7005" y="8759"/>
                    <a:pt x="7003" y="8759"/>
                  </a:cubicBezTo>
                  <a:cubicBezTo>
                    <a:pt x="6999" y="8759"/>
                    <a:pt x="7150" y="8434"/>
                    <a:pt x="7150" y="8360"/>
                  </a:cubicBezTo>
                  <a:cubicBezTo>
                    <a:pt x="7155" y="8350"/>
                    <a:pt x="7161" y="8339"/>
                    <a:pt x="7167" y="8328"/>
                  </a:cubicBezTo>
                  <a:lnTo>
                    <a:pt x="7167" y="8328"/>
                  </a:lnTo>
                  <a:cubicBezTo>
                    <a:pt x="7157" y="8379"/>
                    <a:pt x="7150" y="8430"/>
                    <a:pt x="7150" y="8470"/>
                  </a:cubicBezTo>
                  <a:cubicBezTo>
                    <a:pt x="7173" y="8389"/>
                    <a:pt x="7191" y="8323"/>
                    <a:pt x="7205" y="8270"/>
                  </a:cubicBezTo>
                  <a:lnTo>
                    <a:pt x="7205" y="8270"/>
                  </a:lnTo>
                  <a:cubicBezTo>
                    <a:pt x="7191" y="8291"/>
                    <a:pt x="7178" y="8310"/>
                    <a:pt x="7167" y="8328"/>
                  </a:cubicBezTo>
                  <a:lnTo>
                    <a:pt x="7167" y="8328"/>
                  </a:lnTo>
                  <a:cubicBezTo>
                    <a:pt x="7193" y="8204"/>
                    <a:pt x="7237" y="8073"/>
                    <a:pt x="7246" y="8073"/>
                  </a:cubicBezTo>
                  <a:cubicBezTo>
                    <a:pt x="7252" y="8073"/>
                    <a:pt x="7243" y="8127"/>
                    <a:pt x="7205" y="8270"/>
                  </a:cubicBezTo>
                  <a:lnTo>
                    <a:pt x="7205" y="8270"/>
                  </a:lnTo>
                  <a:cubicBezTo>
                    <a:pt x="7381" y="8015"/>
                    <a:pt x="7810" y="7564"/>
                    <a:pt x="7810" y="7370"/>
                  </a:cubicBezTo>
                  <a:lnTo>
                    <a:pt x="7810" y="7370"/>
                  </a:lnTo>
                  <a:lnTo>
                    <a:pt x="8030" y="7150"/>
                  </a:lnTo>
                  <a:lnTo>
                    <a:pt x="8085" y="7123"/>
                  </a:lnTo>
                  <a:lnTo>
                    <a:pt x="8085" y="7123"/>
                  </a:lnTo>
                  <a:cubicBezTo>
                    <a:pt x="8002" y="7178"/>
                    <a:pt x="7920" y="7260"/>
                    <a:pt x="7810" y="7370"/>
                  </a:cubicBezTo>
                  <a:cubicBezTo>
                    <a:pt x="7854" y="7326"/>
                    <a:pt x="7986" y="7212"/>
                    <a:pt x="8107" y="7111"/>
                  </a:cubicBezTo>
                  <a:lnTo>
                    <a:pt x="8107" y="7111"/>
                  </a:lnTo>
                  <a:lnTo>
                    <a:pt x="8085" y="7123"/>
                  </a:lnTo>
                  <a:lnTo>
                    <a:pt x="8085" y="7123"/>
                  </a:lnTo>
                  <a:cubicBezTo>
                    <a:pt x="8096" y="7115"/>
                    <a:pt x="8108" y="7107"/>
                    <a:pt x="8120" y="7101"/>
                  </a:cubicBezTo>
                  <a:lnTo>
                    <a:pt x="8120" y="7101"/>
                  </a:lnTo>
                  <a:cubicBezTo>
                    <a:pt x="8116" y="7104"/>
                    <a:pt x="8111" y="7108"/>
                    <a:pt x="8107" y="7111"/>
                  </a:cubicBezTo>
                  <a:lnTo>
                    <a:pt x="8107" y="7111"/>
                  </a:lnTo>
                  <a:lnTo>
                    <a:pt x="8202" y="7064"/>
                  </a:lnTo>
                  <a:lnTo>
                    <a:pt x="8202" y="7064"/>
                  </a:lnTo>
                  <a:cubicBezTo>
                    <a:pt x="8250" y="7048"/>
                    <a:pt x="8301" y="7040"/>
                    <a:pt x="8360" y="7040"/>
                  </a:cubicBezTo>
                  <a:cubicBezTo>
                    <a:pt x="8690" y="6710"/>
                    <a:pt x="9129" y="6600"/>
                    <a:pt x="9569" y="6380"/>
                  </a:cubicBezTo>
                  <a:cubicBezTo>
                    <a:pt x="10339" y="5940"/>
                    <a:pt x="10889" y="5170"/>
                    <a:pt x="11109" y="4290"/>
                  </a:cubicBezTo>
                  <a:cubicBezTo>
                    <a:pt x="11659" y="2531"/>
                    <a:pt x="10559" y="551"/>
                    <a:pt x="8690" y="111"/>
                  </a:cubicBezTo>
                  <a:cubicBezTo>
                    <a:pt x="8396" y="37"/>
                    <a:pt x="8103" y="1"/>
                    <a:pt x="781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00" name="Google Shape;1700;p39"/>
            <p:cNvSpPr/>
            <p:nvPr/>
          </p:nvSpPr>
          <p:spPr>
            <a:xfrm>
              <a:off x="2184900" y="3496700"/>
              <a:ext cx="485825" cy="510175"/>
            </a:xfrm>
            <a:custGeom>
              <a:avLst/>
              <a:gdLst/>
              <a:ahLst/>
              <a:cxnLst/>
              <a:rect l="l" t="t" r="r" b="b"/>
              <a:pathLst>
                <a:path w="19433" h="20407" extrusionOk="0">
                  <a:moveTo>
                    <a:pt x="8959" y="9068"/>
                  </a:moveTo>
                  <a:cubicBezTo>
                    <a:pt x="8926" y="9145"/>
                    <a:pt x="8899" y="9201"/>
                    <a:pt x="8891" y="9201"/>
                  </a:cubicBezTo>
                  <a:cubicBezTo>
                    <a:pt x="8883" y="9201"/>
                    <a:pt x="8888" y="9166"/>
                    <a:pt x="8910" y="9078"/>
                  </a:cubicBezTo>
                  <a:cubicBezTo>
                    <a:pt x="8930" y="9078"/>
                    <a:pt x="8946" y="9074"/>
                    <a:pt x="8959" y="9068"/>
                  </a:cubicBezTo>
                  <a:close/>
                  <a:moveTo>
                    <a:pt x="8800" y="10618"/>
                  </a:moveTo>
                  <a:cubicBezTo>
                    <a:pt x="8825" y="10711"/>
                    <a:pt x="8848" y="10795"/>
                    <a:pt x="8867" y="10870"/>
                  </a:cubicBezTo>
                  <a:lnTo>
                    <a:pt x="8867" y="10870"/>
                  </a:lnTo>
                  <a:cubicBezTo>
                    <a:pt x="8849" y="10788"/>
                    <a:pt x="8828" y="10703"/>
                    <a:pt x="8800" y="10618"/>
                  </a:cubicBezTo>
                  <a:close/>
                  <a:moveTo>
                    <a:pt x="8867" y="10870"/>
                  </a:moveTo>
                  <a:cubicBezTo>
                    <a:pt x="8903" y="11039"/>
                    <a:pt x="8924" y="11192"/>
                    <a:pt x="8964" y="11295"/>
                  </a:cubicBezTo>
                  <a:lnTo>
                    <a:pt x="8964" y="11295"/>
                  </a:lnTo>
                  <a:cubicBezTo>
                    <a:pt x="8950" y="11211"/>
                    <a:pt x="8920" y="11075"/>
                    <a:pt x="8867" y="10870"/>
                  </a:cubicBezTo>
                  <a:close/>
                  <a:moveTo>
                    <a:pt x="9639" y="12826"/>
                  </a:moveTo>
                  <a:lnTo>
                    <a:pt x="9639" y="12826"/>
                  </a:lnTo>
                  <a:cubicBezTo>
                    <a:pt x="9692" y="12903"/>
                    <a:pt x="9728" y="12960"/>
                    <a:pt x="9718" y="12960"/>
                  </a:cubicBezTo>
                  <a:cubicBezTo>
                    <a:pt x="9714" y="12960"/>
                    <a:pt x="9702" y="12950"/>
                    <a:pt x="9680" y="12927"/>
                  </a:cubicBezTo>
                  <a:lnTo>
                    <a:pt x="9639" y="12826"/>
                  </a:lnTo>
                  <a:close/>
                  <a:moveTo>
                    <a:pt x="12339" y="0"/>
                  </a:moveTo>
                  <a:cubicBezTo>
                    <a:pt x="11130" y="0"/>
                    <a:pt x="9932" y="191"/>
                    <a:pt x="8800" y="609"/>
                  </a:cubicBezTo>
                  <a:cubicBezTo>
                    <a:pt x="2751" y="2809"/>
                    <a:pt x="1" y="9738"/>
                    <a:pt x="2971" y="15457"/>
                  </a:cubicBezTo>
                  <a:cubicBezTo>
                    <a:pt x="4070" y="17437"/>
                    <a:pt x="5830" y="19087"/>
                    <a:pt x="7920" y="19967"/>
                  </a:cubicBezTo>
                  <a:cubicBezTo>
                    <a:pt x="8433" y="20260"/>
                    <a:pt x="8995" y="20407"/>
                    <a:pt x="9606" y="20407"/>
                  </a:cubicBezTo>
                  <a:cubicBezTo>
                    <a:pt x="9912" y="20407"/>
                    <a:pt x="10230" y="20370"/>
                    <a:pt x="10560" y="20297"/>
                  </a:cubicBezTo>
                  <a:cubicBezTo>
                    <a:pt x="11330" y="20077"/>
                    <a:pt x="12100" y="19527"/>
                    <a:pt x="12540" y="18757"/>
                  </a:cubicBezTo>
                  <a:cubicBezTo>
                    <a:pt x="13309" y="17217"/>
                    <a:pt x="13089" y="14797"/>
                    <a:pt x="11330" y="14027"/>
                  </a:cubicBezTo>
                  <a:lnTo>
                    <a:pt x="11550" y="13917"/>
                  </a:lnTo>
                  <a:cubicBezTo>
                    <a:pt x="11110" y="13807"/>
                    <a:pt x="10780" y="13587"/>
                    <a:pt x="10450" y="13477"/>
                  </a:cubicBezTo>
                  <a:lnTo>
                    <a:pt x="10120" y="13147"/>
                  </a:lnTo>
                  <a:cubicBezTo>
                    <a:pt x="10002" y="13069"/>
                    <a:pt x="9941" y="13033"/>
                    <a:pt x="9917" y="13024"/>
                  </a:cubicBezTo>
                  <a:lnTo>
                    <a:pt x="9917" y="13024"/>
                  </a:lnTo>
                  <a:cubicBezTo>
                    <a:pt x="9793" y="12913"/>
                    <a:pt x="9701" y="12795"/>
                    <a:pt x="9570" y="12597"/>
                  </a:cubicBezTo>
                  <a:lnTo>
                    <a:pt x="9533" y="12561"/>
                  </a:lnTo>
                  <a:lnTo>
                    <a:pt x="9460" y="12377"/>
                  </a:lnTo>
                  <a:cubicBezTo>
                    <a:pt x="9307" y="12224"/>
                    <a:pt x="9207" y="12071"/>
                    <a:pt x="9123" y="11881"/>
                  </a:cubicBezTo>
                  <a:lnTo>
                    <a:pt x="9123" y="11881"/>
                  </a:lnTo>
                  <a:cubicBezTo>
                    <a:pt x="9099" y="11761"/>
                    <a:pt x="9020" y="11574"/>
                    <a:pt x="9020" y="11388"/>
                  </a:cubicBezTo>
                  <a:cubicBezTo>
                    <a:pt x="8997" y="11365"/>
                    <a:pt x="8980" y="11333"/>
                    <a:pt x="8964" y="11295"/>
                  </a:cubicBezTo>
                  <a:lnTo>
                    <a:pt x="8964" y="11295"/>
                  </a:lnTo>
                  <a:cubicBezTo>
                    <a:pt x="8977" y="11370"/>
                    <a:pt x="8977" y="11402"/>
                    <a:pt x="8967" y="11402"/>
                  </a:cubicBezTo>
                  <a:cubicBezTo>
                    <a:pt x="8943" y="11402"/>
                    <a:pt x="8857" y="11175"/>
                    <a:pt x="8800" y="10948"/>
                  </a:cubicBezTo>
                  <a:cubicBezTo>
                    <a:pt x="8690" y="10618"/>
                    <a:pt x="8800" y="10618"/>
                    <a:pt x="8800" y="10508"/>
                  </a:cubicBezTo>
                  <a:lnTo>
                    <a:pt x="8800" y="10005"/>
                  </a:lnTo>
                  <a:lnTo>
                    <a:pt x="8800" y="10005"/>
                  </a:lnTo>
                  <a:cubicBezTo>
                    <a:pt x="8829" y="9818"/>
                    <a:pt x="8870" y="9569"/>
                    <a:pt x="8910" y="9408"/>
                  </a:cubicBezTo>
                  <a:cubicBezTo>
                    <a:pt x="9000" y="9228"/>
                    <a:pt x="9090" y="8975"/>
                    <a:pt x="9119" y="8769"/>
                  </a:cubicBezTo>
                  <a:lnTo>
                    <a:pt x="9119" y="8769"/>
                  </a:lnTo>
                  <a:lnTo>
                    <a:pt x="9240" y="8528"/>
                  </a:lnTo>
                  <a:cubicBezTo>
                    <a:pt x="9385" y="8310"/>
                    <a:pt x="9770" y="7900"/>
                    <a:pt x="9730" y="7900"/>
                  </a:cubicBezTo>
                  <a:cubicBezTo>
                    <a:pt x="9709" y="7900"/>
                    <a:pt x="9576" y="8009"/>
                    <a:pt x="9240" y="8308"/>
                  </a:cubicBezTo>
                  <a:cubicBezTo>
                    <a:pt x="9460" y="8088"/>
                    <a:pt x="9680" y="7868"/>
                    <a:pt x="9900" y="7648"/>
                  </a:cubicBezTo>
                  <a:lnTo>
                    <a:pt x="10010" y="7538"/>
                  </a:lnTo>
                  <a:lnTo>
                    <a:pt x="10010" y="7538"/>
                  </a:lnTo>
                  <a:cubicBezTo>
                    <a:pt x="10340" y="7318"/>
                    <a:pt x="10560" y="7208"/>
                    <a:pt x="10890" y="7098"/>
                  </a:cubicBezTo>
                  <a:cubicBezTo>
                    <a:pt x="10925" y="7074"/>
                    <a:pt x="10955" y="7054"/>
                    <a:pt x="10979" y="7036"/>
                  </a:cubicBezTo>
                  <a:lnTo>
                    <a:pt x="10979" y="7036"/>
                  </a:lnTo>
                  <a:lnTo>
                    <a:pt x="11220" y="6988"/>
                  </a:lnTo>
                  <a:lnTo>
                    <a:pt x="11660" y="6878"/>
                  </a:lnTo>
                  <a:lnTo>
                    <a:pt x="11990" y="6878"/>
                  </a:lnTo>
                  <a:cubicBezTo>
                    <a:pt x="12091" y="6838"/>
                    <a:pt x="12121" y="6812"/>
                    <a:pt x="12107" y="6797"/>
                  </a:cubicBezTo>
                  <a:lnTo>
                    <a:pt x="12107" y="6797"/>
                  </a:lnTo>
                  <a:cubicBezTo>
                    <a:pt x="12137" y="6796"/>
                    <a:pt x="12166" y="6796"/>
                    <a:pt x="12196" y="6796"/>
                  </a:cubicBezTo>
                  <a:cubicBezTo>
                    <a:pt x="12402" y="6796"/>
                    <a:pt x="12595" y="6823"/>
                    <a:pt x="12759" y="6878"/>
                  </a:cubicBezTo>
                  <a:cubicBezTo>
                    <a:pt x="12979" y="6878"/>
                    <a:pt x="13309" y="6878"/>
                    <a:pt x="13529" y="6988"/>
                  </a:cubicBezTo>
                  <a:cubicBezTo>
                    <a:pt x="13896" y="7089"/>
                    <a:pt x="14245" y="7135"/>
                    <a:pt x="14574" y="7135"/>
                  </a:cubicBezTo>
                  <a:cubicBezTo>
                    <a:pt x="18197" y="7135"/>
                    <a:pt x="19432" y="1498"/>
                    <a:pt x="15399" y="389"/>
                  </a:cubicBezTo>
                  <a:cubicBezTo>
                    <a:pt x="14392" y="137"/>
                    <a:pt x="13361" y="0"/>
                    <a:pt x="1233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01" name="Google Shape;1701;p39"/>
            <p:cNvSpPr/>
            <p:nvPr/>
          </p:nvSpPr>
          <p:spPr>
            <a:xfrm>
              <a:off x="2899825" y="3495400"/>
              <a:ext cx="409750" cy="509625"/>
            </a:xfrm>
            <a:custGeom>
              <a:avLst/>
              <a:gdLst/>
              <a:ahLst/>
              <a:cxnLst/>
              <a:rect l="l" t="t" r="r" b="b"/>
              <a:pathLst>
                <a:path w="16390" h="20385" extrusionOk="0">
                  <a:moveTo>
                    <a:pt x="8066" y="7100"/>
                  </a:moveTo>
                  <a:cubicBezTo>
                    <a:pt x="7985" y="7168"/>
                    <a:pt x="7899" y="7244"/>
                    <a:pt x="7850" y="7301"/>
                  </a:cubicBezTo>
                  <a:lnTo>
                    <a:pt x="7850" y="7301"/>
                  </a:lnTo>
                  <a:cubicBezTo>
                    <a:pt x="7911" y="7211"/>
                    <a:pt x="7991" y="7143"/>
                    <a:pt x="8066" y="7100"/>
                  </a:cubicBezTo>
                  <a:close/>
                  <a:moveTo>
                    <a:pt x="7184" y="8073"/>
                  </a:moveTo>
                  <a:cubicBezTo>
                    <a:pt x="7196" y="8073"/>
                    <a:pt x="7167" y="8175"/>
                    <a:pt x="7040" y="8470"/>
                  </a:cubicBezTo>
                  <a:cubicBezTo>
                    <a:pt x="7040" y="8334"/>
                    <a:pt x="7165" y="8073"/>
                    <a:pt x="7184" y="8073"/>
                  </a:cubicBezTo>
                  <a:close/>
                  <a:moveTo>
                    <a:pt x="7040" y="8470"/>
                  </a:moveTo>
                  <a:lnTo>
                    <a:pt x="7040" y="8470"/>
                  </a:lnTo>
                  <a:cubicBezTo>
                    <a:pt x="7003" y="8582"/>
                    <a:pt x="6978" y="8656"/>
                    <a:pt x="6963" y="8701"/>
                  </a:cubicBezTo>
                  <a:lnTo>
                    <a:pt x="6963" y="8701"/>
                  </a:lnTo>
                  <a:cubicBezTo>
                    <a:pt x="6983" y="8616"/>
                    <a:pt x="7006" y="8538"/>
                    <a:pt x="7040" y="8470"/>
                  </a:cubicBezTo>
                  <a:close/>
                  <a:moveTo>
                    <a:pt x="6854" y="9495"/>
                  </a:moveTo>
                  <a:lnTo>
                    <a:pt x="6854" y="9495"/>
                  </a:lnTo>
                  <a:cubicBezTo>
                    <a:pt x="6842" y="9562"/>
                    <a:pt x="6831" y="9609"/>
                    <a:pt x="6825" y="9609"/>
                  </a:cubicBezTo>
                  <a:cubicBezTo>
                    <a:pt x="6822" y="9609"/>
                    <a:pt x="6820" y="9597"/>
                    <a:pt x="6820" y="9570"/>
                  </a:cubicBezTo>
                  <a:cubicBezTo>
                    <a:pt x="6836" y="9539"/>
                    <a:pt x="6847" y="9514"/>
                    <a:pt x="6854" y="9495"/>
                  </a:cubicBezTo>
                  <a:close/>
                  <a:moveTo>
                    <a:pt x="8672" y="13146"/>
                  </a:moveTo>
                  <a:cubicBezTo>
                    <a:pt x="8677" y="13146"/>
                    <a:pt x="8814" y="13198"/>
                    <a:pt x="8955" y="13251"/>
                  </a:cubicBezTo>
                  <a:lnTo>
                    <a:pt x="8955" y="13251"/>
                  </a:lnTo>
                  <a:cubicBezTo>
                    <a:pt x="8903" y="13234"/>
                    <a:pt x="8852" y="13217"/>
                    <a:pt x="8800" y="13199"/>
                  </a:cubicBezTo>
                  <a:cubicBezTo>
                    <a:pt x="8705" y="13161"/>
                    <a:pt x="8669" y="13146"/>
                    <a:pt x="8672" y="13146"/>
                  </a:cubicBezTo>
                  <a:close/>
                  <a:moveTo>
                    <a:pt x="9611" y="13480"/>
                  </a:moveTo>
                  <a:cubicBezTo>
                    <a:pt x="9680" y="13480"/>
                    <a:pt x="9863" y="13493"/>
                    <a:pt x="10230" y="13529"/>
                  </a:cubicBezTo>
                  <a:lnTo>
                    <a:pt x="10010" y="13529"/>
                  </a:lnTo>
                  <a:cubicBezTo>
                    <a:pt x="9790" y="13529"/>
                    <a:pt x="9472" y="13480"/>
                    <a:pt x="9611" y="13480"/>
                  </a:cubicBezTo>
                  <a:close/>
                  <a:moveTo>
                    <a:pt x="7700" y="1"/>
                  </a:moveTo>
                  <a:cubicBezTo>
                    <a:pt x="7113" y="1"/>
                    <a:pt x="6527" y="147"/>
                    <a:pt x="5940" y="441"/>
                  </a:cubicBezTo>
                  <a:lnTo>
                    <a:pt x="6050" y="441"/>
                  </a:lnTo>
                  <a:cubicBezTo>
                    <a:pt x="2311" y="2091"/>
                    <a:pt x="1" y="5830"/>
                    <a:pt x="1" y="9900"/>
                  </a:cubicBezTo>
                  <a:cubicBezTo>
                    <a:pt x="1" y="13859"/>
                    <a:pt x="2201" y="17489"/>
                    <a:pt x="5720" y="19249"/>
                  </a:cubicBezTo>
                  <a:cubicBezTo>
                    <a:pt x="7253" y="20015"/>
                    <a:pt x="8918" y="20384"/>
                    <a:pt x="10604" y="20384"/>
                  </a:cubicBezTo>
                  <a:cubicBezTo>
                    <a:pt x="11579" y="20384"/>
                    <a:pt x="12562" y="20261"/>
                    <a:pt x="13529" y="20019"/>
                  </a:cubicBezTo>
                  <a:cubicBezTo>
                    <a:pt x="15399" y="19579"/>
                    <a:pt x="16389" y="17599"/>
                    <a:pt x="15949" y="15839"/>
                  </a:cubicBezTo>
                  <a:cubicBezTo>
                    <a:pt x="15486" y="14266"/>
                    <a:pt x="14090" y="13316"/>
                    <a:pt x="12544" y="13316"/>
                  </a:cubicBezTo>
                  <a:cubicBezTo>
                    <a:pt x="12253" y="13316"/>
                    <a:pt x="11956" y="13350"/>
                    <a:pt x="11660" y="13419"/>
                  </a:cubicBezTo>
                  <a:lnTo>
                    <a:pt x="11110" y="13529"/>
                  </a:lnTo>
                  <a:lnTo>
                    <a:pt x="10230" y="13529"/>
                  </a:lnTo>
                  <a:lnTo>
                    <a:pt x="9790" y="13419"/>
                  </a:lnTo>
                  <a:cubicBezTo>
                    <a:pt x="9563" y="13419"/>
                    <a:pt x="9336" y="13367"/>
                    <a:pt x="9110" y="13299"/>
                  </a:cubicBezTo>
                  <a:lnTo>
                    <a:pt x="9110" y="13299"/>
                  </a:lnTo>
                  <a:lnTo>
                    <a:pt x="8690" y="13089"/>
                  </a:lnTo>
                  <a:lnTo>
                    <a:pt x="8360" y="12869"/>
                  </a:lnTo>
                  <a:lnTo>
                    <a:pt x="8140" y="12649"/>
                  </a:lnTo>
                  <a:cubicBezTo>
                    <a:pt x="8136" y="12648"/>
                    <a:pt x="8133" y="12646"/>
                    <a:pt x="8129" y="12644"/>
                  </a:cubicBezTo>
                  <a:lnTo>
                    <a:pt x="8129" y="12644"/>
                  </a:lnTo>
                  <a:cubicBezTo>
                    <a:pt x="8000" y="12524"/>
                    <a:pt x="7949" y="12499"/>
                    <a:pt x="7810" y="12429"/>
                  </a:cubicBezTo>
                  <a:cubicBezTo>
                    <a:pt x="7810" y="12429"/>
                    <a:pt x="7789" y="12408"/>
                    <a:pt x="7765" y="12376"/>
                  </a:cubicBezTo>
                  <a:lnTo>
                    <a:pt x="7765" y="12376"/>
                  </a:lnTo>
                  <a:cubicBezTo>
                    <a:pt x="7793" y="12409"/>
                    <a:pt x="7810" y="12429"/>
                    <a:pt x="7810" y="12429"/>
                  </a:cubicBezTo>
                  <a:lnTo>
                    <a:pt x="7739" y="12334"/>
                  </a:lnTo>
                  <a:lnTo>
                    <a:pt x="7739" y="12334"/>
                  </a:lnTo>
                  <a:cubicBezTo>
                    <a:pt x="7718" y="12298"/>
                    <a:pt x="7700" y="12254"/>
                    <a:pt x="7700" y="12210"/>
                  </a:cubicBezTo>
                  <a:cubicBezTo>
                    <a:pt x="7590" y="12210"/>
                    <a:pt x="7370" y="11770"/>
                    <a:pt x="7260" y="11440"/>
                  </a:cubicBezTo>
                  <a:cubicBezTo>
                    <a:pt x="7174" y="11354"/>
                    <a:pt x="7155" y="11268"/>
                    <a:pt x="7099" y="11182"/>
                  </a:cubicBezTo>
                  <a:lnTo>
                    <a:pt x="7099" y="11182"/>
                  </a:lnTo>
                  <a:cubicBezTo>
                    <a:pt x="7008" y="10928"/>
                    <a:pt x="6930" y="10728"/>
                    <a:pt x="6930" y="10450"/>
                  </a:cubicBezTo>
                  <a:cubicBezTo>
                    <a:pt x="6930" y="10416"/>
                    <a:pt x="6930" y="10378"/>
                    <a:pt x="6930" y="10340"/>
                  </a:cubicBezTo>
                  <a:lnTo>
                    <a:pt x="6930" y="9460"/>
                  </a:lnTo>
                  <a:lnTo>
                    <a:pt x="6930" y="9020"/>
                  </a:lnTo>
                  <a:cubicBezTo>
                    <a:pt x="6930" y="9020"/>
                    <a:pt x="6897" y="9253"/>
                    <a:pt x="6867" y="9427"/>
                  </a:cubicBezTo>
                  <a:lnTo>
                    <a:pt x="6867" y="9427"/>
                  </a:lnTo>
                  <a:cubicBezTo>
                    <a:pt x="6857" y="9403"/>
                    <a:pt x="6820" y="9414"/>
                    <a:pt x="6820" y="9350"/>
                  </a:cubicBezTo>
                  <a:cubicBezTo>
                    <a:pt x="6891" y="9138"/>
                    <a:pt x="6916" y="8926"/>
                    <a:pt x="6954" y="8743"/>
                  </a:cubicBezTo>
                  <a:lnTo>
                    <a:pt x="6954" y="8743"/>
                  </a:lnTo>
                  <a:cubicBezTo>
                    <a:pt x="6984" y="8677"/>
                    <a:pt x="7086" y="8424"/>
                    <a:pt x="7150" y="8360"/>
                  </a:cubicBezTo>
                  <a:cubicBezTo>
                    <a:pt x="7150" y="8184"/>
                    <a:pt x="7500" y="7799"/>
                    <a:pt x="7642" y="7538"/>
                  </a:cubicBezTo>
                  <a:lnTo>
                    <a:pt x="7642" y="7538"/>
                  </a:lnTo>
                  <a:lnTo>
                    <a:pt x="8030" y="7150"/>
                  </a:lnTo>
                  <a:lnTo>
                    <a:pt x="8096" y="7084"/>
                  </a:lnTo>
                  <a:lnTo>
                    <a:pt x="8096" y="7084"/>
                  </a:lnTo>
                  <a:cubicBezTo>
                    <a:pt x="8155" y="7055"/>
                    <a:pt x="8210" y="7040"/>
                    <a:pt x="8250" y="7040"/>
                  </a:cubicBezTo>
                  <a:cubicBezTo>
                    <a:pt x="8690" y="6710"/>
                    <a:pt x="9020" y="6600"/>
                    <a:pt x="9460" y="6380"/>
                  </a:cubicBezTo>
                  <a:cubicBezTo>
                    <a:pt x="10230" y="5940"/>
                    <a:pt x="10780" y="5170"/>
                    <a:pt x="11000" y="4290"/>
                  </a:cubicBezTo>
                  <a:cubicBezTo>
                    <a:pt x="11550" y="2531"/>
                    <a:pt x="10450" y="551"/>
                    <a:pt x="8580" y="111"/>
                  </a:cubicBezTo>
                  <a:cubicBezTo>
                    <a:pt x="8287" y="37"/>
                    <a:pt x="7993" y="1"/>
                    <a:pt x="770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02" name="Google Shape;1702;p39"/>
            <p:cNvSpPr/>
            <p:nvPr/>
          </p:nvSpPr>
          <p:spPr>
            <a:xfrm>
              <a:off x="3518525" y="3496700"/>
              <a:ext cx="483050" cy="510175"/>
            </a:xfrm>
            <a:custGeom>
              <a:avLst/>
              <a:gdLst/>
              <a:ahLst/>
              <a:cxnLst/>
              <a:rect l="l" t="t" r="r" b="b"/>
              <a:pathLst>
                <a:path w="19322" h="20407" extrusionOk="0">
                  <a:moveTo>
                    <a:pt x="9529" y="12826"/>
                  </a:moveTo>
                  <a:cubicBezTo>
                    <a:pt x="9581" y="12903"/>
                    <a:pt x="9618" y="12960"/>
                    <a:pt x="9608" y="12960"/>
                  </a:cubicBezTo>
                  <a:cubicBezTo>
                    <a:pt x="9604" y="12960"/>
                    <a:pt x="9592" y="12950"/>
                    <a:pt x="9569" y="12927"/>
                  </a:cubicBezTo>
                  <a:lnTo>
                    <a:pt x="9529" y="12826"/>
                  </a:lnTo>
                  <a:close/>
                  <a:moveTo>
                    <a:pt x="12266" y="0"/>
                  </a:moveTo>
                  <a:cubicBezTo>
                    <a:pt x="11074" y="0"/>
                    <a:pt x="9882" y="191"/>
                    <a:pt x="8689" y="609"/>
                  </a:cubicBezTo>
                  <a:cubicBezTo>
                    <a:pt x="2640" y="2809"/>
                    <a:pt x="0" y="9738"/>
                    <a:pt x="2970" y="15457"/>
                  </a:cubicBezTo>
                  <a:cubicBezTo>
                    <a:pt x="4070" y="17437"/>
                    <a:pt x="5720" y="19087"/>
                    <a:pt x="7809" y="19967"/>
                  </a:cubicBezTo>
                  <a:cubicBezTo>
                    <a:pt x="8323" y="20260"/>
                    <a:pt x="8934" y="20407"/>
                    <a:pt x="9545" y="20407"/>
                  </a:cubicBezTo>
                  <a:cubicBezTo>
                    <a:pt x="9850" y="20407"/>
                    <a:pt x="10156" y="20370"/>
                    <a:pt x="10449" y="20297"/>
                  </a:cubicBezTo>
                  <a:cubicBezTo>
                    <a:pt x="11329" y="20077"/>
                    <a:pt x="12099" y="19527"/>
                    <a:pt x="12539" y="18757"/>
                  </a:cubicBezTo>
                  <a:cubicBezTo>
                    <a:pt x="13309" y="17217"/>
                    <a:pt x="13089" y="14797"/>
                    <a:pt x="11329" y="14027"/>
                  </a:cubicBezTo>
                  <a:lnTo>
                    <a:pt x="11439" y="13917"/>
                  </a:lnTo>
                  <a:cubicBezTo>
                    <a:pt x="10999" y="13807"/>
                    <a:pt x="10669" y="13587"/>
                    <a:pt x="10339" y="13477"/>
                  </a:cubicBezTo>
                  <a:lnTo>
                    <a:pt x="10009" y="13147"/>
                  </a:lnTo>
                  <a:cubicBezTo>
                    <a:pt x="9892" y="13069"/>
                    <a:pt x="9830" y="13033"/>
                    <a:pt x="9806" y="13024"/>
                  </a:cubicBezTo>
                  <a:lnTo>
                    <a:pt x="9806" y="13024"/>
                  </a:lnTo>
                  <a:cubicBezTo>
                    <a:pt x="9683" y="12913"/>
                    <a:pt x="9591" y="12795"/>
                    <a:pt x="9459" y="12597"/>
                  </a:cubicBezTo>
                  <a:lnTo>
                    <a:pt x="9423" y="12561"/>
                  </a:lnTo>
                  <a:lnTo>
                    <a:pt x="9423" y="12561"/>
                  </a:lnTo>
                  <a:lnTo>
                    <a:pt x="9349" y="12377"/>
                  </a:lnTo>
                  <a:cubicBezTo>
                    <a:pt x="9196" y="12224"/>
                    <a:pt x="9096" y="12071"/>
                    <a:pt x="9013" y="11881"/>
                  </a:cubicBezTo>
                  <a:lnTo>
                    <a:pt x="9013" y="11881"/>
                  </a:lnTo>
                  <a:cubicBezTo>
                    <a:pt x="8989" y="11761"/>
                    <a:pt x="8909" y="11574"/>
                    <a:pt x="8909" y="11388"/>
                  </a:cubicBezTo>
                  <a:cubicBezTo>
                    <a:pt x="8889" y="11368"/>
                    <a:pt x="8873" y="11340"/>
                    <a:pt x="8859" y="11307"/>
                  </a:cubicBezTo>
                  <a:lnTo>
                    <a:pt x="8859" y="11307"/>
                  </a:lnTo>
                  <a:cubicBezTo>
                    <a:pt x="8871" y="11374"/>
                    <a:pt x="8873" y="11402"/>
                    <a:pt x="8869" y="11402"/>
                  </a:cubicBezTo>
                  <a:cubicBezTo>
                    <a:pt x="8861" y="11402"/>
                    <a:pt x="8831" y="11292"/>
                    <a:pt x="8813" y="11149"/>
                  </a:cubicBezTo>
                  <a:lnTo>
                    <a:pt x="8813" y="11149"/>
                  </a:lnTo>
                  <a:cubicBezTo>
                    <a:pt x="8826" y="11210"/>
                    <a:pt x="8840" y="11264"/>
                    <a:pt x="8859" y="11307"/>
                  </a:cubicBezTo>
                  <a:lnTo>
                    <a:pt x="8859" y="11307"/>
                  </a:lnTo>
                  <a:cubicBezTo>
                    <a:pt x="8849" y="11252"/>
                    <a:pt x="8831" y="11170"/>
                    <a:pt x="8803" y="11057"/>
                  </a:cubicBezTo>
                  <a:lnTo>
                    <a:pt x="8803" y="11057"/>
                  </a:lnTo>
                  <a:cubicBezTo>
                    <a:pt x="8806" y="11089"/>
                    <a:pt x="8809" y="11120"/>
                    <a:pt x="8813" y="11149"/>
                  </a:cubicBezTo>
                  <a:lnTo>
                    <a:pt x="8813" y="11149"/>
                  </a:lnTo>
                  <a:cubicBezTo>
                    <a:pt x="8794" y="11066"/>
                    <a:pt x="8778" y="10970"/>
                    <a:pt x="8756" y="10868"/>
                  </a:cubicBezTo>
                  <a:lnTo>
                    <a:pt x="8756" y="10868"/>
                  </a:lnTo>
                  <a:cubicBezTo>
                    <a:pt x="8774" y="10939"/>
                    <a:pt x="8790" y="11002"/>
                    <a:pt x="8803" y="11057"/>
                  </a:cubicBezTo>
                  <a:lnTo>
                    <a:pt x="8803" y="11057"/>
                  </a:lnTo>
                  <a:cubicBezTo>
                    <a:pt x="8801" y="11021"/>
                    <a:pt x="8799" y="10984"/>
                    <a:pt x="8799" y="10948"/>
                  </a:cubicBezTo>
                  <a:cubicBezTo>
                    <a:pt x="8689" y="10618"/>
                    <a:pt x="8799" y="10618"/>
                    <a:pt x="8799" y="10508"/>
                  </a:cubicBezTo>
                  <a:lnTo>
                    <a:pt x="8799" y="9628"/>
                  </a:lnTo>
                  <a:cubicBezTo>
                    <a:pt x="8793" y="9699"/>
                    <a:pt x="8788" y="9762"/>
                    <a:pt x="8783" y="9820"/>
                  </a:cubicBezTo>
                  <a:lnTo>
                    <a:pt x="8783" y="9820"/>
                  </a:lnTo>
                  <a:cubicBezTo>
                    <a:pt x="8792" y="9673"/>
                    <a:pt x="8799" y="9519"/>
                    <a:pt x="8799" y="9408"/>
                  </a:cubicBezTo>
                  <a:cubicBezTo>
                    <a:pt x="8854" y="9298"/>
                    <a:pt x="8909" y="9160"/>
                    <a:pt x="8964" y="9023"/>
                  </a:cubicBezTo>
                  <a:lnTo>
                    <a:pt x="8964" y="9023"/>
                  </a:lnTo>
                  <a:cubicBezTo>
                    <a:pt x="8992" y="8995"/>
                    <a:pt x="9019" y="8968"/>
                    <a:pt x="9019" y="8968"/>
                  </a:cubicBezTo>
                  <a:lnTo>
                    <a:pt x="9239" y="8528"/>
                  </a:lnTo>
                  <a:cubicBezTo>
                    <a:pt x="9384" y="8310"/>
                    <a:pt x="9721" y="7900"/>
                    <a:pt x="9681" y="7900"/>
                  </a:cubicBezTo>
                  <a:cubicBezTo>
                    <a:pt x="9659" y="7900"/>
                    <a:pt x="9538" y="8009"/>
                    <a:pt x="9239" y="8308"/>
                  </a:cubicBezTo>
                  <a:cubicBezTo>
                    <a:pt x="9459" y="8088"/>
                    <a:pt x="9679" y="7868"/>
                    <a:pt x="9899" y="7648"/>
                  </a:cubicBezTo>
                  <a:lnTo>
                    <a:pt x="10009" y="7538"/>
                  </a:lnTo>
                  <a:cubicBezTo>
                    <a:pt x="10229" y="7318"/>
                    <a:pt x="10559" y="7208"/>
                    <a:pt x="10779" y="7098"/>
                  </a:cubicBezTo>
                  <a:cubicBezTo>
                    <a:pt x="10803" y="7082"/>
                    <a:pt x="10824" y="7068"/>
                    <a:pt x="10842" y="7055"/>
                  </a:cubicBezTo>
                  <a:lnTo>
                    <a:pt x="10842" y="7055"/>
                  </a:lnTo>
                  <a:lnTo>
                    <a:pt x="11109" y="6988"/>
                  </a:lnTo>
                  <a:lnTo>
                    <a:pt x="11659" y="6878"/>
                  </a:lnTo>
                  <a:lnTo>
                    <a:pt x="11879" y="6878"/>
                  </a:lnTo>
                  <a:cubicBezTo>
                    <a:pt x="11997" y="6839"/>
                    <a:pt x="12045" y="6813"/>
                    <a:pt x="12047" y="6798"/>
                  </a:cubicBezTo>
                  <a:lnTo>
                    <a:pt x="12047" y="6798"/>
                  </a:lnTo>
                  <a:cubicBezTo>
                    <a:pt x="12082" y="6797"/>
                    <a:pt x="12118" y="6796"/>
                    <a:pt x="12154" y="6796"/>
                  </a:cubicBezTo>
                  <a:cubicBezTo>
                    <a:pt x="12323" y="6796"/>
                    <a:pt x="12493" y="6817"/>
                    <a:pt x="12681" y="6859"/>
                  </a:cubicBezTo>
                  <a:lnTo>
                    <a:pt x="12681" y="6859"/>
                  </a:lnTo>
                  <a:cubicBezTo>
                    <a:pt x="12667" y="6865"/>
                    <a:pt x="12656" y="6871"/>
                    <a:pt x="12649" y="6878"/>
                  </a:cubicBezTo>
                  <a:cubicBezTo>
                    <a:pt x="12979" y="6878"/>
                    <a:pt x="13199" y="6878"/>
                    <a:pt x="13529" y="6988"/>
                  </a:cubicBezTo>
                  <a:cubicBezTo>
                    <a:pt x="13895" y="7089"/>
                    <a:pt x="14244" y="7135"/>
                    <a:pt x="14572" y="7135"/>
                  </a:cubicBezTo>
                  <a:cubicBezTo>
                    <a:pt x="18179" y="7135"/>
                    <a:pt x="19322" y="1498"/>
                    <a:pt x="15289" y="389"/>
                  </a:cubicBezTo>
                  <a:cubicBezTo>
                    <a:pt x="14281" y="137"/>
                    <a:pt x="13273" y="0"/>
                    <a:pt x="1226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03" name="Google Shape;1703;p39"/>
            <p:cNvSpPr/>
            <p:nvPr/>
          </p:nvSpPr>
          <p:spPr>
            <a:xfrm>
              <a:off x="4230700" y="3495400"/>
              <a:ext cx="409725" cy="509625"/>
            </a:xfrm>
            <a:custGeom>
              <a:avLst/>
              <a:gdLst/>
              <a:ahLst/>
              <a:cxnLst/>
              <a:rect l="l" t="t" r="r" b="b"/>
              <a:pathLst>
                <a:path w="16389" h="20385" extrusionOk="0">
                  <a:moveTo>
                    <a:pt x="7985" y="7116"/>
                  </a:moveTo>
                  <a:cubicBezTo>
                    <a:pt x="7899" y="7171"/>
                    <a:pt x="7814" y="7256"/>
                    <a:pt x="7699" y="7370"/>
                  </a:cubicBezTo>
                  <a:cubicBezTo>
                    <a:pt x="7743" y="7327"/>
                    <a:pt x="7871" y="7215"/>
                    <a:pt x="7985" y="7116"/>
                  </a:cubicBezTo>
                  <a:close/>
                  <a:moveTo>
                    <a:pt x="7040" y="8470"/>
                  </a:moveTo>
                  <a:lnTo>
                    <a:pt x="7040" y="8470"/>
                  </a:lnTo>
                  <a:cubicBezTo>
                    <a:pt x="7006" y="8536"/>
                    <a:pt x="6983" y="8613"/>
                    <a:pt x="6964" y="8696"/>
                  </a:cubicBezTo>
                  <a:lnTo>
                    <a:pt x="6964" y="8696"/>
                  </a:lnTo>
                  <a:cubicBezTo>
                    <a:pt x="6979" y="8651"/>
                    <a:pt x="7003" y="8578"/>
                    <a:pt x="7040" y="8470"/>
                  </a:cubicBezTo>
                  <a:close/>
                  <a:moveTo>
                    <a:pt x="6854" y="9495"/>
                  </a:moveTo>
                  <a:cubicBezTo>
                    <a:pt x="6841" y="9562"/>
                    <a:pt x="6830" y="9609"/>
                    <a:pt x="6824" y="9609"/>
                  </a:cubicBezTo>
                  <a:cubicBezTo>
                    <a:pt x="6821" y="9609"/>
                    <a:pt x="6820" y="9597"/>
                    <a:pt x="6820" y="9570"/>
                  </a:cubicBezTo>
                  <a:cubicBezTo>
                    <a:pt x="6835" y="9539"/>
                    <a:pt x="6846" y="9514"/>
                    <a:pt x="6854" y="9495"/>
                  </a:cubicBezTo>
                  <a:close/>
                  <a:moveTo>
                    <a:pt x="8671" y="13146"/>
                  </a:moveTo>
                  <a:lnTo>
                    <a:pt x="8671" y="13146"/>
                  </a:lnTo>
                  <a:cubicBezTo>
                    <a:pt x="8676" y="13146"/>
                    <a:pt x="8814" y="13198"/>
                    <a:pt x="8954" y="13251"/>
                  </a:cubicBezTo>
                  <a:lnTo>
                    <a:pt x="8954" y="13251"/>
                  </a:lnTo>
                  <a:cubicBezTo>
                    <a:pt x="8903" y="13234"/>
                    <a:pt x="8851" y="13217"/>
                    <a:pt x="8799" y="13199"/>
                  </a:cubicBezTo>
                  <a:cubicBezTo>
                    <a:pt x="8704" y="13161"/>
                    <a:pt x="8668" y="13146"/>
                    <a:pt x="8671" y="13146"/>
                  </a:cubicBezTo>
                  <a:close/>
                  <a:moveTo>
                    <a:pt x="9610" y="13480"/>
                  </a:moveTo>
                  <a:cubicBezTo>
                    <a:pt x="9679" y="13480"/>
                    <a:pt x="9863" y="13493"/>
                    <a:pt x="10229" y="13529"/>
                  </a:cubicBezTo>
                  <a:lnTo>
                    <a:pt x="10009" y="13529"/>
                  </a:lnTo>
                  <a:cubicBezTo>
                    <a:pt x="9789" y="13529"/>
                    <a:pt x="9471" y="13480"/>
                    <a:pt x="9610" y="13480"/>
                  </a:cubicBezTo>
                  <a:close/>
                  <a:moveTo>
                    <a:pt x="7675" y="1"/>
                  </a:moveTo>
                  <a:cubicBezTo>
                    <a:pt x="7064" y="1"/>
                    <a:pt x="6453" y="147"/>
                    <a:pt x="5940" y="441"/>
                  </a:cubicBezTo>
                  <a:lnTo>
                    <a:pt x="6050" y="441"/>
                  </a:lnTo>
                  <a:cubicBezTo>
                    <a:pt x="2310" y="2091"/>
                    <a:pt x="0" y="5830"/>
                    <a:pt x="0" y="9900"/>
                  </a:cubicBezTo>
                  <a:cubicBezTo>
                    <a:pt x="0" y="13859"/>
                    <a:pt x="2200" y="17489"/>
                    <a:pt x="5720" y="19249"/>
                  </a:cubicBezTo>
                  <a:cubicBezTo>
                    <a:pt x="7252" y="20015"/>
                    <a:pt x="8917" y="20384"/>
                    <a:pt x="10603" y="20384"/>
                  </a:cubicBezTo>
                  <a:cubicBezTo>
                    <a:pt x="11579" y="20384"/>
                    <a:pt x="12561" y="20261"/>
                    <a:pt x="13529" y="20019"/>
                  </a:cubicBezTo>
                  <a:cubicBezTo>
                    <a:pt x="15399" y="19579"/>
                    <a:pt x="16389" y="17599"/>
                    <a:pt x="15949" y="15839"/>
                  </a:cubicBezTo>
                  <a:cubicBezTo>
                    <a:pt x="15486" y="14266"/>
                    <a:pt x="14089" y="13316"/>
                    <a:pt x="12544" y="13316"/>
                  </a:cubicBezTo>
                  <a:cubicBezTo>
                    <a:pt x="12252" y="13316"/>
                    <a:pt x="11956" y="13350"/>
                    <a:pt x="11659" y="13419"/>
                  </a:cubicBezTo>
                  <a:lnTo>
                    <a:pt x="11109" y="13529"/>
                  </a:lnTo>
                  <a:lnTo>
                    <a:pt x="10229" y="13529"/>
                  </a:lnTo>
                  <a:lnTo>
                    <a:pt x="9789" y="13419"/>
                  </a:lnTo>
                  <a:cubicBezTo>
                    <a:pt x="9562" y="13419"/>
                    <a:pt x="9336" y="13367"/>
                    <a:pt x="9109" y="13299"/>
                  </a:cubicBezTo>
                  <a:lnTo>
                    <a:pt x="9109" y="13299"/>
                  </a:lnTo>
                  <a:lnTo>
                    <a:pt x="8689" y="13089"/>
                  </a:lnTo>
                  <a:lnTo>
                    <a:pt x="8359" y="12869"/>
                  </a:lnTo>
                  <a:lnTo>
                    <a:pt x="8139" y="12649"/>
                  </a:lnTo>
                  <a:cubicBezTo>
                    <a:pt x="8136" y="12648"/>
                    <a:pt x="8132" y="12646"/>
                    <a:pt x="8128" y="12644"/>
                  </a:cubicBezTo>
                  <a:lnTo>
                    <a:pt x="8128" y="12644"/>
                  </a:lnTo>
                  <a:cubicBezTo>
                    <a:pt x="7999" y="12524"/>
                    <a:pt x="7948" y="12499"/>
                    <a:pt x="7809" y="12429"/>
                  </a:cubicBezTo>
                  <a:cubicBezTo>
                    <a:pt x="7809" y="12429"/>
                    <a:pt x="7788" y="12408"/>
                    <a:pt x="7765" y="12376"/>
                  </a:cubicBezTo>
                  <a:lnTo>
                    <a:pt x="7765" y="12376"/>
                  </a:lnTo>
                  <a:cubicBezTo>
                    <a:pt x="7792" y="12409"/>
                    <a:pt x="7809" y="12429"/>
                    <a:pt x="7809" y="12429"/>
                  </a:cubicBezTo>
                  <a:lnTo>
                    <a:pt x="7738" y="12334"/>
                  </a:lnTo>
                  <a:lnTo>
                    <a:pt x="7738" y="12334"/>
                  </a:lnTo>
                  <a:cubicBezTo>
                    <a:pt x="7717" y="12298"/>
                    <a:pt x="7699" y="12254"/>
                    <a:pt x="7699" y="12210"/>
                  </a:cubicBezTo>
                  <a:cubicBezTo>
                    <a:pt x="7589" y="12210"/>
                    <a:pt x="7369" y="11770"/>
                    <a:pt x="7259" y="11440"/>
                  </a:cubicBezTo>
                  <a:cubicBezTo>
                    <a:pt x="7174" y="11354"/>
                    <a:pt x="7155" y="11268"/>
                    <a:pt x="7098" y="11182"/>
                  </a:cubicBezTo>
                  <a:lnTo>
                    <a:pt x="7098" y="11182"/>
                  </a:lnTo>
                  <a:cubicBezTo>
                    <a:pt x="7008" y="10928"/>
                    <a:pt x="6930" y="10728"/>
                    <a:pt x="6930" y="10450"/>
                  </a:cubicBezTo>
                  <a:cubicBezTo>
                    <a:pt x="6930" y="10416"/>
                    <a:pt x="6930" y="10378"/>
                    <a:pt x="6930" y="10340"/>
                  </a:cubicBezTo>
                  <a:lnTo>
                    <a:pt x="6930" y="9460"/>
                  </a:lnTo>
                  <a:lnTo>
                    <a:pt x="6930" y="9020"/>
                  </a:lnTo>
                  <a:cubicBezTo>
                    <a:pt x="6930" y="9020"/>
                    <a:pt x="6896" y="9253"/>
                    <a:pt x="6866" y="9427"/>
                  </a:cubicBezTo>
                  <a:lnTo>
                    <a:pt x="6866" y="9427"/>
                  </a:lnTo>
                  <a:cubicBezTo>
                    <a:pt x="6857" y="9403"/>
                    <a:pt x="6820" y="9414"/>
                    <a:pt x="6820" y="9350"/>
                  </a:cubicBezTo>
                  <a:cubicBezTo>
                    <a:pt x="6896" y="9119"/>
                    <a:pt x="6919" y="8889"/>
                    <a:pt x="6964" y="8696"/>
                  </a:cubicBezTo>
                  <a:lnTo>
                    <a:pt x="6964" y="8696"/>
                  </a:lnTo>
                  <a:cubicBezTo>
                    <a:pt x="6949" y="8741"/>
                    <a:pt x="6942" y="8759"/>
                    <a:pt x="6942" y="8759"/>
                  </a:cubicBezTo>
                  <a:cubicBezTo>
                    <a:pt x="6939" y="8759"/>
                    <a:pt x="7040" y="8434"/>
                    <a:pt x="7040" y="8360"/>
                  </a:cubicBezTo>
                  <a:cubicBezTo>
                    <a:pt x="7040" y="8307"/>
                    <a:pt x="7078" y="8234"/>
                    <a:pt x="7135" y="8151"/>
                  </a:cubicBezTo>
                  <a:lnTo>
                    <a:pt x="7135" y="8151"/>
                  </a:lnTo>
                  <a:cubicBezTo>
                    <a:pt x="7093" y="8239"/>
                    <a:pt x="7040" y="8381"/>
                    <a:pt x="7040" y="8470"/>
                  </a:cubicBezTo>
                  <a:cubicBezTo>
                    <a:pt x="7146" y="8221"/>
                    <a:pt x="7184" y="8110"/>
                    <a:pt x="7186" y="8081"/>
                  </a:cubicBezTo>
                  <a:lnTo>
                    <a:pt x="7186" y="8081"/>
                  </a:lnTo>
                  <a:cubicBezTo>
                    <a:pt x="7168" y="8105"/>
                    <a:pt x="7151" y="8129"/>
                    <a:pt x="7135" y="8151"/>
                  </a:cubicBezTo>
                  <a:lnTo>
                    <a:pt x="7135" y="8151"/>
                  </a:lnTo>
                  <a:cubicBezTo>
                    <a:pt x="7158" y="8105"/>
                    <a:pt x="7177" y="8073"/>
                    <a:pt x="7184" y="8073"/>
                  </a:cubicBezTo>
                  <a:cubicBezTo>
                    <a:pt x="7186" y="8073"/>
                    <a:pt x="7186" y="8076"/>
                    <a:pt x="7186" y="8081"/>
                  </a:cubicBezTo>
                  <a:lnTo>
                    <a:pt x="7186" y="8081"/>
                  </a:lnTo>
                  <a:cubicBezTo>
                    <a:pt x="7338" y="7880"/>
                    <a:pt x="7557" y="7639"/>
                    <a:pt x="7596" y="7474"/>
                  </a:cubicBezTo>
                  <a:lnTo>
                    <a:pt x="7596" y="7474"/>
                  </a:lnTo>
                  <a:lnTo>
                    <a:pt x="7919" y="7150"/>
                  </a:lnTo>
                  <a:lnTo>
                    <a:pt x="8029" y="7040"/>
                  </a:lnTo>
                  <a:cubicBezTo>
                    <a:pt x="8129" y="6966"/>
                    <a:pt x="8172" y="6936"/>
                    <a:pt x="8178" y="6936"/>
                  </a:cubicBezTo>
                  <a:cubicBezTo>
                    <a:pt x="8189" y="6936"/>
                    <a:pt x="8094" y="7020"/>
                    <a:pt x="7985" y="7116"/>
                  </a:cubicBezTo>
                  <a:lnTo>
                    <a:pt x="7985" y="7116"/>
                  </a:lnTo>
                  <a:cubicBezTo>
                    <a:pt x="8064" y="7065"/>
                    <a:pt x="8144" y="7040"/>
                    <a:pt x="8249" y="7040"/>
                  </a:cubicBezTo>
                  <a:cubicBezTo>
                    <a:pt x="8579" y="6710"/>
                    <a:pt x="9019" y="6600"/>
                    <a:pt x="9349" y="6380"/>
                  </a:cubicBezTo>
                  <a:cubicBezTo>
                    <a:pt x="10119" y="5940"/>
                    <a:pt x="10779" y="5170"/>
                    <a:pt x="10999" y="4290"/>
                  </a:cubicBezTo>
                  <a:cubicBezTo>
                    <a:pt x="11439" y="2531"/>
                    <a:pt x="10449" y="551"/>
                    <a:pt x="8579" y="111"/>
                  </a:cubicBezTo>
                  <a:cubicBezTo>
                    <a:pt x="8286" y="37"/>
                    <a:pt x="7981" y="1"/>
                    <a:pt x="767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04" name="Google Shape;1704;p39"/>
            <p:cNvSpPr/>
            <p:nvPr/>
          </p:nvSpPr>
          <p:spPr>
            <a:xfrm>
              <a:off x="4849375" y="3496700"/>
              <a:ext cx="483050" cy="510175"/>
            </a:xfrm>
            <a:custGeom>
              <a:avLst/>
              <a:gdLst/>
              <a:ahLst/>
              <a:cxnLst/>
              <a:rect l="l" t="t" r="r" b="b"/>
              <a:pathLst>
                <a:path w="19322" h="20407" extrusionOk="0">
                  <a:moveTo>
                    <a:pt x="9529" y="12826"/>
                  </a:moveTo>
                  <a:cubicBezTo>
                    <a:pt x="9582" y="12903"/>
                    <a:pt x="9618" y="12960"/>
                    <a:pt x="9608" y="12960"/>
                  </a:cubicBezTo>
                  <a:cubicBezTo>
                    <a:pt x="9604" y="12960"/>
                    <a:pt x="9592" y="12950"/>
                    <a:pt x="9570" y="12927"/>
                  </a:cubicBezTo>
                  <a:lnTo>
                    <a:pt x="9529" y="12826"/>
                  </a:lnTo>
                  <a:close/>
                  <a:moveTo>
                    <a:pt x="12266" y="0"/>
                  </a:moveTo>
                  <a:cubicBezTo>
                    <a:pt x="11074" y="0"/>
                    <a:pt x="9882" y="191"/>
                    <a:pt x="8690" y="609"/>
                  </a:cubicBezTo>
                  <a:cubicBezTo>
                    <a:pt x="2640" y="2809"/>
                    <a:pt x="1" y="9738"/>
                    <a:pt x="2970" y="15457"/>
                  </a:cubicBezTo>
                  <a:cubicBezTo>
                    <a:pt x="4070" y="17437"/>
                    <a:pt x="5720" y="19087"/>
                    <a:pt x="7810" y="19967"/>
                  </a:cubicBezTo>
                  <a:cubicBezTo>
                    <a:pt x="8323" y="20260"/>
                    <a:pt x="8934" y="20407"/>
                    <a:pt x="9545" y="20407"/>
                  </a:cubicBezTo>
                  <a:cubicBezTo>
                    <a:pt x="9851" y="20407"/>
                    <a:pt x="10156" y="20370"/>
                    <a:pt x="10450" y="20297"/>
                  </a:cubicBezTo>
                  <a:cubicBezTo>
                    <a:pt x="11329" y="20077"/>
                    <a:pt x="12099" y="19527"/>
                    <a:pt x="12539" y="18757"/>
                  </a:cubicBezTo>
                  <a:cubicBezTo>
                    <a:pt x="13309" y="17217"/>
                    <a:pt x="13089" y="14797"/>
                    <a:pt x="11329" y="14027"/>
                  </a:cubicBezTo>
                  <a:lnTo>
                    <a:pt x="11439" y="13917"/>
                  </a:lnTo>
                  <a:cubicBezTo>
                    <a:pt x="10999" y="13807"/>
                    <a:pt x="10670" y="13587"/>
                    <a:pt x="10340" y="13477"/>
                  </a:cubicBezTo>
                  <a:lnTo>
                    <a:pt x="10010" y="13147"/>
                  </a:lnTo>
                  <a:cubicBezTo>
                    <a:pt x="9892" y="13069"/>
                    <a:pt x="9830" y="13033"/>
                    <a:pt x="9806" y="13024"/>
                  </a:cubicBezTo>
                  <a:lnTo>
                    <a:pt x="9806" y="13024"/>
                  </a:lnTo>
                  <a:cubicBezTo>
                    <a:pt x="9683" y="12913"/>
                    <a:pt x="9591" y="12795"/>
                    <a:pt x="9460" y="12597"/>
                  </a:cubicBezTo>
                  <a:lnTo>
                    <a:pt x="9423" y="12561"/>
                  </a:lnTo>
                  <a:lnTo>
                    <a:pt x="9350" y="12377"/>
                  </a:lnTo>
                  <a:cubicBezTo>
                    <a:pt x="9196" y="12224"/>
                    <a:pt x="9097" y="12071"/>
                    <a:pt x="9013" y="11881"/>
                  </a:cubicBezTo>
                  <a:lnTo>
                    <a:pt x="9013" y="11881"/>
                  </a:lnTo>
                  <a:cubicBezTo>
                    <a:pt x="8989" y="11761"/>
                    <a:pt x="8910" y="11574"/>
                    <a:pt x="8910" y="11388"/>
                  </a:cubicBezTo>
                  <a:cubicBezTo>
                    <a:pt x="8890" y="11368"/>
                    <a:pt x="8873" y="11340"/>
                    <a:pt x="8859" y="11307"/>
                  </a:cubicBezTo>
                  <a:lnTo>
                    <a:pt x="8859" y="11307"/>
                  </a:lnTo>
                  <a:cubicBezTo>
                    <a:pt x="8872" y="11374"/>
                    <a:pt x="8874" y="11402"/>
                    <a:pt x="8870" y="11402"/>
                  </a:cubicBezTo>
                  <a:cubicBezTo>
                    <a:pt x="8862" y="11402"/>
                    <a:pt x="8831" y="11292"/>
                    <a:pt x="8813" y="11149"/>
                  </a:cubicBezTo>
                  <a:lnTo>
                    <a:pt x="8813" y="11149"/>
                  </a:lnTo>
                  <a:cubicBezTo>
                    <a:pt x="8827" y="11210"/>
                    <a:pt x="8841" y="11264"/>
                    <a:pt x="8859" y="11307"/>
                  </a:cubicBezTo>
                  <a:lnTo>
                    <a:pt x="8859" y="11307"/>
                  </a:lnTo>
                  <a:cubicBezTo>
                    <a:pt x="8849" y="11252"/>
                    <a:pt x="8831" y="11170"/>
                    <a:pt x="8804" y="11057"/>
                  </a:cubicBezTo>
                  <a:lnTo>
                    <a:pt x="8804" y="11057"/>
                  </a:lnTo>
                  <a:cubicBezTo>
                    <a:pt x="8806" y="11089"/>
                    <a:pt x="8809" y="11120"/>
                    <a:pt x="8813" y="11149"/>
                  </a:cubicBezTo>
                  <a:lnTo>
                    <a:pt x="8813" y="11149"/>
                  </a:lnTo>
                  <a:cubicBezTo>
                    <a:pt x="8795" y="11066"/>
                    <a:pt x="8778" y="10970"/>
                    <a:pt x="8757" y="10868"/>
                  </a:cubicBezTo>
                  <a:lnTo>
                    <a:pt x="8757" y="10868"/>
                  </a:lnTo>
                  <a:cubicBezTo>
                    <a:pt x="8775" y="10939"/>
                    <a:pt x="8791" y="11002"/>
                    <a:pt x="8804" y="11057"/>
                  </a:cubicBezTo>
                  <a:lnTo>
                    <a:pt x="8804" y="11057"/>
                  </a:lnTo>
                  <a:cubicBezTo>
                    <a:pt x="8801" y="11021"/>
                    <a:pt x="8800" y="10984"/>
                    <a:pt x="8800" y="10948"/>
                  </a:cubicBezTo>
                  <a:cubicBezTo>
                    <a:pt x="8690" y="10618"/>
                    <a:pt x="8800" y="10618"/>
                    <a:pt x="8800" y="10508"/>
                  </a:cubicBezTo>
                  <a:lnTo>
                    <a:pt x="8800" y="9628"/>
                  </a:lnTo>
                  <a:cubicBezTo>
                    <a:pt x="8794" y="9699"/>
                    <a:pt x="8789" y="9762"/>
                    <a:pt x="8784" y="9820"/>
                  </a:cubicBezTo>
                  <a:lnTo>
                    <a:pt x="8784" y="9820"/>
                  </a:lnTo>
                  <a:cubicBezTo>
                    <a:pt x="8793" y="9673"/>
                    <a:pt x="8800" y="9519"/>
                    <a:pt x="8800" y="9408"/>
                  </a:cubicBezTo>
                  <a:cubicBezTo>
                    <a:pt x="8855" y="9298"/>
                    <a:pt x="8910" y="9160"/>
                    <a:pt x="8965" y="9023"/>
                  </a:cubicBezTo>
                  <a:lnTo>
                    <a:pt x="8965" y="9023"/>
                  </a:lnTo>
                  <a:cubicBezTo>
                    <a:pt x="8992" y="8995"/>
                    <a:pt x="9020" y="8968"/>
                    <a:pt x="9020" y="8968"/>
                  </a:cubicBezTo>
                  <a:lnTo>
                    <a:pt x="9240" y="8528"/>
                  </a:lnTo>
                  <a:cubicBezTo>
                    <a:pt x="9385" y="8310"/>
                    <a:pt x="9722" y="7900"/>
                    <a:pt x="9681" y="7900"/>
                  </a:cubicBezTo>
                  <a:cubicBezTo>
                    <a:pt x="9660" y="7900"/>
                    <a:pt x="9539" y="8009"/>
                    <a:pt x="9240" y="8308"/>
                  </a:cubicBezTo>
                  <a:cubicBezTo>
                    <a:pt x="9460" y="8088"/>
                    <a:pt x="9680" y="7868"/>
                    <a:pt x="9900" y="7648"/>
                  </a:cubicBezTo>
                  <a:lnTo>
                    <a:pt x="10010" y="7538"/>
                  </a:lnTo>
                  <a:lnTo>
                    <a:pt x="10010" y="7538"/>
                  </a:lnTo>
                  <a:cubicBezTo>
                    <a:pt x="10230" y="7318"/>
                    <a:pt x="10560" y="7208"/>
                    <a:pt x="10780" y="7098"/>
                  </a:cubicBezTo>
                  <a:cubicBezTo>
                    <a:pt x="10803" y="7082"/>
                    <a:pt x="10824" y="7068"/>
                    <a:pt x="10843" y="7055"/>
                  </a:cubicBezTo>
                  <a:lnTo>
                    <a:pt x="10843" y="7055"/>
                  </a:lnTo>
                  <a:lnTo>
                    <a:pt x="11109" y="6988"/>
                  </a:lnTo>
                  <a:lnTo>
                    <a:pt x="11659" y="6878"/>
                  </a:lnTo>
                  <a:lnTo>
                    <a:pt x="11879" y="6878"/>
                  </a:lnTo>
                  <a:cubicBezTo>
                    <a:pt x="11998" y="6839"/>
                    <a:pt x="12045" y="6813"/>
                    <a:pt x="12047" y="6798"/>
                  </a:cubicBezTo>
                  <a:lnTo>
                    <a:pt x="12047" y="6798"/>
                  </a:lnTo>
                  <a:cubicBezTo>
                    <a:pt x="12083" y="6797"/>
                    <a:pt x="12119" y="6796"/>
                    <a:pt x="12154" y="6796"/>
                  </a:cubicBezTo>
                  <a:cubicBezTo>
                    <a:pt x="12324" y="6796"/>
                    <a:pt x="12493" y="6817"/>
                    <a:pt x="12681" y="6859"/>
                  </a:cubicBezTo>
                  <a:lnTo>
                    <a:pt x="12681" y="6859"/>
                  </a:lnTo>
                  <a:cubicBezTo>
                    <a:pt x="12667" y="6865"/>
                    <a:pt x="12656" y="6871"/>
                    <a:pt x="12649" y="6878"/>
                  </a:cubicBezTo>
                  <a:cubicBezTo>
                    <a:pt x="12979" y="6878"/>
                    <a:pt x="13199" y="6878"/>
                    <a:pt x="13529" y="6988"/>
                  </a:cubicBezTo>
                  <a:cubicBezTo>
                    <a:pt x="13896" y="7089"/>
                    <a:pt x="14244" y="7135"/>
                    <a:pt x="14572" y="7135"/>
                  </a:cubicBezTo>
                  <a:cubicBezTo>
                    <a:pt x="18179" y="7135"/>
                    <a:pt x="19322" y="1498"/>
                    <a:pt x="15289" y="389"/>
                  </a:cubicBezTo>
                  <a:cubicBezTo>
                    <a:pt x="14281" y="137"/>
                    <a:pt x="13274" y="0"/>
                    <a:pt x="1226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05" name="Google Shape;1705;p39"/>
            <p:cNvSpPr/>
            <p:nvPr/>
          </p:nvSpPr>
          <p:spPr>
            <a:xfrm>
              <a:off x="5561550" y="3495400"/>
              <a:ext cx="409725" cy="509625"/>
            </a:xfrm>
            <a:custGeom>
              <a:avLst/>
              <a:gdLst/>
              <a:ahLst/>
              <a:cxnLst/>
              <a:rect l="l" t="t" r="r" b="b"/>
              <a:pathLst>
                <a:path w="16389" h="20385" extrusionOk="0">
                  <a:moveTo>
                    <a:pt x="7040" y="8470"/>
                  </a:moveTo>
                  <a:cubicBezTo>
                    <a:pt x="7007" y="8536"/>
                    <a:pt x="6984" y="8613"/>
                    <a:pt x="6964" y="8696"/>
                  </a:cubicBezTo>
                  <a:lnTo>
                    <a:pt x="6964" y="8696"/>
                  </a:lnTo>
                  <a:cubicBezTo>
                    <a:pt x="6980" y="8651"/>
                    <a:pt x="7004" y="8578"/>
                    <a:pt x="7040" y="8470"/>
                  </a:cubicBezTo>
                  <a:close/>
                  <a:moveTo>
                    <a:pt x="6854" y="9495"/>
                  </a:moveTo>
                  <a:lnTo>
                    <a:pt x="6854" y="9495"/>
                  </a:lnTo>
                  <a:cubicBezTo>
                    <a:pt x="6842" y="9562"/>
                    <a:pt x="6831" y="9609"/>
                    <a:pt x="6825" y="9609"/>
                  </a:cubicBezTo>
                  <a:cubicBezTo>
                    <a:pt x="6822" y="9609"/>
                    <a:pt x="6820" y="9597"/>
                    <a:pt x="6820" y="9570"/>
                  </a:cubicBezTo>
                  <a:cubicBezTo>
                    <a:pt x="6835" y="9539"/>
                    <a:pt x="6847" y="9514"/>
                    <a:pt x="6854" y="9495"/>
                  </a:cubicBezTo>
                  <a:close/>
                  <a:moveTo>
                    <a:pt x="8672" y="13146"/>
                  </a:moveTo>
                  <a:lnTo>
                    <a:pt x="8672" y="13146"/>
                  </a:lnTo>
                  <a:cubicBezTo>
                    <a:pt x="8677" y="13146"/>
                    <a:pt x="8814" y="13198"/>
                    <a:pt x="8955" y="13251"/>
                  </a:cubicBezTo>
                  <a:lnTo>
                    <a:pt x="8955" y="13251"/>
                  </a:lnTo>
                  <a:cubicBezTo>
                    <a:pt x="8903" y="13234"/>
                    <a:pt x="8851" y="13217"/>
                    <a:pt x="8800" y="13199"/>
                  </a:cubicBezTo>
                  <a:cubicBezTo>
                    <a:pt x="8705" y="13161"/>
                    <a:pt x="8669" y="13146"/>
                    <a:pt x="8672" y="13146"/>
                  </a:cubicBezTo>
                  <a:close/>
                  <a:moveTo>
                    <a:pt x="9643" y="13480"/>
                  </a:moveTo>
                  <a:cubicBezTo>
                    <a:pt x="9729" y="13480"/>
                    <a:pt x="9936" y="13493"/>
                    <a:pt x="10340" y="13529"/>
                  </a:cubicBezTo>
                  <a:lnTo>
                    <a:pt x="10010" y="13529"/>
                  </a:lnTo>
                  <a:cubicBezTo>
                    <a:pt x="9790" y="13529"/>
                    <a:pt x="9472" y="13480"/>
                    <a:pt x="9643" y="13480"/>
                  </a:cubicBezTo>
                  <a:close/>
                  <a:moveTo>
                    <a:pt x="7675" y="1"/>
                  </a:moveTo>
                  <a:cubicBezTo>
                    <a:pt x="7064" y="1"/>
                    <a:pt x="6453" y="147"/>
                    <a:pt x="5940" y="441"/>
                  </a:cubicBezTo>
                  <a:lnTo>
                    <a:pt x="6050" y="441"/>
                  </a:lnTo>
                  <a:cubicBezTo>
                    <a:pt x="2310" y="2091"/>
                    <a:pt x="1" y="5830"/>
                    <a:pt x="1" y="9900"/>
                  </a:cubicBezTo>
                  <a:cubicBezTo>
                    <a:pt x="1" y="13859"/>
                    <a:pt x="2200" y="17489"/>
                    <a:pt x="5720" y="19249"/>
                  </a:cubicBezTo>
                  <a:cubicBezTo>
                    <a:pt x="7253" y="20015"/>
                    <a:pt x="8918" y="20384"/>
                    <a:pt x="10603" y="20384"/>
                  </a:cubicBezTo>
                  <a:cubicBezTo>
                    <a:pt x="11579" y="20384"/>
                    <a:pt x="12562" y="20261"/>
                    <a:pt x="13529" y="20019"/>
                  </a:cubicBezTo>
                  <a:cubicBezTo>
                    <a:pt x="15399" y="19579"/>
                    <a:pt x="16389" y="17599"/>
                    <a:pt x="15949" y="15839"/>
                  </a:cubicBezTo>
                  <a:cubicBezTo>
                    <a:pt x="15486" y="14266"/>
                    <a:pt x="14089" y="13316"/>
                    <a:pt x="12544" y="13316"/>
                  </a:cubicBezTo>
                  <a:cubicBezTo>
                    <a:pt x="12253" y="13316"/>
                    <a:pt x="11956" y="13350"/>
                    <a:pt x="11659" y="13419"/>
                  </a:cubicBezTo>
                  <a:lnTo>
                    <a:pt x="11109" y="13529"/>
                  </a:lnTo>
                  <a:lnTo>
                    <a:pt x="10340" y="13529"/>
                  </a:lnTo>
                  <a:lnTo>
                    <a:pt x="9790" y="13419"/>
                  </a:lnTo>
                  <a:cubicBezTo>
                    <a:pt x="9563" y="13419"/>
                    <a:pt x="9336" y="13367"/>
                    <a:pt x="9109" y="13299"/>
                  </a:cubicBezTo>
                  <a:lnTo>
                    <a:pt x="9109" y="13299"/>
                  </a:lnTo>
                  <a:lnTo>
                    <a:pt x="8690" y="13089"/>
                  </a:lnTo>
                  <a:lnTo>
                    <a:pt x="8360" y="12869"/>
                  </a:lnTo>
                  <a:lnTo>
                    <a:pt x="8140" y="12649"/>
                  </a:lnTo>
                  <a:cubicBezTo>
                    <a:pt x="8136" y="12648"/>
                    <a:pt x="8132" y="12646"/>
                    <a:pt x="8129" y="12644"/>
                  </a:cubicBezTo>
                  <a:lnTo>
                    <a:pt x="8129" y="12644"/>
                  </a:lnTo>
                  <a:cubicBezTo>
                    <a:pt x="8000" y="12524"/>
                    <a:pt x="7948" y="12499"/>
                    <a:pt x="7810" y="12429"/>
                  </a:cubicBezTo>
                  <a:cubicBezTo>
                    <a:pt x="7810" y="12429"/>
                    <a:pt x="7789" y="12408"/>
                    <a:pt x="7765" y="12376"/>
                  </a:cubicBezTo>
                  <a:lnTo>
                    <a:pt x="7765" y="12376"/>
                  </a:lnTo>
                  <a:cubicBezTo>
                    <a:pt x="7792" y="12409"/>
                    <a:pt x="7810" y="12429"/>
                    <a:pt x="7810" y="12429"/>
                  </a:cubicBezTo>
                  <a:lnTo>
                    <a:pt x="7739" y="12334"/>
                  </a:lnTo>
                  <a:lnTo>
                    <a:pt x="7739" y="12334"/>
                  </a:lnTo>
                  <a:cubicBezTo>
                    <a:pt x="7717" y="12298"/>
                    <a:pt x="7700" y="12254"/>
                    <a:pt x="7700" y="12210"/>
                  </a:cubicBezTo>
                  <a:cubicBezTo>
                    <a:pt x="7590" y="12210"/>
                    <a:pt x="7370" y="11770"/>
                    <a:pt x="7260" y="11440"/>
                  </a:cubicBezTo>
                  <a:cubicBezTo>
                    <a:pt x="7174" y="11354"/>
                    <a:pt x="7155" y="11268"/>
                    <a:pt x="7099" y="11182"/>
                  </a:cubicBezTo>
                  <a:lnTo>
                    <a:pt x="7099" y="11182"/>
                  </a:lnTo>
                  <a:cubicBezTo>
                    <a:pt x="7008" y="10928"/>
                    <a:pt x="6930" y="10728"/>
                    <a:pt x="6930" y="10450"/>
                  </a:cubicBezTo>
                  <a:cubicBezTo>
                    <a:pt x="6930" y="10416"/>
                    <a:pt x="6930" y="10378"/>
                    <a:pt x="6930" y="10340"/>
                  </a:cubicBezTo>
                  <a:lnTo>
                    <a:pt x="6930" y="9460"/>
                  </a:lnTo>
                  <a:lnTo>
                    <a:pt x="6930" y="9020"/>
                  </a:lnTo>
                  <a:cubicBezTo>
                    <a:pt x="6930" y="9020"/>
                    <a:pt x="6897" y="9253"/>
                    <a:pt x="6867" y="9427"/>
                  </a:cubicBezTo>
                  <a:lnTo>
                    <a:pt x="6867" y="9427"/>
                  </a:lnTo>
                  <a:cubicBezTo>
                    <a:pt x="6857" y="9403"/>
                    <a:pt x="6820" y="9414"/>
                    <a:pt x="6820" y="9350"/>
                  </a:cubicBezTo>
                  <a:cubicBezTo>
                    <a:pt x="6897" y="9119"/>
                    <a:pt x="6920" y="8889"/>
                    <a:pt x="6964" y="8696"/>
                  </a:cubicBezTo>
                  <a:lnTo>
                    <a:pt x="6964" y="8696"/>
                  </a:lnTo>
                  <a:cubicBezTo>
                    <a:pt x="6949" y="8741"/>
                    <a:pt x="6943" y="8759"/>
                    <a:pt x="6942" y="8759"/>
                  </a:cubicBezTo>
                  <a:cubicBezTo>
                    <a:pt x="6940" y="8759"/>
                    <a:pt x="7040" y="8434"/>
                    <a:pt x="7040" y="8360"/>
                  </a:cubicBezTo>
                  <a:cubicBezTo>
                    <a:pt x="7040" y="8307"/>
                    <a:pt x="7079" y="8234"/>
                    <a:pt x="7136" y="8151"/>
                  </a:cubicBezTo>
                  <a:lnTo>
                    <a:pt x="7136" y="8151"/>
                  </a:lnTo>
                  <a:cubicBezTo>
                    <a:pt x="7094" y="8239"/>
                    <a:pt x="7040" y="8381"/>
                    <a:pt x="7040" y="8470"/>
                  </a:cubicBezTo>
                  <a:cubicBezTo>
                    <a:pt x="7146" y="8221"/>
                    <a:pt x="7184" y="8110"/>
                    <a:pt x="7186" y="8081"/>
                  </a:cubicBezTo>
                  <a:lnTo>
                    <a:pt x="7186" y="8081"/>
                  </a:lnTo>
                  <a:cubicBezTo>
                    <a:pt x="7169" y="8105"/>
                    <a:pt x="7152" y="8129"/>
                    <a:pt x="7136" y="8151"/>
                  </a:cubicBezTo>
                  <a:lnTo>
                    <a:pt x="7136" y="8151"/>
                  </a:lnTo>
                  <a:cubicBezTo>
                    <a:pt x="7158" y="8105"/>
                    <a:pt x="7178" y="8073"/>
                    <a:pt x="7184" y="8073"/>
                  </a:cubicBezTo>
                  <a:lnTo>
                    <a:pt x="7184" y="8073"/>
                  </a:lnTo>
                  <a:cubicBezTo>
                    <a:pt x="7186" y="8073"/>
                    <a:pt x="7187" y="8076"/>
                    <a:pt x="7186" y="8081"/>
                  </a:cubicBezTo>
                  <a:lnTo>
                    <a:pt x="7186" y="8081"/>
                  </a:lnTo>
                  <a:cubicBezTo>
                    <a:pt x="7331" y="7890"/>
                    <a:pt x="7536" y="7662"/>
                    <a:pt x="7589" y="7498"/>
                  </a:cubicBezTo>
                  <a:lnTo>
                    <a:pt x="7589" y="7498"/>
                  </a:lnTo>
                  <a:cubicBezTo>
                    <a:pt x="7689" y="7421"/>
                    <a:pt x="7811" y="7332"/>
                    <a:pt x="7892" y="7199"/>
                  </a:cubicBezTo>
                  <a:lnTo>
                    <a:pt x="7892" y="7199"/>
                  </a:lnTo>
                  <a:cubicBezTo>
                    <a:pt x="7807" y="7272"/>
                    <a:pt x="7731" y="7339"/>
                    <a:pt x="7700" y="7370"/>
                  </a:cubicBezTo>
                  <a:cubicBezTo>
                    <a:pt x="7780" y="7290"/>
                    <a:pt x="7846" y="7224"/>
                    <a:pt x="7908" y="7173"/>
                  </a:cubicBezTo>
                  <a:lnTo>
                    <a:pt x="7908" y="7173"/>
                  </a:lnTo>
                  <a:cubicBezTo>
                    <a:pt x="7912" y="7165"/>
                    <a:pt x="7916" y="7158"/>
                    <a:pt x="7920" y="7150"/>
                  </a:cubicBezTo>
                  <a:lnTo>
                    <a:pt x="7975" y="7123"/>
                  </a:lnTo>
                  <a:lnTo>
                    <a:pt x="7975" y="7123"/>
                  </a:lnTo>
                  <a:cubicBezTo>
                    <a:pt x="7953" y="7137"/>
                    <a:pt x="7931" y="7154"/>
                    <a:pt x="7908" y="7173"/>
                  </a:cubicBezTo>
                  <a:lnTo>
                    <a:pt x="7908" y="7173"/>
                  </a:lnTo>
                  <a:cubicBezTo>
                    <a:pt x="7903" y="7182"/>
                    <a:pt x="7898" y="7191"/>
                    <a:pt x="7892" y="7199"/>
                  </a:cubicBezTo>
                  <a:lnTo>
                    <a:pt x="7892" y="7199"/>
                  </a:lnTo>
                  <a:cubicBezTo>
                    <a:pt x="7927" y="7170"/>
                    <a:pt x="7962" y="7140"/>
                    <a:pt x="7997" y="7111"/>
                  </a:cubicBezTo>
                  <a:lnTo>
                    <a:pt x="7997" y="7111"/>
                  </a:lnTo>
                  <a:lnTo>
                    <a:pt x="7975" y="7123"/>
                  </a:lnTo>
                  <a:lnTo>
                    <a:pt x="7975" y="7123"/>
                  </a:lnTo>
                  <a:cubicBezTo>
                    <a:pt x="7987" y="7115"/>
                    <a:pt x="7998" y="7107"/>
                    <a:pt x="8010" y="7101"/>
                  </a:cubicBezTo>
                  <a:lnTo>
                    <a:pt x="8010" y="7101"/>
                  </a:lnTo>
                  <a:cubicBezTo>
                    <a:pt x="8006" y="7104"/>
                    <a:pt x="8002" y="7108"/>
                    <a:pt x="7997" y="7111"/>
                  </a:cubicBezTo>
                  <a:lnTo>
                    <a:pt x="7997" y="7111"/>
                  </a:lnTo>
                  <a:lnTo>
                    <a:pt x="8092" y="7064"/>
                  </a:lnTo>
                  <a:lnTo>
                    <a:pt x="8092" y="7064"/>
                  </a:lnTo>
                  <a:cubicBezTo>
                    <a:pt x="8140" y="7048"/>
                    <a:pt x="8191" y="7040"/>
                    <a:pt x="8250" y="7040"/>
                  </a:cubicBezTo>
                  <a:cubicBezTo>
                    <a:pt x="8580" y="6710"/>
                    <a:pt x="9020" y="6600"/>
                    <a:pt x="9350" y="6380"/>
                  </a:cubicBezTo>
                  <a:cubicBezTo>
                    <a:pt x="10120" y="5940"/>
                    <a:pt x="10780" y="5170"/>
                    <a:pt x="10999" y="4290"/>
                  </a:cubicBezTo>
                  <a:cubicBezTo>
                    <a:pt x="11439" y="2531"/>
                    <a:pt x="10450" y="551"/>
                    <a:pt x="8580" y="111"/>
                  </a:cubicBezTo>
                  <a:cubicBezTo>
                    <a:pt x="8286" y="37"/>
                    <a:pt x="7981" y="1"/>
                    <a:pt x="76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06" name="Google Shape;1706;p39"/>
            <p:cNvSpPr/>
            <p:nvPr/>
          </p:nvSpPr>
          <p:spPr>
            <a:xfrm>
              <a:off x="6180250" y="3496700"/>
              <a:ext cx="483050" cy="510175"/>
            </a:xfrm>
            <a:custGeom>
              <a:avLst/>
              <a:gdLst/>
              <a:ahLst/>
              <a:cxnLst/>
              <a:rect l="l" t="t" r="r" b="b"/>
              <a:pathLst>
                <a:path w="19322" h="20407" extrusionOk="0">
                  <a:moveTo>
                    <a:pt x="9529" y="12826"/>
                  </a:moveTo>
                  <a:cubicBezTo>
                    <a:pt x="9581" y="12903"/>
                    <a:pt x="9617" y="12960"/>
                    <a:pt x="9608" y="12960"/>
                  </a:cubicBezTo>
                  <a:cubicBezTo>
                    <a:pt x="9604" y="12960"/>
                    <a:pt x="9591" y="12950"/>
                    <a:pt x="9569" y="12927"/>
                  </a:cubicBezTo>
                  <a:lnTo>
                    <a:pt x="9529" y="12826"/>
                  </a:lnTo>
                  <a:close/>
                  <a:moveTo>
                    <a:pt x="12266" y="0"/>
                  </a:moveTo>
                  <a:cubicBezTo>
                    <a:pt x="11074" y="0"/>
                    <a:pt x="9881" y="191"/>
                    <a:pt x="8689" y="609"/>
                  </a:cubicBezTo>
                  <a:cubicBezTo>
                    <a:pt x="2640" y="2809"/>
                    <a:pt x="0" y="9738"/>
                    <a:pt x="2970" y="15457"/>
                  </a:cubicBezTo>
                  <a:cubicBezTo>
                    <a:pt x="4070" y="17437"/>
                    <a:pt x="5719" y="19087"/>
                    <a:pt x="7809" y="19967"/>
                  </a:cubicBezTo>
                  <a:cubicBezTo>
                    <a:pt x="8323" y="20260"/>
                    <a:pt x="8934" y="20407"/>
                    <a:pt x="9545" y="20407"/>
                  </a:cubicBezTo>
                  <a:cubicBezTo>
                    <a:pt x="9850" y="20407"/>
                    <a:pt x="10156" y="20370"/>
                    <a:pt x="10449" y="20297"/>
                  </a:cubicBezTo>
                  <a:cubicBezTo>
                    <a:pt x="11329" y="20077"/>
                    <a:pt x="12099" y="19527"/>
                    <a:pt x="12539" y="18757"/>
                  </a:cubicBezTo>
                  <a:cubicBezTo>
                    <a:pt x="13309" y="17217"/>
                    <a:pt x="13089" y="14797"/>
                    <a:pt x="11329" y="14027"/>
                  </a:cubicBezTo>
                  <a:lnTo>
                    <a:pt x="11329" y="13917"/>
                  </a:lnTo>
                  <a:cubicBezTo>
                    <a:pt x="10999" y="13807"/>
                    <a:pt x="10669" y="13587"/>
                    <a:pt x="10339" y="13477"/>
                  </a:cubicBezTo>
                  <a:lnTo>
                    <a:pt x="10009" y="13147"/>
                  </a:lnTo>
                  <a:cubicBezTo>
                    <a:pt x="9892" y="13069"/>
                    <a:pt x="9830" y="13033"/>
                    <a:pt x="9806" y="13024"/>
                  </a:cubicBezTo>
                  <a:lnTo>
                    <a:pt x="9806" y="13024"/>
                  </a:lnTo>
                  <a:cubicBezTo>
                    <a:pt x="9683" y="12913"/>
                    <a:pt x="9590" y="12795"/>
                    <a:pt x="9459" y="12597"/>
                  </a:cubicBezTo>
                  <a:lnTo>
                    <a:pt x="9422" y="12561"/>
                  </a:lnTo>
                  <a:lnTo>
                    <a:pt x="9349" y="12377"/>
                  </a:lnTo>
                  <a:cubicBezTo>
                    <a:pt x="9195" y="12224"/>
                    <a:pt x="9095" y="12070"/>
                    <a:pt x="9012" y="11879"/>
                  </a:cubicBezTo>
                  <a:lnTo>
                    <a:pt x="9012" y="11879"/>
                  </a:lnTo>
                  <a:cubicBezTo>
                    <a:pt x="8997" y="11811"/>
                    <a:pt x="8960" y="11722"/>
                    <a:pt x="8915" y="11624"/>
                  </a:cubicBezTo>
                  <a:lnTo>
                    <a:pt x="8915" y="11624"/>
                  </a:lnTo>
                  <a:cubicBezTo>
                    <a:pt x="8913" y="11619"/>
                    <a:pt x="8911" y="11613"/>
                    <a:pt x="8909" y="11608"/>
                  </a:cubicBezTo>
                  <a:cubicBezTo>
                    <a:pt x="8903" y="11595"/>
                    <a:pt x="8898" y="11587"/>
                    <a:pt x="8896" y="11583"/>
                  </a:cubicBezTo>
                  <a:lnTo>
                    <a:pt x="8896" y="11583"/>
                  </a:lnTo>
                  <a:cubicBezTo>
                    <a:pt x="8865" y="11520"/>
                    <a:pt x="8832" y="11454"/>
                    <a:pt x="8799" y="11388"/>
                  </a:cubicBezTo>
                  <a:cubicBezTo>
                    <a:pt x="8799" y="11352"/>
                    <a:pt x="8799" y="11294"/>
                    <a:pt x="8795" y="11220"/>
                  </a:cubicBezTo>
                  <a:lnTo>
                    <a:pt x="8795" y="11220"/>
                  </a:lnTo>
                  <a:cubicBezTo>
                    <a:pt x="8817" y="11350"/>
                    <a:pt x="8826" y="11402"/>
                    <a:pt x="8827" y="11402"/>
                  </a:cubicBezTo>
                  <a:cubicBezTo>
                    <a:pt x="8828" y="11402"/>
                    <a:pt x="8799" y="11175"/>
                    <a:pt x="8799" y="10948"/>
                  </a:cubicBezTo>
                  <a:cubicBezTo>
                    <a:pt x="8689" y="10618"/>
                    <a:pt x="8799" y="10618"/>
                    <a:pt x="8799" y="10508"/>
                  </a:cubicBezTo>
                  <a:lnTo>
                    <a:pt x="8799" y="9628"/>
                  </a:lnTo>
                  <a:cubicBezTo>
                    <a:pt x="8793" y="9699"/>
                    <a:pt x="8788" y="9762"/>
                    <a:pt x="8783" y="9820"/>
                  </a:cubicBezTo>
                  <a:lnTo>
                    <a:pt x="8783" y="9820"/>
                  </a:lnTo>
                  <a:cubicBezTo>
                    <a:pt x="8792" y="9673"/>
                    <a:pt x="8799" y="9519"/>
                    <a:pt x="8799" y="9408"/>
                  </a:cubicBezTo>
                  <a:cubicBezTo>
                    <a:pt x="8854" y="9298"/>
                    <a:pt x="8909" y="9160"/>
                    <a:pt x="8964" y="9023"/>
                  </a:cubicBezTo>
                  <a:lnTo>
                    <a:pt x="8964" y="9023"/>
                  </a:lnTo>
                  <a:cubicBezTo>
                    <a:pt x="8992" y="8995"/>
                    <a:pt x="9019" y="8968"/>
                    <a:pt x="9019" y="8968"/>
                  </a:cubicBezTo>
                  <a:lnTo>
                    <a:pt x="9239" y="8528"/>
                  </a:lnTo>
                  <a:cubicBezTo>
                    <a:pt x="9384" y="8310"/>
                    <a:pt x="9721" y="7900"/>
                    <a:pt x="9680" y="7900"/>
                  </a:cubicBezTo>
                  <a:cubicBezTo>
                    <a:pt x="9659" y="7900"/>
                    <a:pt x="9538" y="8009"/>
                    <a:pt x="9239" y="8308"/>
                  </a:cubicBezTo>
                  <a:cubicBezTo>
                    <a:pt x="9459" y="8088"/>
                    <a:pt x="9569" y="7868"/>
                    <a:pt x="9789" y="7648"/>
                  </a:cubicBezTo>
                  <a:lnTo>
                    <a:pt x="9839" y="7611"/>
                  </a:lnTo>
                  <a:lnTo>
                    <a:pt x="9839" y="7611"/>
                  </a:lnTo>
                  <a:cubicBezTo>
                    <a:pt x="9869" y="7603"/>
                    <a:pt x="9923" y="7581"/>
                    <a:pt x="10009" y="7538"/>
                  </a:cubicBezTo>
                  <a:cubicBezTo>
                    <a:pt x="10229" y="7318"/>
                    <a:pt x="10559" y="7208"/>
                    <a:pt x="10779" y="7098"/>
                  </a:cubicBezTo>
                  <a:cubicBezTo>
                    <a:pt x="10814" y="7074"/>
                    <a:pt x="10844" y="7054"/>
                    <a:pt x="10868" y="7036"/>
                  </a:cubicBezTo>
                  <a:lnTo>
                    <a:pt x="10868" y="7036"/>
                  </a:lnTo>
                  <a:lnTo>
                    <a:pt x="11109" y="6988"/>
                  </a:lnTo>
                  <a:lnTo>
                    <a:pt x="11659" y="6878"/>
                  </a:lnTo>
                  <a:lnTo>
                    <a:pt x="11879" y="6878"/>
                  </a:lnTo>
                  <a:cubicBezTo>
                    <a:pt x="11972" y="6841"/>
                    <a:pt x="12008" y="6816"/>
                    <a:pt x="12007" y="6801"/>
                  </a:cubicBezTo>
                  <a:lnTo>
                    <a:pt x="12007" y="6801"/>
                  </a:lnTo>
                  <a:cubicBezTo>
                    <a:pt x="12056" y="6797"/>
                    <a:pt x="12105" y="6796"/>
                    <a:pt x="12154" y="6796"/>
                  </a:cubicBezTo>
                  <a:cubicBezTo>
                    <a:pt x="12323" y="6796"/>
                    <a:pt x="12492" y="6817"/>
                    <a:pt x="12680" y="6859"/>
                  </a:cubicBezTo>
                  <a:lnTo>
                    <a:pt x="12680" y="6859"/>
                  </a:lnTo>
                  <a:cubicBezTo>
                    <a:pt x="12666" y="6865"/>
                    <a:pt x="12656" y="6871"/>
                    <a:pt x="12649" y="6878"/>
                  </a:cubicBezTo>
                  <a:cubicBezTo>
                    <a:pt x="12979" y="6878"/>
                    <a:pt x="13199" y="6878"/>
                    <a:pt x="13419" y="6988"/>
                  </a:cubicBezTo>
                  <a:cubicBezTo>
                    <a:pt x="13794" y="7089"/>
                    <a:pt x="14151" y="7135"/>
                    <a:pt x="14487" y="7135"/>
                  </a:cubicBezTo>
                  <a:cubicBezTo>
                    <a:pt x="18179" y="7135"/>
                    <a:pt x="19321" y="1498"/>
                    <a:pt x="15288" y="389"/>
                  </a:cubicBezTo>
                  <a:cubicBezTo>
                    <a:pt x="14281" y="137"/>
                    <a:pt x="13273" y="0"/>
                    <a:pt x="1226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07" name="Google Shape;1707;p39"/>
            <p:cNvSpPr/>
            <p:nvPr/>
          </p:nvSpPr>
          <p:spPr>
            <a:xfrm>
              <a:off x="6892425" y="3495400"/>
              <a:ext cx="409725" cy="509625"/>
            </a:xfrm>
            <a:custGeom>
              <a:avLst/>
              <a:gdLst/>
              <a:ahLst/>
              <a:cxnLst/>
              <a:rect l="l" t="t" r="r" b="b"/>
              <a:pathLst>
                <a:path w="16389" h="20385" extrusionOk="0">
                  <a:moveTo>
                    <a:pt x="7699" y="7370"/>
                  </a:moveTo>
                  <a:lnTo>
                    <a:pt x="7699" y="7370"/>
                  </a:lnTo>
                  <a:cubicBezTo>
                    <a:pt x="7699" y="7370"/>
                    <a:pt x="7699" y="7370"/>
                    <a:pt x="7699" y="7370"/>
                  </a:cubicBezTo>
                  <a:cubicBezTo>
                    <a:pt x="7699" y="7370"/>
                    <a:pt x="7699" y="7370"/>
                    <a:pt x="7699" y="7370"/>
                  </a:cubicBezTo>
                  <a:close/>
                  <a:moveTo>
                    <a:pt x="7039" y="8470"/>
                  </a:moveTo>
                  <a:lnTo>
                    <a:pt x="7039" y="8470"/>
                  </a:lnTo>
                  <a:cubicBezTo>
                    <a:pt x="7006" y="8536"/>
                    <a:pt x="6983" y="8613"/>
                    <a:pt x="6964" y="8696"/>
                  </a:cubicBezTo>
                  <a:lnTo>
                    <a:pt x="6964" y="8696"/>
                  </a:lnTo>
                  <a:cubicBezTo>
                    <a:pt x="6979" y="8651"/>
                    <a:pt x="7003" y="8578"/>
                    <a:pt x="7039" y="8470"/>
                  </a:cubicBezTo>
                  <a:close/>
                  <a:moveTo>
                    <a:pt x="6854" y="9495"/>
                  </a:moveTo>
                  <a:lnTo>
                    <a:pt x="6854" y="9495"/>
                  </a:lnTo>
                  <a:cubicBezTo>
                    <a:pt x="6841" y="9562"/>
                    <a:pt x="6830" y="9609"/>
                    <a:pt x="6824" y="9609"/>
                  </a:cubicBezTo>
                  <a:cubicBezTo>
                    <a:pt x="6821" y="9609"/>
                    <a:pt x="6819" y="9597"/>
                    <a:pt x="6819" y="9570"/>
                  </a:cubicBezTo>
                  <a:cubicBezTo>
                    <a:pt x="6835" y="9539"/>
                    <a:pt x="6846" y="9514"/>
                    <a:pt x="6854" y="9495"/>
                  </a:cubicBezTo>
                  <a:close/>
                  <a:moveTo>
                    <a:pt x="8671" y="13146"/>
                  </a:moveTo>
                  <a:cubicBezTo>
                    <a:pt x="8676" y="13146"/>
                    <a:pt x="8813" y="13198"/>
                    <a:pt x="8954" y="13251"/>
                  </a:cubicBezTo>
                  <a:lnTo>
                    <a:pt x="8954" y="13251"/>
                  </a:lnTo>
                  <a:cubicBezTo>
                    <a:pt x="8902" y="13234"/>
                    <a:pt x="8851" y="13217"/>
                    <a:pt x="8799" y="13199"/>
                  </a:cubicBezTo>
                  <a:cubicBezTo>
                    <a:pt x="8704" y="13161"/>
                    <a:pt x="8668" y="13146"/>
                    <a:pt x="8671" y="13146"/>
                  </a:cubicBezTo>
                  <a:close/>
                  <a:moveTo>
                    <a:pt x="9642" y="13480"/>
                  </a:moveTo>
                  <a:cubicBezTo>
                    <a:pt x="9728" y="13480"/>
                    <a:pt x="9936" y="13493"/>
                    <a:pt x="10339" y="13529"/>
                  </a:cubicBezTo>
                  <a:lnTo>
                    <a:pt x="10009" y="13529"/>
                  </a:lnTo>
                  <a:cubicBezTo>
                    <a:pt x="9789" y="13529"/>
                    <a:pt x="9471" y="13480"/>
                    <a:pt x="9642" y="13480"/>
                  </a:cubicBezTo>
                  <a:close/>
                  <a:moveTo>
                    <a:pt x="7675" y="1"/>
                  </a:moveTo>
                  <a:cubicBezTo>
                    <a:pt x="7064" y="1"/>
                    <a:pt x="6453" y="147"/>
                    <a:pt x="5939" y="441"/>
                  </a:cubicBezTo>
                  <a:lnTo>
                    <a:pt x="6049" y="441"/>
                  </a:lnTo>
                  <a:cubicBezTo>
                    <a:pt x="2310" y="2091"/>
                    <a:pt x="0" y="5830"/>
                    <a:pt x="0" y="9900"/>
                  </a:cubicBezTo>
                  <a:cubicBezTo>
                    <a:pt x="0" y="13859"/>
                    <a:pt x="2200" y="17489"/>
                    <a:pt x="5719" y="19249"/>
                  </a:cubicBezTo>
                  <a:cubicBezTo>
                    <a:pt x="7252" y="20015"/>
                    <a:pt x="8917" y="20384"/>
                    <a:pt x="10603" y="20384"/>
                  </a:cubicBezTo>
                  <a:cubicBezTo>
                    <a:pt x="11578" y="20384"/>
                    <a:pt x="12561" y="20261"/>
                    <a:pt x="13529" y="20019"/>
                  </a:cubicBezTo>
                  <a:cubicBezTo>
                    <a:pt x="15398" y="19579"/>
                    <a:pt x="16388" y="17599"/>
                    <a:pt x="15948" y="15839"/>
                  </a:cubicBezTo>
                  <a:cubicBezTo>
                    <a:pt x="15486" y="14266"/>
                    <a:pt x="14089" y="13316"/>
                    <a:pt x="12544" y="13316"/>
                  </a:cubicBezTo>
                  <a:cubicBezTo>
                    <a:pt x="12252" y="13316"/>
                    <a:pt x="11956" y="13350"/>
                    <a:pt x="11659" y="13419"/>
                  </a:cubicBezTo>
                  <a:lnTo>
                    <a:pt x="11109" y="13529"/>
                  </a:lnTo>
                  <a:lnTo>
                    <a:pt x="10339" y="13529"/>
                  </a:lnTo>
                  <a:lnTo>
                    <a:pt x="9789" y="13419"/>
                  </a:lnTo>
                  <a:cubicBezTo>
                    <a:pt x="9562" y="13419"/>
                    <a:pt x="9336" y="13367"/>
                    <a:pt x="9109" y="13299"/>
                  </a:cubicBezTo>
                  <a:lnTo>
                    <a:pt x="9109" y="13299"/>
                  </a:lnTo>
                  <a:lnTo>
                    <a:pt x="8689" y="13089"/>
                  </a:lnTo>
                  <a:lnTo>
                    <a:pt x="8359" y="12869"/>
                  </a:lnTo>
                  <a:lnTo>
                    <a:pt x="8139" y="12649"/>
                  </a:lnTo>
                  <a:cubicBezTo>
                    <a:pt x="8135" y="12648"/>
                    <a:pt x="8132" y="12646"/>
                    <a:pt x="8128" y="12644"/>
                  </a:cubicBezTo>
                  <a:lnTo>
                    <a:pt x="8128" y="12644"/>
                  </a:lnTo>
                  <a:cubicBezTo>
                    <a:pt x="7999" y="12524"/>
                    <a:pt x="7948" y="12499"/>
                    <a:pt x="7809" y="12429"/>
                  </a:cubicBezTo>
                  <a:cubicBezTo>
                    <a:pt x="7809" y="12429"/>
                    <a:pt x="7788" y="12408"/>
                    <a:pt x="7765" y="12376"/>
                  </a:cubicBezTo>
                  <a:lnTo>
                    <a:pt x="7765" y="12376"/>
                  </a:lnTo>
                  <a:cubicBezTo>
                    <a:pt x="7792" y="12409"/>
                    <a:pt x="7809" y="12429"/>
                    <a:pt x="7809" y="12429"/>
                  </a:cubicBezTo>
                  <a:lnTo>
                    <a:pt x="7738" y="12334"/>
                  </a:lnTo>
                  <a:lnTo>
                    <a:pt x="7738" y="12334"/>
                  </a:lnTo>
                  <a:cubicBezTo>
                    <a:pt x="7717" y="12298"/>
                    <a:pt x="7699" y="12254"/>
                    <a:pt x="7699" y="12210"/>
                  </a:cubicBezTo>
                  <a:cubicBezTo>
                    <a:pt x="7589" y="12210"/>
                    <a:pt x="7369" y="11770"/>
                    <a:pt x="7259" y="11440"/>
                  </a:cubicBezTo>
                  <a:cubicBezTo>
                    <a:pt x="7173" y="11354"/>
                    <a:pt x="7155" y="11268"/>
                    <a:pt x="7098" y="11182"/>
                  </a:cubicBezTo>
                  <a:lnTo>
                    <a:pt x="7098" y="11182"/>
                  </a:lnTo>
                  <a:cubicBezTo>
                    <a:pt x="7008" y="10928"/>
                    <a:pt x="6929" y="10728"/>
                    <a:pt x="6929" y="10450"/>
                  </a:cubicBezTo>
                  <a:cubicBezTo>
                    <a:pt x="6929" y="10416"/>
                    <a:pt x="6929" y="10378"/>
                    <a:pt x="6929" y="10340"/>
                  </a:cubicBezTo>
                  <a:lnTo>
                    <a:pt x="6929" y="9460"/>
                  </a:lnTo>
                  <a:lnTo>
                    <a:pt x="6929" y="9020"/>
                  </a:lnTo>
                  <a:cubicBezTo>
                    <a:pt x="6929" y="9020"/>
                    <a:pt x="6896" y="9253"/>
                    <a:pt x="6866" y="9427"/>
                  </a:cubicBezTo>
                  <a:lnTo>
                    <a:pt x="6866" y="9427"/>
                  </a:lnTo>
                  <a:cubicBezTo>
                    <a:pt x="6856" y="9403"/>
                    <a:pt x="6819" y="9414"/>
                    <a:pt x="6819" y="9350"/>
                  </a:cubicBezTo>
                  <a:cubicBezTo>
                    <a:pt x="6896" y="9119"/>
                    <a:pt x="6919" y="8889"/>
                    <a:pt x="6964" y="8696"/>
                  </a:cubicBezTo>
                  <a:lnTo>
                    <a:pt x="6964" y="8696"/>
                  </a:lnTo>
                  <a:cubicBezTo>
                    <a:pt x="6949" y="8741"/>
                    <a:pt x="6942" y="8759"/>
                    <a:pt x="6942" y="8759"/>
                  </a:cubicBezTo>
                  <a:cubicBezTo>
                    <a:pt x="6939" y="8759"/>
                    <a:pt x="7039" y="8434"/>
                    <a:pt x="7039" y="8360"/>
                  </a:cubicBezTo>
                  <a:cubicBezTo>
                    <a:pt x="7039" y="8308"/>
                    <a:pt x="7076" y="8238"/>
                    <a:pt x="7132" y="8158"/>
                  </a:cubicBezTo>
                  <a:lnTo>
                    <a:pt x="7132" y="8158"/>
                  </a:lnTo>
                  <a:cubicBezTo>
                    <a:pt x="7090" y="8246"/>
                    <a:pt x="7039" y="8384"/>
                    <a:pt x="7039" y="8470"/>
                  </a:cubicBezTo>
                  <a:cubicBezTo>
                    <a:pt x="7141" y="8234"/>
                    <a:pt x="7180" y="8122"/>
                    <a:pt x="7185" y="8086"/>
                  </a:cubicBezTo>
                  <a:lnTo>
                    <a:pt x="7185" y="8086"/>
                  </a:lnTo>
                  <a:cubicBezTo>
                    <a:pt x="7166" y="8111"/>
                    <a:pt x="7148" y="8135"/>
                    <a:pt x="7132" y="8158"/>
                  </a:cubicBezTo>
                  <a:lnTo>
                    <a:pt x="7132" y="8158"/>
                  </a:lnTo>
                  <a:cubicBezTo>
                    <a:pt x="7156" y="8108"/>
                    <a:pt x="7177" y="8073"/>
                    <a:pt x="7184" y="8073"/>
                  </a:cubicBezTo>
                  <a:lnTo>
                    <a:pt x="7184" y="8073"/>
                  </a:lnTo>
                  <a:cubicBezTo>
                    <a:pt x="7186" y="8073"/>
                    <a:pt x="7187" y="8077"/>
                    <a:pt x="7185" y="8086"/>
                  </a:cubicBezTo>
                  <a:lnTo>
                    <a:pt x="7185" y="8086"/>
                  </a:lnTo>
                  <a:cubicBezTo>
                    <a:pt x="7380" y="7836"/>
                    <a:pt x="7699" y="7523"/>
                    <a:pt x="7699" y="7370"/>
                  </a:cubicBezTo>
                  <a:lnTo>
                    <a:pt x="7699" y="7370"/>
                  </a:lnTo>
                  <a:lnTo>
                    <a:pt x="7919" y="7150"/>
                  </a:lnTo>
                  <a:lnTo>
                    <a:pt x="7974" y="7123"/>
                  </a:lnTo>
                  <a:lnTo>
                    <a:pt x="7974" y="7123"/>
                  </a:lnTo>
                  <a:cubicBezTo>
                    <a:pt x="7892" y="7178"/>
                    <a:pt x="7809" y="7260"/>
                    <a:pt x="7699" y="7370"/>
                  </a:cubicBezTo>
                  <a:cubicBezTo>
                    <a:pt x="7743" y="7326"/>
                    <a:pt x="7875" y="7212"/>
                    <a:pt x="7997" y="7111"/>
                  </a:cubicBezTo>
                  <a:lnTo>
                    <a:pt x="7997" y="7111"/>
                  </a:lnTo>
                  <a:lnTo>
                    <a:pt x="7974" y="7123"/>
                  </a:lnTo>
                  <a:lnTo>
                    <a:pt x="7974" y="7123"/>
                  </a:lnTo>
                  <a:cubicBezTo>
                    <a:pt x="7986" y="7115"/>
                    <a:pt x="7998" y="7107"/>
                    <a:pt x="8009" y="7101"/>
                  </a:cubicBezTo>
                  <a:lnTo>
                    <a:pt x="8009" y="7101"/>
                  </a:lnTo>
                  <a:cubicBezTo>
                    <a:pt x="8005" y="7104"/>
                    <a:pt x="8001" y="7108"/>
                    <a:pt x="7997" y="7111"/>
                  </a:cubicBezTo>
                  <a:lnTo>
                    <a:pt x="7997" y="7111"/>
                  </a:lnTo>
                  <a:lnTo>
                    <a:pt x="8092" y="7064"/>
                  </a:lnTo>
                  <a:lnTo>
                    <a:pt x="8092" y="7064"/>
                  </a:lnTo>
                  <a:cubicBezTo>
                    <a:pt x="8139" y="7048"/>
                    <a:pt x="8190" y="7040"/>
                    <a:pt x="8249" y="7040"/>
                  </a:cubicBezTo>
                  <a:cubicBezTo>
                    <a:pt x="8579" y="6710"/>
                    <a:pt x="9019" y="6600"/>
                    <a:pt x="9349" y="6380"/>
                  </a:cubicBezTo>
                  <a:cubicBezTo>
                    <a:pt x="10119" y="5940"/>
                    <a:pt x="10779" y="5170"/>
                    <a:pt x="10999" y="4290"/>
                  </a:cubicBezTo>
                  <a:cubicBezTo>
                    <a:pt x="11439" y="2531"/>
                    <a:pt x="10449" y="551"/>
                    <a:pt x="8579" y="111"/>
                  </a:cubicBezTo>
                  <a:cubicBezTo>
                    <a:pt x="8286" y="37"/>
                    <a:pt x="7980" y="1"/>
                    <a:pt x="7675"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1708" name="Google Shape;1708;p39"/>
          <p:cNvGrpSpPr/>
          <p:nvPr/>
        </p:nvGrpSpPr>
        <p:grpSpPr>
          <a:xfrm rot="-5400000">
            <a:off x="6317089" y="155751"/>
            <a:ext cx="348972" cy="365652"/>
            <a:chOff x="8191126" y="4468511"/>
            <a:chExt cx="508299" cy="488173"/>
          </a:xfrm>
        </p:grpSpPr>
        <p:sp>
          <p:nvSpPr>
            <p:cNvPr id="1709" name="Google Shape;1709;p39"/>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0" name="Google Shape;1710;p39"/>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endParaRPr/>
            </a:p>
          </p:txBody>
        </p:sp>
        <p:sp>
          <p:nvSpPr>
            <p:cNvPr id="1711" name="Google Shape;1711;p39"/>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2" name="Google Shape;1712;p39"/>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713" name="Google Shape;1713;p39"/>
          <p:cNvGrpSpPr/>
          <p:nvPr/>
        </p:nvGrpSpPr>
        <p:grpSpPr>
          <a:xfrm rot="3031286">
            <a:off x="12783" y="4580679"/>
            <a:ext cx="620827" cy="254361"/>
            <a:chOff x="202075" y="1493875"/>
            <a:chExt cx="7071675" cy="2655725"/>
          </a:xfrm>
        </p:grpSpPr>
        <p:sp>
          <p:nvSpPr>
            <p:cNvPr id="1714" name="Google Shape;1714;p39"/>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5" name="Google Shape;1715;p39"/>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6" name="Google Shape;1716;p39"/>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7" name="Google Shape;1717;p39"/>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8" name="Google Shape;1718;p39"/>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9" name="Google Shape;1719;p39"/>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720" name="Google Shape;1720;p39"/>
          <p:cNvSpPr/>
          <p:nvPr/>
        </p:nvSpPr>
        <p:spPr>
          <a:xfrm>
            <a:off x="1955044" y="1932650"/>
            <a:ext cx="226430" cy="209627"/>
          </a:xfrm>
          <a:custGeom>
            <a:avLst/>
            <a:gdLst/>
            <a:ahLst/>
            <a:cxnLst/>
            <a:rect l="l" t="t" r="r" b="b"/>
            <a:pathLst>
              <a:path w="206349" h="208420" extrusionOk="0">
                <a:moveTo>
                  <a:pt x="74545" y="0"/>
                </a:moveTo>
                <a:cubicBezTo>
                  <a:pt x="66679" y="0"/>
                  <a:pt x="60277" y="6403"/>
                  <a:pt x="60277" y="14315"/>
                </a:cubicBezTo>
                <a:lnTo>
                  <a:pt x="60277" y="132215"/>
                </a:lnTo>
                <a:cubicBezTo>
                  <a:pt x="56034" y="130929"/>
                  <a:pt x="51498" y="130231"/>
                  <a:pt x="46811" y="130231"/>
                </a:cubicBezTo>
                <a:cubicBezTo>
                  <a:pt x="44829" y="130231"/>
                  <a:pt x="42820" y="130356"/>
                  <a:pt x="40794" y="130614"/>
                </a:cubicBezTo>
                <a:cubicBezTo>
                  <a:pt x="17059" y="133633"/>
                  <a:pt x="0" y="153390"/>
                  <a:pt x="2698" y="174747"/>
                </a:cubicBezTo>
                <a:cubicBezTo>
                  <a:pt x="5165" y="194317"/>
                  <a:pt x="23309" y="208419"/>
                  <a:pt x="44542" y="208419"/>
                </a:cubicBezTo>
                <a:cubicBezTo>
                  <a:pt x="46532" y="208419"/>
                  <a:pt x="48548" y="208295"/>
                  <a:pt x="50581" y="208041"/>
                </a:cubicBezTo>
                <a:cubicBezTo>
                  <a:pt x="73448" y="205160"/>
                  <a:pt x="88860" y="186821"/>
                  <a:pt x="88860" y="166195"/>
                </a:cubicBezTo>
                <a:lnTo>
                  <a:pt x="88860" y="28583"/>
                </a:lnTo>
                <a:lnTo>
                  <a:pt x="177765" y="28583"/>
                </a:lnTo>
                <a:lnTo>
                  <a:pt x="177765" y="112504"/>
                </a:lnTo>
                <a:cubicBezTo>
                  <a:pt x="173523" y="111218"/>
                  <a:pt x="168987" y="110520"/>
                  <a:pt x="164300" y="110520"/>
                </a:cubicBezTo>
                <a:cubicBezTo>
                  <a:pt x="162318" y="110520"/>
                  <a:pt x="160309" y="110645"/>
                  <a:pt x="158283" y="110903"/>
                </a:cubicBezTo>
                <a:cubicBezTo>
                  <a:pt x="134547" y="113922"/>
                  <a:pt x="117489" y="133678"/>
                  <a:pt x="120187" y="155036"/>
                </a:cubicBezTo>
                <a:cubicBezTo>
                  <a:pt x="122655" y="174568"/>
                  <a:pt x="140767" y="188707"/>
                  <a:pt x="162001" y="188707"/>
                </a:cubicBezTo>
                <a:cubicBezTo>
                  <a:pt x="163985" y="188707"/>
                  <a:pt x="165996" y="188584"/>
                  <a:pt x="168024" y="188330"/>
                </a:cubicBezTo>
                <a:cubicBezTo>
                  <a:pt x="190525" y="185494"/>
                  <a:pt x="206349" y="167658"/>
                  <a:pt x="206349" y="147536"/>
                </a:cubicBezTo>
                <a:lnTo>
                  <a:pt x="206349" y="14315"/>
                </a:lnTo>
                <a:cubicBezTo>
                  <a:pt x="206349" y="6403"/>
                  <a:pt x="199946" y="0"/>
                  <a:pt x="19208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53" name="Text Box 16"/>
          <p:cNvSpPr txBox="1">
            <a:spLocks noChangeArrowheads="1"/>
          </p:cNvSpPr>
          <p:nvPr/>
        </p:nvSpPr>
        <p:spPr bwMode="auto">
          <a:xfrm>
            <a:off x="882083" y="920314"/>
            <a:ext cx="545619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2400" b="1">
                <a:solidFill>
                  <a:srgbClr val="0B19C8"/>
                </a:solidFill>
                <a:cs typeface="Times New Roman" panose="02020603050405020304" pitchFamily="18" charset="0"/>
              </a:rPr>
              <a:t>Chia làm </a:t>
            </a:r>
            <a:r>
              <a:rPr lang="en-US" altLang="vi-VN" sz="2400" b="1">
                <a:solidFill>
                  <a:srgbClr val="0B19C8"/>
                </a:solidFill>
              </a:rPr>
              <a:t>4 đoạn:</a:t>
            </a:r>
          </a:p>
          <a:p>
            <a:pPr eaLnBrk="1" hangingPunct="1">
              <a:spcBef>
                <a:spcPct val="50000"/>
              </a:spcBef>
            </a:pPr>
            <a:r>
              <a:rPr lang="en-US" altLang="vi-VN" sz="2400" b="1">
                <a:solidFill>
                  <a:srgbClr val="0B19C8"/>
                </a:solidFill>
              </a:rPr>
              <a:t>+ Đoạn 1: Từ đầu đến </a:t>
            </a:r>
            <a:r>
              <a:rPr lang="en-US" altLang="vi-VN" sz="2400" b="1" i="1">
                <a:solidFill>
                  <a:srgbClr val="0B19C8"/>
                </a:solidFill>
              </a:rPr>
              <a:t>khách quý</a:t>
            </a:r>
            <a:r>
              <a:rPr lang="en-US" altLang="vi-VN" sz="2400" b="1">
                <a:solidFill>
                  <a:srgbClr val="0B19C8"/>
                </a:solidFill>
              </a:rPr>
              <a:t>.</a:t>
            </a:r>
          </a:p>
          <a:p>
            <a:pPr eaLnBrk="1" hangingPunct="1">
              <a:spcBef>
                <a:spcPct val="50000"/>
              </a:spcBef>
            </a:pPr>
            <a:r>
              <a:rPr lang="en-US" altLang="vi-VN" sz="2400" b="1">
                <a:solidFill>
                  <a:srgbClr val="0B19C8"/>
                </a:solidFill>
              </a:rPr>
              <a:t>+ Đoạn 2: </a:t>
            </a:r>
            <a:r>
              <a:rPr lang="en-US" altLang="vi-VN" sz="2400" b="1" i="1">
                <a:solidFill>
                  <a:srgbClr val="0B19C8"/>
                </a:solidFill>
              </a:rPr>
              <a:t>Y Hoa đến bên</a:t>
            </a:r>
            <a:r>
              <a:rPr lang="en-US" altLang="vi-VN" sz="2400" b="1">
                <a:solidFill>
                  <a:srgbClr val="0B19C8"/>
                </a:solidFill>
              </a:rPr>
              <a:t> đến </a:t>
            </a:r>
            <a:r>
              <a:rPr lang="en-US" altLang="vi-VN" sz="2400" b="1" i="1">
                <a:solidFill>
                  <a:srgbClr val="0B19C8"/>
                </a:solidFill>
              </a:rPr>
              <a:t>nhát dao</a:t>
            </a:r>
            <a:r>
              <a:rPr lang="en-US" altLang="vi-VN" sz="2400" b="1">
                <a:solidFill>
                  <a:srgbClr val="0B19C8"/>
                </a:solidFill>
              </a:rPr>
              <a:t>.</a:t>
            </a:r>
          </a:p>
          <a:p>
            <a:pPr eaLnBrk="1" hangingPunct="1">
              <a:spcBef>
                <a:spcPct val="50000"/>
              </a:spcBef>
            </a:pPr>
            <a:r>
              <a:rPr lang="en-US" altLang="vi-VN" sz="2400" b="1">
                <a:solidFill>
                  <a:srgbClr val="0B19C8"/>
                </a:solidFill>
              </a:rPr>
              <a:t>+ Đoạn 3: </a:t>
            </a:r>
            <a:r>
              <a:rPr lang="en-US" altLang="vi-VN" sz="2400" b="1" i="1">
                <a:solidFill>
                  <a:srgbClr val="0B19C8"/>
                </a:solidFill>
              </a:rPr>
              <a:t>Già Rok </a:t>
            </a:r>
            <a:r>
              <a:rPr lang="en-US" altLang="vi-VN" sz="2400" b="1">
                <a:solidFill>
                  <a:srgbClr val="0B19C8"/>
                </a:solidFill>
              </a:rPr>
              <a:t>đến </a:t>
            </a:r>
            <a:r>
              <a:rPr lang="en-US" altLang="vi-VN" sz="2400" b="1" i="1">
                <a:solidFill>
                  <a:srgbClr val="0B19C8"/>
                </a:solidFill>
              </a:rPr>
              <a:t>xem cái chữ nào.</a:t>
            </a:r>
          </a:p>
          <a:p>
            <a:pPr eaLnBrk="1" hangingPunct="1">
              <a:spcBef>
                <a:spcPct val="50000"/>
              </a:spcBef>
            </a:pPr>
            <a:r>
              <a:rPr lang="en-US" altLang="vi-VN" sz="2400" b="1">
                <a:solidFill>
                  <a:srgbClr val="0B19C8"/>
                </a:solidFill>
              </a:rPr>
              <a:t>+ Đoạn 4: Phần còn lại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animEffect transition="in" filter="diamond(in)">
                                      <p:cBhvr>
                                        <p:cTn id="7" dur="500"/>
                                        <p:tgtEl>
                                          <p:spTgt spid="1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53">
                                            <p:txEl>
                                              <p:pRg st="1" end="1"/>
                                            </p:txEl>
                                          </p:spTgt>
                                        </p:tgtEl>
                                        <p:attrNameLst>
                                          <p:attrName>style.visibility</p:attrName>
                                        </p:attrNameLst>
                                      </p:cBhvr>
                                      <p:to>
                                        <p:strVal val="visible"/>
                                      </p:to>
                                    </p:set>
                                    <p:animEffect transition="in" filter="diamond(in)">
                                      <p:cBhvr>
                                        <p:cTn id="12" dur="500"/>
                                        <p:tgtEl>
                                          <p:spTgt spid="1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153">
                                            <p:txEl>
                                              <p:pRg st="2" end="2"/>
                                            </p:txEl>
                                          </p:spTgt>
                                        </p:tgtEl>
                                        <p:attrNameLst>
                                          <p:attrName>style.visibility</p:attrName>
                                        </p:attrNameLst>
                                      </p:cBhvr>
                                      <p:to>
                                        <p:strVal val="visible"/>
                                      </p:to>
                                    </p:set>
                                    <p:anim calcmode="lin" valueType="num">
                                      <p:cBhvr>
                                        <p:cTn id="17" dur="1000" fill="hold"/>
                                        <p:tgtEl>
                                          <p:spTgt spid="15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15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15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153">
                                            <p:txEl>
                                              <p:pRg st="3" end="3"/>
                                            </p:txEl>
                                          </p:spTgt>
                                        </p:tgtEl>
                                        <p:attrNameLst>
                                          <p:attrName>style.visibility</p:attrName>
                                        </p:attrNameLst>
                                      </p:cBhvr>
                                      <p:to>
                                        <p:strVal val="visible"/>
                                      </p:to>
                                    </p:set>
                                    <p:anim calcmode="lin" valueType="num">
                                      <p:cBhvr>
                                        <p:cTn id="24" dur="1000" fill="hold"/>
                                        <p:tgtEl>
                                          <p:spTgt spid="153">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153">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15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53">
                                            <p:txEl>
                                              <p:pRg st="4" end="4"/>
                                            </p:txEl>
                                          </p:spTgt>
                                        </p:tgtEl>
                                        <p:attrNameLst>
                                          <p:attrName>style.visibility</p:attrName>
                                        </p:attrNameLst>
                                      </p:cBhvr>
                                      <p:to>
                                        <p:strVal val="visible"/>
                                      </p:to>
                                    </p:set>
                                    <p:anim calcmode="lin" valueType="num">
                                      <p:cBhvr>
                                        <p:cTn id="31" dur="500" fill="hold"/>
                                        <p:tgtEl>
                                          <p:spTgt spid="15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5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15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sp>
        <p:nvSpPr>
          <p:cNvPr id="1450" name="Google Shape;1450;p38"/>
          <p:cNvSpPr/>
          <p:nvPr/>
        </p:nvSpPr>
        <p:spPr>
          <a:xfrm>
            <a:off x="218830" y="312057"/>
            <a:ext cx="6441479" cy="4532344"/>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solidFill>
                <a:srgbClr val="C00000"/>
              </a:solidFill>
            </a:endParaRPr>
          </a:p>
        </p:txBody>
      </p:sp>
      <p:grpSp>
        <p:nvGrpSpPr>
          <p:cNvPr id="1455" name="Google Shape;1455;p38"/>
          <p:cNvGrpSpPr/>
          <p:nvPr/>
        </p:nvGrpSpPr>
        <p:grpSpPr>
          <a:xfrm rot="1247395">
            <a:off x="5834253" y="3301516"/>
            <a:ext cx="876005" cy="1623900"/>
            <a:chOff x="541194" y="553785"/>
            <a:chExt cx="1849552" cy="4035931"/>
          </a:xfrm>
        </p:grpSpPr>
        <p:grpSp>
          <p:nvGrpSpPr>
            <p:cNvPr id="1456" name="Google Shape;1456;p38"/>
            <p:cNvGrpSpPr/>
            <p:nvPr/>
          </p:nvGrpSpPr>
          <p:grpSpPr>
            <a:xfrm>
              <a:off x="541194" y="553785"/>
              <a:ext cx="1849552" cy="4035931"/>
              <a:chOff x="2618750" y="356575"/>
              <a:chExt cx="2209475" cy="4821325"/>
            </a:xfrm>
          </p:grpSpPr>
          <p:sp>
            <p:nvSpPr>
              <p:cNvPr id="1457" name="Google Shape;1457;p38"/>
              <p:cNvSpPr/>
              <p:nvPr/>
            </p:nvSpPr>
            <p:spPr>
              <a:xfrm>
                <a:off x="3504425" y="1351300"/>
                <a:ext cx="372325" cy="270800"/>
              </a:xfrm>
              <a:custGeom>
                <a:avLst/>
                <a:gdLst/>
                <a:ahLst/>
                <a:cxnLst/>
                <a:rect l="l" t="t" r="r" b="b"/>
                <a:pathLst>
                  <a:path w="14893" h="10832" fill="none" extrusionOk="0">
                    <a:moveTo>
                      <a:pt x="3686" y="10832"/>
                    </a:moveTo>
                    <a:cubicBezTo>
                      <a:pt x="3686" y="10832"/>
                      <a:pt x="0" y="1204"/>
                      <a:pt x="7597" y="602"/>
                    </a:cubicBezTo>
                    <a:cubicBezTo>
                      <a:pt x="14893" y="0"/>
                      <a:pt x="14216" y="8049"/>
                      <a:pt x="13012" y="9778"/>
                    </a:cubicBezTo>
                  </a:path>
                </a:pathLst>
              </a:custGeom>
              <a:noFill/>
              <a:ln w="47000" cap="rnd" cmpd="sng">
                <a:solidFill>
                  <a:schemeClr val="accent3"/>
                </a:solidFill>
                <a:prstDash val="solid"/>
                <a:miter lim="75214"/>
                <a:headEnd type="none" w="sm" len="sm"/>
                <a:tailEnd type="none" w="sm" len="sm"/>
              </a:ln>
            </p:spPr>
            <p:txBody>
              <a:bodyPr spcFirstLastPara="1" wrap="square" lIns="91425" tIns="91425" rIns="91425" bIns="91425" anchor="ctr" anchorCtr="0">
                <a:noAutofit/>
              </a:bodyPr>
              <a:lstStyle/>
              <a:p>
                <a:endParaRPr>
                  <a:solidFill>
                    <a:srgbClr val="C00000"/>
                  </a:solidFill>
                </a:endParaRPr>
              </a:p>
            </p:txBody>
          </p:sp>
          <p:sp>
            <p:nvSpPr>
              <p:cNvPr id="1458" name="Google Shape;1458;p38"/>
              <p:cNvSpPr/>
              <p:nvPr/>
            </p:nvSpPr>
            <p:spPr>
              <a:xfrm>
                <a:off x="2618750" y="1441550"/>
                <a:ext cx="2209475" cy="3736350"/>
              </a:xfrm>
              <a:custGeom>
                <a:avLst/>
                <a:gdLst/>
                <a:ahLst/>
                <a:cxnLst/>
                <a:rect l="l" t="t" r="r" b="b"/>
                <a:pathLst>
                  <a:path w="88379" h="149454" extrusionOk="0">
                    <a:moveTo>
                      <a:pt x="44954" y="13622"/>
                    </a:moveTo>
                    <a:cubicBezTo>
                      <a:pt x="48072" y="13622"/>
                      <a:pt x="51047" y="16046"/>
                      <a:pt x="50997" y="19707"/>
                    </a:cubicBezTo>
                    <a:cubicBezTo>
                      <a:pt x="50997" y="23017"/>
                      <a:pt x="48364" y="25724"/>
                      <a:pt x="44979" y="25724"/>
                    </a:cubicBezTo>
                    <a:cubicBezTo>
                      <a:pt x="39639" y="25724"/>
                      <a:pt x="36931" y="19181"/>
                      <a:pt x="40692" y="15420"/>
                    </a:cubicBezTo>
                    <a:cubicBezTo>
                      <a:pt x="41934" y="14178"/>
                      <a:pt x="43461" y="13622"/>
                      <a:pt x="44954" y="13622"/>
                    </a:cubicBezTo>
                    <a:close/>
                    <a:moveTo>
                      <a:pt x="24145" y="1"/>
                    </a:moveTo>
                    <a:lnTo>
                      <a:pt x="1" y="23318"/>
                    </a:lnTo>
                    <a:lnTo>
                      <a:pt x="1" y="149454"/>
                    </a:lnTo>
                    <a:lnTo>
                      <a:pt x="88378" y="149454"/>
                    </a:lnTo>
                    <a:lnTo>
                      <a:pt x="88378" y="23318"/>
                    </a:lnTo>
                    <a:lnTo>
                      <a:pt x="67995" y="1"/>
                    </a:lnTo>
                    <a:close/>
                  </a:path>
                </a:pathLst>
              </a:custGeom>
              <a:solidFill>
                <a:schemeClr val="accent1"/>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solidFill>
                    <a:srgbClr val="C00000"/>
                  </a:solidFill>
                </a:endParaRPr>
              </a:p>
            </p:txBody>
          </p:sp>
          <p:sp>
            <p:nvSpPr>
              <p:cNvPr id="1459" name="Google Shape;1459;p38"/>
              <p:cNvSpPr/>
              <p:nvPr/>
            </p:nvSpPr>
            <p:spPr>
              <a:xfrm>
                <a:off x="2634598" y="4508400"/>
                <a:ext cx="252000" cy="206925"/>
              </a:xfrm>
              <a:custGeom>
                <a:avLst/>
                <a:gdLst/>
                <a:ahLst/>
                <a:cxnLst/>
                <a:rect l="l" t="t" r="r" b="b"/>
                <a:pathLst>
                  <a:path w="10080" h="8277" extrusionOk="0">
                    <a:moveTo>
                      <a:pt x="7051" y="0"/>
                    </a:moveTo>
                    <a:cubicBezTo>
                      <a:pt x="7008" y="0"/>
                      <a:pt x="6964" y="1"/>
                      <a:pt x="6921" y="3"/>
                    </a:cubicBezTo>
                    <a:cubicBezTo>
                      <a:pt x="6244" y="3"/>
                      <a:pt x="5567" y="229"/>
                      <a:pt x="5040" y="680"/>
                    </a:cubicBezTo>
                    <a:cubicBezTo>
                      <a:pt x="4514" y="229"/>
                      <a:pt x="3837" y="3"/>
                      <a:pt x="3160" y="3"/>
                    </a:cubicBezTo>
                    <a:cubicBezTo>
                      <a:pt x="1430" y="3"/>
                      <a:pt x="1" y="1357"/>
                      <a:pt x="1" y="3087"/>
                    </a:cubicBezTo>
                    <a:cubicBezTo>
                      <a:pt x="1" y="4366"/>
                      <a:pt x="828" y="5494"/>
                      <a:pt x="2107" y="6622"/>
                    </a:cubicBezTo>
                    <a:cubicBezTo>
                      <a:pt x="3010" y="7224"/>
                      <a:pt x="3987" y="7825"/>
                      <a:pt x="5040" y="8277"/>
                    </a:cubicBezTo>
                    <a:cubicBezTo>
                      <a:pt x="6093" y="7825"/>
                      <a:pt x="7071" y="7224"/>
                      <a:pt x="7974" y="6622"/>
                    </a:cubicBezTo>
                    <a:cubicBezTo>
                      <a:pt x="9328" y="5494"/>
                      <a:pt x="10080" y="4366"/>
                      <a:pt x="10080" y="3087"/>
                    </a:cubicBezTo>
                    <a:cubicBezTo>
                      <a:pt x="10080" y="1401"/>
                      <a:pt x="8722" y="0"/>
                      <a:pt x="7051"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0" name="Google Shape;1460;p38"/>
              <p:cNvSpPr/>
              <p:nvPr/>
            </p:nvSpPr>
            <p:spPr>
              <a:xfrm>
                <a:off x="2634598" y="3797600"/>
                <a:ext cx="252000" cy="205075"/>
              </a:xfrm>
              <a:custGeom>
                <a:avLst/>
                <a:gdLst/>
                <a:ahLst/>
                <a:cxnLst/>
                <a:rect l="l" t="t" r="r" b="b"/>
                <a:pathLst>
                  <a:path w="10080" h="8203" extrusionOk="0">
                    <a:moveTo>
                      <a:pt x="7051" y="1"/>
                    </a:moveTo>
                    <a:cubicBezTo>
                      <a:pt x="7008" y="1"/>
                      <a:pt x="6964" y="2"/>
                      <a:pt x="6921" y="4"/>
                    </a:cubicBezTo>
                    <a:cubicBezTo>
                      <a:pt x="6244" y="4"/>
                      <a:pt x="5567" y="229"/>
                      <a:pt x="5040" y="681"/>
                    </a:cubicBezTo>
                    <a:cubicBezTo>
                      <a:pt x="4514" y="229"/>
                      <a:pt x="3837" y="4"/>
                      <a:pt x="3160" y="4"/>
                    </a:cubicBezTo>
                    <a:cubicBezTo>
                      <a:pt x="1430" y="4"/>
                      <a:pt x="1" y="1358"/>
                      <a:pt x="1" y="3088"/>
                    </a:cubicBezTo>
                    <a:cubicBezTo>
                      <a:pt x="1" y="4366"/>
                      <a:pt x="828" y="5494"/>
                      <a:pt x="2107" y="6547"/>
                    </a:cubicBezTo>
                    <a:cubicBezTo>
                      <a:pt x="3010" y="7224"/>
                      <a:pt x="3987" y="7751"/>
                      <a:pt x="5040" y="8202"/>
                    </a:cubicBezTo>
                    <a:cubicBezTo>
                      <a:pt x="6093" y="7751"/>
                      <a:pt x="7071" y="7224"/>
                      <a:pt x="7974" y="6547"/>
                    </a:cubicBezTo>
                    <a:cubicBezTo>
                      <a:pt x="9328" y="5494"/>
                      <a:pt x="10080" y="4366"/>
                      <a:pt x="10080" y="3088"/>
                    </a:cubicBezTo>
                    <a:cubicBezTo>
                      <a:pt x="10080" y="1401"/>
                      <a:pt x="8722" y="1"/>
                      <a:pt x="7051"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1" name="Google Shape;1461;p38"/>
              <p:cNvSpPr/>
              <p:nvPr/>
            </p:nvSpPr>
            <p:spPr>
              <a:xfrm>
                <a:off x="2634598" y="3084600"/>
                <a:ext cx="252000" cy="205400"/>
              </a:xfrm>
              <a:custGeom>
                <a:avLst/>
                <a:gdLst/>
                <a:ahLst/>
                <a:cxnLst/>
                <a:rect l="l" t="t" r="r" b="b"/>
                <a:pathLst>
                  <a:path w="10080" h="8216" extrusionOk="0">
                    <a:moveTo>
                      <a:pt x="3125" y="0"/>
                    </a:moveTo>
                    <a:cubicBezTo>
                      <a:pt x="1518" y="0"/>
                      <a:pt x="1" y="1285"/>
                      <a:pt x="1" y="3101"/>
                    </a:cubicBezTo>
                    <a:cubicBezTo>
                      <a:pt x="1" y="4380"/>
                      <a:pt x="753" y="5508"/>
                      <a:pt x="2107" y="6561"/>
                    </a:cubicBezTo>
                    <a:cubicBezTo>
                      <a:pt x="3010" y="7238"/>
                      <a:pt x="3987" y="7764"/>
                      <a:pt x="5040" y="8216"/>
                    </a:cubicBezTo>
                    <a:cubicBezTo>
                      <a:pt x="6093" y="7764"/>
                      <a:pt x="7071" y="7238"/>
                      <a:pt x="7974" y="6561"/>
                    </a:cubicBezTo>
                    <a:cubicBezTo>
                      <a:pt x="9252" y="5508"/>
                      <a:pt x="10080" y="4380"/>
                      <a:pt x="10080" y="3101"/>
                    </a:cubicBezTo>
                    <a:cubicBezTo>
                      <a:pt x="10080" y="1415"/>
                      <a:pt x="8722" y="14"/>
                      <a:pt x="7051" y="14"/>
                    </a:cubicBezTo>
                    <a:cubicBezTo>
                      <a:pt x="7008" y="14"/>
                      <a:pt x="6964" y="15"/>
                      <a:pt x="6921" y="17"/>
                    </a:cubicBezTo>
                    <a:cubicBezTo>
                      <a:pt x="6244" y="17"/>
                      <a:pt x="5567" y="243"/>
                      <a:pt x="5040" y="694"/>
                    </a:cubicBezTo>
                    <a:cubicBezTo>
                      <a:pt x="4452" y="214"/>
                      <a:pt x="3781" y="0"/>
                      <a:pt x="3125"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2" name="Google Shape;1462;p38"/>
              <p:cNvSpPr/>
              <p:nvPr/>
            </p:nvSpPr>
            <p:spPr>
              <a:xfrm>
                <a:off x="2634598" y="2371925"/>
                <a:ext cx="252000" cy="207300"/>
              </a:xfrm>
              <a:custGeom>
                <a:avLst/>
                <a:gdLst/>
                <a:ahLst/>
                <a:cxnLst/>
                <a:rect l="l" t="t" r="r" b="b"/>
                <a:pathLst>
                  <a:path w="10080" h="8292" extrusionOk="0">
                    <a:moveTo>
                      <a:pt x="3125" y="0"/>
                    </a:moveTo>
                    <a:cubicBezTo>
                      <a:pt x="1518" y="0"/>
                      <a:pt x="1" y="1285"/>
                      <a:pt x="1" y="3101"/>
                    </a:cubicBezTo>
                    <a:cubicBezTo>
                      <a:pt x="1" y="4380"/>
                      <a:pt x="753" y="5508"/>
                      <a:pt x="2107" y="6636"/>
                    </a:cubicBezTo>
                    <a:cubicBezTo>
                      <a:pt x="3010" y="7238"/>
                      <a:pt x="3987" y="7840"/>
                      <a:pt x="5040" y="8291"/>
                    </a:cubicBezTo>
                    <a:cubicBezTo>
                      <a:pt x="6093" y="7840"/>
                      <a:pt x="7071" y="7238"/>
                      <a:pt x="7974" y="6636"/>
                    </a:cubicBezTo>
                    <a:cubicBezTo>
                      <a:pt x="9252" y="5508"/>
                      <a:pt x="10080" y="4380"/>
                      <a:pt x="10080" y="3101"/>
                    </a:cubicBezTo>
                    <a:cubicBezTo>
                      <a:pt x="10080" y="1371"/>
                      <a:pt x="8651" y="17"/>
                      <a:pt x="6921" y="17"/>
                    </a:cubicBezTo>
                    <a:cubicBezTo>
                      <a:pt x="6244" y="17"/>
                      <a:pt x="5567" y="243"/>
                      <a:pt x="5040" y="694"/>
                    </a:cubicBezTo>
                    <a:cubicBezTo>
                      <a:pt x="4452" y="215"/>
                      <a:pt x="3781" y="0"/>
                      <a:pt x="3125"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3" name="Google Shape;1463;p38"/>
              <p:cNvSpPr/>
              <p:nvPr/>
            </p:nvSpPr>
            <p:spPr>
              <a:xfrm>
                <a:off x="2997250" y="4788650"/>
                <a:ext cx="251450" cy="206850"/>
              </a:xfrm>
              <a:custGeom>
                <a:avLst/>
                <a:gdLst/>
                <a:ahLst/>
                <a:cxnLst/>
                <a:rect l="l" t="t" r="r" b="b"/>
                <a:pathLst>
                  <a:path w="10058" h="8274" extrusionOk="0">
                    <a:moveTo>
                      <a:pt x="6899" y="0"/>
                    </a:moveTo>
                    <a:cubicBezTo>
                      <a:pt x="6222" y="0"/>
                      <a:pt x="5620" y="301"/>
                      <a:pt x="5019" y="677"/>
                    </a:cubicBezTo>
                    <a:cubicBezTo>
                      <a:pt x="4457" y="223"/>
                      <a:pt x="3802" y="18"/>
                      <a:pt x="3156" y="18"/>
                    </a:cubicBezTo>
                    <a:cubicBezTo>
                      <a:pt x="1552" y="18"/>
                      <a:pt x="1" y="1283"/>
                      <a:pt x="54" y="3159"/>
                    </a:cubicBezTo>
                    <a:cubicBezTo>
                      <a:pt x="54" y="4363"/>
                      <a:pt x="806" y="5491"/>
                      <a:pt x="2085" y="6619"/>
                    </a:cubicBezTo>
                    <a:cubicBezTo>
                      <a:pt x="3063" y="7296"/>
                      <a:pt x="4041" y="7823"/>
                      <a:pt x="5019" y="8274"/>
                    </a:cubicBezTo>
                    <a:cubicBezTo>
                      <a:pt x="6072" y="7823"/>
                      <a:pt x="7049" y="7296"/>
                      <a:pt x="7952" y="6694"/>
                    </a:cubicBezTo>
                    <a:cubicBezTo>
                      <a:pt x="9306" y="5566"/>
                      <a:pt x="10058" y="4438"/>
                      <a:pt x="10058" y="3159"/>
                    </a:cubicBezTo>
                    <a:cubicBezTo>
                      <a:pt x="10058" y="1429"/>
                      <a:pt x="8704" y="0"/>
                      <a:pt x="6899"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4" name="Google Shape;1464;p38"/>
              <p:cNvSpPr/>
              <p:nvPr/>
            </p:nvSpPr>
            <p:spPr>
              <a:xfrm>
                <a:off x="2997250" y="4075975"/>
                <a:ext cx="251450" cy="206875"/>
              </a:xfrm>
              <a:custGeom>
                <a:avLst/>
                <a:gdLst/>
                <a:ahLst/>
                <a:cxnLst/>
                <a:rect l="l" t="t" r="r" b="b"/>
                <a:pathLst>
                  <a:path w="10058" h="8275" extrusionOk="0">
                    <a:moveTo>
                      <a:pt x="6899" y="1"/>
                    </a:moveTo>
                    <a:cubicBezTo>
                      <a:pt x="6222" y="1"/>
                      <a:pt x="5620" y="301"/>
                      <a:pt x="5019" y="678"/>
                    </a:cubicBezTo>
                    <a:cubicBezTo>
                      <a:pt x="4435" y="224"/>
                      <a:pt x="3771" y="18"/>
                      <a:pt x="3123" y="18"/>
                    </a:cubicBezTo>
                    <a:cubicBezTo>
                      <a:pt x="1514" y="18"/>
                      <a:pt x="1" y="1283"/>
                      <a:pt x="54" y="3160"/>
                    </a:cubicBezTo>
                    <a:cubicBezTo>
                      <a:pt x="54" y="4438"/>
                      <a:pt x="806" y="5566"/>
                      <a:pt x="2085" y="6620"/>
                    </a:cubicBezTo>
                    <a:cubicBezTo>
                      <a:pt x="3063" y="7296"/>
                      <a:pt x="4041" y="7823"/>
                      <a:pt x="5019" y="8274"/>
                    </a:cubicBezTo>
                    <a:cubicBezTo>
                      <a:pt x="6072" y="7823"/>
                      <a:pt x="7049" y="7296"/>
                      <a:pt x="7952" y="6620"/>
                    </a:cubicBezTo>
                    <a:cubicBezTo>
                      <a:pt x="9306" y="5566"/>
                      <a:pt x="10058" y="4438"/>
                      <a:pt x="10058" y="3160"/>
                    </a:cubicBezTo>
                    <a:cubicBezTo>
                      <a:pt x="10058" y="1430"/>
                      <a:pt x="8629" y="1"/>
                      <a:pt x="6899" y="1"/>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65" name="Google Shape;1465;p38"/>
              <p:cNvSpPr/>
              <p:nvPr/>
            </p:nvSpPr>
            <p:spPr>
              <a:xfrm>
                <a:off x="2998600" y="3364425"/>
                <a:ext cx="250100" cy="205750"/>
              </a:xfrm>
              <a:custGeom>
                <a:avLst/>
                <a:gdLst/>
                <a:ahLst/>
                <a:cxnLst/>
                <a:rect l="l" t="t" r="r" b="b"/>
                <a:pathLst>
                  <a:path w="10004" h="8230" extrusionOk="0">
                    <a:moveTo>
                      <a:pt x="3032" y="0"/>
                    </a:moveTo>
                    <a:cubicBezTo>
                      <a:pt x="1459" y="0"/>
                      <a:pt x="0" y="1258"/>
                      <a:pt x="0" y="3115"/>
                    </a:cubicBezTo>
                    <a:cubicBezTo>
                      <a:pt x="0" y="4394"/>
                      <a:pt x="752" y="5522"/>
                      <a:pt x="2031" y="6575"/>
                    </a:cubicBezTo>
                    <a:cubicBezTo>
                      <a:pt x="3009" y="7252"/>
                      <a:pt x="3987" y="7778"/>
                      <a:pt x="4965" y="8230"/>
                    </a:cubicBezTo>
                    <a:cubicBezTo>
                      <a:pt x="6018" y="7778"/>
                      <a:pt x="6995" y="7252"/>
                      <a:pt x="7898" y="6575"/>
                    </a:cubicBezTo>
                    <a:cubicBezTo>
                      <a:pt x="9252" y="5522"/>
                      <a:pt x="10004" y="4394"/>
                      <a:pt x="10004" y="3115"/>
                    </a:cubicBezTo>
                    <a:cubicBezTo>
                      <a:pt x="10004" y="1429"/>
                      <a:pt x="8646" y="28"/>
                      <a:pt x="6975" y="28"/>
                    </a:cubicBezTo>
                    <a:cubicBezTo>
                      <a:pt x="6932" y="28"/>
                      <a:pt x="6889" y="29"/>
                      <a:pt x="6845" y="31"/>
                    </a:cubicBezTo>
                    <a:cubicBezTo>
                      <a:pt x="6168" y="31"/>
                      <a:pt x="5566" y="257"/>
                      <a:pt x="4965" y="708"/>
                    </a:cubicBezTo>
                    <a:cubicBezTo>
                      <a:pt x="4366" y="220"/>
                      <a:pt x="3689" y="0"/>
                      <a:pt x="3032"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66" name="Google Shape;1466;p38"/>
              <p:cNvSpPr/>
              <p:nvPr/>
            </p:nvSpPr>
            <p:spPr>
              <a:xfrm>
                <a:off x="2998600" y="2651100"/>
                <a:ext cx="250100" cy="206400"/>
              </a:xfrm>
              <a:custGeom>
                <a:avLst/>
                <a:gdLst/>
                <a:ahLst/>
                <a:cxnLst/>
                <a:rect l="l" t="t" r="r" b="b"/>
                <a:pathLst>
                  <a:path w="10004" h="8256" extrusionOk="0">
                    <a:moveTo>
                      <a:pt x="3082" y="0"/>
                    </a:moveTo>
                    <a:cubicBezTo>
                      <a:pt x="1491" y="0"/>
                      <a:pt x="0" y="1265"/>
                      <a:pt x="0" y="3141"/>
                    </a:cubicBezTo>
                    <a:cubicBezTo>
                      <a:pt x="0" y="4420"/>
                      <a:pt x="752" y="5548"/>
                      <a:pt x="2031" y="6601"/>
                    </a:cubicBezTo>
                    <a:cubicBezTo>
                      <a:pt x="3009" y="7278"/>
                      <a:pt x="3987" y="7805"/>
                      <a:pt x="4965" y="8256"/>
                    </a:cubicBezTo>
                    <a:cubicBezTo>
                      <a:pt x="6018" y="7805"/>
                      <a:pt x="6995" y="7278"/>
                      <a:pt x="7898" y="6601"/>
                    </a:cubicBezTo>
                    <a:cubicBezTo>
                      <a:pt x="9252" y="5473"/>
                      <a:pt x="10004" y="4420"/>
                      <a:pt x="10004" y="3141"/>
                    </a:cubicBezTo>
                    <a:cubicBezTo>
                      <a:pt x="10004" y="1455"/>
                      <a:pt x="8646" y="55"/>
                      <a:pt x="6975" y="55"/>
                    </a:cubicBezTo>
                    <a:cubicBezTo>
                      <a:pt x="6932" y="55"/>
                      <a:pt x="6889" y="56"/>
                      <a:pt x="6845" y="58"/>
                    </a:cubicBezTo>
                    <a:cubicBezTo>
                      <a:pt x="6168" y="58"/>
                      <a:pt x="5566" y="283"/>
                      <a:pt x="4965" y="659"/>
                    </a:cubicBezTo>
                    <a:cubicBezTo>
                      <a:pt x="4381" y="206"/>
                      <a:pt x="3723" y="0"/>
                      <a:pt x="3082"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67" name="Google Shape;1467;p38"/>
              <p:cNvSpPr/>
              <p:nvPr/>
            </p:nvSpPr>
            <p:spPr>
              <a:xfrm>
                <a:off x="2998600" y="1939850"/>
                <a:ext cx="250100" cy="205000"/>
              </a:xfrm>
              <a:custGeom>
                <a:avLst/>
                <a:gdLst/>
                <a:ahLst/>
                <a:cxnLst/>
                <a:rect l="l" t="t" r="r" b="b"/>
                <a:pathLst>
                  <a:path w="10004" h="8200" extrusionOk="0">
                    <a:moveTo>
                      <a:pt x="3084" y="1"/>
                    </a:moveTo>
                    <a:cubicBezTo>
                      <a:pt x="1354" y="1"/>
                      <a:pt x="0" y="1355"/>
                      <a:pt x="0" y="3085"/>
                    </a:cubicBezTo>
                    <a:cubicBezTo>
                      <a:pt x="0" y="4363"/>
                      <a:pt x="752" y="5492"/>
                      <a:pt x="2031" y="6545"/>
                    </a:cubicBezTo>
                    <a:cubicBezTo>
                      <a:pt x="3009" y="7222"/>
                      <a:pt x="3987" y="7823"/>
                      <a:pt x="5040" y="8199"/>
                    </a:cubicBezTo>
                    <a:cubicBezTo>
                      <a:pt x="6018" y="7823"/>
                      <a:pt x="6995" y="7222"/>
                      <a:pt x="7973" y="6545"/>
                    </a:cubicBezTo>
                    <a:cubicBezTo>
                      <a:pt x="9252" y="5492"/>
                      <a:pt x="10004" y="4363"/>
                      <a:pt x="10004" y="3085"/>
                    </a:cubicBezTo>
                    <a:cubicBezTo>
                      <a:pt x="10004" y="1355"/>
                      <a:pt x="8575" y="1"/>
                      <a:pt x="6845" y="1"/>
                    </a:cubicBezTo>
                    <a:cubicBezTo>
                      <a:pt x="6168" y="1"/>
                      <a:pt x="5566" y="227"/>
                      <a:pt x="4965" y="678"/>
                    </a:cubicBezTo>
                    <a:cubicBezTo>
                      <a:pt x="4438" y="227"/>
                      <a:pt x="3761" y="1"/>
                      <a:pt x="3084"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8" name="Google Shape;1468;p38"/>
              <p:cNvSpPr/>
              <p:nvPr/>
            </p:nvSpPr>
            <p:spPr>
              <a:xfrm>
                <a:off x="3404750" y="4508050"/>
                <a:ext cx="252000" cy="207275"/>
              </a:xfrm>
              <a:custGeom>
                <a:avLst/>
                <a:gdLst/>
                <a:ahLst/>
                <a:cxnLst/>
                <a:rect l="l" t="t" r="r" b="b"/>
                <a:pathLst>
                  <a:path w="10080" h="8291" extrusionOk="0">
                    <a:moveTo>
                      <a:pt x="3124" y="0"/>
                    </a:moveTo>
                    <a:cubicBezTo>
                      <a:pt x="1518" y="0"/>
                      <a:pt x="1" y="1285"/>
                      <a:pt x="1" y="3101"/>
                    </a:cubicBezTo>
                    <a:cubicBezTo>
                      <a:pt x="1" y="4380"/>
                      <a:pt x="828" y="5508"/>
                      <a:pt x="2107" y="6636"/>
                    </a:cubicBezTo>
                    <a:cubicBezTo>
                      <a:pt x="3009" y="7238"/>
                      <a:pt x="3987" y="7839"/>
                      <a:pt x="5040" y="8291"/>
                    </a:cubicBezTo>
                    <a:cubicBezTo>
                      <a:pt x="6093" y="7839"/>
                      <a:pt x="7071" y="7238"/>
                      <a:pt x="7973" y="6636"/>
                    </a:cubicBezTo>
                    <a:cubicBezTo>
                      <a:pt x="9327" y="5508"/>
                      <a:pt x="10080" y="4380"/>
                      <a:pt x="10080" y="3101"/>
                    </a:cubicBezTo>
                    <a:cubicBezTo>
                      <a:pt x="10080" y="1371"/>
                      <a:pt x="8650" y="17"/>
                      <a:pt x="6920" y="17"/>
                    </a:cubicBezTo>
                    <a:cubicBezTo>
                      <a:pt x="6244" y="17"/>
                      <a:pt x="5567" y="243"/>
                      <a:pt x="5040" y="694"/>
                    </a:cubicBezTo>
                    <a:cubicBezTo>
                      <a:pt x="4451" y="214"/>
                      <a:pt x="3780" y="0"/>
                      <a:pt x="3124"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69" name="Google Shape;1469;p38"/>
              <p:cNvSpPr/>
              <p:nvPr/>
            </p:nvSpPr>
            <p:spPr>
              <a:xfrm>
                <a:off x="3404750" y="3796925"/>
                <a:ext cx="252000" cy="205750"/>
              </a:xfrm>
              <a:custGeom>
                <a:avLst/>
                <a:gdLst/>
                <a:ahLst/>
                <a:cxnLst/>
                <a:rect l="l" t="t" r="r" b="b"/>
                <a:pathLst>
                  <a:path w="10080" h="8230" extrusionOk="0">
                    <a:moveTo>
                      <a:pt x="3105" y="0"/>
                    </a:moveTo>
                    <a:cubicBezTo>
                      <a:pt x="1528" y="0"/>
                      <a:pt x="54" y="1258"/>
                      <a:pt x="1" y="3115"/>
                    </a:cubicBezTo>
                    <a:cubicBezTo>
                      <a:pt x="1" y="4318"/>
                      <a:pt x="828" y="5446"/>
                      <a:pt x="2107" y="6574"/>
                    </a:cubicBezTo>
                    <a:cubicBezTo>
                      <a:pt x="3009" y="7251"/>
                      <a:pt x="4062" y="7778"/>
                      <a:pt x="5040" y="8229"/>
                    </a:cubicBezTo>
                    <a:cubicBezTo>
                      <a:pt x="6093" y="7778"/>
                      <a:pt x="7071" y="7251"/>
                      <a:pt x="7973" y="6574"/>
                    </a:cubicBezTo>
                    <a:cubicBezTo>
                      <a:pt x="9327" y="5446"/>
                      <a:pt x="10080" y="4318"/>
                      <a:pt x="10080" y="3115"/>
                    </a:cubicBezTo>
                    <a:cubicBezTo>
                      <a:pt x="10080" y="1428"/>
                      <a:pt x="8722" y="28"/>
                      <a:pt x="7051" y="28"/>
                    </a:cubicBezTo>
                    <a:cubicBezTo>
                      <a:pt x="7008" y="28"/>
                      <a:pt x="6964" y="29"/>
                      <a:pt x="6920" y="31"/>
                    </a:cubicBezTo>
                    <a:cubicBezTo>
                      <a:pt x="6244" y="31"/>
                      <a:pt x="5567" y="256"/>
                      <a:pt x="5040" y="708"/>
                    </a:cubicBezTo>
                    <a:cubicBezTo>
                      <a:pt x="4441" y="220"/>
                      <a:pt x="3764" y="0"/>
                      <a:pt x="3105"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0" name="Google Shape;1470;p38"/>
              <p:cNvSpPr/>
              <p:nvPr/>
            </p:nvSpPr>
            <p:spPr>
              <a:xfrm>
                <a:off x="3406625" y="3084950"/>
                <a:ext cx="252000" cy="205050"/>
              </a:xfrm>
              <a:custGeom>
                <a:avLst/>
                <a:gdLst/>
                <a:ahLst/>
                <a:cxnLst/>
                <a:rect l="l" t="t" r="r" b="b"/>
                <a:pathLst>
                  <a:path w="10080" h="8202" extrusionOk="0">
                    <a:moveTo>
                      <a:pt x="6976" y="0"/>
                    </a:moveTo>
                    <a:cubicBezTo>
                      <a:pt x="6933" y="0"/>
                      <a:pt x="6889" y="1"/>
                      <a:pt x="6845" y="3"/>
                    </a:cubicBezTo>
                    <a:cubicBezTo>
                      <a:pt x="6169" y="3"/>
                      <a:pt x="5492" y="229"/>
                      <a:pt x="4965" y="680"/>
                    </a:cubicBezTo>
                    <a:cubicBezTo>
                      <a:pt x="4439" y="229"/>
                      <a:pt x="3762" y="3"/>
                      <a:pt x="3085" y="3"/>
                    </a:cubicBezTo>
                    <a:cubicBezTo>
                      <a:pt x="1355" y="3"/>
                      <a:pt x="1" y="1357"/>
                      <a:pt x="1" y="3087"/>
                    </a:cubicBezTo>
                    <a:cubicBezTo>
                      <a:pt x="1" y="4366"/>
                      <a:pt x="753" y="5494"/>
                      <a:pt x="2107" y="6547"/>
                    </a:cubicBezTo>
                    <a:cubicBezTo>
                      <a:pt x="3010" y="7224"/>
                      <a:pt x="3987" y="7750"/>
                      <a:pt x="5040" y="8202"/>
                    </a:cubicBezTo>
                    <a:cubicBezTo>
                      <a:pt x="6093" y="7750"/>
                      <a:pt x="7071" y="7224"/>
                      <a:pt x="7974" y="6547"/>
                    </a:cubicBezTo>
                    <a:cubicBezTo>
                      <a:pt x="9252" y="5494"/>
                      <a:pt x="10080" y="4366"/>
                      <a:pt x="10080" y="3087"/>
                    </a:cubicBezTo>
                    <a:cubicBezTo>
                      <a:pt x="10080" y="1401"/>
                      <a:pt x="8650" y="0"/>
                      <a:pt x="6976"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1" name="Google Shape;1471;p38"/>
              <p:cNvSpPr/>
              <p:nvPr/>
            </p:nvSpPr>
            <p:spPr>
              <a:xfrm>
                <a:off x="3406625" y="2372275"/>
                <a:ext cx="252000" cy="206950"/>
              </a:xfrm>
              <a:custGeom>
                <a:avLst/>
                <a:gdLst/>
                <a:ahLst/>
                <a:cxnLst/>
                <a:rect l="l" t="t" r="r" b="b"/>
                <a:pathLst>
                  <a:path w="10080" h="8278" extrusionOk="0">
                    <a:moveTo>
                      <a:pt x="6976" y="1"/>
                    </a:moveTo>
                    <a:cubicBezTo>
                      <a:pt x="6933" y="1"/>
                      <a:pt x="6889" y="2"/>
                      <a:pt x="6845" y="3"/>
                    </a:cubicBezTo>
                    <a:cubicBezTo>
                      <a:pt x="6169" y="3"/>
                      <a:pt x="5492" y="229"/>
                      <a:pt x="4965" y="680"/>
                    </a:cubicBezTo>
                    <a:cubicBezTo>
                      <a:pt x="4439" y="229"/>
                      <a:pt x="3762" y="3"/>
                      <a:pt x="3085" y="3"/>
                    </a:cubicBezTo>
                    <a:cubicBezTo>
                      <a:pt x="1355" y="3"/>
                      <a:pt x="1" y="1357"/>
                      <a:pt x="1" y="3087"/>
                    </a:cubicBezTo>
                    <a:cubicBezTo>
                      <a:pt x="1" y="4366"/>
                      <a:pt x="753" y="5494"/>
                      <a:pt x="2107" y="6622"/>
                    </a:cubicBezTo>
                    <a:cubicBezTo>
                      <a:pt x="3010" y="7224"/>
                      <a:pt x="3987" y="7826"/>
                      <a:pt x="5040" y="8277"/>
                    </a:cubicBezTo>
                    <a:cubicBezTo>
                      <a:pt x="6093" y="7826"/>
                      <a:pt x="7071" y="7224"/>
                      <a:pt x="7974" y="6622"/>
                    </a:cubicBezTo>
                    <a:cubicBezTo>
                      <a:pt x="9252" y="5494"/>
                      <a:pt x="10080" y="4366"/>
                      <a:pt x="10080" y="3087"/>
                    </a:cubicBezTo>
                    <a:cubicBezTo>
                      <a:pt x="10080" y="1401"/>
                      <a:pt x="8650" y="1"/>
                      <a:pt x="6976" y="1"/>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2" name="Google Shape;1472;p38"/>
              <p:cNvSpPr/>
              <p:nvPr/>
            </p:nvSpPr>
            <p:spPr>
              <a:xfrm>
                <a:off x="3254225" y="1583400"/>
                <a:ext cx="252000" cy="206950"/>
              </a:xfrm>
              <a:custGeom>
                <a:avLst/>
                <a:gdLst/>
                <a:ahLst/>
                <a:cxnLst/>
                <a:rect l="l" t="t" r="r" b="b"/>
                <a:pathLst>
                  <a:path w="10080" h="8278" extrusionOk="0">
                    <a:moveTo>
                      <a:pt x="6976" y="1"/>
                    </a:moveTo>
                    <a:cubicBezTo>
                      <a:pt x="6933" y="1"/>
                      <a:pt x="6889" y="2"/>
                      <a:pt x="6845" y="4"/>
                    </a:cubicBezTo>
                    <a:cubicBezTo>
                      <a:pt x="6169" y="4"/>
                      <a:pt x="5492" y="229"/>
                      <a:pt x="4965" y="681"/>
                    </a:cubicBezTo>
                    <a:cubicBezTo>
                      <a:pt x="4439" y="229"/>
                      <a:pt x="3762" y="4"/>
                      <a:pt x="3085" y="4"/>
                    </a:cubicBezTo>
                    <a:cubicBezTo>
                      <a:pt x="1355" y="4"/>
                      <a:pt x="1" y="1358"/>
                      <a:pt x="1" y="3088"/>
                    </a:cubicBezTo>
                    <a:cubicBezTo>
                      <a:pt x="1" y="4366"/>
                      <a:pt x="753" y="5495"/>
                      <a:pt x="2107" y="6623"/>
                    </a:cubicBezTo>
                    <a:cubicBezTo>
                      <a:pt x="3010" y="7224"/>
                      <a:pt x="3987" y="7826"/>
                      <a:pt x="5040" y="8278"/>
                    </a:cubicBezTo>
                    <a:cubicBezTo>
                      <a:pt x="6093" y="7826"/>
                      <a:pt x="7071" y="7224"/>
                      <a:pt x="7974" y="6623"/>
                    </a:cubicBezTo>
                    <a:cubicBezTo>
                      <a:pt x="9252" y="5495"/>
                      <a:pt x="10080" y="4366"/>
                      <a:pt x="10080" y="3088"/>
                    </a:cubicBezTo>
                    <a:cubicBezTo>
                      <a:pt x="10080" y="1401"/>
                      <a:pt x="8650" y="1"/>
                      <a:pt x="6976"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73" name="Google Shape;1473;p38"/>
              <p:cNvSpPr/>
              <p:nvPr/>
            </p:nvSpPr>
            <p:spPr>
              <a:xfrm>
                <a:off x="3837250" y="4788650"/>
                <a:ext cx="251975" cy="206850"/>
              </a:xfrm>
              <a:custGeom>
                <a:avLst/>
                <a:gdLst/>
                <a:ahLst/>
                <a:cxnLst/>
                <a:rect l="l" t="t" r="r" b="b"/>
                <a:pathLst>
                  <a:path w="10079" h="8274" extrusionOk="0">
                    <a:moveTo>
                      <a:pt x="3084" y="0"/>
                    </a:moveTo>
                    <a:cubicBezTo>
                      <a:pt x="1354" y="0"/>
                      <a:pt x="0" y="1429"/>
                      <a:pt x="0" y="3159"/>
                    </a:cubicBezTo>
                    <a:cubicBezTo>
                      <a:pt x="0" y="4363"/>
                      <a:pt x="752" y="5491"/>
                      <a:pt x="2106" y="6619"/>
                    </a:cubicBezTo>
                    <a:cubicBezTo>
                      <a:pt x="3009" y="7296"/>
                      <a:pt x="3987" y="7823"/>
                      <a:pt x="5040" y="8274"/>
                    </a:cubicBezTo>
                    <a:cubicBezTo>
                      <a:pt x="6093" y="7823"/>
                      <a:pt x="7070" y="7296"/>
                      <a:pt x="7973" y="6619"/>
                    </a:cubicBezTo>
                    <a:cubicBezTo>
                      <a:pt x="9252" y="5491"/>
                      <a:pt x="10079" y="4363"/>
                      <a:pt x="10079" y="3159"/>
                    </a:cubicBezTo>
                    <a:cubicBezTo>
                      <a:pt x="10079" y="1429"/>
                      <a:pt x="8650" y="0"/>
                      <a:pt x="6920" y="0"/>
                    </a:cubicBezTo>
                    <a:cubicBezTo>
                      <a:pt x="6356" y="451"/>
                      <a:pt x="5679" y="677"/>
                      <a:pt x="5002" y="677"/>
                    </a:cubicBezTo>
                    <a:cubicBezTo>
                      <a:pt x="4325" y="677"/>
                      <a:pt x="3648" y="451"/>
                      <a:pt x="3084"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74" name="Google Shape;1474;p38"/>
              <p:cNvSpPr/>
              <p:nvPr/>
            </p:nvSpPr>
            <p:spPr>
              <a:xfrm>
                <a:off x="3837250" y="4075975"/>
                <a:ext cx="251975" cy="206875"/>
              </a:xfrm>
              <a:custGeom>
                <a:avLst/>
                <a:gdLst/>
                <a:ahLst/>
                <a:cxnLst/>
                <a:rect l="l" t="t" r="r" b="b"/>
                <a:pathLst>
                  <a:path w="10079" h="8275" extrusionOk="0">
                    <a:moveTo>
                      <a:pt x="3084" y="1"/>
                    </a:moveTo>
                    <a:cubicBezTo>
                      <a:pt x="1354" y="1"/>
                      <a:pt x="0" y="1430"/>
                      <a:pt x="0" y="3160"/>
                    </a:cubicBezTo>
                    <a:cubicBezTo>
                      <a:pt x="0" y="4438"/>
                      <a:pt x="752" y="5491"/>
                      <a:pt x="2106" y="6620"/>
                    </a:cubicBezTo>
                    <a:cubicBezTo>
                      <a:pt x="3009" y="7296"/>
                      <a:pt x="3987" y="7823"/>
                      <a:pt x="5040" y="8274"/>
                    </a:cubicBezTo>
                    <a:cubicBezTo>
                      <a:pt x="6093" y="7823"/>
                      <a:pt x="7070" y="7296"/>
                      <a:pt x="7973" y="6620"/>
                    </a:cubicBezTo>
                    <a:cubicBezTo>
                      <a:pt x="9252" y="5566"/>
                      <a:pt x="10079" y="4438"/>
                      <a:pt x="10079" y="3160"/>
                    </a:cubicBezTo>
                    <a:cubicBezTo>
                      <a:pt x="10079" y="1430"/>
                      <a:pt x="8650" y="1"/>
                      <a:pt x="6920" y="1"/>
                    </a:cubicBezTo>
                    <a:cubicBezTo>
                      <a:pt x="6356" y="452"/>
                      <a:pt x="5679" y="678"/>
                      <a:pt x="5002" y="678"/>
                    </a:cubicBezTo>
                    <a:cubicBezTo>
                      <a:pt x="4325" y="678"/>
                      <a:pt x="3648" y="452"/>
                      <a:pt x="3084" y="1"/>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5" name="Google Shape;1475;p38"/>
              <p:cNvSpPr/>
              <p:nvPr/>
            </p:nvSpPr>
            <p:spPr>
              <a:xfrm>
                <a:off x="3837250" y="3365200"/>
                <a:ext cx="251975" cy="204975"/>
              </a:xfrm>
              <a:custGeom>
                <a:avLst/>
                <a:gdLst/>
                <a:ahLst/>
                <a:cxnLst/>
                <a:rect l="l" t="t" r="r" b="b"/>
                <a:pathLst>
                  <a:path w="10079" h="8199" extrusionOk="0">
                    <a:moveTo>
                      <a:pt x="3084" y="0"/>
                    </a:moveTo>
                    <a:cubicBezTo>
                      <a:pt x="1354" y="0"/>
                      <a:pt x="0" y="1354"/>
                      <a:pt x="0" y="3084"/>
                    </a:cubicBezTo>
                    <a:cubicBezTo>
                      <a:pt x="0" y="4363"/>
                      <a:pt x="752" y="5491"/>
                      <a:pt x="2106" y="6544"/>
                    </a:cubicBezTo>
                    <a:cubicBezTo>
                      <a:pt x="3009" y="7221"/>
                      <a:pt x="3987" y="7747"/>
                      <a:pt x="5040" y="8199"/>
                    </a:cubicBezTo>
                    <a:cubicBezTo>
                      <a:pt x="6093" y="7747"/>
                      <a:pt x="7070" y="7221"/>
                      <a:pt x="7973" y="6544"/>
                    </a:cubicBezTo>
                    <a:cubicBezTo>
                      <a:pt x="9252" y="5491"/>
                      <a:pt x="10079" y="4363"/>
                      <a:pt x="10079" y="3084"/>
                    </a:cubicBezTo>
                    <a:cubicBezTo>
                      <a:pt x="10079" y="1354"/>
                      <a:pt x="8650" y="0"/>
                      <a:pt x="6920" y="0"/>
                    </a:cubicBezTo>
                    <a:cubicBezTo>
                      <a:pt x="6356" y="414"/>
                      <a:pt x="5679" y="621"/>
                      <a:pt x="5002" y="621"/>
                    </a:cubicBezTo>
                    <a:cubicBezTo>
                      <a:pt x="4325" y="621"/>
                      <a:pt x="3648" y="414"/>
                      <a:pt x="3084"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6" name="Google Shape;1476;p38"/>
              <p:cNvSpPr/>
              <p:nvPr/>
            </p:nvSpPr>
            <p:spPr>
              <a:xfrm>
                <a:off x="3837250" y="2652450"/>
                <a:ext cx="251975" cy="205050"/>
              </a:xfrm>
              <a:custGeom>
                <a:avLst/>
                <a:gdLst/>
                <a:ahLst/>
                <a:cxnLst/>
                <a:rect l="l" t="t" r="r" b="b"/>
                <a:pathLst>
                  <a:path w="10079" h="8202" extrusionOk="0">
                    <a:moveTo>
                      <a:pt x="7050" y="1"/>
                    </a:moveTo>
                    <a:cubicBezTo>
                      <a:pt x="7007" y="1"/>
                      <a:pt x="6964" y="2"/>
                      <a:pt x="6920" y="4"/>
                    </a:cubicBezTo>
                    <a:cubicBezTo>
                      <a:pt x="6356" y="417"/>
                      <a:pt x="5679" y="624"/>
                      <a:pt x="5002" y="624"/>
                    </a:cubicBezTo>
                    <a:cubicBezTo>
                      <a:pt x="4325" y="624"/>
                      <a:pt x="3648" y="417"/>
                      <a:pt x="3084" y="4"/>
                    </a:cubicBezTo>
                    <a:cubicBezTo>
                      <a:pt x="1354" y="4"/>
                      <a:pt x="0" y="1357"/>
                      <a:pt x="0" y="3087"/>
                    </a:cubicBezTo>
                    <a:cubicBezTo>
                      <a:pt x="0" y="4366"/>
                      <a:pt x="752" y="5419"/>
                      <a:pt x="2106" y="6547"/>
                    </a:cubicBezTo>
                    <a:cubicBezTo>
                      <a:pt x="3009" y="7224"/>
                      <a:pt x="3987" y="7751"/>
                      <a:pt x="5040" y="8202"/>
                    </a:cubicBezTo>
                    <a:cubicBezTo>
                      <a:pt x="6093" y="7751"/>
                      <a:pt x="7070" y="7224"/>
                      <a:pt x="7973" y="6547"/>
                    </a:cubicBezTo>
                    <a:cubicBezTo>
                      <a:pt x="9252" y="5494"/>
                      <a:pt x="10079" y="4366"/>
                      <a:pt x="10079" y="3087"/>
                    </a:cubicBezTo>
                    <a:cubicBezTo>
                      <a:pt x="10079" y="1401"/>
                      <a:pt x="8721" y="1"/>
                      <a:pt x="7050" y="1"/>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7" name="Google Shape;1477;p38"/>
              <p:cNvSpPr/>
              <p:nvPr/>
            </p:nvSpPr>
            <p:spPr>
              <a:xfrm>
                <a:off x="3989650" y="1939850"/>
                <a:ext cx="251975" cy="205000"/>
              </a:xfrm>
              <a:custGeom>
                <a:avLst/>
                <a:gdLst/>
                <a:ahLst/>
                <a:cxnLst/>
                <a:rect l="l" t="t" r="r" b="b"/>
                <a:pathLst>
                  <a:path w="10079" h="8200" extrusionOk="0">
                    <a:moveTo>
                      <a:pt x="3084" y="1"/>
                    </a:moveTo>
                    <a:cubicBezTo>
                      <a:pt x="1354" y="1"/>
                      <a:pt x="0" y="1355"/>
                      <a:pt x="0" y="3085"/>
                    </a:cubicBezTo>
                    <a:cubicBezTo>
                      <a:pt x="0" y="4363"/>
                      <a:pt x="752" y="5492"/>
                      <a:pt x="2106" y="6545"/>
                    </a:cubicBezTo>
                    <a:cubicBezTo>
                      <a:pt x="3009" y="7222"/>
                      <a:pt x="3987" y="7823"/>
                      <a:pt x="5040" y="8199"/>
                    </a:cubicBezTo>
                    <a:cubicBezTo>
                      <a:pt x="6093" y="7823"/>
                      <a:pt x="7070" y="7222"/>
                      <a:pt x="7973" y="6545"/>
                    </a:cubicBezTo>
                    <a:cubicBezTo>
                      <a:pt x="9252" y="5492"/>
                      <a:pt x="10079" y="4363"/>
                      <a:pt x="10079" y="3085"/>
                    </a:cubicBezTo>
                    <a:cubicBezTo>
                      <a:pt x="10079" y="1355"/>
                      <a:pt x="8650" y="1"/>
                      <a:pt x="6920" y="1"/>
                    </a:cubicBezTo>
                    <a:cubicBezTo>
                      <a:pt x="6356" y="452"/>
                      <a:pt x="5679" y="678"/>
                      <a:pt x="5002" y="678"/>
                    </a:cubicBezTo>
                    <a:cubicBezTo>
                      <a:pt x="4325" y="678"/>
                      <a:pt x="3648" y="452"/>
                      <a:pt x="3084"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78" name="Google Shape;1478;p38"/>
              <p:cNvSpPr/>
              <p:nvPr/>
            </p:nvSpPr>
            <p:spPr>
              <a:xfrm>
                <a:off x="4243400" y="4508475"/>
                <a:ext cx="252000" cy="206850"/>
              </a:xfrm>
              <a:custGeom>
                <a:avLst/>
                <a:gdLst/>
                <a:ahLst/>
                <a:cxnLst/>
                <a:rect l="l" t="t" r="r" b="b"/>
                <a:pathLst>
                  <a:path w="10080" h="8274" extrusionOk="0">
                    <a:moveTo>
                      <a:pt x="3160" y="0"/>
                    </a:moveTo>
                    <a:cubicBezTo>
                      <a:pt x="1430" y="0"/>
                      <a:pt x="1" y="1354"/>
                      <a:pt x="1" y="3084"/>
                    </a:cubicBezTo>
                    <a:cubicBezTo>
                      <a:pt x="1" y="4363"/>
                      <a:pt x="828" y="5491"/>
                      <a:pt x="2107" y="6619"/>
                    </a:cubicBezTo>
                    <a:cubicBezTo>
                      <a:pt x="3009" y="7221"/>
                      <a:pt x="3987" y="7822"/>
                      <a:pt x="5040" y="8274"/>
                    </a:cubicBezTo>
                    <a:cubicBezTo>
                      <a:pt x="6093" y="7822"/>
                      <a:pt x="7071" y="7221"/>
                      <a:pt x="7973" y="6619"/>
                    </a:cubicBezTo>
                    <a:cubicBezTo>
                      <a:pt x="9327" y="5491"/>
                      <a:pt x="10079" y="4363"/>
                      <a:pt x="10079" y="3084"/>
                    </a:cubicBezTo>
                    <a:cubicBezTo>
                      <a:pt x="10079" y="1354"/>
                      <a:pt x="8725" y="0"/>
                      <a:pt x="6995" y="0"/>
                    </a:cubicBezTo>
                    <a:cubicBezTo>
                      <a:pt x="6431" y="451"/>
                      <a:pt x="5754" y="677"/>
                      <a:pt x="5078" y="677"/>
                    </a:cubicBezTo>
                    <a:cubicBezTo>
                      <a:pt x="4401" y="677"/>
                      <a:pt x="3724" y="451"/>
                      <a:pt x="3160"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9" name="Google Shape;1479;p38"/>
              <p:cNvSpPr/>
              <p:nvPr/>
            </p:nvSpPr>
            <p:spPr>
              <a:xfrm>
                <a:off x="4243400" y="3797675"/>
                <a:ext cx="252000" cy="205000"/>
              </a:xfrm>
              <a:custGeom>
                <a:avLst/>
                <a:gdLst/>
                <a:ahLst/>
                <a:cxnLst/>
                <a:rect l="l" t="t" r="r" b="b"/>
                <a:pathLst>
                  <a:path w="10080" h="8200" extrusionOk="0">
                    <a:moveTo>
                      <a:pt x="3160" y="1"/>
                    </a:moveTo>
                    <a:cubicBezTo>
                      <a:pt x="1430" y="1"/>
                      <a:pt x="1" y="1355"/>
                      <a:pt x="1" y="3085"/>
                    </a:cubicBezTo>
                    <a:cubicBezTo>
                      <a:pt x="1" y="4363"/>
                      <a:pt x="828" y="5491"/>
                      <a:pt x="2107" y="6544"/>
                    </a:cubicBezTo>
                    <a:cubicBezTo>
                      <a:pt x="3009" y="7221"/>
                      <a:pt x="3987" y="7748"/>
                      <a:pt x="5040" y="8199"/>
                    </a:cubicBezTo>
                    <a:cubicBezTo>
                      <a:pt x="6093" y="7748"/>
                      <a:pt x="7071" y="7221"/>
                      <a:pt x="7973" y="6544"/>
                    </a:cubicBezTo>
                    <a:cubicBezTo>
                      <a:pt x="9252" y="5491"/>
                      <a:pt x="10079" y="4363"/>
                      <a:pt x="10079" y="3085"/>
                    </a:cubicBezTo>
                    <a:cubicBezTo>
                      <a:pt x="10079" y="1355"/>
                      <a:pt x="8650" y="1"/>
                      <a:pt x="6995" y="1"/>
                    </a:cubicBezTo>
                    <a:cubicBezTo>
                      <a:pt x="6431" y="414"/>
                      <a:pt x="5754" y="621"/>
                      <a:pt x="5078" y="621"/>
                    </a:cubicBezTo>
                    <a:cubicBezTo>
                      <a:pt x="4401" y="621"/>
                      <a:pt x="3724" y="414"/>
                      <a:pt x="3160" y="1"/>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80" name="Google Shape;1480;p38"/>
              <p:cNvSpPr/>
              <p:nvPr/>
            </p:nvSpPr>
            <p:spPr>
              <a:xfrm>
                <a:off x="4243400" y="3085025"/>
                <a:ext cx="252000" cy="204975"/>
              </a:xfrm>
              <a:custGeom>
                <a:avLst/>
                <a:gdLst/>
                <a:ahLst/>
                <a:cxnLst/>
                <a:rect l="l" t="t" r="r" b="b"/>
                <a:pathLst>
                  <a:path w="10080" h="8199" extrusionOk="0">
                    <a:moveTo>
                      <a:pt x="3160" y="0"/>
                    </a:moveTo>
                    <a:cubicBezTo>
                      <a:pt x="1430" y="0"/>
                      <a:pt x="1" y="1354"/>
                      <a:pt x="1" y="3084"/>
                    </a:cubicBezTo>
                    <a:cubicBezTo>
                      <a:pt x="1" y="4363"/>
                      <a:pt x="828" y="5491"/>
                      <a:pt x="2107" y="6544"/>
                    </a:cubicBezTo>
                    <a:cubicBezTo>
                      <a:pt x="3009" y="7221"/>
                      <a:pt x="3987" y="7747"/>
                      <a:pt x="5040" y="8199"/>
                    </a:cubicBezTo>
                    <a:cubicBezTo>
                      <a:pt x="6093" y="7747"/>
                      <a:pt x="7071" y="7221"/>
                      <a:pt x="7973" y="6544"/>
                    </a:cubicBezTo>
                    <a:cubicBezTo>
                      <a:pt x="9327" y="5491"/>
                      <a:pt x="10079" y="4363"/>
                      <a:pt x="10079" y="3084"/>
                    </a:cubicBezTo>
                    <a:cubicBezTo>
                      <a:pt x="10079" y="1354"/>
                      <a:pt x="8725" y="0"/>
                      <a:pt x="6995" y="0"/>
                    </a:cubicBezTo>
                    <a:cubicBezTo>
                      <a:pt x="6431" y="451"/>
                      <a:pt x="5754" y="677"/>
                      <a:pt x="5078" y="677"/>
                    </a:cubicBezTo>
                    <a:cubicBezTo>
                      <a:pt x="4401" y="677"/>
                      <a:pt x="3724" y="451"/>
                      <a:pt x="3160"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81" name="Google Shape;1481;p38"/>
              <p:cNvSpPr/>
              <p:nvPr/>
            </p:nvSpPr>
            <p:spPr>
              <a:xfrm>
                <a:off x="4243400" y="2372350"/>
                <a:ext cx="252000" cy="206875"/>
              </a:xfrm>
              <a:custGeom>
                <a:avLst/>
                <a:gdLst/>
                <a:ahLst/>
                <a:cxnLst/>
                <a:rect l="l" t="t" r="r" b="b"/>
                <a:pathLst>
                  <a:path w="10080" h="8275" extrusionOk="0">
                    <a:moveTo>
                      <a:pt x="3160" y="0"/>
                    </a:moveTo>
                    <a:cubicBezTo>
                      <a:pt x="1430" y="0"/>
                      <a:pt x="1" y="1354"/>
                      <a:pt x="1" y="3084"/>
                    </a:cubicBezTo>
                    <a:cubicBezTo>
                      <a:pt x="1" y="4363"/>
                      <a:pt x="828" y="5491"/>
                      <a:pt x="2107" y="6619"/>
                    </a:cubicBezTo>
                    <a:cubicBezTo>
                      <a:pt x="3009" y="7221"/>
                      <a:pt x="3987" y="7823"/>
                      <a:pt x="5040" y="8274"/>
                    </a:cubicBezTo>
                    <a:cubicBezTo>
                      <a:pt x="6093" y="7823"/>
                      <a:pt x="7071" y="7221"/>
                      <a:pt x="7973" y="6619"/>
                    </a:cubicBezTo>
                    <a:cubicBezTo>
                      <a:pt x="9327" y="5491"/>
                      <a:pt x="10079" y="4363"/>
                      <a:pt x="10079" y="3084"/>
                    </a:cubicBezTo>
                    <a:cubicBezTo>
                      <a:pt x="10079" y="1354"/>
                      <a:pt x="8725" y="0"/>
                      <a:pt x="6995" y="0"/>
                    </a:cubicBezTo>
                    <a:cubicBezTo>
                      <a:pt x="6431" y="452"/>
                      <a:pt x="5754" y="677"/>
                      <a:pt x="5078" y="677"/>
                    </a:cubicBezTo>
                    <a:cubicBezTo>
                      <a:pt x="4401" y="677"/>
                      <a:pt x="3724" y="452"/>
                      <a:pt x="3160"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82" name="Google Shape;1482;p38"/>
              <p:cNvSpPr/>
              <p:nvPr/>
            </p:nvSpPr>
            <p:spPr>
              <a:xfrm>
                <a:off x="4091000" y="1507275"/>
                <a:ext cx="252000" cy="206875"/>
              </a:xfrm>
              <a:custGeom>
                <a:avLst/>
                <a:gdLst/>
                <a:ahLst/>
                <a:cxnLst/>
                <a:rect l="l" t="t" r="r" b="b"/>
                <a:pathLst>
                  <a:path w="10080" h="8275" extrusionOk="0">
                    <a:moveTo>
                      <a:pt x="3160" y="1"/>
                    </a:moveTo>
                    <a:cubicBezTo>
                      <a:pt x="1430" y="1"/>
                      <a:pt x="1" y="1355"/>
                      <a:pt x="1" y="3085"/>
                    </a:cubicBezTo>
                    <a:cubicBezTo>
                      <a:pt x="1" y="4363"/>
                      <a:pt x="828" y="5492"/>
                      <a:pt x="2107" y="6620"/>
                    </a:cubicBezTo>
                    <a:cubicBezTo>
                      <a:pt x="3009" y="7221"/>
                      <a:pt x="3987" y="7823"/>
                      <a:pt x="5040" y="8275"/>
                    </a:cubicBezTo>
                    <a:cubicBezTo>
                      <a:pt x="6093" y="7823"/>
                      <a:pt x="7071" y="7221"/>
                      <a:pt x="7973" y="6620"/>
                    </a:cubicBezTo>
                    <a:cubicBezTo>
                      <a:pt x="9327" y="5492"/>
                      <a:pt x="10079" y="4363"/>
                      <a:pt x="10079" y="3085"/>
                    </a:cubicBezTo>
                    <a:cubicBezTo>
                      <a:pt x="10079" y="1355"/>
                      <a:pt x="8725" y="1"/>
                      <a:pt x="6995" y="1"/>
                    </a:cubicBezTo>
                    <a:cubicBezTo>
                      <a:pt x="6431" y="452"/>
                      <a:pt x="5754" y="678"/>
                      <a:pt x="5078" y="678"/>
                    </a:cubicBezTo>
                    <a:cubicBezTo>
                      <a:pt x="4401" y="678"/>
                      <a:pt x="3724" y="452"/>
                      <a:pt x="3160"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83" name="Google Shape;1483;p38"/>
              <p:cNvSpPr/>
              <p:nvPr/>
            </p:nvSpPr>
            <p:spPr>
              <a:xfrm>
                <a:off x="4538879" y="4788650"/>
                <a:ext cx="252000" cy="206850"/>
              </a:xfrm>
              <a:custGeom>
                <a:avLst/>
                <a:gdLst/>
                <a:ahLst/>
                <a:cxnLst/>
                <a:rect l="l" t="t" r="r" b="b"/>
                <a:pathLst>
                  <a:path w="10080" h="8274" extrusionOk="0">
                    <a:moveTo>
                      <a:pt x="3160" y="0"/>
                    </a:moveTo>
                    <a:cubicBezTo>
                      <a:pt x="1430" y="0"/>
                      <a:pt x="1" y="1429"/>
                      <a:pt x="1" y="3159"/>
                    </a:cubicBezTo>
                    <a:cubicBezTo>
                      <a:pt x="1" y="4363"/>
                      <a:pt x="828" y="5491"/>
                      <a:pt x="2107" y="6619"/>
                    </a:cubicBezTo>
                    <a:cubicBezTo>
                      <a:pt x="3009" y="7296"/>
                      <a:pt x="3987" y="7823"/>
                      <a:pt x="5040" y="8274"/>
                    </a:cubicBezTo>
                    <a:cubicBezTo>
                      <a:pt x="6093" y="7823"/>
                      <a:pt x="7071" y="7296"/>
                      <a:pt x="7974" y="6619"/>
                    </a:cubicBezTo>
                    <a:cubicBezTo>
                      <a:pt x="9328" y="5491"/>
                      <a:pt x="10080" y="4363"/>
                      <a:pt x="10080" y="3159"/>
                    </a:cubicBezTo>
                    <a:cubicBezTo>
                      <a:pt x="10080" y="1429"/>
                      <a:pt x="8726" y="0"/>
                      <a:pt x="6996" y="0"/>
                    </a:cubicBezTo>
                    <a:cubicBezTo>
                      <a:pt x="6432" y="451"/>
                      <a:pt x="5755" y="677"/>
                      <a:pt x="5078" y="677"/>
                    </a:cubicBezTo>
                    <a:cubicBezTo>
                      <a:pt x="4401" y="677"/>
                      <a:pt x="3724" y="451"/>
                      <a:pt x="3160"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84" name="Google Shape;1484;p38"/>
              <p:cNvSpPr/>
              <p:nvPr/>
            </p:nvSpPr>
            <p:spPr>
              <a:xfrm>
                <a:off x="4538879" y="4075975"/>
                <a:ext cx="252000" cy="206875"/>
              </a:xfrm>
              <a:custGeom>
                <a:avLst/>
                <a:gdLst/>
                <a:ahLst/>
                <a:cxnLst/>
                <a:rect l="l" t="t" r="r" b="b"/>
                <a:pathLst>
                  <a:path w="10080" h="8275" extrusionOk="0">
                    <a:moveTo>
                      <a:pt x="3160" y="1"/>
                    </a:moveTo>
                    <a:cubicBezTo>
                      <a:pt x="1430" y="1"/>
                      <a:pt x="1" y="1430"/>
                      <a:pt x="1" y="3160"/>
                    </a:cubicBezTo>
                    <a:cubicBezTo>
                      <a:pt x="1" y="4438"/>
                      <a:pt x="828" y="5491"/>
                      <a:pt x="2107" y="6620"/>
                    </a:cubicBezTo>
                    <a:cubicBezTo>
                      <a:pt x="3009" y="7296"/>
                      <a:pt x="3987" y="7823"/>
                      <a:pt x="5040" y="8274"/>
                    </a:cubicBezTo>
                    <a:cubicBezTo>
                      <a:pt x="6093" y="7823"/>
                      <a:pt x="7071" y="7296"/>
                      <a:pt x="7974" y="6620"/>
                    </a:cubicBezTo>
                    <a:cubicBezTo>
                      <a:pt x="9328" y="5566"/>
                      <a:pt x="10080" y="4438"/>
                      <a:pt x="10080" y="3160"/>
                    </a:cubicBezTo>
                    <a:cubicBezTo>
                      <a:pt x="10080" y="1430"/>
                      <a:pt x="8726" y="1"/>
                      <a:pt x="6996" y="1"/>
                    </a:cubicBezTo>
                    <a:cubicBezTo>
                      <a:pt x="6432" y="452"/>
                      <a:pt x="5755" y="678"/>
                      <a:pt x="5078" y="678"/>
                    </a:cubicBezTo>
                    <a:cubicBezTo>
                      <a:pt x="4401" y="678"/>
                      <a:pt x="3724" y="452"/>
                      <a:pt x="3160"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85" name="Google Shape;1485;p38"/>
              <p:cNvSpPr/>
              <p:nvPr/>
            </p:nvSpPr>
            <p:spPr>
              <a:xfrm>
                <a:off x="4538879" y="3365200"/>
                <a:ext cx="252000" cy="204975"/>
              </a:xfrm>
              <a:custGeom>
                <a:avLst/>
                <a:gdLst/>
                <a:ahLst/>
                <a:cxnLst/>
                <a:rect l="l" t="t" r="r" b="b"/>
                <a:pathLst>
                  <a:path w="10080" h="8199" extrusionOk="0">
                    <a:moveTo>
                      <a:pt x="3160" y="0"/>
                    </a:moveTo>
                    <a:cubicBezTo>
                      <a:pt x="1430" y="0"/>
                      <a:pt x="1" y="1354"/>
                      <a:pt x="1" y="3084"/>
                    </a:cubicBezTo>
                    <a:cubicBezTo>
                      <a:pt x="1" y="4363"/>
                      <a:pt x="828" y="5491"/>
                      <a:pt x="2107" y="6544"/>
                    </a:cubicBezTo>
                    <a:cubicBezTo>
                      <a:pt x="3009" y="7221"/>
                      <a:pt x="3987" y="7747"/>
                      <a:pt x="5040" y="8199"/>
                    </a:cubicBezTo>
                    <a:cubicBezTo>
                      <a:pt x="6093" y="7747"/>
                      <a:pt x="7071" y="7221"/>
                      <a:pt x="7974" y="6544"/>
                    </a:cubicBezTo>
                    <a:cubicBezTo>
                      <a:pt x="9328" y="5491"/>
                      <a:pt x="10080" y="4363"/>
                      <a:pt x="10080" y="3084"/>
                    </a:cubicBezTo>
                    <a:cubicBezTo>
                      <a:pt x="10080" y="1354"/>
                      <a:pt x="8726" y="0"/>
                      <a:pt x="6996" y="0"/>
                    </a:cubicBezTo>
                    <a:cubicBezTo>
                      <a:pt x="6432" y="414"/>
                      <a:pt x="5755" y="621"/>
                      <a:pt x="5078" y="621"/>
                    </a:cubicBezTo>
                    <a:cubicBezTo>
                      <a:pt x="4401" y="621"/>
                      <a:pt x="3724" y="414"/>
                      <a:pt x="3160"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86" name="Google Shape;1486;p38"/>
              <p:cNvSpPr/>
              <p:nvPr/>
            </p:nvSpPr>
            <p:spPr>
              <a:xfrm>
                <a:off x="4538879" y="2652450"/>
                <a:ext cx="252000" cy="205050"/>
              </a:xfrm>
              <a:custGeom>
                <a:avLst/>
                <a:gdLst/>
                <a:ahLst/>
                <a:cxnLst/>
                <a:rect l="l" t="t" r="r" b="b"/>
                <a:pathLst>
                  <a:path w="10080" h="8202" extrusionOk="0">
                    <a:moveTo>
                      <a:pt x="7126" y="1"/>
                    </a:moveTo>
                    <a:cubicBezTo>
                      <a:pt x="7083" y="1"/>
                      <a:pt x="7040" y="2"/>
                      <a:pt x="6996" y="4"/>
                    </a:cubicBezTo>
                    <a:cubicBezTo>
                      <a:pt x="6432" y="417"/>
                      <a:pt x="5755" y="624"/>
                      <a:pt x="5078" y="624"/>
                    </a:cubicBezTo>
                    <a:cubicBezTo>
                      <a:pt x="4401" y="624"/>
                      <a:pt x="3724" y="417"/>
                      <a:pt x="3160" y="4"/>
                    </a:cubicBezTo>
                    <a:cubicBezTo>
                      <a:pt x="1430" y="4"/>
                      <a:pt x="1" y="1357"/>
                      <a:pt x="1" y="3087"/>
                    </a:cubicBezTo>
                    <a:cubicBezTo>
                      <a:pt x="1" y="4366"/>
                      <a:pt x="828" y="5419"/>
                      <a:pt x="2107" y="6547"/>
                    </a:cubicBezTo>
                    <a:cubicBezTo>
                      <a:pt x="3009" y="7224"/>
                      <a:pt x="3987" y="7751"/>
                      <a:pt x="5040" y="8202"/>
                    </a:cubicBezTo>
                    <a:cubicBezTo>
                      <a:pt x="6093" y="7751"/>
                      <a:pt x="7071" y="7224"/>
                      <a:pt x="7974" y="6547"/>
                    </a:cubicBezTo>
                    <a:cubicBezTo>
                      <a:pt x="9328" y="5494"/>
                      <a:pt x="10080" y="4366"/>
                      <a:pt x="10080" y="3087"/>
                    </a:cubicBezTo>
                    <a:cubicBezTo>
                      <a:pt x="10080" y="1401"/>
                      <a:pt x="8793" y="1"/>
                      <a:pt x="7126"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87" name="Google Shape;1487;p38"/>
              <p:cNvSpPr/>
              <p:nvPr/>
            </p:nvSpPr>
            <p:spPr>
              <a:xfrm>
                <a:off x="2900825" y="2240725"/>
                <a:ext cx="1620900" cy="2608125"/>
              </a:xfrm>
              <a:custGeom>
                <a:avLst/>
                <a:gdLst/>
                <a:ahLst/>
                <a:cxnLst/>
                <a:rect l="l" t="t" r="r" b="b"/>
                <a:pathLst>
                  <a:path w="64836" h="104325" extrusionOk="0">
                    <a:moveTo>
                      <a:pt x="0" y="0"/>
                    </a:moveTo>
                    <a:lnTo>
                      <a:pt x="0" y="104324"/>
                    </a:lnTo>
                    <a:lnTo>
                      <a:pt x="64835" y="104324"/>
                    </a:lnTo>
                    <a:lnTo>
                      <a:pt x="64835" y="0"/>
                    </a:ln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1488" name="Google Shape;1488;p38"/>
              <p:cNvSpPr/>
              <p:nvPr/>
            </p:nvSpPr>
            <p:spPr>
              <a:xfrm>
                <a:off x="3282525" y="356575"/>
                <a:ext cx="684475" cy="1476125"/>
              </a:xfrm>
              <a:custGeom>
                <a:avLst/>
                <a:gdLst/>
                <a:ahLst/>
                <a:cxnLst/>
                <a:rect l="l" t="t" r="r" b="b"/>
                <a:pathLst>
                  <a:path w="27379" h="59045" fill="none" extrusionOk="0">
                    <a:moveTo>
                      <a:pt x="18428" y="59045"/>
                    </a:moveTo>
                    <a:cubicBezTo>
                      <a:pt x="18428" y="59045"/>
                      <a:pt x="16849" y="49944"/>
                      <a:pt x="18955" y="41820"/>
                    </a:cubicBezTo>
                    <a:cubicBezTo>
                      <a:pt x="19782" y="38736"/>
                      <a:pt x="22039" y="32870"/>
                      <a:pt x="23769" y="25273"/>
                    </a:cubicBezTo>
                    <a:cubicBezTo>
                      <a:pt x="26401" y="13690"/>
                      <a:pt x="27379" y="1"/>
                      <a:pt x="17075" y="1"/>
                    </a:cubicBezTo>
                    <a:cubicBezTo>
                      <a:pt x="1" y="1"/>
                      <a:pt x="8199" y="25499"/>
                      <a:pt x="14893" y="41820"/>
                    </a:cubicBezTo>
                    <a:cubicBezTo>
                      <a:pt x="18880" y="51598"/>
                      <a:pt x="16022" y="58142"/>
                      <a:pt x="16022" y="58142"/>
                    </a:cubicBezTo>
                  </a:path>
                </a:pathLst>
              </a:custGeom>
              <a:noFill/>
              <a:ln w="47000" cap="rnd" cmpd="sng">
                <a:solidFill>
                  <a:schemeClr val="accent3"/>
                </a:solidFill>
                <a:prstDash val="solid"/>
                <a:miter lim="75214"/>
                <a:headEnd type="none" w="sm" len="sm"/>
                <a:tailEnd type="none" w="sm" len="sm"/>
              </a:ln>
            </p:spPr>
            <p:txBody>
              <a:bodyPr spcFirstLastPara="1" wrap="square" lIns="91425" tIns="91425" rIns="91425" bIns="91425" anchor="ctr" anchorCtr="0">
                <a:noAutofit/>
              </a:bodyPr>
              <a:lstStyle/>
              <a:p>
                <a:endParaRPr>
                  <a:solidFill>
                    <a:srgbClr val="C00000"/>
                  </a:solidFill>
                </a:endParaRPr>
              </a:p>
            </p:txBody>
          </p:sp>
        </p:grpSp>
        <p:sp>
          <p:nvSpPr>
            <p:cNvPr id="1489" name="Google Shape;1489;p38"/>
            <p:cNvSpPr txBox="1"/>
            <p:nvPr/>
          </p:nvSpPr>
          <p:spPr>
            <a:xfrm>
              <a:off x="859226" y="2382425"/>
              <a:ext cx="1304799" cy="1680301"/>
            </a:xfrm>
            <a:prstGeom prst="rect">
              <a:avLst/>
            </a:prstGeom>
            <a:noFill/>
            <a:ln>
              <a:noFill/>
            </a:ln>
          </p:spPr>
          <p:txBody>
            <a:bodyPr spcFirstLastPara="1" wrap="square" lIns="91425" tIns="91425" rIns="91425" bIns="91425" anchor="ctr" anchorCtr="0">
              <a:noAutofit/>
            </a:bodyPr>
            <a:lstStyle/>
            <a:p>
              <a:pPr algn="ctr"/>
              <a:r>
                <a:rPr lang="en" sz="1200">
                  <a:solidFill>
                    <a:srgbClr val="C00000"/>
                  </a:solidFill>
                  <a:latin typeface="Mansalva"/>
                  <a:ea typeface="Mansalva"/>
                  <a:cs typeface="Mansalva"/>
                  <a:sym typeface="Mansalva"/>
                </a:rPr>
                <a:t>Happy school season</a:t>
              </a:r>
              <a:endParaRPr sz="1200">
                <a:solidFill>
                  <a:srgbClr val="C00000"/>
                </a:solidFill>
                <a:latin typeface="Mansalva"/>
                <a:ea typeface="Mansalva"/>
                <a:cs typeface="Mansalva"/>
                <a:sym typeface="Mansalva"/>
              </a:endParaRPr>
            </a:p>
          </p:txBody>
        </p:sp>
      </p:grpSp>
      <p:grpSp>
        <p:nvGrpSpPr>
          <p:cNvPr id="1490" name="Google Shape;1490;p38"/>
          <p:cNvGrpSpPr/>
          <p:nvPr/>
        </p:nvGrpSpPr>
        <p:grpSpPr>
          <a:xfrm rot="3863691" flipH="1">
            <a:off x="-35332" y="4452546"/>
            <a:ext cx="508322" cy="488195"/>
            <a:chOff x="8191126" y="4468511"/>
            <a:chExt cx="508299" cy="488173"/>
          </a:xfrm>
        </p:grpSpPr>
        <p:sp>
          <p:nvSpPr>
            <p:cNvPr id="1491" name="Google Shape;1491;p38"/>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92" name="Google Shape;1492;p38"/>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endParaRPr>
                <a:solidFill>
                  <a:srgbClr val="C00000"/>
                </a:solidFill>
              </a:endParaRPr>
            </a:p>
          </p:txBody>
        </p:sp>
        <p:sp>
          <p:nvSpPr>
            <p:cNvPr id="1493" name="Google Shape;1493;p38"/>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94" name="Google Shape;1494;p38"/>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grpSp>
      <p:sp>
        <p:nvSpPr>
          <p:cNvPr id="133" name="Text Box 6"/>
          <p:cNvSpPr txBox="1">
            <a:spLocks noChangeArrowheads="1"/>
          </p:cNvSpPr>
          <p:nvPr/>
        </p:nvSpPr>
        <p:spPr bwMode="auto">
          <a:xfrm>
            <a:off x="2277714" y="478380"/>
            <a:ext cx="235946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2800" b="1" dirty="0">
                <a:solidFill>
                  <a:srgbClr val="002060"/>
                </a:solidFill>
              </a:rPr>
              <a:t>*</a:t>
            </a:r>
            <a:r>
              <a:rPr lang="en-US" altLang="vi-VN" sz="2800" b="1" u="sng" dirty="0" err="1">
                <a:solidFill>
                  <a:srgbClr val="002060"/>
                </a:solidFill>
              </a:rPr>
              <a:t>Luyện</a:t>
            </a:r>
            <a:r>
              <a:rPr lang="en-US" altLang="vi-VN" sz="2800" b="1" u="sng" dirty="0">
                <a:solidFill>
                  <a:srgbClr val="002060"/>
                </a:solidFill>
              </a:rPr>
              <a:t> </a:t>
            </a:r>
            <a:r>
              <a:rPr lang="en-US" altLang="vi-VN" sz="2800" b="1" u="sng" dirty="0" err="1">
                <a:solidFill>
                  <a:srgbClr val="002060"/>
                </a:solidFill>
              </a:rPr>
              <a:t>đọc</a:t>
            </a:r>
            <a:r>
              <a:rPr lang="en-US" altLang="vi-VN" sz="2800" b="1" u="sng" dirty="0">
                <a:solidFill>
                  <a:srgbClr val="002060"/>
                </a:solidFill>
              </a:rPr>
              <a:t>:</a:t>
            </a:r>
          </a:p>
        </p:txBody>
      </p:sp>
      <p:sp>
        <p:nvSpPr>
          <p:cNvPr id="135" name="TextBox 1"/>
          <p:cNvSpPr txBox="1">
            <a:spLocks noChangeArrowheads="1"/>
          </p:cNvSpPr>
          <p:nvPr/>
        </p:nvSpPr>
        <p:spPr bwMode="auto">
          <a:xfrm>
            <a:off x="536428" y="1743051"/>
            <a:ext cx="57590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a:r>
              <a:rPr lang="vi-VN" altLang="vi-VN" sz="2400" b="1" dirty="0">
                <a:cs typeface="Times New Roman" panose="02020603050405020304" pitchFamily="18" charset="0"/>
              </a:rPr>
              <a:t>     Buôn Chư Lênh đã đón tiếp cô giáo đến mở trường bằng nghi thức trang trọng nhất dành cho khách quý.                                                                                                                                                                                                                </a:t>
            </a:r>
            <a:endParaRPr lang="en-US" altLang="vi-VN" sz="2400" b="1" dirty="0">
              <a:cs typeface="Times New Roman" panose="02020603050405020304" pitchFamily="18" charset="0"/>
            </a:endParaRPr>
          </a:p>
        </p:txBody>
      </p:sp>
      <p:cxnSp>
        <p:nvCxnSpPr>
          <p:cNvPr id="144" name="Straight Connector 143"/>
          <p:cNvCxnSpPr/>
          <p:nvPr/>
        </p:nvCxnSpPr>
        <p:spPr>
          <a:xfrm flipH="1">
            <a:off x="2161600" y="2200511"/>
            <a:ext cx="116114" cy="312057"/>
          </a:xfrm>
          <a:prstGeom prst="line">
            <a:avLst/>
          </a:prstGeom>
          <a:ln>
            <a:solidFill>
              <a:srgbClr val="FF0000"/>
            </a:solidFill>
          </a:ln>
        </p:spPr>
        <p:style>
          <a:lnRef idx="2">
            <a:schemeClr val="accent4"/>
          </a:lnRef>
          <a:fillRef idx="0">
            <a:schemeClr val="accent4"/>
          </a:fillRef>
          <a:effectRef idx="1">
            <a:schemeClr val="accent4"/>
          </a:effectRef>
          <a:fontRef idx="minor">
            <a:schemeClr val="tx1"/>
          </a:fontRef>
        </p:style>
      </p:cxnSp>
      <p:cxnSp>
        <p:nvCxnSpPr>
          <p:cNvPr id="145" name="Straight Connector 144"/>
          <p:cNvCxnSpPr/>
          <p:nvPr/>
        </p:nvCxnSpPr>
        <p:spPr>
          <a:xfrm flipH="1">
            <a:off x="1218773" y="2567102"/>
            <a:ext cx="116114" cy="312057"/>
          </a:xfrm>
          <a:prstGeom prst="line">
            <a:avLst/>
          </a:prstGeom>
          <a:ln>
            <a:solidFill>
              <a:srgbClr val="FF0000"/>
            </a:solidFill>
          </a:ln>
        </p:spPr>
        <p:style>
          <a:lnRef idx="2">
            <a:schemeClr val="accent4"/>
          </a:lnRef>
          <a:fillRef idx="0">
            <a:schemeClr val="accent4"/>
          </a:fillRef>
          <a:effectRef idx="1">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25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5"/>
                                        </p:tgtEl>
                                        <p:attrNameLst>
                                          <p:attrName>style.visibility</p:attrName>
                                        </p:attrNameLst>
                                      </p:cBhvr>
                                      <p:to>
                                        <p:strVal val="visible"/>
                                      </p:to>
                                    </p:set>
                                    <p:animEffect transition="in" filter="wipe(down)">
                                      <p:cBhvr>
                                        <p:cTn id="12" dur="250"/>
                                        <p:tgtEl>
                                          <p:spTgt spid="13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44"/>
                                        </p:tgtEl>
                                        <p:attrNameLst>
                                          <p:attrName>style.visibility</p:attrName>
                                        </p:attrNameLst>
                                      </p:cBhvr>
                                      <p:to>
                                        <p:strVal val="visible"/>
                                      </p:to>
                                    </p:set>
                                    <p:anim calcmode="lin" valueType="num">
                                      <p:cBhvr>
                                        <p:cTn id="17" dur="500" fill="hold"/>
                                        <p:tgtEl>
                                          <p:spTgt spid="144"/>
                                        </p:tgtEl>
                                        <p:attrNameLst>
                                          <p:attrName>ppt_w</p:attrName>
                                        </p:attrNameLst>
                                      </p:cBhvr>
                                      <p:tavLst>
                                        <p:tav tm="0">
                                          <p:val>
                                            <p:fltVal val="0"/>
                                          </p:val>
                                        </p:tav>
                                        <p:tav tm="100000">
                                          <p:val>
                                            <p:strVal val="#ppt_w"/>
                                          </p:val>
                                        </p:tav>
                                      </p:tavLst>
                                    </p:anim>
                                    <p:anim calcmode="lin" valueType="num">
                                      <p:cBhvr>
                                        <p:cTn id="18" dur="500" fill="hold"/>
                                        <p:tgtEl>
                                          <p:spTgt spid="144"/>
                                        </p:tgtEl>
                                        <p:attrNameLst>
                                          <p:attrName>ppt_h</p:attrName>
                                        </p:attrNameLst>
                                      </p:cBhvr>
                                      <p:tavLst>
                                        <p:tav tm="0">
                                          <p:val>
                                            <p:fltVal val="0"/>
                                          </p:val>
                                        </p:tav>
                                        <p:tav tm="100000">
                                          <p:val>
                                            <p:strVal val="#ppt_h"/>
                                          </p:val>
                                        </p:tav>
                                      </p:tavLst>
                                    </p:anim>
                                    <p:animEffect transition="in" filter="fade">
                                      <p:cBhvr>
                                        <p:cTn id="19" dur="500"/>
                                        <p:tgtEl>
                                          <p:spTgt spid="144"/>
                                        </p:tgtEl>
                                      </p:cBhvr>
                                    </p:animEffect>
                                  </p:childTnLst>
                                </p:cTn>
                              </p:par>
                              <p:par>
                                <p:cTn id="20" presetID="53" presetClass="entr" presetSubtype="16" fill="hold" nodeType="with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36"/>
          <p:cNvSpPr/>
          <p:nvPr/>
        </p:nvSpPr>
        <p:spPr>
          <a:xfrm>
            <a:off x="64816" y="717775"/>
            <a:ext cx="6455693" cy="3754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1118" name="Google Shape;1118;p36"/>
          <p:cNvGrpSpPr/>
          <p:nvPr/>
        </p:nvGrpSpPr>
        <p:grpSpPr>
          <a:xfrm rot="2385925">
            <a:off x="6051208" y="825732"/>
            <a:ext cx="904349" cy="339623"/>
            <a:chOff x="202075" y="1493875"/>
            <a:chExt cx="7071675" cy="2655725"/>
          </a:xfrm>
        </p:grpSpPr>
        <p:sp>
          <p:nvSpPr>
            <p:cNvPr id="1119" name="Google Shape;1119;p36"/>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0" name="Google Shape;1120;p36"/>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1" name="Google Shape;1121;p36"/>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2" name="Google Shape;1122;p36"/>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3" name="Google Shape;1123;p36"/>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4" name="Google Shape;1124;p36"/>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1129" name="Google Shape;1129;p36"/>
          <p:cNvGrpSpPr/>
          <p:nvPr/>
        </p:nvGrpSpPr>
        <p:grpSpPr>
          <a:xfrm rot="609946">
            <a:off x="5813594" y="3092503"/>
            <a:ext cx="880895" cy="1931213"/>
            <a:chOff x="6854935" y="1845987"/>
            <a:chExt cx="1448974" cy="3176630"/>
          </a:xfrm>
        </p:grpSpPr>
        <p:grpSp>
          <p:nvGrpSpPr>
            <p:cNvPr id="1130" name="Google Shape;1130;p36"/>
            <p:cNvGrpSpPr/>
            <p:nvPr/>
          </p:nvGrpSpPr>
          <p:grpSpPr>
            <a:xfrm>
              <a:off x="6854935" y="1845987"/>
              <a:ext cx="1448974" cy="3176630"/>
              <a:chOff x="2618750" y="360325"/>
              <a:chExt cx="2209475" cy="4843900"/>
            </a:xfrm>
          </p:grpSpPr>
          <p:sp>
            <p:nvSpPr>
              <p:cNvPr id="1131" name="Google Shape;1131;p36"/>
              <p:cNvSpPr/>
              <p:nvPr/>
            </p:nvSpPr>
            <p:spPr>
              <a:xfrm>
                <a:off x="3504425" y="1398300"/>
                <a:ext cx="372325" cy="272700"/>
              </a:xfrm>
              <a:custGeom>
                <a:avLst/>
                <a:gdLst/>
                <a:ahLst/>
                <a:cxnLst/>
                <a:rect l="l" t="t" r="r" b="b"/>
                <a:pathLst>
                  <a:path w="14893" h="10908" fill="none" extrusionOk="0">
                    <a:moveTo>
                      <a:pt x="3686" y="10907"/>
                    </a:moveTo>
                    <a:cubicBezTo>
                      <a:pt x="3686" y="10907"/>
                      <a:pt x="0" y="1280"/>
                      <a:pt x="7597" y="603"/>
                    </a:cubicBezTo>
                    <a:cubicBezTo>
                      <a:pt x="14893" y="1"/>
                      <a:pt x="14216" y="8049"/>
                      <a:pt x="13012" y="9779"/>
                    </a:cubicBezTo>
                  </a:path>
                </a:pathLst>
              </a:custGeom>
              <a:no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1132" name="Google Shape;1132;p36"/>
              <p:cNvSpPr/>
              <p:nvPr/>
            </p:nvSpPr>
            <p:spPr>
              <a:xfrm>
                <a:off x="2618750" y="1466000"/>
                <a:ext cx="2209475" cy="3738225"/>
              </a:xfrm>
              <a:custGeom>
                <a:avLst/>
                <a:gdLst/>
                <a:ahLst/>
                <a:cxnLst/>
                <a:rect l="l" t="t" r="r" b="b"/>
                <a:pathLst>
                  <a:path w="88379" h="149529" extrusionOk="0">
                    <a:moveTo>
                      <a:pt x="44019" y="13295"/>
                    </a:moveTo>
                    <a:cubicBezTo>
                      <a:pt x="47155" y="13295"/>
                      <a:pt x="50169" y="15707"/>
                      <a:pt x="50169" y="19331"/>
                    </a:cubicBezTo>
                    <a:cubicBezTo>
                      <a:pt x="50094" y="22716"/>
                      <a:pt x="47461" y="25423"/>
                      <a:pt x="44077" y="25423"/>
                    </a:cubicBezTo>
                    <a:cubicBezTo>
                      <a:pt x="38737" y="25423"/>
                      <a:pt x="36029" y="18880"/>
                      <a:pt x="39790" y="15044"/>
                    </a:cubicBezTo>
                    <a:cubicBezTo>
                      <a:pt x="41022" y="13835"/>
                      <a:pt x="42534" y="13295"/>
                      <a:pt x="44019" y="13295"/>
                    </a:cubicBezTo>
                    <a:close/>
                    <a:moveTo>
                      <a:pt x="23242" y="1"/>
                    </a:moveTo>
                    <a:lnTo>
                      <a:pt x="1" y="23017"/>
                    </a:lnTo>
                    <a:lnTo>
                      <a:pt x="1" y="149529"/>
                    </a:lnTo>
                    <a:lnTo>
                      <a:pt x="88378" y="149529"/>
                    </a:lnTo>
                    <a:lnTo>
                      <a:pt x="88378" y="23017"/>
                    </a:lnTo>
                    <a:lnTo>
                      <a:pt x="67168" y="1"/>
                    </a:lnTo>
                    <a:close/>
                  </a:path>
                </a:pathLst>
              </a:custGeom>
              <a:solidFill>
                <a:schemeClr val="dk2"/>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133" name="Google Shape;1133;p36"/>
              <p:cNvSpPr/>
              <p:nvPr/>
            </p:nvSpPr>
            <p:spPr>
              <a:xfrm>
                <a:off x="3282525" y="360325"/>
                <a:ext cx="684475" cy="1474250"/>
              </a:xfrm>
              <a:custGeom>
                <a:avLst/>
                <a:gdLst/>
                <a:ahLst/>
                <a:cxnLst/>
                <a:rect l="l" t="t" r="r" b="b"/>
                <a:pathLst>
                  <a:path w="27379" h="58970" fill="none" extrusionOk="0">
                    <a:moveTo>
                      <a:pt x="18428" y="58970"/>
                    </a:moveTo>
                    <a:cubicBezTo>
                      <a:pt x="18428" y="58970"/>
                      <a:pt x="16849" y="49869"/>
                      <a:pt x="18955" y="41821"/>
                    </a:cubicBezTo>
                    <a:cubicBezTo>
                      <a:pt x="19782" y="38662"/>
                      <a:pt x="22039" y="32795"/>
                      <a:pt x="23769" y="25198"/>
                    </a:cubicBezTo>
                    <a:cubicBezTo>
                      <a:pt x="26401" y="13690"/>
                      <a:pt x="27379" y="1"/>
                      <a:pt x="17075" y="1"/>
                    </a:cubicBezTo>
                    <a:cubicBezTo>
                      <a:pt x="1" y="1"/>
                      <a:pt x="8199" y="25424"/>
                      <a:pt x="14893" y="41821"/>
                    </a:cubicBezTo>
                    <a:cubicBezTo>
                      <a:pt x="18880" y="51599"/>
                      <a:pt x="16022" y="58142"/>
                      <a:pt x="16022" y="58142"/>
                    </a:cubicBezTo>
                  </a:path>
                </a:pathLst>
              </a:custGeom>
              <a:no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1134" name="Google Shape;1134;p36"/>
              <p:cNvSpPr/>
              <p:nvPr/>
            </p:nvSpPr>
            <p:spPr>
              <a:xfrm>
                <a:off x="2982613" y="4463325"/>
                <a:ext cx="1481750" cy="25"/>
              </a:xfrm>
              <a:custGeom>
                <a:avLst/>
                <a:gdLst/>
                <a:ahLst/>
                <a:cxnLst/>
                <a:rect l="l" t="t" r="r" b="b"/>
                <a:pathLst>
                  <a:path w="59270" h="1" fill="none" extrusionOk="0">
                    <a:moveTo>
                      <a:pt x="1" y="1"/>
                    </a:moveTo>
                    <a:lnTo>
                      <a:pt x="59270" y="1"/>
                    </a:lnTo>
                  </a:path>
                </a:pathLst>
              </a:custGeom>
              <a:noFill/>
              <a:ln w="24450" cap="flat" cmpd="sng">
                <a:solidFill>
                  <a:schemeClr val="lt1"/>
                </a:solidFill>
                <a:prstDash val="solid"/>
                <a:miter lim="75214"/>
                <a:headEnd type="none" w="sm" len="sm"/>
                <a:tailEnd type="none" w="sm" len="sm"/>
              </a:ln>
            </p:spPr>
            <p:txBody>
              <a:bodyPr spcFirstLastPara="1" wrap="square" lIns="91425" tIns="91425" rIns="91425" bIns="91425" anchor="ctr" anchorCtr="0">
                <a:noAutofit/>
              </a:bodyPr>
              <a:lstStyle/>
              <a:p>
                <a:endParaRPr/>
              </a:p>
            </p:txBody>
          </p:sp>
        </p:grpSp>
        <p:sp>
          <p:nvSpPr>
            <p:cNvPr id="1135" name="Google Shape;1135;p36"/>
            <p:cNvSpPr txBox="1"/>
            <p:nvPr/>
          </p:nvSpPr>
          <p:spPr>
            <a:xfrm>
              <a:off x="6855679" y="2865048"/>
              <a:ext cx="1433100" cy="1639500"/>
            </a:xfrm>
            <a:prstGeom prst="rect">
              <a:avLst/>
            </a:prstGeom>
            <a:noFill/>
            <a:ln>
              <a:noFill/>
            </a:ln>
          </p:spPr>
          <p:txBody>
            <a:bodyPr spcFirstLastPara="1" wrap="square" lIns="91425" tIns="91425" rIns="91425" bIns="91425" anchor="ctr" anchorCtr="0">
              <a:noAutofit/>
            </a:bodyPr>
            <a:lstStyle/>
            <a:p>
              <a:pPr algn="ctr"/>
              <a:r>
                <a:rPr lang="en" sz="1200">
                  <a:solidFill>
                    <a:schemeClr val="lt1"/>
                  </a:solidFill>
                  <a:latin typeface="Mansalva"/>
                  <a:ea typeface="Mansalva"/>
                  <a:cs typeface="Mansalva"/>
                  <a:sym typeface="Mansalva"/>
                </a:rPr>
                <a:t>Welcome back to</a:t>
              </a:r>
              <a:r>
                <a:rPr lang="en" sz="600">
                  <a:solidFill>
                    <a:schemeClr val="lt1"/>
                  </a:solidFill>
                  <a:latin typeface="Mansalva"/>
                  <a:ea typeface="Mansalva"/>
                  <a:cs typeface="Mansalva"/>
                  <a:sym typeface="Mansalva"/>
                </a:rPr>
                <a:t> </a:t>
              </a:r>
              <a:r>
                <a:rPr lang="en" sz="1800">
                  <a:solidFill>
                    <a:schemeClr val="lt1"/>
                  </a:solidFill>
                  <a:latin typeface="Mansalva"/>
                  <a:ea typeface="Mansalva"/>
                  <a:cs typeface="Mansalva"/>
                  <a:sym typeface="Mansalva"/>
                </a:rPr>
                <a:t>School</a:t>
              </a:r>
              <a:endParaRPr sz="1800">
                <a:solidFill>
                  <a:schemeClr val="lt1"/>
                </a:solidFill>
                <a:latin typeface="Mansalva"/>
                <a:ea typeface="Mansalva"/>
                <a:cs typeface="Mansalva"/>
                <a:sym typeface="Mansalva"/>
              </a:endParaRPr>
            </a:p>
          </p:txBody>
        </p:sp>
      </p:grpSp>
      <p:sp>
        <p:nvSpPr>
          <p:cNvPr id="114" name="Text Box 10"/>
          <p:cNvSpPr txBox="1">
            <a:spLocks noChangeArrowheads="1"/>
          </p:cNvSpPr>
          <p:nvPr/>
        </p:nvSpPr>
        <p:spPr bwMode="auto">
          <a:xfrm>
            <a:off x="2367222" y="671425"/>
            <a:ext cx="304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2400" b="1" dirty="0">
                <a:solidFill>
                  <a:srgbClr val="0B19C8"/>
                </a:solidFill>
              </a:rPr>
              <a:t>*</a:t>
            </a:r>
            <a:r>
              <a:rPr lang="en-US" altLang="vi-VN" sz="2400" b="1" u="sng" dirty="0" err="1">
                <a:solidFill>
                  <a:srgbClr val="0B19C8"/>
                </a:solidFill>
              </a:rPr>
              <a:t>Tìm</a:t>
            </a:r>
            <a:r>
              <a:rPr lang="en-US" altLang="vi-VN" sz="2400" b="1" u="sng" dirty="0">
                <a:solidFill>
                  <a:srgbClr val="0B19C8"/>
                </a:solidFill>
              </a:rPr>
              <a:t> </a:t>
            </a:r>
            <a:r>
              <a:rPr lang="en-US" altLang="vi-VN" sz="2400" b="1" u="sng" dirty="0" err="1">
                <a:solidFill>
                  <a:srgbClr val="0B19C8"/>
                </a:solidFill>
              </a:rPr>
              <a:t>hiểu</a:t>
            </a:r>
            <a:r>
              <a:rPr lang="en-US" altLang="vi-VN" sz="2400" b="1" u="sng" dirty="0">
                <a:solidFill>
                  <a:srgbClr val="0B19C8"/>
                </a:solidFill>
              </a:rPr>
              <a:t> </a:t>
            </a:r>
            <a:r>
              <a:rPr lang="en-US" altLang="vi-VN" sz="2400" b="1" u="sng" dirty="0" err="1">
                <a:solidFill>
                  <a:srgbClr val="0B19C8"/>
                </a:solidFill>
              </a:rPr>
              <a:t>bài</a:t>
            </a:r>
            <a:r>
              <a:rPr lang="en-US" altLang="vi-VN" sz="2400" b="1" u="sng" dirty="0">
                <a:solidFill>
                  <a:srgbClr val="0B19C8"/>
                </a:solidFill>
              </a:rPr>
              <a:t>:</a:t>
            </a:r>
          </a:p>
        </p:txBody>
      </p:sp>
      <p:sp>
        <p:nvSpPr>
          <p:cNvPr id="115" name="Text Box 10"/>
          <p:cNvSpPr txBox="1">
            <a:spLocks noChangeArrowheads="1"/>
          </p:cNvSpPr>
          <p:nvPr/>
        </p:nvSpPr>
        <p:spPr bwMode="auto">
          <a:xfrm>
            <a:off x="235856" y="1554013"/>
            <a:ext cx="6381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50000"/>
              </a:spcBef>
            </a:pPr>
            <a:r>
              <a:rPr lang="en-US" altLang="vi-VN" sz="2400" b="1" dirty="0" err="1">
                <a:cs typeface="Times New Roman" panose="02020603050405020304" pitchFamily="18" charset="0"/>
              </a:rPr>
              <a:t>Cô</a:t>
            </a:r>
            <a:r>
              <a:rPr lang="en-US" altLang="vi-VN" sz="2400" b="1" dirty="0">
                <a:cs typeface="Times New Roman" panose="02020603050405020304" pitchFamily="18" charset="0"/>
              </a:rPr>
              <a:t> </a:t>
            </a:r>
            <a:r>
              <a:rPr lang="en-US" altLang="vi-VN" sz="2400" b="1" dirty="0" err="1">
                <a:cs typeface="Times New Roman" panose="02020603050405020304" pitchFamily="18" charset="0"/>
              </a:rPr>
              <a:t>giáo</a:t>
            </a:r>
            <a:r>
              <a:rPr lang="en-US" altLang="vi-VN" sz="2400" b="1" dirty="0">
                <a:cs typeface="Times New Roman" panose="02020603050405020304" pitchFamily="18" charset="0"/>
              </a:rPr>
              <a:t> Y </a:t>
            </a:r>
            <a:r>
              <a:rPr lang="en-US" altLang="vi-VN" sz="2400" b="1" dirty="0" err="1">
                <a:cs typeface="Times New Roman" panose="02020603050405020304" pitchFamily="18" charset="0"/>
              </a:rPr>
              <a:t>Hoa</a:t>
            </a:r>
            <a:r>
              <a:rPr lang="en-US" altLang="vi-VN" sz="2400" b="1" dirty="0">
                <a:cs typeface="Times New Roman" panose="02020603050405020304" pitchFamily="18" charset="0"/>
              </a:rPr>
              <a:t> </a:t>
            </a:r>
            <a:r>
              <a:rPr lang="en-US" altLang="vi-VN" sz="2400" b="1" dirty="0" err="1">
                <a:cs typeface="Times New Roman" panose="02020603050405020304" pitchFamily="18" charset="0"/>
              </a:rPr>
              <a:t>đến</a:t>
            </a:r>
            <a:r>
              <a:rPr lang="en-US" altLang="vi-VN" sz="2400" b="1" dirty="0">
                <a:cs typeface="Times New Roman" panose="02020603050405020304" pitchFamily="18" charset="0"/>
              </a:rPr>
              <a:t> </a:t>
            </a:r>
            <a:r>
              <a:rPr lang="en-US" altLang="vi-VN" sz="2400" b="1" dirty="0" err="1">
                <a:cs typeface="Times New Roman" panose="02020603050405020304" pitchFamily="18" charset="0"/>
              </a:rPr>
              <a:t>buôn</a:t>
            </a:r>
            <a:r>
              <a:rPr lang="en-US" altLang="vi-VN" sz="2400" b="1" dirty="0">
                <a:cs typeface="Times New Roman" panose="02020603050405020304" pitchFamily="18" charset="0"/>
              </a:rPr>
              <a:t> </a:t>
            </a:r>
            <a:r>
              <a:rPr lang="en-US" altLang="vi-VN" sz="2400" b="1" dirty="0" err="1">
                <a:cs typeface="Times New Roman" panose="02020603050405020304" pitchFamily="18" charset="0"/>
              </a:rPr>
              <a:t>Chư</a:t>
            </a:r>
            <a:r>
              <a:rPr lang="en-US" altLang="vi-VN" sz="2400" b="1" dirty="0">
                <a:cs typeface="Times New Roman" panose="02020603050405020304" pitchFamily="18" charset="0"/>
              </a:rPr>
              <a:t> </a:t>
            </a:r>
            <a:r>
              <a:rPr lang="en-US" altLang="vi-VN" sz="2400" b="1" dirty="0" err="1">
                <a:cs typeface="Times New Roman" panose="02020603050405020304" pitchFamily="18" charset="0"/>
              </a:rPr>
              <a:t>Lênh</a:t>
            </a:r>
            <a:r>
              <a:rPr lang="en-US" altLang="vi-VN" sz="2400" b="1" dirty="0">
                <a:cs typeface="Times New Roman" panose="02020603050405020304" pitchFamily="18" charset="0"/>
              </a:rPr>
              <a:t> </a:t>
            </a:r>
            <a:r>
              <a:rPr lang="en-US" altLang="vi-VN" sz="2400" b="1" dirty="0" err="1">
                <a:cs typeface="Times New Roman" panose="02020603050405020304" pitchFamily="18" charset="0"/>
              </a:rPr>
              <a:t>để</a:t>
            </a:r>
            <a:r>
              <a:rPr lang="en-US" altLang="vi-VN" sz="2400" b="1" dirty="0">
                <a:cs typeface="Times New Roman" panose="02020603050405020304" pitchFamily="18" charset="0"/>
              </a:rPr>
              <a:t> </a:t>
            </a:r>
            <a:r>
              <a:rPr lang="en-US" altLang="vi-VN" sz="2400" b="1" dirty="0" err="1">
                <a:cs typeface="Times New Roman" panose="02020603050405020304" pitchFamily="18" charset="0"/>
              </a:rPr>
              <a:t>làm</a:t>
            </a:r>
            <a:r>
              <a:rPr lang="en-US" altLang="vi-VN" sz="2400" b="1" dirty="0">
                <a:cs typeface="Times New Roman" panose="02020603050405020304" pitchFamily="18" charset="0"/>
              </a:rPr>
              <a:t> </a:t>
            </a:r>
            <a:r>
              <a:rPr lang="en-US" altLang="vi-VN" sz="2400" b="1" dirty="0" err="1">
                <a:cs typeface="Times New Roman" panose="02020603050405020304" pitchFamily="18" charset="0"/>
              </a:rPr>
              <a:t>gì</a:t>
            </a:r>
            <a:r>
              <a:rPr lang="en-US" altLang="vi-VN" sz="2400" b="1" dirty="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 calcmode="lin" valueType="num">
                                      <p:cBhvr>
                                        <p:cTn id="7" dur="500" fill="hold"/>
                                        <p:tgtEl>
                                          <p:spTgt spid="1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161"/>
        <p:cNvGrpSpPr/>
        <p:nvPr/>
      </p:nvGrpSpPr>
      <p:grpSpPr>
        <a:xfrm>
          <a:off x="0" y="0"/>
          <a:ext cx="0" cy="0"/>
          <a:chOff x="0" y="0"/>
          <a:chExt cx="0" cy="0"/>
        </a:xfrm>
      </p:grpSpPr>
      <p:sp>
        <p:nvSpPr>
          <p:cNvPr id="2163" name="Google Shape;2163;p43"/>
          <p:cNvSpPr/>
          <p:nvPr/>
        </p:nvSpPr>
        <p:spPr>
          <a:xfrm>
            <a:off x="252202" y="304570"/>
            <a:ext cx="3086100" cy="34668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r>
              <a:rPr lang="en"/>
              <a:t> </a:t>
            </a:r>
            <a:endParaRPr/>
          </a:p>
        </p:txBody>
      </p:sp>
      <p:pic>
        <p:nvPicPr>
          <p:cNvPr id="307" name="Picture 8" descr="C:\Users\Administrator\Desktop\tây nguyên\0anha-trinh-tuong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539" y="410376"/>
            <a:ext cx="2891791" cy="325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 name="Google Shape;2162;p43"/>
          <p:cNvSpPr/>
          <p:nvPr/>
        </p:nvSpPr>
        <p:spPr>
          <a:xfrm>
            <a:off x="3587142" y="1124229"/>
            <a:ext cx="3086100" cy="34668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r>
              <a:rPr lang="en"/>
              <a:t> </a:t>
            </a:r>
            <a:endParaRPr/>
          </a:p>
        </p:txBody>
      </p:sp>
      <p:grpSp>
        <p:nvGrpSpPr>
          <p:cNvPr id="2258" name="Google Shape;2258;p43"/>
          <p:cNvGrpSpPr/>
          <p:nvPr/>
        </p:nvGrpSpPr>
        <p:grpSpPr>
          <a:xfrm rot="-1924662">
            <a:off x="12523" y="337789"/>
            <a:ext cx="1109093" cy="250494"/>
            <a:chOff x="376100" y="1855725"/>
            <a:chExt cx="6820025" cy="1908000"/>
          </a:xfrm>
        </p:grpSpPr>
        <p:sp>
          <p:nvSpPr>
            <p:cNvPr id="2259" name="Google Shape;2259;p43"/>
            <p:cNvSpPr/>
            <p:nvPr/>
          </p:nvSpPr>
          <p:spPr>
            <a:xfrm>
              <a:off x="376100" y="1855725"/>
              <a:ext cx="6820025" cy="1908000"/>
            </a:xfrm>
            <a:custGeom>
              <a:avLst/>
              <a:gdLst/>
              <a:ahLst/>
              <a:cxnLst/>
              <a:rect l="l" t="t" r="r" b="b"/>
              <a:pathLst>
                <a:path w="272801" h="76320" extrusionOk="0">
                  <a:moveTo>
                    <a:pt x="1" y="0"/>
                  </a:moveTo>
                  <a:cubicBezTo>
                    <a:pt x="2017" y="2229"/>
                    <a:pt x="4140" y="4246"/>
                    <a:pt x="6476" y="6157"/>
                  </a:cubicBezTo>
                  <a:cubicBezTo>
                    <a:pt x="7006" y="6581"/>
                    <a:pt x="8174" y="7112"/>
                    <a:pt x="8280" y="7855"/>
                  </a:cubicBezTo>
                  <a:cubicBezTo>
                    <a:pt x="8493" y="8598"/>
                    <a:pt x="7643" y="9553"/>
                    <a:pt x="7219" y="10190"/>
                  </a:cubicBezTo>
                  <a:cubicBezTo>
                    <a:pt x="6476" y="11145"/>
                    <a:pt x="5627" y="11995"/>
                    <a:pt x="4883" y="13056"/>
                  </a:cubicBezTo>
                  <a:cubicBezTo>
                    <a:pt x="4247" y="13693"/>
                    <a:pt x="4034" y="14542"/>
                    <a:pt x="4140" y="15391"/>
                  </a:cubicBezTo>
                  <a:cubicBezTo>
                    <a:pt x="4671" y="16665"/>
                    <a:pt x="5414" y="17727"/>
                    <a:pt x="6476" y="18682"/>
                  </a:cubicBezTo>
                  <a:cubicBezTo>
                    <a:pt x="7219" y="19425"/>
                    <a:pt x="7962" y="20168"/>
                    <a:pt x="8705" y="21017"/>
                  </a:cubicBezTo>
                  <a:cubicBezTo>
                    <a:pt x="9448" y="21760"/>
                    <a:pt x="10403" y="22715"/>
                    <a:pt x="10403" y="23777"/>
                  </a:cubicBezTo>
                  <a:cubicBezTo>
                    <a:pt x="10403" y="24732"/>
                    <a:pt x="9554" y="25475"/>
                    <a:pt x="8705" y="26112"/>
                  </a:cubicBezTo>
                  <a:cubicBezTo>
                    <a:pt x="7749" y="26855"/>
                    <a:pt x="6688" y="27492"/>
                    <a:pt x="5733" y="28235"/>
                  </a:cubicBezTo>
                  <a:cubicBezTo>
                    <a:pt x="4777" y="29084"/>
                    <a:pt x="3079" y="29933"/>
                    <a:pt x="2336" y="31313"/>
                  </a:cubicBezTo>
                  <a:cubicBezTo>
                    <a:pt x="1593" y="32693"/>
                    <a:pt x="3079" y="34073"/>
                    <a:pt x="4034" y="34922"/>
                  </a:cubicBezTo>
                  <a:cubicBezTo>
                    <a:pt x="5096" y="35772"/>
                    <a:pt x="6476" y="36727"/>
                    <a:pt x="7643" y="37576"/>
                  </a:cubicBezTo>
                  <a:cubicBezTo>
                    <a:pt x="8174" y="38001"/>
                    <a:pt x="8705" y="38425"/>
                    <a:pt x="9236" y="38850"/>
                  </a:cubicBezTo>
                  <a:cubicBezTo>
                    <a:pt x="9660" y="39274"/>
                    <a:pt x="10085" y="39699"/>
                    <a:pt x="10403" y="40230"/>
                  </a:cubicBezTo>
                  <a:cubicBezTo>
                    <a:pt x="10722" y="41185"/>
                    <a:pt x="10403" y="42353"/>
                    <a:pt x="9660" y="43096"/>
                  </a:cubicBezTo>
                  <a:cubicBezTo>
                    <a:pt x="8811" y="43945"/>
                    <a:pt x="7643" y="44582"/>
                    <a:pt x="6476" y="45006"/>
                  </a:cubicBezTo>
                  <a:cubicBezTo>
                    <a:pt x="5308" y="45537"/>
                    <a:pt x="3928" y="46174"/>
                    <a:pt x="3822" y="47660"/>
                  </a:cubicBezTo>
                  <a:cubicBezTo>
                    <a:pt x="3610" y="49783"/>
                    <a:pt x="6370" y="50951"/>
                    <a:pt x="7962" y="51800"/>
                  </a:cubicBezTo>
                  <a:cubicBezTo>
                    <a:pt x="9236" y="52543"/>
                    <a:pt x="11359" y="53498"/>
                    <a:pt x="11252" y="55196"/>
                  </a:cubicBezTo>
                  <a:cubicBezTo>
                    <a:pt x="11040" y="56895"/>
                    <a:pt x="8917" y="57638"/>
                    <a:pt x="7537" y="58275"/>
                  </a:cubicBezTo>
                  <a:cubicBezTo>
                    <a:pt x="6688" y="58487"/>
                    <a:pt x="5945" y="58912"/>
                    <a:pt x="5308" y="59548"/>
                  </a:cubicBezTo>
                  <a:cubicBezTo>
                    <a:pt x="4777" y="60504"/>
                    <a:pt x="5414" y="61671"/>
                    <a:pt x="6157" y="62414"/>
                  </a:cubicBezTo>
                  <a:cubicBezTo>
                    <a:pt x="7113" y="63264"/>
                    <a:pt x="8068" y="64007"/>
                    <a:pt x="9129" y="64644"/>
                  </a:cubicBezTo>
                  <a:cubicBezTo>
                    <a:pt x="9766" y="65174"/>
                    <a:pt x="10615" y="65811"/>
                    <a:pt x="10403" y="66660"/>
                  </a:cubicBezTo>
                  <a:cubicBezTo>
                    <a:pt x="10297" y="67934"/>
                    <a:pt x="9023" y="68889"/>
                    <a:pt x="8068" y="69632"/>
                  </a:cubicBezTo>
                  <a:cubicBezTo>
                    <a:pt x="6794" y="70800"/>
                    <a:pt x="5308" y="71862"/>
                    <a:pt x="3822" y="72923"/>
                  </a:cubicBezTo>
                  <a:cubicBezTo>
                    <a:pt x="2336" y="73984"/>
                    <a:pt x="2124" y="75152"/>
                    <a:pt x="531" y="76320"/>
                  </a:cubicBezTo>
                  <a:lnTo>
                    <a:pt x="271951" y="76320"/>
                  </a:lnTo>
                  <a:cubicBezTo>
                    <a:pt x="270890" y="74303"/>
                    <a:pt x="269616" y="72286"/>
                    <a:pt x="268342" y="70269"/>
                  </a:cubicBezTo>
                  <a:cubicBezTo>
                    <a:pt x="267706" y="69102"/>
                    <a:pt x="265795" y="67085"/>
                    <a:pt x="267387" y="65917"/>
                  </a:cubicBezTo>
                  <a:cubicBezTo>
                    <a:pt x="267812" y="65493"/>
                    <a:pt x="268342" y="65174"/>
                    <a:pt x="268767" y="64856"/>
                  </a:cubicBezTo>
                  <a:cubicBezTo>
                    <a:pt x="269085" y="64644"/>
                    <a:pt x="269404" y="64431"/>
                    <a:pt x="269616" y="64113"/>
                  </a:cubicBezTo>
                  <a:cubicBezTo>
                    <a:pt x="270041" y="63794"/>
                    <a:pt x="269616" y="63688"/>
                    <a:pt x="269404" y="63370"/>
                  </a:cubicBezTo>
                  <a:cubicBezTo>
                    <a:pt x="268342" y="62308"/>
                    <a:pt x="266963" y="61353"/>
                    <a:pt x="265795" y="60398"/>
                  </a:cubicBezTo>
                  <a:cubicBezTo>
                    <a:pt x="264203" y="59018"/>
                    <a:pt x="261549" y="57001"/>
                    <a:pt x="262610" y="54772"/>
                  </a:cubicBezTo>
                  <a:cubicBezTo>
                    <a:pt x="264097" y="51587"/>
                    <a:pt x="272801" y="48615"/>
                    <a:pt x="268661" y="44369"/>
                  </a:cubicBezTo>
                  <a:cubicBezTo>
                    <a:pt x="267069" y="42671"/>
                    <a:pt x="264733" y="41716"/>
                    <a:pt x="263460" y="39805"/>
                  </a:cubicBezTo>
                  <a:cubicBezTo>
                    <a:pt x="262929" y="39168"/>
                    <a:pt x="262717" y="38319"/>
                    <a:pt x="262929" y="37470"/>
                  </a:cubicBezTo>
                  <a:cubicBezTo>
                    <a:pt x="263354" y="36515"/>
                    <a:pt x="264097" y="35665"/>
                    <a:pt x="264946" y="35029"/>
                  </a:cubicBezTo>
                  <a:cubicBezTo>
                    <a:pt x="265901" y="34179"/>
                    <a:pt x="267069" y="33542"/>
                    <a:pt x="268024" y="32693"/>
                  </a:cubicBezTo>
                  <a:cubicBezTo>
                    <a:pt x="269085" y="32056"/>
                    <a:pt x="269722" y="30889"/>
                    <a:pt x="269829" y="29721"/>
                  </a:cubicBezTo>
                  <a:cubicBezTo>
                    <a:pt x="269616" y="27280"/>
                    <a:pt x="266750" y="26324"/>
                    <a:pt x="265264" y="24626"/>
                  </a:cubicBezTo>
                  <a:cubicBezTo>
                    <a:pt x="263778" y="22928"/>
                    <a:pt x="264521" y="20699"/>
                    <a:pt x="266113" y="19213"/>
                  </a:cubicBezTo>
                  <a:cubicBezTo>
                    <a:pt x="266963" y="18363"/>
                    <a:pt x="268236" y="17514"/>
                    <a:pt x="268555" y="16240"/>
                  </a:cubicBezTo>
                  <a:cubicBezTo>
                    <a:pt x="268661" y="14754"/>
                    <a:pt x="268130" y="13375"/>
                    <a:pt x="266963" y="12419"/>
                  </a:cubicBezTo>
                  <a:cubicBezTo>
                    <a:pt x="266113" y="11676"/>
                    <a:pt x="265476" y="10721"/>
                    <a:pt x="265158" y="9659"/>
                  </a:cubicBezTo>
                  <a:cubicBezTo>
                    <a:pt x="265158" y="8386"/>
                    <a:pt x="265583" y="7218"/>
                    <a:pt x="266326" y="6369"/>
                  </a:cubicBezTo>
                  <a:cubicBezTo>
                    <a:pt x="268024" y="4034"/>
                    <a:pt x="269829" y="1911"/>
                    <a:pt x="271845" y="0"/>
                  </a:cubicBezTo>
                  <a:close/>
                </a:path>
              </a:pathLst>
            </a:cu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2260" name="Google Shape;2260;p43"/>
            <p:cNvSpPr/>
            <p:nvPr/>
          </p:nvSpPr>
          <p:spPr>
            <a:xfrm>
              <a:off x="58840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61" name="Google Shape;2261;p43"/>
            <p:cNvSpPr/>
            <p:nvPr/>
          </p:nvSpPr>
          <p:spPr>
            <a:xfrm>
              <a:off x="920100"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62" name="Google Shape;2262;p43"/>
            <p:cNvSpPr/>
            <p:nvPr/>
          </p:nvSpPr>
          <p:spPr>
            <a:xfrm>
              <a:off x="12491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63" name="Google Shape;2263;p43"/>
            <p:cNvSpPr/>
            <p:nvPr/>
          </p:nvSpPr>
          <p:spPr>
            <a:xfrm>
              <a:off x="1580875"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64" name="Google Shape;2264;p43"/>
            <p:cNvSpPr/>
            <p:nvPr/>
          </p:nvSpPr>
          <p:spPr>
            <a:xfrm>
              <a:off x="190995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65" name="Google Shape;2265;p43"/>
            <p:cNvSpPr/>
            <p:nvPr/>
          </p:nvSpPr>
          <p:spPr>
            <a:xfrm>
              <a:off x="2241650"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66" name="Google Shape;2266;p43"/>
            <p:cNvSpPr/>
            <p:nvPr/>
          </p:nvSpPr>
          <p:spPr>
            <a:xfrm>
              <a:off x="2570700"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67" name="Google Shape;2267;p43"/>
            <p:cNvSpPr/>
            <p:nvPr/>
          </p:nvSpPr>
          <p:spPr>
            <a:xfrm>
              <a:off x="2902425" y="1945950"/>
              <a:ext cx="424625" cy="382150"/>
            </a:xfrm>
            <a:custGeom>
              <a:avLst/>
              <a:gdLst/>
              <a:ahLst/>
              <a:cxnLst/>
              <a:rect l="l" t="t" r="r" b="b"/>
              <a:pathLst>
                <a:path w="16985" h="15286" extrusionOk="0">
                  <a:moveTo>
                    <a:pt x="8492" y="0"/>
                  </a:moveTo>
                  <a:lnTo>
                    <a:pt x="0" y="15285"/>
                  </a:lnTo>
                  <a:lnTo>
                    <a:pt x="16984" y="15285"/>
                  </a:lnTo>
                  <a:lnTo>
                    <a:pt x="8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8" name="Google Shape;2268;p43"/>
            <p:cNvSpPr/>
            <p:nvPr/>
          </p:nvSpPr>
          <p:spPr>
            <a:xfrm>
              <a:off x="3231475" y="1945950"/>
              <a:ext cx="424625" cy="382150"/>
            </a:xfrm>
            <a:custGeom>
              <a:avLst/>
              <a:gdLst/>
              <a:ahLst/>
              <a:cxnLst/>
              <a:rect l="l" t="t" r="r" b="b"/>
              <a:pathLst>
                <a:path w="16985" h="15286" extrusionOk="0">
                  <a:moveTo>
                    <a:pt x="1" y="0"/>
                  </a:moveTo>
                  <a:lnTo>
                    <a:pt x="8493"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69" name="Google Shape;2269;p43"/>
            <p:cNvSpPr/>
            <p:nvPr/>
          </p:nvSpPr>
          <p:spPr>
            <a:xfrm>
              <a:off x="3563200"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70" name="Google Shape;2270;p43"/>
            <p:cNvSpPr/>
            <p:nvPr/>
          </p:nvSpPr>
          <p:spPr>
            <a:xfrm>
              <a:off x="389225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71" name="Google Shape;2271;p43"/>
            <p:cNvSpPr/>
            <p:nvPr/>
          </p:nvSpPr>
          <p:spPr>
            <a:xfrm>
              <a:off x="4223975"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72" name="Google Shape;2272;p43"/>
            <p:cNvSpPr/>
            <p:nvPr/>
          </p:nvSpPr>
          <p:spPr>
            <a:xfrm>
              <a:off x="4553025" y="1945950"/>
              <a:ext cx="424625" cy="382150"/>
            </a:xfrm>
            <a:custGeom>
              <a:avLst/>
              <a:gdLst/>
              <a:ahLst/>
              <a:cxnLst/>
              <a:rect l="l" t="t" r="r" b="b"/>
              <a:pathLst>
                <a:path w="16985"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73" name="Google Shape;2273;p43"/>
            <p:cNvSpPr/>
            <p:nvPr/>
          </p:nvSpPr>
          <p:spPr>
            <a:xfrm>
              <a:off x="4884725"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74" name="Google Shape;2274;p43"/>
            <p:cNvSpPr/>
            <p:nvPr/>
          </p:nvSpPr>
          <p:spPr>
            <a:xfrm>
              <a:off x="5545500"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75" name="Google Shape;2275;p43"/>
            <p:cNvSpPr/>
            <p:nvPr/>
          </p:nvSpPr>
          <p:spPr>
            <a:xfrm>
              <a:off x="521380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76" name="Google Shape;2276;p43"/>
            <p:cNvSpPr/>
            <p:nvPr/>
          </p:nvSpPr>
          <p:spPr>
            <a:xfrm>
              <a:off x="58745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77" name="Google Shape;2277;p43"/>
            <p:cNvSpPr/>
            <p:nvPr/>
          </p:nvSpPr>
          <p:spPr>
            <a:xfrm>
              <a:off x="6206275"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8" name="Google Shape;2278;p43"/>
            <p:cNvSpPr/>
            <p:nvPr/>
          </p:nvSpPr>
          <p:spPr>
            <a:xfrm>
              <a:off x="6535325"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79" name="Google Shape;2279;p43"/>
            <p:cNvSpPr/>
            <p:nvPr/>
          </p:nvSpPr>
          <p:spPr>
            <a:xfrm>
              <a:off x="755575"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0" name="Google Shape;2280;p43"/>
            <p:cNvSpPr/>
            <p:nvPr/>
          </p:nvSpPr>
          <p:spPr>
            <a:xfrm>
              <a:off x="1084650" y="2394400"/>
              <a:ext cx="424600" cy="382175"/>
            </a:xfrm>
            <a:custGeom>
              <a:avLst/>
              <a:gdLst/>
              <a:ahLst/>
              <a:cxnLst/>
              <a:rect l="l" t="t" r="r" b="b"/>
              <a:pathLst>
                <a:path w="16984" h="15287" extrusionOk="0">
                  <a:moveTo>
                    <a:pt x="0" y="1"/>
                  </a:moveTo>
                  <a:lnTo>
                    <a:pt x="8492" y="15286"/>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81" name="Google Shape;2281;p43"/>
            <p:cNvSpPr/>
            <p:nvPr/>
          </p:nvSpPr>
          <p:spPr>
            <a:xfrm>
              <a:off x="1413700" y="2394400"/>
              <a:ext cx="427275" cy="382175"/>
            </a:xfrm>
            <a:custGeom>
              <a:avLst/>
              <a:gdLst/>
              <a:ahLst/>
              <a:cxnLst/>
              <a:rect l="l" t="t" r="r" b="b"/>
              <a:pathLst>
                <a:path w="17091" h="15287" extrusionOk="0">
                  <a:moveTo>
                    <a:pt x="8598" y="1"/>
                  </a:moveTo>
                  <a:lnTo>
                    <a:pt x="0" y="15286"/>
                  </a:lnTo>
                  <a:lnTo>
                    <a:pt x="17090" y="15286"/>
                  </a:lnTo>
                  <a:lnTo>
                    <a:pt x="859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82" name="Google Shape;2282;p43"/>
            <p:cNvSpPr/>
            <p:nvPr/>
          </p:nvSpPr>
          <p:spPr>
            <a:xfrm>
              <a:off x="1745400" y="2394400"/>
              <a:ext cx="424625" cy="382175"/>
            </a:xfrm>
            <a:custGeom>
              <a:avLst/>
              <a:gdLst/>
              <a:ahLst/>
              <a:cxnLst/>
              <a:rect l="l" t="t" r="r" b="b"/>
              <a:pathLst>
                <a:path w="16985" h="15287" extrusionOk="0">
                  <a:moveTo>
                    <a:pt x="1" y="1"/>
                  </a:moveTo>
                  <a:lnTo>
                    <a:pt x="8493" y="15286"/>
                  </a:lnTo>
                  <a:lnTo>
                    <a:pt x="16985"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3" name="Google Shape;2283;p43"/>
            <p:cNvSpPr/>
            <p:nvPr/>
          </p:nvSpPr>
          <p:spPr>
            <a:xfrm>
              <a:off x="2077125" y="2394400"/>
              <a:ext cx="424625" cy="382175"/>
            </a:xfrm>
            <a:custGeom>
              <a:avLst/>
              <a:gdLst/>
              <a:ahLst/>
              <a:cxnLst/>
              <a:rect l="l" t="t" r="r" b="b"/>
              <a:pathLst>
                <a:path w="16985" h="15287" extrusionOk="0">
                  <a:moveTo>
                    <a:pt x="8492" y="1"/>
                  </a:moveTo>
                  <a:lnTo>
                    <a:pt x="0" y="15286"/>
                  </a:lnTo>
                  <a:lnTo>
                    <a:pt x="16984" y="15286"/>
                  </a:lnTo>
                  <a:lnTo>
                    <a:pt x="8492"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84" name="Google Shape;2284;p43"/>
            <p:cNvSpPr/>
            <p:nvPr/>
          </p:nvSpPr>
          <p:spPr>
            <a:xfrm>
              <a:off x="2406175"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85" name="Google Shape;2285;p43"/>
            <p:cNvSpPr/>
            <p:nvPr/>
          </p:nvSpPr>
          <p:spPr>
            <a:xfrm>
              <a:off x="273790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86" name="Google Shape;2286;p43"/>
            <p:cNvSpPr/>
            <p:nvPr/>
          </p:nvSpPr>
          <p:spPr>
            <a:xfrm>
              <a:off x="3066950" y="2394400"/>
              <a:ext cx="424625" cy="382175"/>
            </a:xfrm>
            <a:custGeom>
              <a:avLst/>
              <a:gdLst/>
              <a:ahLst/>
              <a:cxnLst/>
              <a:rect l="l" t="t" r="r" b="b"/>
              <a:pathLst>
                <a:path w="16985" h="15287" extrusionOk="0">
                  <a:moveTo>
                    <a:pt x="1"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87" name="Google Shape;2287;p43"/>
            <p:cNvSpPr/>
            <p:nvPr/>
          </p:nvSpPr>
          <p:spPr>
            <a:xfrm>
              <a:off x="3398675"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88" name="Google Shape;2288;p43"/>
            <p:cNvSpPr/>
            <p:nvPr/>
          </p:nvSpPr>
          <p:spPr>
            <a:xfrm>
              <a:off x="3727725" y="2394400"/>
              <a:ext cx="424625" cy="382175"/>
            </a:xfrm>
            <a:custGeom>
              <a:avLst/>
              <a:gdLst/>
              <a:ahLst/>
              <a:cxnLst/>
              <a:rect l="l" t="t" r="r" b="b"/>
              <a:pathLst>
                <a:path w="16985" h="15287" extrusionOk="0">
                  <a:moveTo>
                    <a:pt x="0" y="1"/>
                  </a:moveTo>
                  <a:lnTo>
                    <a:pt x="8492" y="15286"/>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89" name="Google Shape;2289;p43"/>
            <p:cNvSpPr/>
            <p:nvPr/>
          </p:nvSpPr>
          <p:spPr>
            <a:xfrm>
              <a:off x="4059425" y="2394400"/>
              <a:ext cx="424625" cy="382175"/>
            </a:xfrm>
            <a:custGeom>
              <a:avLst/>
              <a:gdLst/>
              <a:ahLst/>
              <a:cxnLst/>
              <a:rect l="l" t="t" r="r" b="b"/>
              <a:pathLst>
                <a:path w="16985" h="15287"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90" name="Google Shape;2290;p43"/>
            <p:cNvSpPr/>
            <p:nvPr/>
          </p:nvSpPr>
          <p:spPr>
            <a:xfrm>
              <a:off x="4388500" y="2394400"/>
              <a:ext cx="424600" cy="382175"/>
            </a:xfrm>
            <a:custGeom>
              <a:avLst/>
              <a:gdLst/>
              <a:ahLst/>
              <a:cxnLst/>
              <a:rect l="l" t="t" r="r" b="b"/>
              <a:pathLst>
                <a:path w="16984" h="15287" extrusionOk="0">
                  <a:moveTo>
                    <a:pt x="0" y="1"/>
                  </a:moveTo>
                  <a:lnTo>
                    <a:pt x="8492" y="15286"/>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91" name="Google Shape;2291;p43"/>
            <p:cNvSpPr/>
            <p:nvPr/>
          </p:nvSpPr>
          <p:spPr>
            <a:xfrm>
              <a:off x="4720200"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92" name="Google Shape;2292;p43"/>
            <p:cNvSpPr/>
            <p:nvPr/>
          </p:nvSpPr>
          <p:spPr>
            <a:xfrm>
              <a:off x="5380975" y="2394400"/>
              <a:ext cx="424625" cy="382175"/>
            </a:xfrm>
            <a:custGeom>
              <a:avLst/>
              <a:gdLst/>
              <a:ahLst/>
              <a:cxnLst/>
              <a:rect l="l" t="t" r="r" b="b"/>
              <a:pathLst>
                <a:path w="16985" h="15287"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93" name="Google Shape;2293;p43"/>
            <p:cNvSpPr/>
            <p:nvPr/>
          </p:nvSpPr>
          <p:spPr>
            <a:xfrm>
              <a:off x="5049275" y="2394400"/>
              <a:ext cx="424600" cy="382175"/>
            </a:xfrm>
            <a:custGeom>
              <a:avLst/>
              <a:gdLst/>
              <a:ahLst/>
              <a:cxnLst/>
              <a:rect l="l" t="t" r="r" b="b"/>
              <a:pathLst>
                <a:path w="16984" h="15287" extrusionOk="0">
                  <a:moveTo>
                    <a:pt x="0" y="1"/>
                  </a:moveTo>
                  <a:lnTo>
                    <a:pt x="8492" y="15286"/>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4" name="Google Shape;2294;p43"/>
            <p:cNvSpPr/>
            <p:nvPr/>
          </p:nvSpPr>
          <p:spPr>
            <a:xfrm>
              <a:off x="5710025" y="2394400"/>
              <a:ext cx="424625" cy="382175"/>
            </a:xfrm>
            <a:custGeom>
              <a:avLst/>
              <a:gdLst/>
              <a:ahLst/>
              <a:cxnLst/>
              <a:rect l="l" t="t" r="r" b="b"/>
              <a:pathLst>
                <a:path w="16985" h="15287" extrusionOk="0">
                  <a:moveTo>
                    <a:pt x="1" y="1"/>
                  </a:moveTo>
                  <a:lnTo>
                    <a:pt x="8493" y="15286"/>
                  </a:lnTo>
                  <a:lnTo>
                    <a:pt x="16985"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95" name="Google Shape;2295;p43"/>
            <p:cNvSpPr/>
            <p:nvPr/>
          </p:nvSpPr>
          <p:spPr>
            <a:xfrm>
              <a:off x="604175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96" name="Google Shape;2296;p43"/>
            <p:cNvSpPr/>
            <p:nvPr/>
          </p:nvSpPr>
          <p:spPr>
            <a:xfrm>
              <a:off x="6370800"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97" name="Google Shape;2297;p43"/>
            <p:cNvSpPr/>
            <p:nvPr/>
          </p:nvSpPr>
          <p:spPr>
            <a:xfrm>
              <a:off x="920100"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98" name="Google Shape;2298;p43"/>
            <p:cNvSpPr/>
            <p:nvPr/>
          </p:nvSpPr>
          <p:spPr>
            <a:xfrm>
              <a:off x="1249175"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99" name="Google Shape;2299;p43"/>
            <p:cNvSpPr/>
            <p:nvPr/>
          </p:nvSpPr>
          <p:spPr>
            <a:xfrm>
              <a:off x="1580875"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0" name="Google Shape;2300;p43"/>
            <p:cNvSpPr/>
            <p:nvPr/>
          </p:nvSpPr>
          <p:spPr>
            <a:xfrm>
              <a:off x="190995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01" name="Google Shape;2301;p43"/>
            <p:cNvSpPr/>
            <p:nvPr/>
          </p:nvSpPr>
          <p:spPr>
            <a:xfrm>
              <a:off x="2241650"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02" name="Google Shape;2302;p43"/>
            <p:cNvSpPr/>
            <p:nvPr/>
          </p:nvSpPr>
          <p:spPr>
            <a:xfrm>
              <a:off x="2570700" y="2842875"/>
              <a:ext cx="424625" cy="382150"/>
            </a:xfrm>
            <a:custGeom>
              <a:avLst/>
              <a:gdLst/>
              <a:ahLst/>
              <a:cxnLst/>
              <a:rect l="l" t="t" r="r" b="b"/>
              <a:pathLst>
                <a:path w="16985" h="15286" extrusionOk="0">
                  <a:moveTo>
                    <a:pt x="1" y="1"/>
                  </a:moveTo>
                  <a:lnTo>
                    <a:pt x="8493" y="15286"/>
                  </a:lnTo>
                  <a:lnTo>
                    <a:pt x="16985"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03" name="Google Shape;2303;p43"/>
            <p:cNvSpPr/>
            <p:nvPr/>
          </p:nvSpPr>
          <p:spPr>
            <a:xfrm>
              <a:off x="2902425" y="2842875"/>
              <a:ext cx="424625" cy="382150"/>
            </a:xfrm>
            <a:custGeom>
              <a:avLst/>
              <a:gdLst/>
              <a:ahLst/>
              <a:cxnLst/>
              <a:rect l="l" t="t" r="r" b="b"/>
              <a:pathLst>
                <a:path w="16985" h="15286" extrusionOk="0">
                  <a:moveTo>
                    <a:pt x="8492" y="1"/>
                  </a:moveTo>
                  <a:lnTo>
                    <a:pt x="0" y="15286"/>
                  </a:lnTo>
                  <a:lnTo>
                    <a:pt x="16984" y="15286"/>
                  </a:lnTo>
                  <a:lnTo>
                    <a:pt x="849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4" name="Google Shape;2304;p43"/>
            <p:cNvSpPr/>
            <p:nvPr/>
          </p:nvSpPr>
          <p:spPr>
            <a:xfrm>
              <a:off x="3231475" y="2842875"/>
              <a:ext cx="424625" cy="382150"/>
            </a:xfrm>
            <a:custGeom>
              <a:avLst/>
              <a:gdLst/>
              <a:ahLst/>
              <a:cxnLst/>
              <a:rect l="l" t="t" r="r" b="b"/>
              <a:pathLst>
                <a:path w="16985" h="15286" extrusionOk="0">
                  <a:moveTo>
                    <a:pt x="1" y="1"/>
                  </a:moveTo>
                  <a:lnTo>
                    <a:pt x="8493" y="15286"/>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05" name="Google Shape;2305;p43"/>
            <p:cNvSpPr/>
            <p:nvPr/>
          </p:nvSpPr>
          <p:spPr>
            <a:xfrm>
              <a:off x="3563200"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06" name="Google Shape;2306;p43"/>
            <p:cNvSpPr/>
            <p:nvPr/>
          </p:nvSpPr>
          <p:spPr>
            <a:xfrm>
              <a:off x="3892250" y="2842875"/>
              <a:ext cx="424625" cy="382150"/>
            </a:xfrm>
            <a:custGeom>
              <a:avLst/>
              <a:gdLst/>
              <a:ahLst/>
              <a:cxnLst/>
              <a:rect l="l" t="t" r="r" b="b"/>
              <a:pathLst>
                <a:path w="16985" h="15286" extrusionOk="0">
                  <a:moveTo>
                    <a:pt x="1" y="1"/>
                  </a:moveTo>
                  <a:lnTo>
                    <a:pt x="8492" y="15286"/>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7" name="Google Shape;2307;p43"/>
            <p:cNvSpPr/>
            <p:nvPr/>
          </p:nvSpPr>
          <p:spPr>
            <a:xfrm>
              <a:off x="4223975"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8" name="Google Shape;2308;p43"/>
            <p:cNvSpPr/>
            <p:nvPr/>
          </p:nvSpPr>
          <p:spPr>
            <a:xfrm>
              <a:off x="4553025" y="2842875"/>
              <a:ext cx="424625" cy="382150"/>
            </a:xfrm>
            <a:custGeom>
              <a:avLst/>
              <a:gdLst/>
              <a:ahLst/>
              <a:cxnLst/>
              <a:rect l="l" t="t" r="r" b="b"/>
              <a:pathLst>
                <a:path w="16985"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09" name="Google Shape;2309;p43"/>
            <p:cNvSpPr/>
            <p:nvPr/>
          </p:nvSpPr>
          <p:spPr>
            <a:xfrm>
              <a:off x="4884725"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10" name="Google Shape;2310;p43"/>
            <p:cNvSpPr/>
            <p:nvPr/>
          </p:nvSpPr>
          <p:spPr>
            <a:xfrm>
              <a:off x="5545500"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11" name="Google Shape;2311;p43"/>
            <p:cNvSpPr/>
            <p:nvPr/>
          </p:nvSpPr>
          <p:spPr>
            <a:xfrm>
              <a:off x="521380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12" name="Google Shape;2312;p43"/>
            <p:cNvSpPr/>
            <p:nvPr/>
          </p:nvSpPr>
          <p:spPr>
            <a:xfrm>
              <a:off x="5874575" y="2842875"/>
              <a:ext cx="424600" cy="382150"/>
            </a:xfrm>
            <a:custGeom>
              <a:avLst/>
              <a:gdLst/>
              <a:ahLst/>
              <a:cxnLst/>
              <a:rect l="l" t="t" r="r" b="b"/>
              <a:pathLst>
                <a:path w="16984" h="15286" extrusionOk="0">
                  <a:moveTo>
                    <a:pt x="0" y="1"/>
                  </a:moveTo>
                  <a:lnTo>
                    <a:pt x="8492" y="15286"/>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13" name="Google Shape;2313;p43"/>
            <p:cNvSpPr/>
            <p:nvPr/>
          </p:nvSpPr>
          <p:spPr>
            <a:xfrm>
              <a:off x="6206275"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14" name="Google Shape;2314;p43"/>
            <p:cNvSpPr/>
            <p:nvPr/>
          </p:nvSpPr>
          <p:spPr>
            <a:xfrm>
              <a:off x="6535325" y="2842875"/>
              <a:ext cx="424625" cy="382150"/>
            </a:xfrm>
            <a:custGeom>
              <a:avLst/>
              <a:gdLst/>
              <a:ahLst/>
              <a:cxnLst/>
              <a:rect l="l" t="t" r="r" b="b"/>
              <a:pathLst>
                <a:path w="16985" h="15286" extrusionOk="0">
                  <a:moveTo>
                    <a:pt x="1" y="1"/>
                  </a:moveTo>
                  <a:lnTo>
                    <a:pt x="8493" y="15286"/>
                  </a:lnTo>
                  <a:lnTo>
                    <a:pt x="16985"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15" name="Google Shape;2315;p43"/>
            <p:cNvSpPr/>
            <p:nvPr/>
          </p:nvSpPr>
          <p:spPr>
            <a:xfrm>
              <a:off x="755575"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16" name="Google Shape;2316;p43"/>
            <p:cNvSpPr/>
            <p:nvPr/>
          </p:nvSpPr>
          <p:spPr>
            <a:xfrm>
              <a:off x="1084650"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17" name="Google Shape;2317;p43"/>
            <p:cNvSpPr/>
            <p:nvPr/>
          </p:nvSpPr>
          <p:spPr>
            <a:xfrm>
              <a:off x="1413700" y="3291350"/>
              <a:ext cx="427275" cy="379500"/>
            </a:xfrm>
            <a:custGeom>
              <a:avLst/>
              <a:gdLst/>
              <a:ahLst/>
              <a:cxnLst/>
              <a:rect l="l" t="t" r="r" b="b"/>
              <a:pathLst>
                <a:path w="17091" h="15180" extrusionOk="0">
                  <a:moveTo>
                    <a:pt x="8598" y="1"/>
                  </a:moveTo>
                  <a:lnTo>
                    <a:pt x="0" y="15180"/>
                  </a:lnTo>
                  <a:lnTo>
                    <a:pt x="17090" y="15180"/>
                  </a:lnTo>
                  <a:lnTo>
                    <a:pt x="8598"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18" name="Google Shape;2318;p43"/>
            <p:cNvSpPr/>
            <p:nvPr/>
          </p:nvSpPr>
          <p:spPr>
            <a:xfrm>
              <a:off x="1745400"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19" name="Google Shape;2319;p43"/>
            <p:cNvSpPr/>
            <p:nvPr/>
          </p:nvSpPr>
          <p:spPr>
            <a:xfrm>
              <a:off x="2077125" y="3291350"/>
              <a:ext cx="424625" cy="379500"/>
            </a:xfrm>
            <a:custGeom>
              <a:avLst/>
              <a:gdLst/>
              <a:ahLst/>
              <a:cxnLst/>
              <a:rect l="l" t="t" r="r" b="b"/>
              <a:pathLst>
                <a:path w="16985" h="15180" extrusionOk="0">
                  <a:moveTo>
                    <a:pt x="8492" y="1"/>
                  </a:moveTo>
                  <a:lnTo>
                    <a:pt x="0" y="15180"/>
                  </a:lnTo>
                  <a:lnTo>
                    <a:pt x="16984" y="15180"/>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20" name="Google Shape;2320;p43"/>
            <p:cNvSpPr/>
            <p:nvPr/>
          </p:nvSpPr>
          <p:spPr>
            <a:xfrm>
              <a:off x="2406175"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21" name="Google Shape;2321;p43"/>
            <p:cNvSpPr/>
            <p:nvPr/>
          </p:nvSpPr>
          <p:spPr>
            <a:xfrm>
              <a:off x="273790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22" name="Google Shape;2322;p43"/>
            <p:cNvSpPr/>
            <p:nvPr/>
          </p:nvSpPr>
          <p:spPr>
            <a:xfrm>
              <a:off x="3066950" y="3291350"/>
              <a:ext cx="424625" cy="379500"/>
            </a:xfrm>
            <a:custGeom>
              <a:avLst/>
              <a:gdLst/>
              <a:ahLst/>
              <a:cxnLst/>
              <a:rect l="l" t="t" r="r" b="b"/>
              <a:pathLst>
                <a:path w="16985" h="15180" extrusionOk="0">
                  <a:moveTo>
                    <a:pt x="1" y="1"/>
                  </a:moveTo>
                  <a:lnTo>
                    <a:pt x="8492" y="15180"/>
                  </a:lnTo>
                  <a:lnTo>
                    <a:pt x="1698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23" name="Google Shape;2323;p43"/>
            <p:cNvSpPr/>
            <p:nvPr/>
          </p:nvSpPr>
          <p:spPr>
            <a:xfrm>
              <a:off x="3398675"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4" name="Google Shape;2324;p43"/>
            <p:cNvSpPr/>
            <p:nvPr/>
          </p:nvSpPr>
          <p:spPr>
            <a:xfrm>
              <a:off x="3727725" y="3291350"/>
              <a:ext cx="424625" cy="379500"/>
            </a:xfrm>
            <a:custGeom>
              <a:avLst/>
              <a:gdLst/>
              <a:ahLst/>
              <a:cxnLst/>
              <a:rect l="l" t="t" r="r" b="b"/>
              <a:pathLst>
                <a:path w="16985" h="15180" extrusionOk="0">
                  <a:moveTo>
                    <a:pt x="0" y="1"/>
                  </a:moveTo>
                  <a:lnTo>
                    <a:pt x="8492" y="15180"/>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25" name="Google Shape;2325;p43"/>
            <p:cNvSpPr/>
            <p:nvPr/>
          </p:nvSpPr>
          <p:spPr>
            <a:xfrm>
              <a:off x="4059425" y="3291350"/>
              <a:ext cx="424625" cy="379500"/>
            </a:xfrm>
            <a:custGeom>
              <a:avLst/>
              <a:gdLst/>
              <a:ahLst/>
              <a:cxnLst/>
              <a:rect l="l" t="t" r="r" b="b"/>
              <a:pathLst>
                <a:path w="16985" h="15180" extrusionOk="0">
                  <a:moveTo>
                    <a:pt x="8493" y="1"/>
                  </a:moveTo>
                  <a:lnTo>
                    <a:pt x="1" y="15180"/>
                  </a:lnTo>
                  <a:lnTo>
                    <a:pt x="16985"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26" name="Google Shape;2326;p43"/>
            <p:cNvSpPr/>
            <p:nvPr/>
          </p:nvSpPr>
          <p:spPr>
            <a:xfrm>
              <a:off x="4388500" y="3291350"/>
              <a:ext cx="424600" cy="379500"/>
            </a:xfrm>
            <a:custGeom>
              <a:avLst/>
              <a:gdLst/>
              <a:ahLst/>
              <a:cxnLst/>
              <a:rect l="l" t="t" r="r" b="b"/>
              <a:pathLst>
                <a:path w="16984" h="15180" extrusionOk="0">
                  <a:moveTo>
                    <a:pt x="0" y="1"/>
                  </a:moveTo>
                  <a:lnTo>
                    <a:pt x="8492" y="15180"/>
                  </a:lnTo>
                  <a:lnTo>
                    <a:pt x="1698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27" name="Google Shape;2327;p43"/>
            <p:cNvSpPr/>
            <p:nvPr/>
          </p:nvSpPr>
          <p:spPr>
            <a:xfrm>
              <a:off x="4720200"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28" name="Google Shape;2328;p43"/>
            <p:cNvSpPr/>
            <p:nvPr/>
          </p:nvSpPr>
          <p:spPr>
            <a:xfrm>
              <a:off x="5380975" y="3291350"/>
              <a:ext cx="424625" cy="379500"/>
            </a:xfrm>
            <a:custGeom>
              <a:avLst/>
              <a:gdLst/>
              <a:ahLst/>
              <a:cxnLst/>
              <a:rect l="l" t="t" r="r" b="b"/>
              <a:pathLst>
                <a:path w="16985" h="15180" extrusionOk="0">
                  <a:moveTo>
                    <a:pt x="8492" y="1"/>
                  </a:moveTo>
                  <a:lnTo>
                    <a:pt x="1" y="15180"/>
                  </a:lnTo>
                  <a:lnTo>
                    <a:pt x="16984" y="15180"/>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29" name="Google Shape;2329;p43"/>
            <p:cNvSpPr/>
            <p:nvPr/>
          </p:nvSpPr>
          <p:spPr>
            <a:xfrm>
              <a:off x="5049275"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0" name="Google Shape;2330;p43"/>
            <p:cNvSpPr/>
            <p:nvPr/>
          </p:nvSpPr>
          <p:spPr>
            <a:xfrm>
              <a:off x="5710025"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31" name="Google Shape;2331;p43"/>
            <p:cNvSpPr/>
            <p:nvPr/>
          </p:nvSpPr>
          <p:spPr>
            <a:xfrm>
              <a:off x="604175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32" name="Google Shape;2332;p43"/>
            <p:cNvSpPr/>
            <p:nvPr/>
          </p:nvSpPr>
          <p:spPr>
            <a:xfrm>
              <a:off x="6370800"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2169" name="Google Shape;2169;p43"/>
          <p:cNvGrpSpPr/>
          <p:nvPr/>
        </p:nvGrpSpPr>
        <p:grpSpPr>
          <a:xfrm rot="-1730087">
            <a:off x="5792885" y="4202512"/>
            <a:ext cx="1196042" cy="400886"/>
            <a:chOff x="-25" y="1574200"/>
            <a:chExt cx="7619997" cy="2554050"/>
          </a:xfrm>
        </p:grpSpPr>
        <p:sp>
          <p:nvSpPr>
            <p:cNvPr id="2170" name="Google Shape;2170;p43"/>
            <p:cNvSpPr/>
            <p:nvPr/>
          </p:nvSpPr>
          <p:spPr>
            <a:xfrm>
              <a:off x="-25" y="1574200"/>
              <a:ext cx="7619997" cy="2554048"/>
            </a:xfrm>
            <a:custGeom>
              <a:avLst/>
              <a:gdLst/>
              <a:ahLst/>
              <a:cxnLst/>
              <a:rect l="l" t="t" r="r" b="b"/>
              <a:pathLst>
                <a:path w="242270" h="94999" extrusionOk="0">
                  <a:moveTo>
                    <a:pt x="1" y="1"/>
                  </a:moveTo>
                  <a:lnTo>
                    <a:pt x="1" y="568"/>
                  </a:lnTo>
                  <a:cubicBezTo>
                    <a:pt x="473" y="1608"/>
                    <a:pt x="1040" y="2553"/>
                    <a:pt x="1702" y="3498"/>
                  </a:cubicBezTo>
                  <a:cubicBezTo>
                    <a:pt x="2175" y="4160"/>
                    <a:pt x="2553" y="4822"/>
                    <a:pt x="3120" y="5483"/>
                  </a:cubicBezTo>
                  <a:cubicBezTo>
                    <a:pt x="4254" y="6712"/>
                    <a:pt x="5294" y="8130"/>
                    <a:pt x="6239" y="9453"/>
                  </a:cubicBezTo>
                  <a:cubicBezTo>
                    <a:pt x="6523" y="9926"/>
                    <a:pt x="6807" y="10493"/>
                    <a:pt x="6901" y="11155"/>
                  </a:cubicBezTo>
                  <a:cubicBezTo>
                    <a:pt x="6901" y="11722"/>
                    <a:pt x="6523" y="12195"/>
                    <a:pt x="6050" y="12478"/>
                  </a:cubicBezTo>
                  <a:cubicBezTo>
                    <a:pt x="5389" y="12762"/>
                    <a:pt x="4443" y="12951"/>
                    <a:pt x="3971" y="13518"/>
                  </a:cubicBezTo>
                  <a:cubicBezTo>
                    <a:pt x="3498" y="14274"/>
                    <a:pt x="3593" y="15219"/>
                    <a:pt x="4065" y="15881"/>
                  </a:cubicBezTo>
                  <a:cubicBezTo>
                    <a:pt x="5389" y="18055"/>
                    <a:pt x="6901" y="20040"/>
                    <a:pt x="8508" y="21836"/>
                  </a:cubicBezTo>
                  <a:cubicBezTo>
                    <a:pt x="9359" y="22592"/>
                    <a:pt x="9831" y="23632"/>
                    <a:pt x="9737" y="24766"/>
                  </a:cubicBezTo>
                  <a:cubicBezTo>
                    <a:pt x="9264" y="26090"/>
                    <a:pt x="8508" y="27224"/>
                    <a:pt x="7374" y="28075"/>
                  </a:cubicBezTo>
                  <a:cubicBezTo>
                    <a:pt x="6145" y="29020"/>
                    <a:pt x="5105" y="30060"/>
                    <a:pt x="4065" y="31194"/>
                  </a:cubicBezTo>
                  <a:cubicBezTo>
                    <a:pt x="3782" y="31572"/>
                    <a:pt x="3593" y="32045"/>
                    <a:pt x="3593" y="32517"/>
                  </a:cubicBezTo>
                  <a:cubicBezTo>
                    <a:pt x="3687" y="33179"/>
                    <a:pt x="3971" y="33746"/>
                    <a:pt x="4254" y="34313"/>
                  </a:cubicBezTo>
                  <a:cubicBezTo>
                    <a:pt x="5672" y="37244"/>
                    <a:pt x="7941" y="39890"/>
                    <a:pt x="8981" y="43104"/>
                  </a:cubicBezTo>
                  <a:lnTo>
                    <a:pt x="8981" y="43199"/>
                  </a:lnTo>
                  <a:cubicBezTo>
                    <a:pt x="7657" y="44144"/>
                    <a:pt x="6050" y="44900"/>
                    <a:pt x="4727" y="45845"/>
                  </a:cubicBezTo>
                  <a:cubicBezTo>
                    <a:pt x="4065" y="46223"/>
                    <a:pt x="3593" y="46791"/>
                    <a:pt x="3215" y="47452"/>
                  </a:cubicBezTo>
                  <a:cubicBezTo>
                    <a:pt x="3025" y="48208"/>
                    <a:pt x="3215" y="49059"/>
                    <a:pt x="3593" y="49721"/>
                  </a:cubicBezTo>
                  <a:cubicBezTo>
                    <a:pt x="4538" y="51139"/>
                    <a:pt x="5672" y="52368"/>
                    <a:pt x="6901" y="53502"/>
                  </a:cubicBezTo>
                  <a:cubicBezTo>
                    <a:pt x="7846" y="54353"/>
                    <a:pt x="8981" y="55581"/>
                    <a:pt x="8886" y="56905"/>
                  </a:cubicBezTo>
                  <a:cubicBezTo>
                    <a:pt x="8792" y="57661"/>
                    <a:pt x="8130" y="58134"/>
                    <a:pt x="7468" y="58606"/>
                  </a:cubicBezTo>
                  <a:cubicBezTo>
                    <a:pt x="6523" y="59268"/>
                    <a:pt x="5389" y="59741"/>
                    <a:pt x="4443" y="60497"/>
                  </a:cubicBezTo>
                  <a:cubicBezTo>
                    <a:pt x="4254" y="60591"/>
                    <a:pt x="3120" y="61253"/>
                    <a:pt x="3309" y="61536"/>
                  </a:cubicBezTo>
                  <a:cubicBezTo>
                    <a:pt x="3782" y="62104"/>
                    <a:pt x="4254" y="62576"/>
                    <a:pt x="4821" y="63143"/>
                  </a:cubicBezTo>
                  <a:cubicBezTo>
                    <a:pt x="5861" y="63994"/>
                    <a:pt x="6901" y="64939"/>
                    <a:pt x="7846" y="66074"/>
                  </a:cubicBezTo>
                  <a:cubicBezTo>
                    <a:pt x="8413" y="66735"/>
                    <a:pt x="9170" y="67964"/>
                    <a:pt x="8792" y="68909"/>
                  </a:cubicBezTo>
                  <a:cubicBezTo>
                    <a:pt x="8602" y="69382"/>
                    <a:pt x="8319" y="69760"/>
                    <a:pt x="7941" y="70138"/>
                  </a:cubicBezTo>
                  <a:cubicBezTo>
                    <a:pt x="7279" y="70800"/>
                    <a:pt x="6712" y="71462"/>
                    <a:pt x="6145" y="72029"/>
                  </a:cubicBezTo>
                  <a:cubicBezTo>
                    <a:pt x="5483" y="72690"/>
                    <a:pt x="4727" y="73352"/>
                    <a:pt x="3971" y="74014"/>
                  </a:cubicBezTo>
                  <a:cubicBezTo>
                    <a:pt x="3593" y="74203"/>
                    <a:pt x="3215" y="74581"/>
                    <a:pt x="2931" y="74959"/>
                  </a:cubicBezTo>
                  <a:cubicBezTo>
                    <a:pt x="2647" y="75432"/>
                    <a:pt x="2931" y="76282"/>
                    <a:pt x="3215" y="76755"/>
                  </a:cubicBezTo>
                  <a:cubicBezTo>
                    <a:pt x="3593" y="77417"/>
                    <a:pt x="3971" y="77984"/>
                    <a:pt x="4538" y="78456"/>
                  </a:cubicBezTo>
                  <a:cubicBezTo>
                    <a:pt x="5578" y="79402"/>
                    <a:pt x="6523" y="80441"/>
                    <a:pt x="7468" y="81481"/>
                  </a:cubicBezTo>
                  <a:cubicBezTo>
                    <a:pt x="7941" y="82143"/>
                    <a:pt x="8130" y="82426"/>
                    <a:pt x="7468" y="82994"/>
                  </a:cubicBezTo>
                  <a:cubicBezTo>
                    <a:pt x="6996" y="83466"/>
                    <a:pt x="6523" y="83939"/>
                    <a:pt x="5956" y="84222"/>
                  </a:cubicBezTo>
                  <a:cubicBezTo>
                    <a:pt x="5389" y="84601"/>
                    <a:pt x="4727" y="84884"/>
                    <a:pt x="4065" y="85073"/>
                  </a:cubicBezTo>
                  <a:cubicBezTo>
                    <a:pt x="3309" y="85357"/>
                    <a:pt x="2553" y="85546"/>
                    <a:pt x="1797" y="85829"/>
                  </a:cubicBezTo>
                  <a:cubicBezTo>
                    <a:pt x="1513" y="85924"/>
                    <a:pt x="662" y="86113"/>
                    <a:pt x="1040" y="86491"/>
                  </a:cubicBezTo>
                  <a:cubicBezTo>
                    <a:pt x="1419" y="86964"/>
                    <a:pt x="1608" y="87153"/>
                    <a:pt x="1891" y="87436"/>
                  </a:cubicBezTo>
                  <a:cubicBezTo>
                    <a:pt x="2458" y="88098"/>
                    <a:pt x="3215" y="88760"/>
                    <a:pt x="3782" y="89421"/>
                  </a:cubicBezTo>
                  <a:cubicBezTo>
                    <a:pt x="4254" y="89894"/>
                    <a:pt x="4727" y="90272"/>
                    <a:pt x="5105" y="90650"/>
                  </a:cubicBezTo>
                  <a:cubicBezTo>
                    <a:pt x="5483" y="91123"/>
                    <a:pt x="4727" y="91690"/>
                    <a:pt x="4538" y="92068"/>
                  </a:cubicBezTo>
                  <a:cubicBezTo>
                    <a:pt x="3687" y="93108"/>
                    <a:pt x="2742" y="93959"/>
                    <a:pt x="1702" y="94715"/>
                  </a:cubicBezTo>
                  <a:lnTo>
                    <a:pt x="1230" y="94998"/>
                  </a:lnTo>
                  <a:lnTo>
                    <a:pt x="241418" y="94998"/>
                  </a:lnTo>
                  <a:cubicBezTo>
                    <a:pt x="239528" y="92635"/>
                    <a:pt x="238015" y="89988"/>
                    <a:pt x="236219" y="87625"/>
                  </a:cubicBezTo>
                  <a:cubicBezTo>
                    <a:pt x="235747" y="86964"/>
                    <a:pt x="235180" y="86302"/>
                    <a:pt x="234613" y="85546"/>
                  </a:cubicBezTo>
                  <a:cubicBezTo>
                    <a:pt x="234329" y="85262"/>
                    <a:pt x="234045" y="84884"/>
                    <a:pt x="233856" y="84506"/>
                  </a:cubicBezTo>
                  <a:cubicBezTo>
                    <a:pt x="233573" y="83939"/>
                    <a:pt x="233856" y="83372"/>
                    <a:pt x="234423" y="82994"/>
                  </a:cubicBezTo>
                  <a:cubicBezTo>
                    <a:pt x="235652" y="82048"/>
                    <a:pt x="236976" y="81198"/>
                    <a:pt x="238394" y="80441"/>
                  </a:cubicBezTo>
                  <a:lnTo>
                    <a:pt x="240851" y="79024"/>
                  </a:lnTo>
                  <a:lnTo>
                    <a:pt x="241418" y="78740"/>
                  </a:lnTo>
                  <a:cubicBezTo>
                    <a:pt x="241607" y="78551"/>
                    <a:pt x="241135" y="78173"/>
                    <a:pt x="241040" y="78078"/>
                  </a:cubicBezTo>
                  <a:cubicBezTo>
                    <a:pt x="240851" y="77795"/>
                    <a:pt x="240568" y="77511"/>
                    <a:pt x="240284" y="77228"/>
                  </a:cubicBezTo>
                  <a:cubicBezTo>
                    <a:pt x="238110" y="74959"/>
                    <a:pt x="235180" y="73069"/>
                    <a:pt x="233478" y="70327"/>
                  </a:cubicBezTo>
                  <a:cubicBezTo>
                    <a:pt x="233100" y="69666"/>
                    <a:pt x="232627" y="68720"/>
                    <a:pt x="233006" y="67964"/>
                  </a:cubicBezTo>
                  <a:cubicBezTo>
                    <a:pt x="233573" y="67303"/>
                    <a:pt x="234234" y="66735"/>
                    <a:pt x="234991" y="66452"/>
                  </a:cubicBezTo>
                  <a:cubicBezTo>
                    <a:pt x="235558" y="66074"/>
                    <a:pt x="236125" y="65696"/>
                    <a:pt x="236692" y="65223"/>
                  </a:cubicBezTo>
                  <a:lnTo>
                    <a:pt x="237070" y="64939"/>
                  </a:lnTo>
                  <a:cubicBezTo>
                    <a:pt x="237165" y="64750"/>
                    <a:pt x="236881" y="64372"/>
                    <a:pt x="236787" y="64278"/>
                  </a:cubicBezTo>
                  <a:cubicBezTo>
                    <a:pt x="236598" y="63900"/>
                    <a:pt x="236408" y="63616"/>
                    <a:pt x="236125" y="63238"/>
                  </a:cubicBezTo>
                  <a:cubicBezTo>
                    <a:pt x="235274" y="62104"/>
                    <a:pt x="234613" y="60780"/>
                    <a:pt x="234140" y="59362"/>
                  </a:cubicBezTo>
                  <a:cubicBezTo>
                    <a:pt x="233478" y="56338"/>
                    <a:pt x="236598" y="54920"/>
                    <a:pt x="237826" y="52557"/>
                  </a:cubicBezTo>
                  <a:cubicBezTo>
                    <a:pt x="238299" y="51422"/>
                    <a:pt x="238110" y="50194"/>
                    <a:pt x="237259" y="49248"/>
                  </a:cubicBezTo>
                  <a:cubicBezTo>
                    <a:pt x="236314" y="48019"/>
                    <a:pt x="235180" y="46791"/>
                    <a:pt x="233856" y="45845"/>
                  </a:cubicBezTo>
                  <a:cubicBezTo>
                    <a:pt x="232722" y="44995"/>
                    <a:pt x="231777" y="43955"/>
                    <a:pt x="230926" y="42821"/>
                  </a:cubicBezTo>
                  <a:cubicBezTo>
                    <a:pt x="230453" y="42064"/>
                    <a:pt x="229886" y="41497"/>
                    <a:pt x="230453" y="40646"/>
                  </a:cubicBezTo>
                  <a:cubicBezTo>
                    <a:pt x="231021" y="39701"/>
                    <a:pt x="231777" y="38756"/>
                    <a:pt x="232627" y="37905"/>
                  </a:cubicBezTo>
                  <a:cubicBezTo>
                    <a:pt x="233478" y="37055"/>
                    <a:pt x="234518" y="36204"/>
                    <a:pt x="235369" y="35259"/>
                  </a:cubicBezTo>
                  <a:cubicBezTo>
                    <a:pt x="236314" y="34408"/>
                    <a:pt x="237070" y="33368"/>
                    <a:pt x="237637" y="32234"/>
                  </a:cubicBezTo>
                  <a:cubicBezTo>
                    <a:pt x="238015" y="31005"/>
                    <a:pt x="237732" y="29776"/>
                    <a:pt x="236976" y="28831"/>
                  </a:cubicBezTo>
                  <a:cubicBezTo>
                    <a:pt x="236503" y="28358"/>
                    <a:pt x="236125" y="27886"/>
                    <a:pt x="235652" y="27508"/>
                  </a:cubicBezTo>
                  <a:cubicBezTo>
                    <a:pt x="235369" y="27318"/>
                    <a:pt x="235085" y="27035"/>
                    <a:pt x="234896" y="26751"/>
                  </a:cubicBezTo>
                  <a:cubicBezTo>
                    <a:pt x="234518" y="26090"/>
                    <a:pt x="234991" y="25333"/>
                    <a:pt x="235558" y="24861"/>
                  </a:cubicBezTo>
                  <a:cubicBezTo>
                    <a:pt x="236598" y="23916"/>
                    <a:pt x="237637" y="22876"/>
                    <a:pt x="238583" y="21742"/>
                  </a:cubicBezTo>
                  <a:cubicBezTo>
                    <a:pt x="239150" y="20891"/>
                    <a:pt x="239150" y="19851"/>
                    <a:pt x="238488" y="19095"/>
                  </a:cubicBezTo>
                  <a:cubicBezTo>
                    <a:pt x="237732" y="17961"/>
                    <a:pt x="236881" y="16921"/>
                    <a:pt x="235841" y="16070"/>
                  </a:cubicBezTo>
                  <a:cubicBezTo>
                    <a:pt x="234802" y="15219"/>
                    <a:pt x="233856" y="14369"/>
                    <a:pt x="233006" y="13423"/>
                  </a:cubicBezTo>
                  <a:cubicBezTo>
                    <a:pt x="232344" y="12762"/>
                    <a:pt x="232155" y="11816"/>
                    <a:pt x="232438" y="10871"/>
                  </a:cubicBezTo>
                  <a:cubicBezTo>
                    <a:pt x="233289" y="9737"/>
                    <a:pt x="234234" y="8697"/>
                    <a:pt x="235274" y="7752"/>
                  </a:cubicBezTo>
                  <a:cubicBezTo>
                    <a:pt x="237448" y="5011"/>
                    <a:pt x="239717" y="2364"/>
                    <a:pt x="242269" y="1"/>
                  </a:cubicBezTo>
                  <a:close/>
                </a:path>
              </a:pathLst>
            </a:custGeom>
            <a:solidFill>
              <a:schemeClr val="dk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2171" name="Google Shape;2171;p43"/>
            <p:cNvSpPr/>
            <p:nvPr/>
          </p:nvSpPr>
          <p:spPr>
            <a:xfrm>
              <a:off x="1544925" y="1698200"/>
              <a:ext cx="283600" cy="270750"/>
            </a:xfrm>
            <a:custGeom>
              <a:avLst/>
              <a:gdLst/>
              <a:ahLst/>
              <a:cxnLst/>
              <a:rect l="l" t="t" r="r" b="b"/>
              <a:pathLst>
                <a:path w="11344"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5" y="1142"/>
                    <a:pt x="5191" y="1142"/>
                  </a:cubicBezTo>
                  <a:cubicBezTo>
                    <a:pt x="6423" y="1142"/>
                    <a:pt x="7578" y="1536"/>
                    <a:pt x="8602" y="2323"/>
                  </a:cubicBezTo>
                  <a:cubicBezTo>
                    <a:pt x="9642" y="3174"/>
                    <a:pt x="10115" y="4497"/>
                    <a:pt x="9831" y="5821"/>
                  </a:cubicBezTo>
                  <a:cubicBezTo>
                    <a:pt x="9307" y="8090"/>
                    <a:pt x="7333" y="9634"/>
                    <a:pt x="5099" y="9634"/>
                  </a:cubicBezTo>
                  <a:cubicBezTo>
                    <a:pt x="4913" y="9634"/>
                    <a:pt x="4726" y="9624"/>
                    <a:pt x="4538" y="9602"/>
                  </a:cubicBezTo>
                  <a:cubicBezTo>
                    <a:pt x="3498" y="9507"/>
                    <a:pt x="2553" y="9035"/>
                    <a:pt x="1891" y="8184"/>
                  </a:cubicBezTo>
                  <a:cubicBezTo>
                    <a:pt x="1135" y="7239"/>
                    <a:pt x="1040" y="5915"/>
                    <a:pt x="1607" y="4876"/>
                  </a:cubicBezTo>
                  <a:cubicBezTo>
                    <a:pt x="2175" y="3836"/>
                    <a:pt x="3309" y="3269"/>
                    <a:pt x="4443" y="3174"/>
                  </a:cubicBezTo>
                  <a:cubicBezTo>
                    <a:pt x="5672" y="3174"/>
                    <a:pt x="6712" y="4025"/>
                    <a:pt x="7090" y="5159"/>
                  </a:cubicBezTo>
                  <a:cubicBezTo>
                    <a:pt x="7279" y="5632"/>
                    <a:pt x="7184" y="6199"/>
                    <a:pt x="6806" y="6577"/>
                  </a:cubicBezTo>
                  <a:cubicBezTo>
                    <a:pt x="6511" y="6872"/>
                    <a:pt x="6142" y="7020"/>
                    <a:pt x="5768" y="7020"/>
                  </a:cubicBezTo>
                  <a:cubicBezTo>
                    <a:pt x="5544" y="7020"/>
                    <a:pt x="5318" y="6967"/>
                    <a:pt x="5105" y="6861"/>
                  </a:cubicBezTo>
                  <a:cubicBezTo>
                    <a:pt x="4727" y="6672"/>
                    <a:pt x="4349" y="6293"/>
                    <a:pt x="4160" y="5821"/>
                  </a:cubicBezTo>
                  <a:cubicBezTo>
                    <a:pt x="4065" y="5632"/>
                    <a:pt x="4065" y="5537"/>
                    <a:pt x="4160" y="5443"/>
                  </a:cubicBezTo>
                  <a:cubicBezTo>
                    <a:pt x="4349" y="5348"/>
                    <a:pt x="4538" y="5254"/>
                    <a:pt x="4727" y="5254"/>
                  </a:cubicBezTo>
                  <a:cubicBezTo>
                    <a:pt x="5455" y="5163"/>
                    <a:pt x="5482" y="4020"/>
                    <a:pt x="4808" y="4020"/>
                  </a:cubicBezTo>
                  <a:cubicBezTo>
                    <a:pt x="4782" y="4020"/>
                    <a:pt x="4755" y="4021"/>
                    <a:pt x="4727" y="4025"/>
                  </a:cubicBezTo>
                  <a:cubicBezTo>
                    <a:pt x="3971" y="4025"/>
                    <a:pt x="3309" y="4497"/>
                    <a:pt x="3025" y="5254"/>
                  </a:cubicBezTo>
                  <a:cubicBezTo>
                    <a:pt x="2836" y="5915"/>
                    <a:pt x="3120" y="6672"/>
                    <a:pt x="3592" y="7144"/>
                  </a:cubicBezTo>
                  <a:cubicBezTo>
                    <a:pt x="4152" y="7857"/>
                    <a:pt x="4959" y="8213"/>
                    <a:pt x="5761" y="8213"/>
                  </a:cubicBezTo>
                  <a:cubicBezTo>
                    <a:pt x="6449" y="8213"/>
                    <a:pt x="7134" y="7951"/>
                    <a:pt x="7657" y="7428"/>
                  </a:cubicBezTo>
                  <a:cubicBezTo>
                    <a:pt x="8697" y="6104"/>
                    <a:pt x="8413" y="4214"/>
                    <a:pt x="7184" y="3080"/>
                  </a:cubicBezTo>
                  <a:cubicBezTo>
                    <a:pt x="6402" y="2417"/>
                    <a:pt x="5389" y="2062"/>
                    <a:pt x="4367" y="2062"/>
                  </a:cubicBezTo>
                  <a:cubicBezTo>
                    <a:pt x="3783" y="2062"/>
                    <a:pt x="3196" y="2178"/>
                    <a:pt x="2647" y="2418"/>
                  </a:cubicBezTo>
                  <a:cubicBezTo>
                    <a:pt x="1135" y="3080"/>
                    <a:pt x="95" y="4497"/>
                    <a:pt x="0" y="6104"/>
                  </a:cubicBezTo>
                  <a:cubicBezTo>
                    <a:pt x="0" y="7806"/>
                    <a:pt x="851" y="9318"/>
                    <a:pt x="2269" y="10169"/>
                  </a:cubicBezTo>
                  <a:cubicBezTo>
                    <a:pt x="3135" y="10617"/>
                    <a:pt x="4067" y="10829"/>
                    <a:pt x="4994" y="10829"/>
                  </a:cubicBezTo>
                  <a:cubicBezTo>
                    <a:pt x="7000" y="10829"/>
                    <a:pt x="8981" y="9835"/>
                    <a:pt x="10209" y="8089"/>
                  </a:cubicBezTo>
                  <a:cubicBezTo>
                    <a:pt x="11344" y="6293"/>
                    <a:pt x="11344"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2" name="Google Shape;2172;p43"/>
            <p:cNvSpPr/>
            <p:nvPr/>
          </p:nvSpPr>
          <p:spPr>
            <a:xfrm>
              <a:off x="2731225" y="1698850"/>
              <a:ext cx="283600" cy="270100"/>
            </a:xfrm>
            <a:custGeom>
              <a:avLst/>
              <a:gdLst/>
              <a:ahLst/>
              <a:cxnLst/>
              <a:rect l="l" t="t" r="r" b="b"/>
              <a:pathLst>
                <a:path w="11344" h="10804" extrusionOk="0">
                  <a:moveTo>
                    <a:pt x="5072" y="0"/>
                  </a:moveTo>
                  <a:cubicBezTo>
                    <a:pt x="4862" y="0"/>
                    <a:pt x="4652" y="10"/>
                    <a:pt x="4443" y="29"/>
                  </a:cubicBezTo>
                  <a:cubicBezTo>
                    <a:pt x="3715" y="120"/>
                    <a:pt x="3688" y="1263"/>
                    <a:pt x="4362" y="1263"/>
                  </a:cubicBezTo>
                  <a:cubicBezTo>
                    <a:pt x="4388" y="1263"/>
                    <a:pt x="4415" y="1261"/>
                    <a:pt x="4443" y="1258"/>
                  </a:cubicBezTo>
                  <a:lnTo>
                    <a:pt x="4443" y="1163"/>
                  </a:lnTo>
                  <a:cubicBezTo>
                    <a:pt x="4695" y="1132"/>
                    <a:pt x="4947" y="1116"/>
                    <a:pt x="5197" y="1116"/>
                  </a:cubicBezTo>
                  <a:cubicBezTo>
                    <a:pt x="6449" y="1116"/>
                    <a:pt x="7657" y="1510"/>
                    <a:pt x="8602" y="2297"/>
                  </a:cubicBezTo>
                  <a:cubicBezTo>
                    <a:pt x="9642" y="3148"/>
                    <a:pt x="10114" y="4471"/>
                    <a:pt x="9831" y="5795"/>
                  </a:cubicBezTo>
                  <a:cubicBezTo>
                    <a:pt x="9307" y="8064"/>
                    <a:pt x="7333" y="9608"/>
                    <a:pt x="5098" y="9608"/>
                  </a:cubicBezTo>
                  <a:cubicBezTo>
                    <a:pt x="4913" y="9608"/>
                    <a:pt x="4726" y="9598"/>
                    <a:pt x="4537" y="9576"/>
                  </a:cubicBezTo>
                  <a:cubicBezTo>
                    <a:pt x="3498" y="9576"/>
                    <a:pt x="2552" y="9009"/>
                    <a:pt x="1891" y="8158"/>
                  </a:cubicBezTo>
                  <a:cubicBezTo>
                    <a:pt x="1135" y="7213"/>
                    <a:pt x="1040" y="5889"/>
                    <a:pt x="1607" y="4850"/>
                  </a:cubicBezTo>
                  <a:cubicBezTo>
                    <a:pt x="2269" y="3810"/>
                    <a:pt x="3309" y="3243"/>
                    <a:pt x="4443" y="3148"/>
                  </a:cubicBezTo>
                  <a:cubicBezTo>
                    <a:pt x="5672" y="3148"/>
                    <a:pt x="6711" y="3999"/>
                    <a:pt x="7090" y="5133"/>
                  </a:cubicBezTo>
                  <a:cubicBezTo>
                    <a:pt x="7279" y="5606"/>
                    <a:pt x="7184" y="6173"/>
                    <a:pt x="6806" y="6551"/>
                  </a:cubicBezTo>
                  <a:cubicBezTo>
                    <a:pt x="6511" y="6846"/>
                    <a:pt x="6178" y="6994"/>
                    <a:pt x="5832" y="6994"/>
                  </a:cubicBezTo>
                  <a:cubicBezTo>
                    <a:pt x="5624" y="6994"/>
                    <a:pt x="5412" y="6941"/>
                    <a:pt x="5199" y="6835"/>
                  </a:cubicBezTo>
                  <a:cubicBezTo>
                    <a:pt x="4726" y="6646"/>
                    <a:pt x="4348" y="6267"/>
                    <a:pt x="4159" y="5795"/>
                  </a:cubicBezTo>
                  <a:cubicBezTo>
                    <a:pt x="4159" y="5606"/>
                    <a:pt x="4159" y="5511"/>
                    <a:pt x="4159" y="5417"/>
                  </a:cubicBezTo>
                  <a:cubicBezTo>
                    <a:pt x="4348" y="5322"/>
                    <a:pt x="4537" y="5228"/>
                    <a:pt x="4726" y="5228"/>
                  </a:cubicBezTo>
                  <a:cubicBezTo>
                    <a:pt x="5483" y="5133"/>
                    <a:pt x="5483" y="3999"/>
                    <a:pt x="4726" y="3999"/>
                  </a:cubicBezTo>
                  <a:cubicBezTo>
                    <a:pt x="3970" y="3999"/>
                    <a:pt x="3214" y="4471"/>
                    <a:pt x="3025" y="5228"/>
                  </a:cubicBezTo>
                  <a:cubicBezTo>
                    <a:pt x="2836" y="5889"/>
                    <a:pt x="3025" y="6646"/>
                    <a:pt x="3498" y="7118"/>
                  </a:cubicBezTo>
                  <a:cubicBezTo>
                    <a:pt x="4058" y="7831"/>
                    <a:pt x="4891" y="8187"/>
                    <a:pt x="5719" y="8187"/>
                  </a:cubicBezTo>
                  <a:cubicBezTo>
                    <a:pt x="6428" y="8187"/>
                    <a:pt x="7133" y="7925"/>
                    <a:pt x="7657" y="7402"/>
                  </a:cubicBezTo>
                  <a:cubicBezTo>
                    <a:pt x="8697" y="6078"/>
                    <a:pt x="8413" y="4188"/>
                    <a:pt x="7184" y="3148"/>
                  </a:cubicBezTo>
                  <a:cubicBezTo>
                    <a:pt x="6418" y="2441"/>
                    <a:pt x="5431" y="2064"/>
                    <a:pt x="4430" y="2064"/>
                  </a:cubicBezTo>
                  <a:cubicBezTo>
                    <a:pt x="3826" y="2064"/>
                    <a:pt x="3216" y="2202"/>
                    <a:pt x="2647" y="2486"/>
                  </a:cubicBezTo>
                  <a:cubicBezTo>
                    <a:pt x="1135" y="3054"/>
                    <a:pt x="95" y="4471"/>
                    <a:pt x="0" y="6173"/>
                  </a:cubicBezTo>
                  <a:cubicBezTo>
                    <a:pt x="0" y="7780"/>
                    <a:pt x="851" y="9292"/>
                    <a:pt x="2269" y="10143"/>
                  </a:cubicBezTo>
                  <a:cubicBezTo>
                    <a:pt x="3135" y="10591"/>
                    <a:pt x="4067" y="10803"/>
                    <a:pt x="4994" y="10803"/>
                  </a:cubicBezTo>
                  <a:cubicBezTo>
                    <a:pt x="7000" y="10803"/>
                    <a:pt x="8980" y="9809"/>
                    <a:pt x="10209" y="8063"/>
                  </a:cubicBezTo>
                  <a:cubicBezTo>
                    <a:pt x="11343" y="6267"/>
                    <a:pt x="11343" y="3904"/>
                    <a:pt x="10020" y="2203"/>
                  </a:cubicBezTo>
                  <a:cubicBezTo>
                    <a:pt x="8830" y="757"/>
                    <a:pt x="6951" y="0"/>
                    <a:pt x="50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3" name="Google Shape;2173;p43"/>
            <p:cNvSpPr/>
            <p:nvPr/>
          </p:nvSpPr>
          <p:spPr>
            <a:xfrm>
              <a:off x="3912775" y="1698850"/>
              <a:ext cx="283600" cy="270100"/>
            </a:xfrm>
            <a:custGeom>
              <a:avLst/>
              <a:gdLst/>
              <a:ahLst/>
              <a:cxnLst/>
              <a:rect l="l" t="t" r="r" b="b"/>
              <a:pathLst>
                <a:path w="11344" h="10804" extrusionOk="0">
                  <a:moveTo>
                    <a:pt x="5072" y="0"/>
                  </a:moveTo>
                  <a:cubicBezTo>
                    <a:pt x="4863" y="0"/>
                    <a:pt x="4653" y="10"/>
                    <a:pt x="4444" y="29"/>
                  </a:cubicBezTo>
                  <a:cubicBezTo>
                    <a:pt x="3715" y="120"/>
                    <a:pt x="3688" y="1263"/>
                    <a:pt x="4363" y="1263"/>
                  </a:cubicBezTo>
                  <a:cubicBezTo>
                    <a:pt x="4389" y="1263"/>
                    <a:pt x="4416" y="1261"/>
                    <a:pt x="4444" y="1258"/>
                  </a:cubicBezTo>
                  <a:lnTo>
                    <a:pt x="4444" y="1163"/>
                  </a:lnTo>
                  <a:cubicBezTo>
                    <a:pt x="4696" y="1132"/>
                    <a:pt x="4948" y="1116"/>
                    <a:pt x="5198" y="1116"/>
                  </a:cubicBezTo>
                  <a:cubicBezTo>
                    <a:pt x="6450" y="1116"/>
                    <a:pt x="7657" y="1510"/>
                    <a:pt x="8603" y="2297"/>
                  </a:cubicBezTo>
                  <a:cubicBezTo>
                    <a:pt x="9642" y="3148"/>
                    <a:pt x="10115" y="4471"/>
                    <a:pt x="9831" y="5795"/>
                  </a:cubicBezTo>
                  <a:cubicBezTo>
                    <a:pt x="9308" y="8064"/>
                    <a:pt x="7333" y="9608"/>
                    <a:pt x="5099" y="9608"/>
                  </a:cubicBezTo>
                  <a:cubicBezTo>
                    <a:pt x="4914" y="9608"/>
                    <a:pt x="4726" y="9598"/>
                    <a:pt x="4538" y="9576"/>
                  </a:cubicBezTo>
                  <a:cubicBezTo>
                    <a:pt x="3498" y="9576"/>
                    <a:pt x="2553" y="9009"/>
                    <a:pt x="1891" y="8158"/>
                  </a:cubicBezTo>
                  <a:cubicBezTo>
                    <a:pt x="1135" y="7213"/>
                    <a:pt x="1041" y="5889"/>
                    <a:pt x="1608" y="4850"/>
                  </a:cubicBezTo>
                  <a:cubicBezTo>
                    <a:pt x="2269" y="3810"/>
                    <a:pt x="3309" y="3243"/>
                    <a:pt x="4444" y="3148"/>
                  </a:cubicBezTo>
                  <a:cubicBezTo>
                    <a:pt x="5672" y="3148"/>
                    <a:pt x="6712" y="3999"/>
                    <a:pt x="7090" y="5133"/>
                  </a:cubicBezTo>
                  <a:cubicBezTo>
                    <a:pt x="7279" y="5606"/>
                    <a:pt x="7185" y="6173"/>
                    <a:pt x="6807" y="6551"/>
                  </a:cubicBezTo>
                  <a:cubicBezTo>
                    <a:pt x="6511" y="6846"/>
                    <a:pt x="6179" y="6994"/>
                    <a:pt x="5833" y="6994"/>
                  </a:cubicBezTo>
                  <a:cubicBezTo>
                    <a:pt x="5625" y="6994"/>
                    <a:pt x="5412" y="6941"/>
                    <a:pt x="5200" y="6835"/>
                  </a:cubicBezTo>
                  <a:cubicBezTo>
                    <a:pt x="4727" y="6646"/>
                    <a:pt x="4349" y="6267"/>
                    <a:pt x="4160" y="5795"/>
                  </a:cubicBezTo>
                  <a:cubicBezTo>
                    <a:pt x="4160" y="5606"/>
                    <a:pt x="4160" y="5511"/>
                    <a:pt x="4160" y="5417"/>
                  </a:cubicBezTo>
                  <a:cubicBezTo>
                    <a:pt x="4349" y="5322"/>
                    <a:pt x="4538" y="5228"/>
                    <a:pt x="4727" y="5228"/>
                  </a:cubicBezTo>
                  <a:cubicBezTo>
                    <a:pt x="5483" y="5133"/>
                    <a:pt x="5483" y="3999"/>
                    <a:pt x="4727" y="3999"/>
                  </a:cubicBezTo>
                  <a:cubicBezTo>
                    <a:pt x="3971" y="3999"/>
                    <a:pt x="3215" y="4471"/>
                    <a:pt x="3026" y="5228"/>
                  </a:cubicBezTo>
                  <a:cubicBezTo>
                    <a:pt x="2837" y="5889"/>
                    <a:pt x="3026" y="6646"/>
                    <a:pt x="3498" y="7118"/>
                  </a:cubicBezTo>
                  <a:cubicBezTo>
                    <a:pt x="4058" y="7831"/>
                    <a:pt x="4892" y="8187"/>
                    <a:pt x="5720" y="8187"/>
                  </a:cubicBezTo>
                  <a:cubicBezTo>
                    <a:pt x="6429" y="8187"/>
                    <a:pt x="7134" y="7925"/>
                    <a:pt x="7657" y="7402"/>
                  </a:cubicBezTo>
                  <a:cubicBezTo>
                    <a:pt x="8697" y="6078"/>
                    <a:pt x="8414" y="4188"/>
                    <a:pt x="7185" y="3148"/>
                  </a:cubicBezTo>
                  <a:cubicBezTo>
                    <a:pt x="6419" y="2441"/>
                    <a:pt x="5432" y="2064"/>
                    <a:pt x="4431" y="2064"/>
                  </a:cubicBezTo>
                  <a:cubicBezTo>
                    <a:pt x="3827" y="2064"/>
                    <a:pt x="3217" y="2202"/>
                    <a:pt x="2648" y="2486"/>
                  </a:cubicBezTo>
                  <a:cubicBezTo>
                    <a:pt x="1135" y="3054"/>
                    <a:pt x="95" y="4471"/>
                    <a:pt x="1" y="6173"/>
                  </a:cubicBezTo>
                  <a:cubicBezTo>
                    <a:pt x="1" y="7780"/>
                    <a:pt x="852" y="9292"/>
                    <a:pt x="2269" y="10143"/>
                  </a:cubicBezTo>
                  <a:cubicBezTo>
                    <a:pt x="3136" y="10591"/>
                    <a:pt x="4068" y="10803"/>
                    <a:pt x="4995" y="10803"/>
                  </a:cubicBezTo>
                  <a:cubicBezTo>
                    <a:pt x="7001" y="10803"/>
                    <a:pt x="8981" y="9809"/>
                    <a:pt x="10210" y="8063"/>
                  </a:cubicBezTo>
                  <a:cubicBezTo>
                    <a:pt x="11344" y="6267"/>
                    <a:pt x="11344" y="3904"/>
                    <a:pt x="10021" y="2203"/>
                  </a:cubicBezTo>
                  <a:cubicBezTo>
                    <a:pt x="8830" y="757"/>
                    <a:pt x="6952" y="0"/>
                    <a:pt x="50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4" name="Google Shape;2174;p43"/>
            <p:cNvSpPr/>
            <p:nvPr/>
          </p:nvSpPr>
          <p:spPr>
            <a:xfrm>
              <a:off x="5094350" y="1698200"/>
              <a:ext cx="285975" cy="270750"/>
            </a:xfrm>
            <a:custGeom>
              <a:avLst/>
              <a:gdLst/>
              <a:ahLst/>
              <a:cxnLst/>
              <a:rect l="l" t="t" r="r" b="b"/>
              <a:pathLst>
                <a:path w="11439"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7" y="1142"/>
                    <a:pt x="5198" y="1142"/>
                  </a:cubicBezTo>
                  <a:cubicBezTo>
                    <a:pt x="6449" y="1142"/>
                    <a:pt x="7657" y="1536"/>
                    <a:pt x="8602" y="2323"/>
                  </a:cubicBezTo>
                  <a:cubicBezTo>
                    <a:pt x="9642" y="3174"/>
                    <a:pt x="10115" y="4497"/>
                    <a:pt x="9831" y="5821"/>
                  </a:cubicBezTo>
                  <a:cubicBezTo>
                    <a:pt x="9307" y="8090"/>
                    <a:pt x="7333" y="9634"/>
                    <a:pt x="5099" y="9634"/>
                  </a:cubicBezTo>
                  <a:cubicBezTo>
                    <a:pt x="4913" y="9634"/>
                    <a:pt x="4726" y="9624"/>
                    <a:pt x="4538" y="9602"/>
                  </a:cubicBezTo>
                  <a:cubicBezTo>
                    <a:pt x="3498" y="9602"/>
                    <a:pt x="2553" y="9035"/>
                    <a:pt x="1891" y="8184"/>
                  </a:cubicBezTo>
                  <a:cubicBezTo>
                    <a:pt x="1135" y="7239"/>
                    <a:pt x="1040" y="5915"/>
                    <a:pt x="1607" y="4876"/>
                  </a:cubicBezTo>
                  <a:cubicBezTo>
                    <a:pt x="2269" y="3836"/>
                    <a:pt x="3309" y="3269"/>
                    <a:pt x="4443" y="3174"/>
                  </a:cubicBezTo>
                  <a:cubicBezTo>
                    <a:pt x="5672" y="3174"/>
                    <a:pt x="6712" y="4025"/>
                    <a:pt x="7090" y="5159"/>
                  </a:cubicBezTo>
                  <a:cubicBezTo>
                    <a:pt x="7279" y="5632"/>
                    <a:pt x="7184" y="6199"/>
                    <a:pt x="6806" y="6577"/>
                  </a:cubicBezTo>
                  <a:cubicBezTo>
                    <a:pt x="6511" y="6872"/>
                    <a:pt x="6179" y="7020"/>
                    <a:pt x="5832" y="7020"/>
                  </a:cubicBezTo>
                  <a:cubicBezTo>
                    <a:pt x="5625" y="7020"/>
                    <a:pt x="5412" y="6967"/>
                    <a:pt x="5199" y="6861"/>
                  </a:cubicBezTo>
                  <a:cubicBezTo>
                    <a:pt x="4727" y="6672"/>
                    <a:pt x="4349" y="6293"/>
                    <a:pt x="4160" y="5821"/>
                  </a:cubicBezTo>
                  <a:cubicBezTo>
                    <a:pt x="4160" y="5632"/>
                    <a:pt x="4160" y="5537"/>
                    <a:pt x="4160" y="5443"/>
                  </a:cubicBezTo>
                  <a:cubicBezTo>
                    <a:pt x="4349" y="5348"/>
                    <a:pt x="4538" y="5254"/>
                    <a:pt x="4727" y="5254"/>
                  </a:cubicBezTo>
                  <a:cubicBezTo>
                    <a:pt x="5455" y="5163"/>
                    <a:pt x="5482" y="4020"/>
                    <a:pt x="4808" y="4020"/>
                  </a:cubicBezTo>
                  <a:cubicBezTo>
                    <a:pt x="4782" y="4020"/>
                    <a:pt x="4755" y="4021"/>
                    <a:pt x="4727" y="4025"/>
                  </a:cubicBezTo>
                  <a:cubicBezTo>
                    <a:pt x="3971" y="4025"/>
                    <a:pt x="3309" y="4497"/>
                    <a:pt x="3025" y="5254"/>
                  </a:cubicBezTo>
                  <a:cubicBezTo>
                    <a:pt x="2836" y="5915"/>
                    <a:pt x="3120" y="6672"/>
                    <a:pt x="3592" y="7144"/>
                  </a:cubicBezTo>
                  <a:cubicBezTo>
                    <a:pt x="4152" y="7857"/>
                    <a:pt x="4959" y="8213"/>
                    <a:pt x="5761" y="8213"/>
                  </a:cubicBezTo>
                  <a:cubicBezTo>
                    <a:pt x="6449" y="8213"/>
                    <a:pt x="7134" y="7951"/>
                    <a:pt x="7657" y="7428"/>
                  </a:cubicBezTo>
                  <a:cubicBezTo>
                    <a:pt x="8697" y="6104"/>
                    <a:pt x="8508" y="4214"/>
                    <a:pt x="7184" y="3080"/>
                  </a:cubicBezTo>
                  <a:cubicBezTo>
                    <a:pt x="6402" y="2417"/>
                    <a:pt x="5389" y="2062"/>
                    <a:pt x="4367" y="2062"/>
                  </a:cubicBezTo>
                  <a:cubicBezTo>
                    <a:pt x="3783" y="2062"/>
                    <a:pt x="3197" y="2178"/>
                    <a:pt x="2647" y="2418"/>
                  </a:cubicBezTo>
                  <a:cubicBezTo>
                    <a:pt x="1135" y="3080"/>
                    <a:pt x="190" y="4497"/>
                    <a:pt x="1" y="6104"/>
                  </a:cubicBezTo>
                  <a:cubicBezTo>
                    <a:pt x="1" y="7806"/>
                    <a:pt x="851" y="9318"/>
                    <a:pt x="2269" y="10169"/>
                  </a:cubicBezTo>
                  <a:cubicBezTo>
                    <a:pt x="3165" y="10617"/>
                    <a:pt x="4118" y="10829"/>
                    <a:pt x="5056" y="10829"/>
                  </a:cubicBezTo>
                  <a:cubicBezTo>
                    <a:pt x="7085" y="10829"/>
                    <a:pt x="9045" y="9835"/>
                    <a:pt x="10209" y="8089"/>
                  </a:cubicBezTo>
                  <a:cubicBezTo>
                    <a:pt x="11438" y="6293"/>
                    <a:pt x="11344"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5" name="Google Shape;2175;p43"/>
            <p:cNvSpPr/>
            <p:nvPr/>
          </p:nvSpPr>
          <p:spPr>
            <a:xfrm>
              <a:off x="6275925" y="1698200"/>
              <a:ext cx="285950" cy="270750"/>
            </a:xfrm>
            <a:custGeom>
              <a:avLst/>
              <a:gdLst/>
              <a:ahLst/>
              <a:cxnLst/>
              <a:rect l="l" t="t" r="r" b="b"/>
              <a:pathLst>
                <a:path w="11438"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7" y="1142"/>
                    <a:pt x="5197" y="1142"/>
                  </a:cubicBezTo>
                  <a:cubicBezTo>
                    <a:pt x="6449" y="1142"/>
                    <a:pt x="7657" y="1536"/>
                    <a:pt x="8602" y="2323"/>
                  </a:cubicBezTo>
                  <a:cubicBezTo>
                    <a:pt x="9642" y="3174"/>
                    <a:pt x="10114" y="4497"/>
                    <a:pt x="9831" y="5821"/>
                  </a:cubicBezTo>
                  <a:cubicBezTo>
                    <a:pt x="9307" y="8090"/>
                    <a:pt x="7333" y="9634"/>
                    <a:pt x="5098" y="9634"/>
                  </a:cubicBezTo>
                  <a:cubicBezTo>
                    <a:pt x="4913" y="9634"/>
                    <a:pt x="4726" y="9624"/>
                    <a:pt x="4537" y="9602"/>
                  </a:cubicBezTo>
                  <a:cubicBezTo>
                    <a:pt x="3498" y="9602"/>
                    <a:pt x="2552" y="9035"/>
                    <a:pt x="1891" y="8184"/>
                  </a:cubicBezTo>
                  <a:cubicBezTo>
                    <a:pt x="1134" y="7239"/>
                    <a:pt x="1040" y="5915"/>
                    <a:pt x="1607" y="4876"/>
                  </a:cubicBezTo>
                  <a:cubicBezTo>
                    <a:pt x="2269" y="3836"/>
                    <a:pt x="3309" y="3269"/>
                    <a:pt x="4443" y="3174"/>
                  </a:cubicBezTo>
                  <a:cubicBezTo>
                    <a:pt x="5672" y="3174"/>
                    <a:pt x="6711" y="4025"/>
                    <a:pt x="7090" y="5159"/>
                  </a:cubicBezTo>
                  <a:cubicBezTo>
                    <a:pt x="7279" y="5632"/>
                    <a:pt x="7184" y="6199"/>
                    <a:pt x="6806" y="6577"/>
                  </a:cubicBezTo>
                  <a:cubicBezTo>
                    <a:pt x="6511" y="6872"/>
                    <a:pt x="6178" y="7020"/>
                    <a:pt x="5832" y="7020"/>
                  </a:cubicBezTo>
                  <a:cubicBezTo>
                    <a:pt x="5624" y="7020"/>
                    <a:pt x="5412" y="6967"/>
                    <a:pt x="5199" y="6861"/>
                  </a:cubicBezTo>
                  <a:cubicBezTo>
                    <a:pt x="4726" y="6672"/>
                    <a:pt x="4348" y="6293"/>
                    <a:pt x="4159" y="5821"/>
                  </a:cubicBezTo>
                  <a:cubicBezTo>
                    <a:pt x="4159" y="5632"/>
                    <a:pt x="4159" y="5537"/>
                    <a:pt x="4159" y="5443"/>
                  </a:cubicBezTo>
                  <a:cubicBezTo>
                    <a:pt x="4348" y="5348"/>
                    <a:pt x="4537" y="5254"/>
                    <a:pt x="4726" y="5254"/>
                  </a:cubicBezTo>
                  <a:cubicBezTo>
                    <a:pt x="5546" y="5163"/>
                    <a:pt x="5576" y="4020"/>
                    <a:pt x="4817" y="4020"/>
                  </a:cubicBezTo>
                  <a:cubicBezTo>
                    <a:pt x="4788" y="4020"/>
                    <a:pt x="4758" y="4021"/>
                    <a:pt x="4726" y="4025"/>
                  </a:cubicBezTo>
                  <a:cubicBezTo>
                    <a:pt x="3970" y="4025"/>
                    <a:pt x="3309" y="4497"/>
                    <a:pt x="3025" y="5254"/>
                  </a:cubicBezTo>
                  <a:cubicBezTo>
                    <a:pt x="2836" y="5915"/>
                    <a:pt x="3119" y="6672"/>
                    <a:pt x="3592" y="7144"/>
                  </a:cubicBezTo>
                  <a:cubicBezTo>
                    <a:pt x="4152" y="7857"/>
                    <a:pt x="4959" y="8213"/>
                    <a:pt x="5761" y="8213"/>
                  </a:cubicBezTo>
                  <a:cubicBezTo>
                    <a:pt x="6449" y="8213"/>
                    <a:pt x="7133" y="7951"/>
                    <a:pt x="7657" y="7428"/>
                  </a:cubicBezTo>
                  <a:cubicBezTo>
                    <a:pt x="8696" y="6104"/>
                    <a:pt x="8507" y="4214"/>
                    <a:pt x="7184" y="3080"/>
                  </a:cubicBezTo>
                  <a:cubicBezTo>
                    <a:pt x="6402" y="2417"/>
                    <a:pt x="5389" y="2062"/>
                    <a:pt x="4366" y="2062"/>
                  </a:cubicBezTo>
                  <a:cubicBezTo>
                    <a:pt x="3783" y="2062"/>
                    <a:pt x="3196" y="2178"/>
                    <a:pt x="2647" y="2418"/>
                  </a:cubicBezTo>
                  <a:cubicBezTo>
                    <a:pt x="1134" y="3080"/>
                    <a:pt x="189" y="4497"/>
                    <a:pt x="0" y="6104"/>
                  </a:cubicBezTo>
                  <a:cubicBezTo>
                    <a:pt x="0" y="7806"/>
                    <a:pt x="851" y="9318"/>
                    <a:pt x="2269" y="10169"/>
                  </a:cubicBezTo>
                  <a:cubicBezTo>
                    <a:pt x="3165" y="10617"/>
                    <a:pt x="4117" y="10829"/>
                    <a:pt x="5055" y="10829"/>
                  </a:cubicBezTo>
                  <a:cubicBezTo>
                    <a:pt x="7085" y="10829"/>
                    <a:pt x="9045" y="9835"/>
                    <a:pt x="10209" y="8089"/>
                  </a:cubicBezTo>
                  <a:cubicBezTo>
                    <a:pt x="11438" y="6293"/>
                    <a:pt x="11343"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6" name="Google Shape;2176;p43"/>
            <p:cNvSpPr/>
            <p:nvPr/>
          </p:nvSpPr>
          <p:spPr>
            <a:xfrm>
              <a:off x="954150" y="2201450"/>
              <a:ext cx="283600" cy="268975"/>
            </a:xfrm>
            <a:custGeom>
              <a:avLst/>
              <a:gdLst/>
              <a:ahLst/>
              <a:cxnLst/>
              <a:rect l="l" t="t" r="r" b="b"/>
              <a:pathLst>
                <a:path w="11344" h="10759" extrusionOk="0">
                  <a:moveTo>
                    <a:pt x="5331" y="0"/>
                  </a:moveTo>
                  <a:cubicBezTo>
                    <a:pt x="5038" y="0"/>
                    <a:pt x="4741" y="20"/>
                    <a:pt x="4443" y="59"/>
                  </a:cubicBezTo>
                  <a:cubicBezTo>
                    <a:pt x="3715" y="59"/>
                    <a:pt x="3688" y="1198"/>
                    <a:pt x="4362" y="1198"/>
                  </a:cubicBezTo>
                  <a:cubicBezTo>
                    <a:pt x="4388" y="1198"/>
                    <a:pt x="4415" y="1196"/>
                    <a:pt x="4443" y="1193"/>
                  </a:cubicBezTo>
                  <a:cubicBezTo>
                    <a:pt x="4699" y="1161"/>
                    <a:pt x="4951" y="1145"/>
                    <a:pt x="5201" y="1145"/>
                  </a:cubicBezTo>
                  <a:cubicBezTo>
                    <a:pt x="6429" y="1145"/>
                    <a:pt x="7581" y="1526"/>
                    <a:pt x="8602" y="2233"/>
                  </a:cubicBezTo>
                  <a:cubicBezTo>
                    <a:pt x="9642" y="3083"/>
                    <a:pt x="10114" y="4501"/>
                    <a:pt x="9831" y="5825"/>
                  </a:cubicBezTo>
                  <a:cubicBezTo>
                    <a:pt x="9294" y="8061"/>
                    <a:pt x="7233" y="9621"/>
                    <a:pt x="4930" y="9621"/>
                  </a:cubicBezTo>
                  <a:cubicBezTo>
                    <a:pt x="4800" y="9621"/>
                    <a:pt x="4669" y="9616"/>
                    <a:pt x="4537" y="9606"/>
                  </a:cubicBezTo>
                  <a:cubicBezTo>
                    <a:pt x="3498" y="9511"/>
                    <a:pt x="2458" y="9038"/>
                    <a:pt x="1891" y="8188"/>
                  </a:cubicBezTo>
                  <a:cubicBezTo>
                    <a:pt x="1134" y="7243"/>
                    <a:pt x="1040" y="5919"/>
                    <a:pt x="1607" y="4785"/>
                  </a:cubicBezTo>
                  <a:cubicBezTo>
                    <a:pt x="2174" y="3840"/>
                    <a:pt x="3309" y="3178"/>
                    <a:pt x="4443" y="3178"/>
                  </a:cubicBezTo>
                  <a:cubicBezTo>
                    <a:pt x="5672" y="3178"/>
                    <a:pt x="6711" y="3934"/>
                    <a:pt x="7090" y="5068"/>
                  </a:cubicBezTo>
                  <a:cubicBezTo>
                    <a:pt x="7279" y="5636"/>
                    <a:pt x="7184" y="6203"/>
                    <a:pt x="6806" y="6581"/>
                  </a:cubicBezTo>
                  <a:cubicBezTo>
                    <a:pt x="6491" y="6833"/>
                    <a:pt x="6092" y="6959"/>
                    <a:pt x="5693" y="6959"/>
                  </a:cubicBezTo>
                  <a:cubicBezTo>
                    <a:pt x="5493" y="6959"/>
                    <a:pt x="5294" y="6927"/>
                    <a:pt x="5105" y="6864"/>
                  </a:cubicBezTo>
                  <a:cubicBezTo>
                    <a:pt x="4726" y="6675"/>
                    <a:pt x="4348" y="6297"/>
                    <a:pt x="4159" y="5825"/>
                  </a:cubicBezTo>
                  <a:cubicBezTo>
                    <a:pt x="4065" y="5636"/>
                    <a:pt x="4065" y="5541"/>
                    <a:pt x="4159" y="5352"/>
                  </a:cubicBezTo>
                  <a:cubicBezTo>
                    <a:pt x="4348" y="5257"/>
                    <a:pt x="4537" y="5163"/>
                    <a:pt x="4726" y="5163"/>
                  </a:cubicBezTo>
                  <a:cubicBezTo>
                    <a:pt x="5455" y="5163"/>
                    <a:pt x="5482" y="4023"/>
                    <a:pt x="4807" y="4023"/>
                  </a:cubicBezTo>
                  <a:cubicBezTo>
                    <a:pt x="4781" y="4023"/>
                    <a:pt x="4754" y="4025"/>
                    <a:pt x="4726" y="4029"/>
                  </a:cubicBezTo>
                  <a:cubicBezTo>
                    <a:pt x="4662" y="4021"/>
                    <a:pt x="4598" y="4017"/>
                    <a:pt x="4536" y="4017"/>
                  </a:cubicBezTo>
                  <a:cubicBezTo>
                    <a:pt x="3860" y="4017"/>
                    <a:pt x="3284" y="4471"/>
                    <a:pt x="3025" y="5163"/>
                  </a:cubicBezTo>
                  <a:cubicBezTo>
                    <a:pt x="2836" y="5919"/>
                    <a:pt x="3120" y="6581"/>
                    <a:pt x="3592" y="7148"/>
                  </a:cubicBezTo>
                  <a:cubicBezTo>
                    <a:pt x="4143" y="7799"/>
                    <a:pt x="4933" y="8132"/>
                    <a:pt x="5723" y="8132"/>
                  </a:cubicBezTo>
                  <a:cubicBezTo>
                    <a:pt x="6423" y="8132"/>
                    <a:pt x="7124" y="7870"/>
                    <a:pt x="7657" y="7337"/>
                  </a:cubicBezTo>
                  <a:cubicBezTo>
                    <a:pt x="8696" y="6014"/>
                    <a:pt x="8413" y="4123"/>
                    <a:pt x="7184" y="3083"/>
                  </a:cubicBezTo>
                  <a:cubicBezTo>
                    <a:pt x="6418" y="2376"/>
                    <a:pt x="5431" y="2000"/>
                    <a:pt x="4430" y="2000"/>
                  </a:cubicBezTo>
                  <a:cubicBezTo>
                    <a:pt x="3826" y="2000"/>
                    <a:pt x="3216" y="2137"/>
                    <a:pt x="2647" y="2422"/>
                  </a:cubicBezTo>
                  <a:cubicBezTo>
                    <a:pt x="1134" y="3083"/>
                    <a:pt x="95" y="4501"/>
                    <a:pt x="0" y="6108"/>
                  </a:cubicBezTo>
                  <a:cubicBezTo>
                    <a:pt x="0" y="7715"/>
                    <a:pt x="851" y="9322"/>
                    <a:pt x="2269" y="10078"/>
                  </a:cubicBezTo>
                  <a:cubicBezTo>
                    <a:pt x="3155" y="10537"/>
                    <a:pt x="4111" y="10758"/>
                    <a:pt x="5059" y="10758"/>
                  </a:cubicBezTo>
                  <a:cubicBezTo>
                    <a:pt x="7043" y="10758"/>
                    <a:pt x="8994" y="9789"/>
                    <a:pt x="10209" y="7999"/>
                  </a:cubicBezTo>
                  <a:cubicBezTo>
                    <a:pt x="11343" y="6203"/>
                    <a:pt x="11343" y="3934"/>
                    <a:pt x="10020" y="2233"/>
                  </a:cubicBezTo>
                  <a:cubicBezTo>
                    <a:pt x="8878" y="765"/>
                    <a:pt x="7173"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7" name="Google Shape;2177;p43"/>
            <p:cNvSpPr/>
            <p:nvPr/>
          </p:nvSpPr>
          <p:spPr>
            <a:xfrm>
              <a:off x="2140425" y="2201550"/>
              <a:ext cx="283600" cy="268875"/>
            </a:xfrm>
            <a:custGeom>
              <a:avLst/>
              <a:gdLst/>
              <a:ahLst/>
              <a:cxnLst/>
              <a:rect l="l" t="t" r="r" b="b"/>
              <a:pathLst>
                <a:path w="11344" h="10755" extrusionOk="0">
                  <a:moveTo>
                    <a:pt x="5243" y="1"/>
                  </a:moveTo>
                  <a:cubicBezTo>
                    <a:pt x="4976" y="1"/>
                    <a:pt x="4709" y="18"/>
                    <a:pt x="4444" y="55"/>
                  </a:cubicBezTo>
                  <a:cubicBezTo>
                    <a:pt x="3718" y="145"/>
                    <a:pt x="3689" y="1195"/>
                    <a:pt x="4357" y="1195"/>
                  </a:cubicBezTo>
                  <a:cubicBezTo>
                    <a:pt x="4384" y="1195"/>
                    <a:pt x="4413" y="1193"/>
                    <a:pt x="4444" y="1189"/>
                  </a:cubicBezTo>
                  <a:cubicBezTo>
                    <a:pt x="4699" y="1157"/>
                    <a:pt x="4955" y="1141"/>
                    <a:pt x="5209" y="1141"/>
                  </a:cubicBezTo>
                  <a:cubicBezTo>
                    <a:pt x="6457" y="1141"/>
                    <a:pt x="7660" y="1522"/>
                    <a:pt x="8603" y="2229"/>
                  </a:cubicBezTo>
                  <a:cubicBezTo>
                    <a:pt x="9642" y="3079"/>
                    <a:pt x="10115" y="4497"/>
                    <a:pt x="9832" y="5821"/>
                  </a:cubicBezTo>
                  <a:cubicBezTo>
                    <a:pt x="9295" y="8057"/>
                    <a:pt x="7233" y="9617"/>
                    <a:pt x="4930" y="9617"/>
                  </a:cubicBezTo>
                  <a:cubicBezTo>
                    <a:pt x="4800" y="9617"/>
                    <a:pt x="4669" y="9612"/>
                    <a:pt x="4538" y="9602"/>
                  </a:cubicBezTo>
                  <a:cubicBezTo>
                    <a:pt x="3498" y="9507"/>
                    <a:pt x="2553" y="9034"/>
                    <a:pt x="1891" y="8184"/>
                  </a:cubicBezTo>
                  <a:cubicBezTo>
                    <a:pt x="1135" y="7239"/>
                    <a:pt x="1041" y="5915"/>
                    <a:pt x="1608" y="4781"/>
                  </a:cubicBezTo>
                  <a:cubicBezTo>
                    <a:pt x="2269" y="3836"/>
                    <a:pt x="3309" y="3174"/>
                    <a:pt x="4444" y="3174"/>
                  </a:cubicBezTo>
                  <a:cubicBezTo>
                    <a:pt x="5672" y="3174"/>
                    <a:pt x="6712" y="3930"/>
                    <a:pt x="7090" y="5064"/>
                  </a:cubicBezTo>
                  <a:cubicBezTo>
                    <a:pt x="7279" y="5632"/>
                    <a:pt x="7185" y="6199"/>
                    <a:pt x="6807" y="6577"/>
                  </a:cubicBezTo>
                  <a:cubicBezTo>
                    <a:pt x="6492" y="6829"/>
                    <a:pt x="6135" y="6955"/>
                    <a:pt x="5763" y="6955"/>
                  </a:cubicBezTo>
                  <a:cubicBezTo>
                    <a:pt x="5578" y="6955"/>
                    <a:pt x="5389" y="6923"/>
                    <a:pt x="5200" y="6860"/>
                  </a:cubicBezTo>
                  <a:cubicBezTo>
                    <a:pt x="4727" y="6671"/>
                    <a:pt x="4349" y="6293"/>
                    <a:pt x="4160" y="5821"/>
                  </a:cubicBezTo>
                  <a:cubicBezTo>
                    <a:pt x="4160" y="5632"/>
                    <a:pt x="4160" y="5537"/>
                    <a:pt x="4160" y="5348"/>
                  </a:cubicBezTo>
                  <a:cubicBezTo>
                    <a:pt x="4349" y="5253"/>
                    <a:pt x="4538" y="5159"/>
                    <a:pt x="4727" y="5159"/>
                  </a:cubicBezTo>
                  <a:cubicBezTo>
                    <a:pt x="5455" y="5159"/>
                    <a:pt x="5482" y="4019"/>
                    <a:pt x="4808" y="4019"/>
                  </a:cubicBezTo>
                  <a:cubicBezTo>
                    <a:pt x="4782" y="4019"/>
                    <a:pt x="4755" y="4021"/>
                    <a:pt x="4727" y="4025"/>
                  </a:cubicBezTo>
                  <a:cubicBezTo>
                    <a:pt x="3971" y="4025"/>
                    <a:pt x="3215" y="4497"/>
                    <a:pt x="3026" y="5159"/>
                  </a:cubicBezTo>
                  <a:cubicBezTo>
                    <a:pt x="2837" y="5915"/>
                    <a:pt x="3026" y="6577"/>
                    <a:pt x="3498" y="7144"/>
                  </a:cubicBezTo>
                  <a:cubicBezTo>
                    <a:pt x="4062" y="7810"/>
                    <a:pt x="4902" y="8142"/>
                    <a:pt x="5735" y="8142"/>
                  </a:cubicBezTo>
                  <a:cubicBezTo>
                    <a:pt x="6439" y="8142"/>
                    <a:pt x="7138" y="7904"/>
                    <a:pt x="7657" y="7428"/>
                  </a:cubicBezTo>
                  <a:cubicBezTo>
                    <a:pt x="8697" y="6010"/>
                    <a:pt x="8414" y="4119"/>
                    <a:pt x="7185" y="3079"/>
                  </a:cubicBezTo>
                  <a:cubicBezTo>
                    <a:pt x="6419" y="2372"/>
                    <a:pt x="5432" y="1996"/>
                    <a:pt x="4431" y="1996"/>
                  </a:cubicBezTo>
                  <a:cubicBezTo>
                    <a:pt x="3827" y="1996"/>
                    <a:pt x="3217" y="2133"/>
                    <a:pt x="2648" y="2418"/>
                  </a:cubicBezTo>
                  <a:cubicBezTo>
                    <a:pt x="1135" y="3079"/>
                    <a:pt x="95" y="4497"/>
                    <a:pt x="1" y="6104"/>
                  </a:cubicBezTo>
                  <a:cubicBezTo>
                    <a:pt x="1" y="7806"/>
                    <a:pt x="852" y="9318"/>
                    <a:pt x="2269" y="10074"/>
                  </a:cubicBezTo>
                  <a:cubicBezTo>
                    <a:pt x="3156" y="10533"/>
                    <a:pt x="4112" y="10754"/>
                    <a:pt x="5060" y="10754"/>
                  </a:cubicBezTo>
                  <a:cubicBezTo>
                    <a:pt x="7044" y="10754"/>
                    <a:pt x="8994" y="9785"/>
                    <a:pt x="10210" y="7995"/>
                  </a:cubicBezTo>
                  <a:cubicBezTo>
                    <a:pt x="11344" y="6199"/>
                    <a:pt x="11344" y="3930"/>
                    <a:pt x="10021" y="2229"/>
                  </a:cubicBezTo>
                  <a:cubicBezTo>
                    <a:pt x="8866" y="827"/>
                    <a:pt x="7065" y="1"/>
                    <a:pt x="52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8" name="Google Shape;2178;p43"/>
            <p:cNvSpPr/>
            <p:nvPr/>
          </p:nvSpPr>
          <p:spPr>
            <a:xfrm>
              <a:off x="3322000" y="2201550"/>
              <a:ext cx="283600" cy="268875"/>
            </a:xfrm>
            <a:custGeom>
              <a:avLst/>
              <a:gdLst/>
              <a:ahLst/>
              <a:cxnLst/>
              <a:rect l="l" t="t" r="r" b="b"/>
              <a:pathLst>
                <a:path w="11344" h="10755" extrusionOk="0">
                  <a:moveTo>
                    <a:pt x="5243" y="1"/>
                  </a:moveTo>
                  <a:cubicBezTo>
                    <a:pt x="4976" y="1"/>
                    <a:pt x="4709" y="18"/>
                    <a:pt x="4443" y="55"/>
                  </a:cubicBezTo>
                  <a:cubicBezTo>
                    <a:pt x="3717" y="145"/>
                    <a:pt x="3688" y="1195"/>
                    <a:pt x="4356" y="1195"/>
                  </a:cubicBezTo>
                  <a:cubicBezTo>
                    <a:pt x="4384" y="1195"/>
                    <a:pt x="4413" y="1193"/>
                    <a:pt x="4443" y="1189"/>
                  </a:cubicBezTo>
                  <a:cubicBezTo>
                    <a:pt x="4699" y="1157"/>
                    <a:pt x="4955" y="1141"/>
                    <a:pt x="5208" y="1141"/>
                  </a:cubicBezTo>
                  <a:cubicBezTo>
                    <a:pt x="6456" y="1141"/>
                    <a:pt x="7660" y="1522"/>
                    <a:pt x="8602" y="2229"/>
                  </a:cubicBezTo>
                  <a:cubicBezTo>
                    <a:pt x="9642" y="3079"/>
                    <a:pt x="10115" y="4497"/>
                    <a:pt x="9831" y="5821"/>
                  </a:cubicBezTo>
                  <a:cubicBezTo>
                    <a:pt x="9294" y="8057"/>
                    <a:pt x="7233" y="9617"/>
                    <a:pt x="4930" y="9617"/>
                  </a:cubicBezTo>
                  <a:cubicBezTo>
                    <a:pt x="4800" y="9617"/>
                    <a:pt x="4669" y="9612"/>
                    <a:pt x="4538" y="9602"/>
                  </a:cubicBezTo>
                  <a:cubicBezTo>
                    <a:pt x="3498" y="9507"/>
                    <a:pt x="2553" y="9034"/>
                    <a:pt x="1891" y="8184"/>
                  </a:cubicBezTo>
                  <a:cubicBezTo>
                    <a:pt x="1135" y="7239"/>
                    <a:pt x="1040" y="5915"/>
                    <a:pt x="1607" y="4781"/>
                  </a:cubicBezTo>
                  <a:cubicBezTo>
                    <a:pt x="2269" y="3836"/>
                    <a:pt x="3309" y="3174"/>
                    <a:pt x="4443" y="3174"/>
                  </a:cubicBezTo>
                  <a:cubicBezTo>
                    <a:pt x="5672" y="3174"/>
                    <a:pt x="6712" y="3930"/>
                    <a:pt x="7090" y="5064"/>
                  </a:cubicBezTo>
                  <a:cubicBezTo>
                    <a:pt x="7279" y="5632"/>
                    <a:pt x="7184" y="6199"/>
                    <a:pt x="6806" y="6577"/>
                  </a:cubicBezTo>
                  <a:cubicBezTo>
                    <a:pt x="6491" y="6829"/>
                    <a:pt x="6134" y="6955"/>
                    <a:pt x="5763" y="6955"/>
                  </a:cubicBezTo>
                  <a:cubicBezTo>
                    <a:pt x="5578" y="6955"/>
                    <a:pt x="5388" y="6923"/>
                    <a:pt x="5199" y="6860"/>
                  </a:cubicBezTo>
                  <a:cubicBezTo>
                    <a:pt x="4727" y="6671"/>
                    <a:pt x="4349" y="6293"/>
                    <a:pt x="4160" y="5821"/>
                  </a:cubicBezTo>
                  <a:cubicBezTo>
                    <a:pt x="4160" y="5632"/>
                    <a:pt x="4160" y="5537"/>
                    <a:pt x="4160" y="5348"/>
                  </a:cubicBezTo>
                  <a:cubicBezTo>
                    <a:pt x="4349" y="5253"/>
                    <a:pt x="4538" y="5159"/>
                    <a:pt x="4727" y="5159"/>
                  </a:cubicBezTo>
                  <a:cubicBezTo>
                    <a:pt x="5455" y="5159"/>
                    <a:pt x="5482" y="4019"/>
                    <a:pt x="4808" y="4019"/>
                  </a:cubicBezTo>
                  <a:cubicBezTo>
                    <a:pt x="4782" y="4019"/>
                    <a:pt x="4755" y="4021"/>
                    <a:pt x="4727" y="4025"/>
                  </a:cubicBezTo>
                  <a:cubicBezTo>
                    <a:pt x="3971" y="4025"/>
                    <a:pt x="3214" y="4497"/>
                    <a:pt x="3025" y="5159"/>
                  </a:cubicBezTo>
                  <a:cubicBezTo>
                    <a:pt x="2836" y="5915"/>
                    <a:pt x="3025" y="6577"/>
                    <a:pt x="3498" y="7144"/>
                  </a:cubicBezTo>
                  <a:cubicBezTo>
                    <a:pt x="4061" y="7810"/>
                    <a:pt x="4902" y="8142"/>
                    <a:pt x="5734" y="8142"/>
                  </a:cubicBezTo>
                  <a:cubicBezTo>
                    <a:pt x="6439" y="8142"/>
                    <a:pt x="7137" y="7904"/>
                    <a:pt x="7657" y="7428"/>
                  </a:cubicBezTo>
                  <a:cubicBezTo>
                    <a:pt x="8697" y="6010"/>
                    <a:pt x="8413" y="4119"/>
                    <a:pt x="7184" y="3079"/>
                  </a:cubicBezTo>
                  <a:cubicBezTo>
                    <a:pt x="6418" y="2372"/>
                    <a:pt x="5432" y="1996"/>
                    <a:pt x="4431" y="1996"/>
                  </a:cubicBezTo>
                  <a:cubicBezTo>
                    <a:pt x="3826" y="1996"/>
                    <a:pt x="3217" y="2133"/>
                    <a:pt x="2647" y="2418"/>
                  </a:cubicBezTo>
                  <a:cubicBezTo>
                    <a:pt x="1135" y="3079"/>
                    <a:pt x="95" y="4497"/>
                    <a:pt x="1" y="6104"/>
                  </a:cubicBezTo>
                  <a:cubicBezTo>
                    <a:pt x="1" y="7806"/>
                    <a:pt x="851" y="9318"/>
                    <a:pt x="2269" y="10074"/>
                  </a:cubicBezTo>
                  <a:cubicBezTo>
                    <a:pt x="3156" y="10533"/>
                    <a:pt x="4111" y="10754"/>
                    <a:pt x="5060" y="10754"/>
                  </a:cubicBezTo>
                  <a:cubicBezTo>
                    <a:pt x="7043" y="10754"/>
                    <a:pt x="8994" y="9785"/>
                    <a:pt x="10209" y="7995"/>
                  </a:cubicBezTo>
                  <a:cubicBezTo>
                    <a:pt x="11344" y="6199"/>
                    <a:pt x="11344" y="3930"/>
                    <a:pt x="10020" y="2229"/>
                  </a:cubicBezTo>
                  <a:cubicBezTo>
                    <a:pt x="8866" y="827"/>
                    <a:pt x="7064" y="1"/>
                    <a:pt x="52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9" name="Google Shape;2179;p43"/>
            <p:cNvSpPr/>
            <p:nvPr/>
          </p:nvSpPr>
          <p:spPr>
            <a:xfrm>
              <a:off x="4503575" y="2201550"/>
              <a:ext cx="283600" cy="268875"/>
            </a:xfrm>
            <a:custGeom>
              <a:avLst/>
              <a:gdLst/>
              <a:ahLst/>
              <a:cxnLst/>
              <a:rect l="l" t="t" r="r" b="b"/>
              <a:pathLst>
                <a:path w="11344" h="10755" extrusionOk="0">
                  <a:moveTo>
                    <a:pt x="5242" y="1"/>
                  </a:moveTo>
                  <a:cubicBezTo>
                    <a:pt x="4976" y="1"/>
                    <a:pt x="4708" y="18"/>
                    <a:pt x="4443" y="55"/>
                  </a:cubicBezTo>
                  <a:cubicBezTo>
                    <a:pt x="3717" y="145"/>
                    <a:pt x="3688" y="1195"/>
                    <a:pt x="4356" y="1195"/>
                  </a:cubicBezTo>
                  <a:cubicBezTo>
                    <a:pt x="4384" y="1195"/>
                    <a:pt x="4413" y="1193"/>
                    <a:pt x="4443" y="1189"/>
                  </a:cubicBezTo>
                  <a:cubicBezTo>
                    <a:pt x="4699" y="1157"/>
                    <a:pt x="4954" y="1141"/>
                    <a:pt x="5208" y="1141"/>
                  </a:cubicBezTo>
                  <a:cubicBezTo>
                    <a:pt x="6456" y="1141"/>
                    <a:pt x="7659" y="1522"/>
                    <a:pt x="8602" y="2229"/>
                  </a:cubicBezTo>
                  <a:cubicBezTo>
                    <a:pt x="9642" y="3079"/>
                    <a:pt x="10114" y="4497"/>
                    <a:pt x="9831" y="5821"/>
                  </a:cubicBezTo>
                  <a:cubicBezTo>
                    <a:pt x="9294" y="8057"/>
                    <a:pt x="7233" y="9617"/>
                    <a:pt x="4930" y="9617"/>
                  </a:cubicBezTo>
                  <a:cubicBezTo>
                    <a:pt x="4800" y="9617"/>
                    <a:pt x="4669" y="9612"/>
                    <a:pt x="4537" y="9602"/>
                  </a:cubicBezTo>
                  <a:cubicBezTo>
                    <a:pt x="3498" y="9507"/>
                    <a:pt x="2552" y="9034"/>
                    <a:pt x="1891" y="8184"/>
                  </a:cubicBezTo>
                  <a:cubicBezTo>
                    <a:pt x="1134" y="7239"/>
                    <a:pt x="1040" y="5915"/>
                    <a:pt x="1607" y="4781"/>
                  </a:cubicBezTo>
                  <a:cubicBezTo>
                    <a:pt x="2269" y="3836"/>
                    <a:pt x="3309" y="3174"/>
                    <a:pt x="4443" y="3174"/>
                  </a:cubicBezTo>
                  <a:cubicBezTo>
                    <a:pt x="5672" y="3174"/>
                    <a:pt x="6711" y="3930"/>
                    <a:pt x="7090" y="5064"/>
                  </a:cubicBezTo>
                  <a:cubicBezTo>
                    <a:pt x="7279" y="5632"/>
                    <a:pt x="7184" y="6199"/>
                    <a:pt x="6806" y="6577"/>
                  </a:cubicBezTo>
                  <a:cubicBezTo>
                    <a:pt x="6491" y="6829"/>
                    <a:pt x="6134" y="6955"/>
                    <a:pt x="5763" y="6955"/>
                  </a:cubicBezTo>
                  <a:cubicBezTo>
                    <a:pt x="5577" y="6955"/>
                    <a:pt x="5388" y="6923"/>
                    <a:pt x="5199" y="6860"/>
                  </a:cubicBezTo>
                  <a:cubicBezTo>
                    <a:pt x="4726" y="6671"/>
                    <a:pt x="4348" y="6293"/>
                    <a:pt x="4159" y="5821"/>
                  </a:cubicBezTo>
                  <a:cubicBezTo>
                    <a:pt x="4159" y="5632"/>
                    <a:pt x="4159" y="5537"/>
                    <a:pt x="4159" y="5348"/>
                  </a:cubicBezTo>
                  <a:cubicBezTo>
                    <a:pt x="4348" y="5253"/>
                    <a:pt x="4537" y="5159"/>
                    <a:pt x="4726" y="5159"/>
                  </a:cubicBezTo>
                  <a:cubicBezTo>
                    <a:pt x="5455" y="5159"/>
                    <a:pt x="5482" y="4019"/>
                    <a:pt x="4807" y="4019"/>
                  </a:cubicBezTo>
                  <a:cubicBezTo>
                    <a:pt x="4781" y="4019"/>
                    <a:pt x="4754" y="4021"/>
                    <a:pt x="4726" y="4025"/>
                  </a:cubicBezTo>
                  <a:cubicBezTo>
                    <a:pt x="3970" y="4025"/>
                    <a:pt x="3214" y="4497"/>
                    <a:pt x="3025" y="5159"/>
                  </a:cubicBezTo>
                  <a:cubicBezTo>
                    <a:pt x="2836" y="5915"/>
                    <a:pt x="3025" y="6577"/>
                    <a:pt x="3498" y="7144"/>
                  </a:cubicBezTo>
                  <a:cubicBezTo>
                    <a:pt x="4061" y="7810"/>
                    <a:pt x="4901" y="8142"/>
                    <a:pt x="5734" y="8142"/>
                  </a:cubicBezTo>
                  <a:cubicBezTo>
                    <a:pt x="6438" y="8142"/>
                    <a:pt x="7137" y="7904"/>
                    <a:pt x="7657" y="7428"/>
                  </a:cubicBezTo>
                  <a:cubicBezTo>
                    <a:pt x="8697" y="6010"/>
                    <a:pt x="8413" y="4119"/>
                    <a:pt x="7184" y="3079"/>
                  </a:cubicBezTo>
                  <a:cubicBezTo>
                    <a:pt x="6418" y="2372"/>
                    <a:pt x="5431" y="1996"/>
                    <a:pt x="4430" y="1996"/>
                  </a:cubicBezTo>
                  <a:cubicBezTo>
                    <a:pt x="3826" y="1996"/>
                    <a:pt x="3216" y="2133"/>
                    <a:pt x="2647" y="2418"/>
                  </a:cubicBezTo>
                  <a:cubicBezTo>
                    <a:pt x="1134" y="3079"/>
                    <a:pt x="95" y="4497"/>
                    <a:pt x="0" y="6104"/>
                  </a:cubicBezTo>
                  <a:cubicBezTo>
                    <a:pt x="0" y="7806"/>
                    <a:pt x="851" y="9318"/>
                    <a:pt x="2269" y="10074"/>
                  </a:cubicBezTo>
                  <a:cubicBezTo>
                    <a:pt x="3155" y="10533"/>
                    <a:pt x="4111" y="10754"/>
                    <a:pt x="5059" y="10754"/>
                  </a:cubicBezTo>
                  <a:cubicBezTo>
                    <a:pt x="7043" y="10754"/>
                    <a:pt x="8994" y="9785"/>
                    <a:pt x="10209" y="7995"/>
                  </a:cubicBezTo>
                  <a:cubicBezTo>
                    <a:pt x="11343" y="6199"/>
                    <a:pt x="11343" y="3930"/>
                    <a:pt x="10020" y="2229"/>
                  </a:cubicBezTo>
                  <a:cubicBezTo>
                    <a:pt x="8866" y="827"/>
                    <a:pt x="7064" y="1"/>
                    <a:pt x="524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0" name="Google Shape;2180;p43"/>
            <p:cNvSpPr/>
            <p:nvPr/>
          </p:nvSpPr>
          <p:spPr>
            <a:xfrm>
              <a:off x="5685125" y="2201450"/>
              <a:ext cx="285975" cy="268975"/>
            </a:xfrm>
            <a:custGeom>
              <a:avLst/>
              <a:gdLst/>
              <a:ahLst/>
              <a:cxnLst/>
              <a:rect l="l" t="t" r="r" b="b"/>
              <a:pathLst>
                <a:path w="11439" h="10759" extrusionOk="0">
                  <a:moveTo>
                    <a:pt x="5331" y="0"/>
                  </a:moveTo>
                  <a:cubicBezTo>
                    <a:pt x="5038" y="0"/>
                    <a:pt x="4742" y="20"/>
                    <a:pt x="4444" y="59"/>
                  </a:cubicBezTo>
                  <a:cubicBezTo>
                    <a:pt x="3715" y="59"/>
                    <a:pt x="3688" y="1198"/>
                    <a:pt x="4363" y="1198"/>
                  </a:cubicBezTo>
                  <a:cubicBezTo>
                    <a:pt x="4389" y="1198"/>
                    <a:pt x="4416" y="1196"/>
                    <a:pt x="4444" y="1193"/>
                  </a:cubicBezTo>
                  <a:cubicBezTo>
                    <a:pt x="4699" y="1161"/>
                    <a:pt x="4955" y="1145"/>
                    <a:pt x="5209" y="1145"/>
                  </a:cubicBezTo>
                  <a:cubicBezTo>
                    <a:pt x="6456" y="1145"/>
                    <a:pt x="7660" y="1526"/>
                    <a:pt x="8603" y="2233"/>
                  </a:cubicBezTo>
                  <a:cubicBezTo>
                    <a:pt x="9642" y="3083"/>
                    <a:pt x="10115" y="4501"/>
                    <a:pt x="9831" y="5825"/>
                  </a:cubicBezTo>
                  <a:cubicBezTo>
                    <a:pt x="9295" y="8061"/>
                    <a:pt x="7233" y="9621"/>
                    <a:pt x="4930" y="9621"/>
                  </a:cubicBezTo>
                  <a:cubicBezTo>
                    <a:pt x="4800" y="9621"/>
                    <a:pt x="4669" y="9616"/>
                    <a:pt x="4538" y="9606"/>
                  </a:cubicBezTo>
                  <a:cubicBezTo>
                    <a:pt x="3498" y="9511"/>
                    <a:pt x="2553" y="9038"/>
                    <a:pt x="1891" y="8188"/>
                  </a:cubicBezTo>
                  <a:cubicBezTo>
                    <a:pt x="1135" y="7243"/>
                    <a:pt x="1041" y="5919"/>
                    <a:pt x="1608" y="4785"/>
                  </a:cubicBezTo>
                  <a:cubicBezTo>
                    <a:pt x="2269" y="3840"/>
                    <a:pt x="3309" y="3178"/>
                    <a:pt x="4444" y="3178"/>
                  </a:cubicBezTo>
                  <a:cubicBezTo>
                    <a:pt x="5672" y="3178"/>
                    <a:pt x="6712" y="3934"/>
                    <a:pt x="7090" y="5068"/>
                  </a:cubicBezTo>
                  <a:cubicBezTo>
                    <a:pt x="7279" y="5636"/>
                    <a:pt x="7185" y="6203"/>
                    <a:pt x="6807" y="6581"/>
                  </a:cubicBezTo>
                  <a:cubicBezTo>
                    <a:pt x="6492" y="6833"/>
                    <a:pt x="6134" y="6959"/>
                    <a:pt x="5763" y="6959"/>
                  </a:cubicBezTo>
                  <a:cubicBezTo>
                    <a:pt x="5578" y="6959"/>
                    <a:pt x="5389" y="6927"/>
                    <a:pt x="5200" y="6864"/>
                  </a:cubicBezTo>
                  <a:cubicBezTo>
                    <a:pt x="4727" y="6675"/>
                    <a:pt x="4349" y="6297"/>
                    <a:pt x="4160" y="5825"/>
                  </a:cubicBezTo>
                  <a:cubicBezTo>
                    <a:pt x="4160" y="5636"/>
                    <a:pt x="4160" y="5541"/>
                    <a:pt x="4160" y="5352"/>
                  </a:cubicBezTo>
                  <a:cubicBezTo>
                    <a:pt x="4349" y="5257"/>
                    <a:pt x="4538" y="5163"/>
                    <a:pt x="4727" y="5163"/>
                  </a:cubicBezTo>
                  <a:cubicBezTo>
                    <a:pt x="5546" y="5163"/>
                    <a:pt x="5577" y="4023"/>
                    <a:pt x="4818" y="4023"/>
                  </a:cubicBezTo>
                  <a:cubicBezTo>
                    <a:pt x="4789" y="4023"/>
                    <a:pt x="4759" y="4025"/>
                    <a:pt x="4727" y="4029"/>
                  </a:cubicBezTo>
                  <a:cubicBezTo>
                    <a:pt x="4663" y="4021"/>
                    <a:pt x="4599" y="4017"/>
                    <a:pt x="4536" y="4017"/>
                  </a:cubicBezTo>
                  <a:cubicBezTo>
                    <a:pt x="3861" y="4017"/>
                    <a:pt x="3285" y="4471"/>
                    <a:pt x="3026" y="5163"/>
                  </a:cubicBezTo>
                  <a:cubicBezTo>
                    <a:pt x="2837" y="5919"/>
                    <a:pt x="3120" y="6581"/>
                    <a:pt x="3593" y="7148"/>
                  </a:cubicBezTo>
                  <a:cubicBezTo>
                    <a:pt x="4144" y="7799"/>
                    <a:pt x="4934" y="8132"/>
                    <a:pt x="5724" y="8132"/>
                  </a:cubicBezTo>
                  <a:cubicBezTo>
                    <a:pt x="6424" y="8132"/>
                    <a:pt x="7124" y="7870"/>
                    <a:pt x="7657" y="7337"/>
                  </a:cubicBezTo>
                  <a:cubicBezTo>
                    <a:pt x="8697" y="6014"/>
                    <a:pt x="8508" y="4123"/>
                    <a:pt x="7185" y="3083"/>
                  </a:cubicBezTo>
                  <a:cubicBezTo>
                    <a:pt x="6419" y="2376"/>
                    <a:pt x="5432" y="2000"/>
                    <a:pt x="4431" y="2000"/>
                  </a:cubicBezTo>
                  <a:cubicBezTo>
                    <a:pt x="3827" y="2000"/>
                    <a:pt x="3217" y="2137"/>
                    <a:pt x="2648" y="2422"/>
                  </a:cubicBezTo>
                  <a:cubicBezTo>
                    <a:pt x="1135" y="3083"/>
                    <a:pt x="190" y="4501"/>
                    <a:pt x="1" y="6108"/>
                  </a:cubicBezTo>
                  <a:cubicBezTo>
                    <a:pt x="1" y="7715"/>
                    <a:pt x="852" y="9322"/>
                    <a:pt x="2269" y="10078"/>
                  </a:cubicBezTo>
                  <a:cubicBezTo>
                    <a:pt x="3187" y="10537"/>
                    <a:pt x="4163" y="10758"/>
                    <a:pt x="5122" y="10758"/>
                  </a:cubicBezTo>
                  <a:cubicBezTo>
                    <a:pt x="7128" y="10758"/>
                    <a:pt x="9058" y="9789"/>
                    <a:pt x="10210" y="7999"/>
                  </a:cubicBezTo>
                  <a:cubicBezTo>
                    <a:pt x="11438" y="6203"/>
                    <a:pt x="11344" y="3934"/>
                    <a:pt x="10021" y="2233"/>
                  </a:cubicBezTo>
                  <a:cubicBezTo>
                    <a:pt x="8879" y="765"/>
                    <a:pt x="7174"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1" name="Google Shape;2181;p43"/>
            <p:cNvSpPr/>
            <p:nvPr/>
          </p:nvSpPr>
          <p:spPr>
            <a:xfrm>
              <a:off x="6866700" y="2201450"/>
              <a:ext cx="285975" cy="268975"/>
            </a:xfrm>
            <a:custGeom>
              <a:avLst/>
              <a:gdLst/>
              <a:ahLst/>
              <a:cxnLst/>
              <a:rect l="l" t="t" r="r" b="b"/>
              <a:pathLst>
                <a:path w="11439" h="10759" extrusionOk="0">
                  <a:moveTo>
                    <a:pt x="5331" y="0"/>
                  </a:moveTo>
                  <a:cubicBezTo>
                    <a:pt x="5038" y="0"/>
                    <a:pt x="4742" y="20"/>
                    <a:pt x="4443" y="59"/>
                  </a:cubicBezTo>
                  <a:cubicBezTo>
                    <a:pt x="3715" y="59"/>
                    <a:pt x="3688" y="1198"/>
                    <a:pt x="4362" y="1198"/>
                  </a:cubicBezTo>
                  <a:cubicBezTo>
                    <a:pt x="4388" y="1198"/>
                    <a:pt x="4415" y="1196"/>
                    <a:pt x="4443" y="1193"/>
                  </a:cubicBezTo>
                  <a:cubicBezTo>
                    <a:pt x="4699" y="1161"/>
                    <a:pt x="4955" y="1145"/>
                    <a:pt x="5208" y="1145"/>
                  </a:cubicBezTo>
                  <a:cubicBezTo>
                    <a:pt x="6456" y="1145"/>
                    <a:pt x="7660" y="1526"/>
                    <a:pt x="8602" y="2233"/>
                  </a:cubicBezTo>
                  <a:cubicBezTo>
                    <a:pt x="9642" y="3083"/>
                    <a:pt x="10115" y="4501"/>
                    <a:pt x="9831" y="5825"/>
                  </a:cubicBezTo>
                  <a:cubicBezTo>
                    <a:pt x="9294" y="8061"/>
                    <a:pt x="7233" y="9621"/>
                    <a:pt x="4930" y="9621"/>
                  </a:cubicBezTo>
                  <a:cubicBezTo>
                    <a:pt x="4800" y="9621"/>
                    <a:pt x="4669" y="9616"/>
                    <a:pt x="4538" y="9606"/>
                  </a:cubicBezTo>
                  <a:cubicBezTo>
                    <a:pt x="3498" y="9511"/>
                    <a:pt x="2553" y="9038"/>
                    <a:pt x="1891" y="8188"/>
                  </a:cubicBezTo>
                  <a:cubicBezTo>
                    <a:pt x="1135" y="7243"/>
                    <a:pt x="1040" y="5919"/>
                    <a:pt x="1607" y="4785"/>
                  </a:cubicBezTo>
                  <a:cubicBezTo>
                    <a:pt x="2269" y="3840"/>
                    <a:pt x="3309" y="3178"/>
                    <a:pt x="4443" y="3178"/>
                  </a:cubicBezTo>
                  <a:cubicBezTo>
                    <a:pt x="5672" y="3178"/>
                    <a:pt x="6712" y="3934"/>
                    <a:pt x="7090" y="5068"/>
                  </a:cubicBezTo>
                  <a:cubicBezTo>
                    <a:pt x="7279" y="5636"/>
                    <a:pt x="7184" y="6203"/>
                    <a:pt x="6806" y="6581"/>
                  </a:cubicBezTo>
                  <a:cubicBezTo>
                    <a:pt x="6491" y="6833"/>
                    <a:pt x="6134" y="6959"/>
                    <a:pt x="5763" y="6959"/>
                  </a:cubicBezTo>
                  <a:cubicBezTo>
                    <a:pt x="5577" y="6959"/>
                    <a:pt x="5388" y="6927"/>
                    <a:pt x="5199" y="6864"/>
                  </a:cubicBezTo>
                  <a:cubicBezTo>
                    <a:pt x="4727" y="6675"/>
                    <a:pt x="4349" y="6297"/>
                    <a:pt x="4160" y="5825"/>
                  </a:cubicBezTo>
                  <a:cubicBezTo>
                    <a:pt x="4160" y="5636"/>
                    <a:pt x="4160" y="5541"/>
                    <a:pt x="4160" y="5352"/>
                  </a:cubicBezTo>
                  <a:cubicBezTo>
                    <a:pt x="4349" y="5257"/>
                    <a:pt x="4538" y="5163"/>
                    <a:pt x="4727" y="5163"/>
                  </a:cubicBezTo>
                  <a:cubicBezTo>
                    <a:pt x="5546" y="5163"/>
                    <a:pt x="5576" y="4023"/>
                    <a:pt x="4818" y="4023"/>
                  </a:cubicBezTo>
                  <a:cubicBezTo>
                    <a:pt x="4789" y="4023"/>
                    <a:pt x="4758" y="4025"/>
                    <a:pt x="4727" y="4029"/>
                  </a:cubicBezTo>
                  <a:cubicBezTo>
                    <a:pt x="4662" y="4021"/>
                    <a:pt x="4599" y="4017"/>
                    <a:pt x="4536" y="4017"/>
                  </a:cubicBezTo>
                  <a:cubicBezTo>
                    <a:pt x="3861" y="4017"/>
                    <a:pt x="3285" y="4471"/>
                    <a:pt x="3025" y="5163"/>
                  </a:cubicBezTo>
                  <a:cubicBezTo>
                    <a:pt x="2836" y="5919"/>
                    <a:pt x="3120" y="6581"/>
                    <a:pt x="3592" y="7148"/>
                  </a:cubicBezTo>
                  <a:cubicBezTo>
                    <a:pt x="4144" y="7799"/>
                    <a:pt x="4933" y="8132"/>
                    <a:pt x="5723" y="8132"/>
                  </a:cubicBezTo>
                  <a:cubicBezTo>
                    <a:pt x="6424" y="8132"/>
                    <a:pt x="7124" y="7870"/>
                    <a:pt x="7657" y="7337"/>
                  </a:cubicBezTo>
                  <a:cubicBezTo>
                    <a:pt x="8697" y="6014"/>
                    <a:pt x="8508" y="4123"/>
                    <a:pt x="7184" y="3083"/>
                  </a:cubicBezTo>
                  <a:cubicBezTo>
                    <a:pt x="6418" y="2376"/>
                    <a:pt x="5432" y="2000"/>
                    <a:pt x="4431" y="2000"/>
                  </a:cubicBezTo>
                  <a:cubicBezTo>
                    <a:pt x="3826" y="2000"/>
                    <a:pt x="3217" y="2137"/>
                    <a:pt x="2647" y="2422"/>
                  </a:cubicBezTo>
                  <a:cubicBezTo>
                    <a:pt x="1135" y="3083"/>
                    <a:pt x="190" y="4501"/>
                    <a:pt x="0" y="6108"/>
                  </a:cubicBezTo>
                  <a:cubicBezTo>
                    <a:pt x="0" y="7715"/>
                    <a:pt x="851" y="9322"/>
                    <a:pt x="2269" y="10078"/>
                  </a:cubicBezTo>
                  <a:cubicBezTo>
                    <a:pt x="3186" y="10537"/>
                    <a:pt x="4163" y="10758"/>
                    <a:pt x="5122" y="10758"/>
                  </a:cubicBezTo>
                  <a:cubicBezTo>
                    <a:pt x="7128" y="10758"/>
                    <a:pt x="9058" y="9789"/>
                    <a:pt x="10209" y="7999"/>
                  </a:cubicBezTo>
                  <a:cubicBezTo>
                    <a:pt x="11438" y="6203"/>
                    <a:pt x="11344" y="3934"/>
                    <a:pt x="10020" y="2233"/>
                  </a:cubicBezTo>
                  <a:cubicBezTo>
                    <a:pt x="8878" y="765"/>
                    <a:pt x="7174"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2" name="Google Shape;2182;p43"/>
            <p:cNvSpPr/>
            <p:nvPr/>
          </p:nvSpPr>
          <p:spPr>
            <a:xfrm>
              <a:off x="1544925" y="2702525"/>
              <a:ext cx="283600" cy="270750"/>
            </a:xfrm>
            <a:custGeom>
              <a:avLst/>
              <a:gdLst/>
              <a:ahLst/>
              <a:cxnLst/>
              <a:rect l="l" t="t" r="r" b="b"/>
              <a:pathLst>
                <a:path w="11344"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5" y="1142"/>
                    <a:pt x="5191" y="1142"/>
                  </a:cubicBezTo>
                  <a:cubicBezTo>
                    <a:pt x="6423" y="1142"/>
                    <a:pt x="7578" y="1536"/>
                    <a:pt x="8602" y="2323"/>
                  </a:cubicBezTo>
                  <a:cubicBezTo>
                    <a:pt x="9642" y="3174"/>
                    <a:pt x="10115" y="4498"/>
                    <a:pt x="9831" y="5821"/>
                  </a:cubicBezTo>
                  <a:cubicBezTo>
                    <a:pt x="9307" y="8090"/>
                    <a:pt x="7333" y="9634"/>
                    <a:pt x="5099" y="9634"/>
                  </a:cubicBezTo>
                  <a:cubicBezTo>
                    <a:pt x="4913" y="9634"/>
                    <a:pt x="4726" y="9624"/>
                    <a:pt x="4538" y="9602"/>
                  </a:cubicBezTo>
                  <a:cubicBezTo>
                    <a:pt x="3498" y="9507"/>
                    <a:pt x="2553" y="9035"/>
                    <a:pt x="1891" y="8279"/>
                  </a:cubicBezTo>
                  <a:cubicBezTo>
                    <a:pt x="1135" y="7239"/>
                    <a:pt x="1040" y="5915"/>
                    <a:pt x="1607" y="4876"/>
                  </a:cubicBezTo>
                  <a:cubicBezTo>
                    <a:pt x="2175" y="3836"/>
                    <a:pt x="3309" y="3269"/>
                    <a:pt x="4443" y="3174"/>
                  </a:cubicBezTo>
                  <a:cubicBezTo>
                    <a:pt x="5672" y="3174"/>
                    <a:pt x="6712" y="4025"/>
                    <a:pt x="7090" y="5159"/>
                  </a:cubicBezTo>
                  <a:cubicBezTo>
                    <a:pt x="7279" y="5632"/>
                    <a:pt x="7184" y="6199"/>
                    <a:pt x="6806" y="6577"/>
                  </a:cubicBezTo>
                  <a:cubicBezTo>
                    <a:pt x="6511" y="6872"/>
                    <a:pt x="6142" y="7020"/>
                    <a:pt x="5768" y="7020"/>
                  </a:cubicBezTo>
                  <a:cubicBezTo>
                    <a:pt x="5544" y="7020"/>
                    <a:pt x="5318" y="6967"/>
                    <a:pt x="5105" y="6861"/>
                  </a:cubicBezTo>
                  <a:cubicBezTo>
                    <a:pt x="4727" y="6672"/>
                    <a:pt x="4349" y="6294"/>
                    <a:pt x="4160" y="5915"/>
                  </a:cubicBezTo>
                  <a:cubicBezTo>
                    <a:pt x="4065" y="5632"/>
                    <a:pt x="4065" y="5537"/>
                    <a:pt x="4160" y="5443"/>
                  </a:cubicBezTo>
                  <a:cubicBezTo>
                    <a:pt x="4349" y="5348"/>
                    <a:pt x="4538" y="5254"/>
                    <a:pt x="4727" y="5254"/>
                  </a:cubicBezTo>
                  <a:cubicBezTo>
                    <a:pt x="5483" y="5159"/>
                    <a:pt x="5483" y="4025"/>
                    <a:pt x="4727" y="4025"/>
                  </a:cubicBezTo>
                  <a:cubicBezTo>
                    <a:pt x="3971" y="4025"/>
                    <a:pt x="3309" y="4498"/>
                    <a:pt x="3025" y="5254"/>
                  </a:cubicBezTo>
                  <a:cubicBezTo>
                    <a:pt x="2836" y="5915"/>
                    <a:pt x="3120" y="6672"/>
                    <a:pt x="3592" y="7144"/>
                  </a:cubicBezTo>
                  <a:cubicBezTo>
                    <a:pt x="4152" y="7857"/>
                    <a:pt x="4959" y="8213"/>
                    <a:pt x="5761" y="8213"/>
                  </a:cubicBezTo>
                  <a:cubicBezTo>
                    <a:pt x="6449" y="8213"/>
                    <a:pt x="7134" y="7951"/>
                    <a:pt x="7657" y="7428"/>
                  </a:cubicBezTo>
                  <a:cubicBezTo>
                    <a:pt x="8697" y="6104"/>
                    <a:pt x="8413" y="4214"/>
                    <a:pt x="7184" y="3174"/>
                  </a:cubicBezTo>
                  <a:cubicBezTo>
                    <a:pt x="6393" y="2444"/>
                    <a:pt x="5368" y="2066"/>
                    <a:pt x="4334" y="2066"/>
                  </a:cubicBezTo>
                  <a:cubicBezTo>
                    <a:pt x="3761" y="2066"/>
                    <a:pt x="3186" y="2182"/>
                    <a:pt x="2647" y="2418"/>
                  </a:cubicBezTo>
                  <a:cubicBezTo>
                    <a:pt x="1135" y="3080"/>
                    <a:pt x="95" y="4498"/>
                    <a:pt x="0" y="6199"/>
                  </a:cubicBezTo>
                  <a:cubicBezTo>
                    <a:pt x="0" y="7806"/>
                    <a:pt x="851" y="9318"/>
                    <a:pt x="2269" y="10169"/>
                  </a:cubicBezTo>
                  <a:cubicBezTo>
                    <a:pt x="3135" y="10617"/>
                    <a:pt x="4067" y="10829"/>
                    <a:pt x="4994" y="10829"/>
                  </a:cubicBezTo>
                  <a:cubicBezTo>
                    <a:pt x="7000" y="10829"/>
                    <a:pt x="8981" y="9835"/>
                    <a:pt x="10209" y="8090"/>
                  </a:cubicBezTo>
                  <a:cubicBezTo>
                    <a:pt x="11344" y="6294"/>
                    <a:pt x="11344"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3" name="Google Shape;2183;p43"/>
            <p:cNvSpPr/>
            <p:nvPr/>
          </p:nvSpPr>
          <p:spPr>
            <a:xfrm>
              <a:off x="2731225" y="2703175"/>
              <a:ext cx="283600" cy="270100"/>
            </a:xfrm>
            <a:custGeom>
              <a:avLst/>
              <a:gdLst/>
              <a:ahLst/>
              <a:cxnLst/>
              <a:rect l="l" t="t" r="r" b="b"/>
              <a:pathLst>
                <a:path w="11344" h="10804" extrusionOk="0">
                  <a:moveTo>
                    <a:pt x="5072" y="0"/>
                  </a:moveTo>
                  <a:cubicBezTo>
                    <a:pt x="4862" y="0"/>
                    <a:pt x="4652" y="10"/>
                    <a:pt x="4443" y="29"/>
                  </a:cubicBezTo>
                  <a:cubicBezTo>
                    <a:pt x="3715" y="120"/>
                    <a:pt x="3688" y="1263"/>
                    <a:pt x="4362" y="1263"/>
                  </a:cubicBezTo>
                  <a:cubicBezTo>
                    <a:pt x="4388" y="1263"/>
                    <a:pt x="4415" y="1261"/>
                    <a:pt x="4443" y="1258"/>
                  </a:cubicBezTo>
                  <a:lnTo>
                    <a:pt x="4443" y="1163"/>
                  </a:lnTo>
                  <a:cubicBezTo>
                    <a:pt x="4695" y="1132"/>
                    <a:pt x="4947" y="1116"/>
                    <a:pt x="5197" y="1116"/>
                  </a:cubicBezTo>
                  <a:cubicBezTo>
                    <a:pt x="6449" y="1116"/>
                    <a:pt x="7657" y="1510"/>
                    <a:pt x="8602" y="2297"/>
                  </a:cubicBezTo>
                  <a:cubicBezTo>
                    <a:pt x="9642" y="3148"/>
                    <a:pt x="10114" y="4472"/>
                    <a:pt x="9831" y="5795"/>
                  </a:cubicBezTo>
                  <a:cubicBezTo>
                    <a:pt x="9307" y="8064"/>
                    <a:pt x="7333" y="9608"/>
                    <a:pt x="5098" y="9608"/>
                  </a:cubicBezTo>
                  <a:cubicBezTo>
                    <a:pt x="4913" y="9608"/>
                    <a:pt x="4726" y="9598"/>
                    <a:pt x="4537" y="9576"/>
                  </a:cubicBezTo>
                  <a:cubicBezTo>
                    <a:pt x="3498" y="9576"/>
                    <a:pt x="2552" y="9009"/>
                    <a:pt x="1891" y="8253"/>
                  </a:cubicBezTo>
                  <a:cubicBezTo>
                    <a:pt x="1135" y="7213"/>
                    <a:pt x="1040" y="5889"/>
                    <a:pt x="1607" y="4850"/>
                  </a:cubicBezTo>
                  <a:cubicBezTo>
                    <a:pt x="2269" y="3810"/>
                    <a:pt x="3309" y="3243"/>
                    <a:pt x="4443" y="3148"/>
                  </a:cubicBezTo>
                  <a:cubicBezTo>
                    <a:pt x="5672" y="3148"/>
                    <a:pt x="6711" y="3999"/>
                    <a:pt x="7090" y="5133"/>
                  </a:cubicBezTo>
                  <a:cubicBezTo>
                    <a:pt x="7279" y="5606"/>
                    <a:pt x="7184" y="6173"/>
                    <a:pt x="6806" y="6551"/>
                  </a:cubicBezTo>
                  <a:cubicBezTo>
                    <a:pt x="6511" y="6846"/>
                    <a:pt x="6178" y="6994"/>
                    <a:pt x="5832" y="6994"/>
                  </a:cubicBezTo>
                  <a:cubicBezTo>
                    <a:pt x="5624" y="6994"/>
                    <a:pt x="5412" y="6941"/>
                    <a:pt x="5199" y="6835"/>
                  </a:cubicBezTo>
                  <a:cubicBezTo>
                    <a:pt x="4726" y="6646"/>
                    <a:pt x="4348" y="6268"/>
                    <a:pt x="4159" y="5889"/>
                  </a:cubicBezTo>
                  <a:cubicBezTo>
                    <a:pt x="4159" y="5606"/>
                    <a:pt x="4159" y="5511"/>
                    <a:pt x="4159" y="5417"/>
                  </a:cubicBezTo>
                  <a:cubicBezTo>
                    <a:pt x="4348" y="5322"/>
                    <a:pt x="4537" y="5228"/>
                    <a:pt x="4726" y="5228"/>
                  </a:cubicBezTo>
                  <a:cubicBezTo>
                    <a:pt x="5483" y="5133"/>
                    <a:pt x="5483" y="3999"/>
                    <a:pt x="4726" y="3999"/>
                  </a:cubicBezTo>
                  <a:cubicBezTo>
                    <a:pt x="3970" y="3999"/>
                    <a:pt x="3214" y="4472"/>
                    <a:pt x="3025" y="5228"/>
                  </a:cubicBezTo>
                  <a:cubicBezTo>
                    <a:pt x="2836" y="5889"/>
                    <a:pt x="3025" y="6646"/>
                    <a:pt x="3498" y="7118"/>
                  </a:cubicBezTo>
                  <a:cubicBezTo>
                    <a:pt x="4058" y="7831"/>
                    <a:pt x="4891" y="8187"/>
                    <a:pt x="5719" y="8187"/>
                  </a:cubicBezTo>
                  <a:cubicBezTo>
                    <a:pt x="6428" y="8187"/>
                    <a:pt x="7133" y="7925"/>
                    <a:pt x="7657" y="7402"/>
                  </a:cubicBezTo>
                  <a:cubicBezTo>
                    <a:pt x="8697" y="6078"/>
                    <a:pt x="8413" y="4188"/>
                    <a:pt x="7184" y="3148"/>
                  </a:cubicBezTo>
                  <a:cubicBezTo>
                    <a:pt x="6393" y="2418"/>
                    <a:pt x="5367" y="2040"/>
                    <a:pt x="4333" y="2040"/>
                  </a:cubicBezTo>
                  <a:cubicBezTo>
                    <a:pt x="3761" y="2040"/>
                    <a:pt x="3186" y="2156"/>
                    <a:pt x="2647" y="2392"/>
                  </a:cubicBezTo>
                  <a:cubicBezTo>
                    <a:pt x="1135" y="3054"/>
                    <a:pt x="95" y="4472"/>
                    <a:pt x="0" y="6173"/>
                  </a:cubicBezTo>
                  <a:cubicBezTo>
                    <a:pt x="0" y="7780"/>
                    <a:pt x="851" y="9292"/>
                    <a:pt x="2269" y="10143"/>
                  </a:cubicBezTo>
                  <a:cubicBezTo>
                    <a:pt x="3135" y="10591"/>
                    <a:pt x="4067" y="10803"/>
                    <a:pt x="4994" y="10803"/>
                  </a:cubicBezTo>
                  <a:cubicBezTo>
                    <a:pt x="7000" y="10803"/>
                    <a:pt x="8980" y="9809"/>
                    <a:pt x="10209" y="8064"/>
                  </a:cubicBezTo>
                  <a:cubicBezTo>
                    <a:pt x="11343" y="6268"/>
                    <a:pt x="11343" y="3904"/>
                    <a:pt x="10020" y="2203"/>
                  </a:cubicBezTo>
                  <a:cubicBezTo>
                    <a:pt x="8830" y="758"/>
                    <a:pt x="6951" y="0"/>
                    <a:pt x="50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4" name="Google Shape;2184;p43"/>
            <p:cNvSpPr/>
            <p:nvPr/>
          </p:nvSpPr>
          <p:spPr>
            <a:xfrm>
              <a:off x="3912775" y="2703175"/>
              <a:ext cx="283600" cy="270100"/>
            </a:xfrm>
            <a:custGeom>
              <a:avLst/>
              <a:gdLst/>
              <a:ahLst/>
              <a:cxnLst/>
              <a:rect l="l" t="t" r="r" b="b"/>
              <a:pathLst>
                <a:path w="11344" h="10804" extrusionOk="0">
                  <a:moveTo>
                    <a:pt x="5072" y="0"/>
                  </a:moveTo>
                  <a:cubicBezTo>
                    <a:pt x="4863" y="0"/>
                    <a:pt x="4653" y="10"/>
                    <a:pt x="4444" y="29"/>
                  </a:cubicBezTo>
                  <a:cubicBezTo>
                    <a:pt x="3715" y="120"/>
                    <a:pt x="3688" y="1263"/>
                    <a:pt x="4363" y="1263"/>
                  </a:cubicBezTo>
                  <a:cubicBezTo>
                    <a:pt x="4389" y="1263"/>
                    <a:pt x="4416" y="1261"/>
                    <a:pt x="4444" y="1258"/>
                  </a:cubicBezTo>
                  <a:lnTo>
                    <a:pt x="4444" y="1163"/>
                  </a:lnTo>
                  <a:cubicBezTo>
                    <a:pt x="4696" y="1132"/>
                    <a:pt x="4948" y="1116"/>
                    <a:pt x="5198" y="1116"/>
                  </a:cubicBezTo>
                  <a:cubicBezTo>
                    <a:pt x="6450" y="1116"/>
                    <a:pt x="7657" y="1510"/>
                    <a:pt x="8603" y="2297"/>
                  </a:cubicBezTo>
                  <a:cubicBezTo>
                    <a:pt x="9642" y="3148"/>
                    <a:pt x="10115" y="4472"/>
                    <a:pt x="9831" y="5795"/>
                  </a:cubicBezTo>
                  <a:cubicBezTo>
                    <a:pt x="9308" y="8064"/>
                    <a:pt x="7333" y="9608"/>
                    <a:pt x="5099" y="9608"/>
                  </a:cubicBezTo>
                  <a:cubicBezTo>
                    <a:pt x="4914" y="9608"/>
                    <a:pt x="4726" y="9598"/>
                    <a:pt x="4538" y="9576"/>
                  </a:cubicBezTo>
                  <a:cubicBezTo>
                    <a:pt x="3498" y="9576"/>
                    <a:pt x="2553" y="9009"/>
                    <a:pt x="1891" y="8253"/>
                  </a:cubicBezTo>
                  <a:cubicBezTo>
                    <a:pt x="1135" y="7213"/>
                    <a:pt x="1041" y="5889"/>
                    <a:pt x="1608" y="4850"/>
                  </a:cubicBezTo>
                  <a:cubicBezTo>
                    <a:pt x="2269" y="3810"/>
                    <a:pt x="3309" y="3243"/>
                    <a:pt x="4444" y="3148"/>
                  </a:cubicBezTo>
                  <a:cubicBezTo>
                    <a:pt x="5672" y="3148"/>
                    <a:pt x="6712" y="3999"/>
                    <a:pt x="7090" y="5133"/>
                  </a:cubicBezTo>
                  <a:cubicBezTo>
                    <a:pt x="7279" y="5606"/>
                    <a:pt x="7185" y="6173"/>
                    <a:pt x="6807" y="6551"/>
                  </a:cubicBezTo>
                  <a:cubicBezTo>
                    <a:pt x="6511" y="6846"/>
                    <a:pt x="6179" y="6994"/>
                    <a:pt x="5833" y="6994"/>
                  </a:cubicBezTo>
                  <a:cubicBezTo>
                    <a:pt x="5625" y="6994"/>
                    <a:pt x="5412" y="6941"/>
                    <a:pt x="5200" y="6835"/>
                  </a:cubicBezTo>
                  <a:cubicBezTo>
                    <a:pt x="4727" y="6646"/>
                    <a:pt x="4349" y="6268"/>
                    <a:pt x="4160" y="5889"/>
                  </a:cubicBezTo>
                  <a:cubicBezTo>
                    <a:pt x="4160" y="5606"/>
                    <a:pt x="4160" y="5511"/>
                    <a:pt x="4160" y="5417"/>
                  </a:cubicBezTo>
                  <a:cubicBezTo>
                    <a:pt x="4349" y="5322"/>
                    <a:pt x="4538" y="5228"/>
                    <a:pt x="4727" y="5228"/>
                  </a:cubicBezTo>
                  <a:cubicBezTo>
                    <a:pt x="5483" y="5133"/>
                    <a:pt x="5483" y="3999"/>
                    <a:pt x="4727" y="3999"/>
                  </a:cubicBezTo>
                  <a:cubicBezTo>
                    <a:pt x="3971" y="3999"/>
                    <a:pt x="3215" y="4472"/>
                    <a:pt x="3026" y="5228"/>
                  </a:cubicBezTo>
                  <a:cubicBezTo>
                    <a:pt x="2837" y="5889"/>
                    <a:pt x="3026" y="6646"/>
                    <a:pt x="3498" y="7118"/>
                  </a:cubicBezTo>
                  <a:cubicBezTo>
                    <a:pt x="4058" y="7831"/>
                    <a:pt x="4892" y="8187"/>
                    <a:pt x="5720" y="8187"/>
                  </a:cubicBezTo>
                  <a:cubicBezTo>
                    <a:pt x="6429" y="8187"/>
                    <a:pt x="7134" y="7925"/>
                    <a:pt x="7657" y="7402"/>
                  </a:cubicBezTo>
                  <a:cubicBezTo>
                    <a:pt x="8697" y="6078"/>
                    <a:pt x="8414" y="4188"/>
                    <a:pt x="7185" y="3148"/>
                  </a:cubicBezTo>
                  <a:cubicBezTo>
                    <a:pt x="6394" y="2418"/>
                    <a:pt x="5368" y="2040"/>
                    <a:pt x="4334" y="2040"/>
                  </a:cubicBezTo>
                  <a:cubicBezTo>
                    <a:pt x="3761" y="2040"/>
                    <a:pt x="3187" y="2156"/>
                    <a:pt x="2648" y="2392"/>
                  </a:cubicBezTo>
                  <a:cubicBezTo>
                    <a:pt x="1135" y="3054"/>
                    <a:pt x="95" y="4472"/>
                    <a:pt x="1" y="6173"/>
                  </a:cubicBezTo>
                  <a:cubicBezTo>
                    <a:pt x="1" y="7780"/>
                    <a:pt x="852" y="9292"/>
                    <a:pt x="2269" y="10143"/>
                  </a:cubicBezTo>
                  <a:cubicBezTo>
                    <a:pt x="3136" y="10591"/>
                    <a:pt x="4068" y="10803"/>
                    <a:pt x="4995" y="10803"/>
                  </a:cubicBezTo>
                  <a:cubicBezTo>
                    <a:pt x="7001" y="10803"/>
                    <a:pt x="8981" y="9809"/>
                    <a:pt x="10210" y="8064"/>
                  </a:cubicBezTo>
                  <a:cubicBezTo>
                    <a:pt x="11344" y="6268"/>
                    <a:pt x="11344" y="3904"/>
                    <a:pt x="10021" y="2203"/>
                  </a:cubicBezTo>
                  <a:cubicBezTo>
                    <a:pt x="8830" y="758"/>
                    <a:pt x="6952" y="0"/>
                    <a:pt x="50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5" name="Google Shape;2185;p43"/>
            <p:cNvSpPr/>
            <p:nvPr/>
          </p:nvSpPr>
          <p:spPr>
            <a:xfrm>
              <a:off x="5094350" y="2702525"/>
              <a:ext cx="285975" cy="270750"/>
            </a:xfrm>
            <a:custGeom>
              <a:avLst/>
              <a:gdLst/>
              <a:ahLst/>
              <a:cxnLst/>
              <a:rect l="l" t="t" r="r" b="b"/>
              <a:pathLst>
                <a:path w="11439"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7" y="1142"/>
                    <a:pt x="5198" y="1142"/>
                  </a:cubicBezTo>
                  <a:cubicBezTo>
                    <a:pt x="6449" y="1142"/>
                    <a:pt x="7657" y="1536"/>
                    <a:pt x="8602" y="2323"/>
                  </a:cubicBezTo>
                  <a:cubicBezTo>
                    <a:pt x="9642" y="3174"/>
                    <a:pt x="10115" y="4498"/>
                    <a:pt x="9831" y="5821"/>
                  </a:cubicBezTo>
                  <a:cubicBezTo>
                    <a:pt x="9307" y="8090"/>
                    <a:pt x="7333" y="9634"/>
                    <a:pt x="5099" y="9634"/>
                  </a:cubicBezTo>
                  <a:cubicBezTo>
                    <a:pt x="4913" y="9634"/>
                    <a:pt x="4726" y="9624"/>
                    <a:pt x="4538" y="9602"/>
                  </a:cubicBezTo>
                  <a:cubicBezTo>
                    <a:pt x="3498" y="9602"/>
                    <a:pt x="2553" y="9035"/>
                    <a:pt x="1891" y="8279"/>
                  </a:cubicBezTo>
                  <a:cubicBezTo>
                    <a:pt x="1135" y="7239"/>
                    <a:pt x="1040" y="5915"/>
                    <a:pt x="1607" y="4876"/>
                  </a:cubicBezTo>
                  <a:cubicBezTo>
                    <a:pt x="2269" y="3836"/>
                    <a:pt x="3309" y="3269"/>
                    <a:pt x="4443" y="3174"/>
                  </a:cubicBezTo>
                  <a:cubicBezTo>
                    <a:pt x="5672" y="3174"/>
                    <a:pt x="6712" y="4025"/>
                    <a:pt x="7090" y="5159"/>
                  </a:cubicBezTo>
                  <a:cubicBezTo>
                    <a:pt x="7279" y="5632"/>
                    <a:pt x="7184" y="6199"/>
                    <a:pt x="6806" y="6577"/>
                  </a:cubicBezTo>
                  <a:cubicBezTo>
                    <a:pt x="6511" y="6872"/>
                    <a:pt x="6179" y="7020"/>
                    <a:pt x="5832" y="7020"/>
                  </a:cubicBezTo>
                  <a:cubicBezTo>
                    <a:pt x="5625" y="7020"/>
                    <a:pt x="5412" y="6967"/>
                    <a:pt x="5199" y="6861"/>
                  </a:cubicBezTo>
                  <a:cubicBezTo>
                    <a:pt x="4727" y="6672"/>
                    <a:pt x="4349" y="6294"/>
                    <a:pt x="4160" y="5915"/>
                  </a:cubicBezTo>
                  <a:cubicBezTo>
                    <a:pt x="4160" y="5632"/>
                    <a:pt x="4160" y="5537"/>
                    <a:pt x="4160" y="5443"/>
                  </a:cubicBezTo>
                  <a:cubicBezTo>
                    <a:pt x="4349" y="5348"/>
                    <a:pt x="4538" y="5254"/>
                    <a:pt x="4727" y="5254"/>
                  </a:cubicBezTo>
                  <a:cubicBezTo>
                    <a:pt x="5483" y="5159"/>
                    <a:pt x="5483" y="4025"/>
                    <a:pt x="4727" y="4025"/>
                  </a:cubicBezTo>
                  <a:cubicBezTo>
                    <a:pt x="3971" y="4025"/>
                    <a:pt x="3309" y="4498"/>
                    <a:pt x="3025" y="5254"/>
                  </a:cubicBezTo>
                  <a:cubicBezTo>
                    <a:pt x="2836" y="5915"/>
                    <a:pt x="3120" y="6672"/>
                    <a:pt x="3592" y="7144"/>
                  </a:cubicBezTo>
                  <a:cubicBezTo>
                    <a:pt x="4152" y="7857"/>
                    <a:pt x="4959" y="8213"/>
                    <a:pt x="5761" y="8213"/>
                  </a:cubicBezTo>
                  <a:cubicBezTo>
                    <a:pt x="6449" y="8213"/>
                    <a:pt x="7134" y="7951"/>
                    <a:pt x="7657" y="7428"/>
                  </a:cubicBezTo>
                  <a:cubicBezTo>
                    <a:pt x="8697" y="6104"/>
                    <a:pt x="8508" y="4214"/>
                    <a:pt x="7184" y="3174"/>
                  </a:cubicBezTo>
                  <a:cubicBezTo>
                    <a:pt x="6393" y="2444"/>
                    <a:pt x="5368" y="2066"/>
                    <a:pt x="4334" y="2066"/>
                  </a:cubicBezTo>
                  <a:cubicBezTo>
                    <a:pt x="3761" y="2066"/>
                    <a:pt x="3186" y="2182"/>
                    <a:pt x="2647" y="2418"/>
                  </a:cubicBezTo>
                  <a:cubicBezTo>
                    <a:pt x="1135" y="3080"/>
                    <a:pt x="190" y="4498"/>
                    <a:pt x="1" y="6199"/>
                  </a:cubicBezTo>
                  <a:cubicBezTo>
                    <a:pt x="1" y="7806"/>
                    <a:pt x="851" y="9318"/>
                    <a:pt x="2269" y="10169"/>
                  </a:cubicBezTo>
                  <a:cubicBezTo>
                    <a:pt x="3165" y="10617"/>
                    <a:pt x="4118" y="10829"/>
                    <a:pt x="5056" y="10829"/>
                  </a:cubicBezTo>
                  <a:cubicBezTo>
                    <a:pt x="7085" y="10829"/>
                    <a:pt x="9045" y="9835"/>
                    <a:pt x="10209" y="8090"/>
                  </a:cubicBezTo>
                  <a:cubicBezTo>
                    <a:pt x="11438" y="6294"/>
                    <a:pt x="11344"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6" name="Google Shape;2186;p43"/>
            <p:cNvSpPr/>
            <p:nvPr/>
          </p:nvSpPr>
          <p:spPr>
            <a:xfrm>
              <a:off x="6275925" y="2702525"/>
              <a:ext cx="285950" cy="270750"/>
            </a:xfrm>
            <a:custGeom>
              <a:avLst/>
              <a:gdLst/>
              <a:ahLst/>
              <a:cxnLst/>
              <a:rect l="l" t="t" r="r" b="b"/>
              <a:pathLst>
                <a:path w="11438"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7" y="1142"/>
                    <a:pt x="5197" y="1142"/>
                  </a:cubicBezTo>
                  <a:cubicBezTo>
                    <a:pt x="6449" y="1142"/>
                    <a:pt x="7657" y="1536"/>
                    <a:pt x="8602" y="2323"/>
                  </a:cubicBezTo>
                  <a:cubicBezTo>
                    <a:pt x="9642" y="3174"/>
                    <a:pt x="10114" y="4498"/>
                    <a:pt x="9831" y="5821"/>
                  </a:cubicBezTo>
                  <a:cubicBezTo>
                    <a:pt x="9307" y="8090"/>
                    <a:pt x="7333" y="9634"/>
                    <a:pt x="5098" y="9634"/>
                  </a:cubicBezTo>
                  <a:cubicBezTo>
                    <a:pt x="4913" y="9634"/>
                    <a:pt x="4726" y="9624"/>
                    <a:pt x="4537" y="9602"/>
                  </a:cubicBezTo>
                  <a:cubicBezTo>
                    <a:pt x="3498" y="9602"/>
                    <a:pt x="2552" y="9035"/>
                    <a:pt x="1891" y="8279"/>
                  </a:cubicBezTo>
                  <a:cubicBezTo>
                    <a:pt x="1134" y="7239"/>
                    <a:pt x="1040" y="5915"/>
                    <a:pt x="1607" y="4876"/>
                  </a:cubicBezTo>
                  <a:cubicBezTo>
                    <a:pt x="2269" y="3836"/>
                    <a:pt x="3309" y="3269"/>
                    <a:pt x="4443" y="3174"/>
                  </a:cubicBezTo>
                  <a:cubicBezTo>
                    <a:pt x="5672" y="3174"/>
                    <a:pt x="6711" y="4025"/>
                    <a:pt x="7090" y="5159"/>
                  </a:cubicBezTo>
                  <a:cubicBezTo>
                    <a:pt x="7279" y="5632"/>
                    <a:pt x="7184" y="6199"/>
                    <a:pt x="6806" y="6577"/>
                  </a:cubicBezTo>
                  <a:cubicBezTo>
                    <a:pt x="6511" y="6872"/>
                    <a:pt x="6178" y="7020"/>
                    <a:pt x="5832" y="7020"/>
                  </a:cubicBezTo>
                  <a:cubicBezTo>
                    <a:pt x="5624" y="7020"/>
                    <a:pt x="5412" y="6967"/>
                    <a:pt x="5199" y="6861"/>
                  </a:cubicBezTo>
                  <a:cubicBezTo>
                    <a:pt x="4726" y="6672"/>
                    <a:pt x="4348" y="6294"/>
                    <a:pt x="4159" y="5915"/>
                  </a:cubicBezTo>
                  <a:cubicBezTo>
                    <a:pt x="4159" y="5632"/>
                    <a:pt x="4159" y="5537"/>
                    <a:pt x="4159" y="5443"/>
                  </a:cubicBezTo>
                  <a:cubicBezTo>
                    <a:pt x="4348" y="5348"/>
                    <a:pt x="4537" y="5254"/>
                    <a:pt x="4726" y="5254"/>
                  </a:cubicBezTo>
                  <a:cubicBezTo>
                    <a:pt x="5577" y="5159"/>
                    <a:pt x="5577" y="4025"/>
                    <a:pt x="4726" y="4025"/>
                  </a:cubicBezTo>
                  <a:cubicBezTo>
                    <a:pt x="3970" y="4025"/>
                    <a:pt x="3309" y="4498"/>
                    <a:pt x="3025" y="5254"/>
                  </a:cubicBezTo>
                  <a:cubicBezTo>
                    <a:pt x="2836" y="5915"/>
                    <a:pt x="3119" y="6672"/>
                    <a:pt x="3592" y="7144"/>
                  </a:cubicBezTo>
                  <a:cubicBezTo>
                    <a:pt x="4152" y="7857"/>
                    <a:pt x="4959" y="8213"/>
                    <a:pt x="5761" y="8213"/>
                  </a:cubicBezTo>
                  <a:cubicBezTo>
                    <a:pt x="6449" y="8213"/>
                    <a:pt x="7133" y="7951"/>
                    <a:pt x="7657" y="7428"/>
                  </a:cubicBezTo>
                  <a:cubicBezTo>
                    <a:pt x="8696" y="6104"/>
                    <a:pt x="8507" y="4214"/>
                    <a:pt x="7184" y="3174"/>
                  </a:cubicBezTo>
                  <a:cubicBezTo>
                    <a:pt x="6393" y="2444"/>
                    <a:pt x="5367" y="2066"/>
                    <a:pt x="4333" y="2066"/>
                  </a:cubicBezTo>
                  <a:cubicBezTo>
                    <a:pt x="3761" y="2066"/>
                    <a:pt x="3186" y="2182"/>
                    <a:pt x="2647" y="2418"/>
                  </a:cubicBezTo>
                  <a:cubicBezTo>
                    <a:pt x="1134" y="3080"/>
                    <a:pt x="189" y="4498"/>
                    <a:pt x="0" y="6199"/>
                  </a:cubicBezTo>
                  <a:cubicBezTo>
                    <a:pt x="0" y="7806"/>
                    <a:pt x="851" y="9318"/>
                    <a:pt x="2269" y="10169"/>
                  </a:cubicBezTo>
                  <a:cubicBezTo>
                    <a:pt x="3165" y="10617"/>
                    <a:pt x="4117" y="10829"/>
                    <a:pt x="5055" y="10829"/>
                  </a:cubicBezTo>
                  <a:cubicBezTo>
                    <a:pt x="7085" y="10829"/>
                    <a:pt x="9045" y="9835"/>
                    <a:pt x="10209" y="8090"/>
                  </a:cubicBezTo>
                  <a:cubicBezTo>
                    <a:pt x="11438" y="6294"/>
                    <a:pt x="11343"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7" name="Google Shape;2187;p43"/>
            <p:cNvSpPr/>
            <p:nvPr/>
          </p:nvSpPr>
          <p:spPr>
            <a:xfrm>
              <a:off x="954150" y="3205775"/>
              <a:ext cx="283600" cy="268975"/>
            </a:xfrm>
            <a:custGeom>
              <a:avLst/>
              <a:gdLst/>
              <a:ahLst/>
              <a:cxnLst/>
              <a:rect l="l" t="t" r="r" b="b"/>
              <a:pathLst>
                <a:path w="11344" h="10759" extrusionOk="0">
                  <a:moveTo>
                    <a:pt x="5331" y="0"/>
                  </a:moveTo>
                  <a:cubicBezTo>
                    <a:pt x="5038" y="0"/>
                    <a:pt x="4741" y="20"/>
                    <a:pt x="4443" y="59"/>
                  </a:cubicBezTo>
                  <a:cubicBezTo>
                    <a:pt x="3715" y="59"/>
                    <a:pt x="3688" y="1198"/>
                    <a:pt x="4362" y="1198"/>
                  </a:cubicBezTo>
                  <a:cubicBezTo>
                    <a:pt x="4388" y="1198"/>
                    <a:pt x="4415" y="1196"/>
                    <a:pt x="4443" y="1193"/>
                  </a:cubicBezTo>
                  <a:cubicBezTo>
                    <a:pt x="4699" y="1161"/>
                    <a:pt x="4951" y="1145"/>
                    <a:pt x="5201" y="1145"/>
                  </a:cubicBezTo>
                  <a:cubicBezTo>
                    <a:pt x="6429" y="1145"/>
                    <a:pt x="7581" y="1526"/>
                    <a:pt x="8602" y="2233"/>
                  </a:cubicBezTo>
                  <a:cubicBezTo>
                    <a:pt x="9642" y="3083"/>
                    <a:pt x="10114" y="4501"/>
                    <a:pt x="9831" y="5825"/>
                  </a:cubicBezTo>
                  <a:cubicBezTo>
                    <a:pt x="9294" y="8061"/>
                    <a:pt x="7233" y="9621"/>
                    <a:pt x="4930" y="9621"/>
                  </a:cubicBezTo>
                  <a:cubicBezTo>
                    <a:pt x="4800" y="9621"/>
                    <a:pt x="4669" y="9616"/>
                    <a:pt x="4537" y="9606"/>
                  </a:cubicBezTo>
                  <a:cubicBezTo>
                    <a:pt x="3498" y="9511"/>
                    <a:pt x="2458" y="9039"/>
                    <a:pt x="1891" y="8188"/>
                  </a:cubicBezTo>
                  <a:cubicBezTo>
                    <a:pt x="1134" y="7243"/>
                    <a:pt x="1040" y="5919"/>
                    <a:pt x="1607" y="4785"/>
                  </a:cubicBezTo>
                  <a:cubicBezTo>
                    <a:pt x="2174" y="3840"/>
                    <a:pt x="3309" y="3178"/>
                    <a:pt x="4443" y="3178"/>
                  </a:cubicBezTo>
                  <a:cubicBezTo>
                    <a:pt x="5672" y="3178"/>
                    <a:pt x="6711" y="3934"/>
                    <a:pt x="7090" y="5069"/>
                  </a:cubicBezTo>
                  <a:cubicBezTo>
                    <a:pt x="7279" y="5636"/>
                    <a:pt x="7184" y="6203"/>
                    <a:pt x="6806" y="6581"/>
                  </a:cubicBezTo>
                  <a:cubicBezTo>
                    <a:pt x="6491" y="6833"/>
                    <a:pt x="6092" y="6959"/>
                    <a:pt x="5693" y="6959"/>
                  </a:cubicBezTo>
                  <a:cubicBezTo>
                    <a:pt x="5493" y="6959"/>
                    <a:pt x="5294" y="6927"/>
                    <a:pt x="5105" y="6864"/>
                  </a:cubicBezTo>
                  <a:cubicBezTo>
                    <a:pt x="4726" y="6675"/>
                    <a:pt x="4348" y="6297"/>
                    <a:pt x="4159" y="5825"/>
                  </a:cubicBezTo>
                  <a:cubicBezTo>
                    <a:pt x="4065" y="5636"/>
                    <a:pt x="4065" y="5541"/>
                    <a:pt x="4159" y="5352"/>
                  </a:cubicBezTo>
                  <a:cubicBezTo>
                    <a:pt x="4348" y="5258"/>
                    <a:pt x="4537" y="5163"/>
                    <a:pt x="4726" y="5163"/>
                  </a:cubicBezTo>
                  <a:cubicBezTo>
                    <a:pt x="5455" y="5163"/>
                    <a:pt x="5482" y="4024"/>
                    <a:pt x="4807" y="4024"/>
                  </a:cubicBezTo>
                  <a:cubicBezTo>
                    <a:pt x="4781" y="4024"/>
                    <a:pt x="4754" y="4025"/>
                    <a:pt x="4726" y="4029"/>
                  </a:cubicBezTo>
                  <a:cubicBezTo>
                    <a:pt x="4662" y="4021"/>
                    <a:pt x="4598" y="4017"/>
                    <a:pt x="4536" y="4017"/>
                  </a:cubicBezTo>
                  <a:cubicBezTo>
                    <a:pt x="3860" y="4017"/>
                    <a:pt x="3284" y="4471"/>
                    <a:pt x="3025" y="5163"/>
                  </a:cubicBezTo>
                  <a:cubicBezTo>
                    <a:pt x="2836" y="5919"/>
                    <a:pt x="3120" y="6581"/>
                    <a:pt x="3592" y="7148"/>
                  </a:cubicBezTo>
                  <a:cubicBezTo>
                    <a:pt x="4143" y="7799"/>
                    <a:pt x="4933" y="8132"/>
                    <a:pt x="5723" y="8132"/>
                  </a:cubicBezTo>
                  <a:cubicBezTo>
                    <a:pt x="6423" y="8132"/>
                    <a:pt x="7124" y="7870"/>
                    <a:pt x="7657" y="7337"/>
                  </a:cubicBezTo>
                  <a:cubicBezTo>
                    <a:pt x="8696" y="6014"/>
                    <a:pt x="8413" y="4123"/>
                    <a:pt x="7184" y="3083"/>
                  </a:cubicBezTo>
                  <a:cubicBezTo>
                    <a:pt x="6418" y="2376"/>
                    <a:pt x="5431" y="2000"/>
                    <a:pt x="4430" y="2000"/>
                  </a:cubicBezTo>
                  <a:cubicBezTo>
                    <a:pt x="3826" y="2000"/>
                    <a:pt x="3216" y="2137"/>
                    <a:pt x="2647" y="2422"/>
                  </a:cubicBezTo>
                  <a:cubicBezTo>
                    <a:pt x="1134" y="3083"/>
                    <a:pt x="95" y="4501"/>
                    <a:pt x="0" y="6108"/>
                  </a:cubicBezTo>
                  <a:cubicBezTo>
                    <a:pt x="0" y="7715"/>
                    <a:pt x="851" y="9322"/>
                    <a:pt x="2269" y="10078"/>
                  </a:cubicBezTo>
                  <a:cubicBezTo>
                    <a:pt x="3155" y="10537"/>
                    <a:pt x="4111" y="10758"/>
                    <a:pt x="5059" y="10758"/>
                  </a:cubicBezTo>
                  <a:cubicBezTo>
                    <a:pt x="7043" y="10758"/>
                    <a:pt x="8994" y="9790"/>
                    <a:pt x="10209" y="7999"/>
                  </a:cubicBezTo>
                  <a:cubicBezTo>
                    <a:pt x="11343" y="6203"/>
                    <a:pt x="11343" y="3934"/>
                    <a:pt x="10020" y="2233"/>
                  </a:cubicBezTo>
                  <a:cubicBezTo>
                    <a:pt x="8878" y="765"/>
                    <a:pt x="7173"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8" name="Google Shape;2188;p43"/>
            <p:cNvSpPr/>
            <p:nvPr/>
          </p:nvSpPr>
          <p:spPr>
            <a:xfrm>
              <a:off x="2140425" y="3205875"/>
              <a:ext cx="283600" cy="268875"/>
            </a:xfrm>
            <a:custGeom>
              <a:avLst/>
              <a:gdLst/>
              <a:ahLst/>
              <a:cxnLst/>
              <a:rect l="l" t="t" r="r" b="b"/>
              <a:pathLst>
                <a:path w="11344" h="10755" extrusionOk="0">
                  <a:moveTo>
                    <a:pt x="5243" y="1"/>
                  </a:moveTo>
                  <a:cubicBezTo>
                    <a:pt x="4976" y="1"/>
                    <a:pt x="4709" y="18"/>
                    <a:pt x="4444" y="55"/>
                  </a:cubicBezTo>
                  <a:cubicBezTo>
                    <a:pt x="3718" y="145"/>
                    <a:pt x="3689" y="1195"/>
                    <a:pt x="4357" y="1195"/>
                  </a:cubicBezTo>
                  <a:cubicBezTo>
                    <a:pt x="4384" y="1195"/>
                    <a:pt x="4413" y="1193"/>
                    <a:pt x="4444" y="1189"/>
                  </a:cubicBezTo>
                  <a:cubicBezTo>
                    <a:pt x="4699" y="1157"/>
                    <a:pt x="4955" y="1141"/>
                    <a:pt x="5209" y="1141"/>
                  </a:cubicBezTo>
                  <a:cubicBezTo>
                    <a:pt x="6457" y="1141"/>
                    <a:pt x="7660" y="1522"/>
                    <a:pt x="8603" y="2229"/>
                  </a:cubicBezTo>
                  <a:cubicBezTo>
                    <a:pt x="9642" y="3079"/>
                    <a:pt x="10115" y="4497"/>
                    <a:pt x="9832" y="5821"/>
                  </a:cubicBezTo>
                  <a:cubicBezTo>
                    <a:pt x="9295" y="8057"/>
                    <a:pt x="7233" y="9617"/>
                    <a:pt x="4930" y="9617"/>
                  </a:cubicBezTo>
                  <a:cubicBezTo>
                    <a:pt x="4800" y="9617"/>
                    <a:pt x="4669" y="9612"/>
                    <a:pt x="4538" y="9602"/>
                  </a:cubicBezTo>
                  <a:cubicBezTo>
                    <a:pt x="3498" y="9507"/>
                    <a:pt x="2553" y="9035"/>
                    <a:pt x="1891" y="8184"/>
                  </a:cubicBezTo>
                  <a:cubicBezTo>
                    <a:pt x="1135" y="7239"/>
                    <a:pt x="1041" y="5915"/>
                    <a:pt x="1608" y="4781"/>
                  </a:cubicBezTo>
                  <a:cubicBezTo>
                    <a:pt x="2269" y="3836"/>
                    <a:pt x="3309" y="3174"/>
                    <a:pt x="4444" y="3174"/>
                  </a:cubicBezTo>
                  <a:cubicBezTo>
                    <a:pt x="5672" y="3174"/>
                    <a:pt x="6712" y="3930"/>
                    <a:pt x="7090" y="5065"/>
                  </a:cubicBezTo>
                  <a:cubicBezTo>
                    <a:pt x="7279" y="5632"/>
                    <a:pt x="7185" y="6199"/>
                    <a:pt x="6807" y="6577"/>
                  </a:cubicBezTo>
                  <a:cubicBezTo>
                    <a:pt x="6492" y="6829"/>
                    <a:pt x="6135" y="6955"/>
                    <a:pt x="5763" y="6955"/>
                  </a:cubicBezTo>
                  <a:cubicBezTo>
                    <a:pt x="5578" y="6955"/>
                    <a:pt x="5389" y="6923"/>
                    <a:pt x="5200" y="6860"/>
                  </a:cubicBezTo>
                  <a:cubicBezTo>
                    <a:pt x="4727" y="6671"/>
                    <a:pt x="4349" y="6293"/>
                    <a:pt x="4160" y="5821"/>
                  </a:cubicBezTo>
                  <a:cubicBezTo>
                    <a:pt x="4160" y="5632"/>
                    <a:pt x="4160" y="5537"/>
                    <a:pt x="4160" y="5348"/>
                  </a:cubicBezTo>
                  <a:cubicBezTo>
                    <a:pt x="4349" y="5254"/>
                    <a:pt x="4538" y="5159"/>
                    <a:pt x="4727" y="5159"/>
                  </a:cubicBezTo>
                  <a:cubicBezTo>
                    <a:pt x="5455" y="5159"/>
                    <a:pt x="5482" y="4020"/>
                    <a:pt x="4808" y="4020"/>
                  </a:cubicBezTo>
                  <a:cubicBezTo>
                    <a:pt x="4782" y="4020"/>
                    <a:pt x="4755" y="4021"/>
                    <a:pt x="4727" y="4025"/>
                  </a:cubicBezTo>
                  <a:cubicBezTo>
                    <a:pt x="3971" y="4025"/>
                    <a:pt x="3215" y="4497"/>
                    <a:pt x="3026" y="5159"/>
                  </a:cubicBezTo>
                  <a:cubicBezTo>
                    <a:pt x="2837" y="5915"/>
                    <a:pt x="3026" y="6577"/>
                    <a:pt x="3498" y="7144"/>
                  </a:cubicBezTo>
                  <a:cubicBezTo>
                    <a:pt x="4062" y="7810"/>
                    <a:pt x="4902" y="8142"/>
                    <a:pt x="5735" y="8142"/>
                  </a:cubicBezTo>
                  <a:cubicBezTo>
                    <a:pt x="6439" y="8142"/>
                    <a:pt x="7138" y="7904"/>
                    <a:pt x="7657" y="7428"/>
                  </a:cubicBezTo>
                  <a:cubicBezTo>
                    <a:pt x="8697" y="6010"/>
                    <a:pt x="8414" y="4119"/>
                    <a:pt x="7185" y="3079"/>
                  </a:cubicBezTo>
                  <a:cubicBezTo>
                    <a:pt x="6419" y="2372"/>
                    <a:pt x="5432" y="1996"/>
                    <a:pt x="4431" y="1996"/>
                  </a:cubicBezTo>
                  <a:cubicBezTo>
                    <a:pt x="3827" y="1996"/>
                    <a:pt x="3217" y="2133"/>
                    <a:pt x="2648" y="2418"/>
                  </a:cubicBezTo>
                  <a:cubicBezTo>
                    <a:pt x="1135" y="3079"/>
                    <a:pt x="95" y="4497"/>
                    <a:pt x="1" y="6104"/>
                  </a:cubicBezTo>
                  <a:cubicBezTo>
                    <a:pt x="1" y="7806"/>
                    <a:pt x="852" y="9318"/>
                    <a:pt x="2269" y="10074"/>
                  </a:cubicBezTo>
                  <a:cubicBezTo>
                    <a:pt x="3156" y="10533"/>
                    <a:pt x="4112" y="10754"/>
                    <a:pt x="5060" y="10754"/>
                  </a:cubicBezTo>
                  <a:cubicBezTo>
                    <a:pt x="7044" y="10754"/>
                    <a:pt x="8994" y="9786"/>
                    <a:pt x="10210" y="7995"/>
                  </a:cubicBezTo>
                  <a:cubicBezTo>
                    <a:pt x="11344" y="6199"/>
                    <a:pt x="11344" y="3930"/>
                    <a:pt x="10021" y="2229"/>
                  </a:cubicBezTo>
                  <a:cubicBezTo>
                    <a:pt x="8866" y="827"/>
                    <a:pt x="7065" y="1"/>
                    <a:pt x="52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9" name="Google Shape;2189;p43"/>
            <p:cNvSpPr/>
            <p:nvPr/>
          </p:nvSpPr>
          <p:spPr>
            <a:xfrm>
              <a:off x="3322000" y="3205875"/>
              <a:ext cx="283600" cy="268875"/>
            </a:xfrm>
            <a:custGeom>
              <a:avLst/>
              <a:gdLst/>
              <a:ahLst/>
              <a:cxnLst/>
              <a:rect l="l" t="t" r="r" b="b"/>
              <a:pathLst>
                <a:path w="11344" h="10755" extrusionOk="0">
                  <a:moveTo>
                    <a:pt x="5243" y="1"/>
                  </a:moveTo>
                  <a:cubicBezTo>
                    <a:pt x="4976" y="1"/>
                    <a:pt x="4709" y="18"/>
                    <a:pt x="4443" y="55"/>
                  </a:cubicBezTo>
                  <a:cubicBezTo>
                    <a:pt x="3717" y="145"/>
                    <a:pt x="3688" y="1195"/>
                    <a:pt x="4356" y="1195"/>
                  </a:cubicBezTo>
                  <a:cubicBezTo>
                    <a:pt x="4384" y="1195"/>
                    <a:pt x="4413" y="1193"/>
                    <a:pt x="4443" y="1189"/>
                  </a:cubicBezTo>
                  <a:cubicBezTo>
                    <a:pt x="4699" y="1157"/>
                    <a:pt x="4955" y="1141"/>
                    <a:pt x="5208" y="1141"/>
                  </a:cubicBezTo>
                  <a:cubicBezTo>
                    <a:pt x="6456" y="1141"/>
                    <a:pt x="7660" y="1522"/>
                    <a:pt x="8602" y="2229"/>
                  </a:cubicBezTo>
                  <a:cubicBezTo>
                    <a:pt x="9642" y="3079"/>
                    <a:pt x="10115" y="4497"/>
                    <a:pt x="9831" y="5821"/>
                  </a:cubicBezTo>
                  <a:cubicBezTo>
                    <a:pt x="9294" y="8057"/>
                    <a:pt x="7233" y="9617"/>
                    <a:pt x="4930" y="9617"/>
                  </a:cubicBezTo>
                  <a:cubicBezTo>
                    <a:pt x="4800" y="9617"/>
                    <a:pt x="4669" y="9612"/>
                    <a:pt x="4538" y="9602"/>
                  </a:cubicBezTo>
                  <a:cubicBezTo>
                    <a:pt x="3498" y="9507"/>
                    <a:pt x="2553" y="9035"/>
                    <a:pt x="1891" y="8184"/>
                  </a:cubicBezTo>
                  <a:cubicBezTo>
                    <a:pt x="1135" y="7239"/>
                    <a:pt x="1040" y="5915"/>
                    <a:pt x="1607" y="4781"/>
                  </a:cubicBezTo>
                  <a:cubicBezTo>
                    <a:pt x="2269" y="3836"/>
                    <a:pt x="3309" y="3174"/>
                    <a:pt x="4443" y="3174"/>
                  </a:cubicBezTo>
                  <a:cubicBezTo>
                    <a:pt x="5672" y="3174"/>
                    <a:pt x="6712" y="3930"/>
                    <a:pt x="7090" y="5065"/>
                  </a:cubicBezTo>
                  <a:cubicBezTo>
                    <a:pt x="7279" y="5632"/>
                    <a:pt x="7184" y="6199"/>
                    <a:pt x="6806" y="6577"/>
                  </a:cubicBezTo>
                  <a:cubicBezTo>
                    <a:pt x="6491" y="6829"/>
                    <a:pt x="6134" y="6955"/>
                    <a:pt x="5763" y="6955"/>
                  </a:cubicBezTo>
                  <a:cubicBezTo>
                    <a:pt x="5578" y="6955"/>
                    <a:pt x="5388" y="6923"/>
                    <a:pt x="5199" y="6860"/>
                  </a:cubicBezTo>
                  <a:cubicBezTo>
                    <a:pt x="4727" y="6671"/>
                    <a:pt x="4349" y="6293"/>
                    <a:pt x="4160" y="5821"/>
                  </a:cubicBezTo>
                  <a:cubicBezTo>
                    <a:pt x="4160" y="5632"/>
                    <a:pt x="4160" y="5537"/>
                    <a:pt x="4160" y="5348"/>
                  </a:cubicBezTo>
                  <a:cubicBezTo>
                    <a:pt x="4349" y="5254"/>
                    <a:pt x="4538" y="5159"/>
                    <a:pt x="4727" y="5159"/>
                  </a:cubicBezTo>
                  <a:cubicBezTo>
                    <a:pt x="5455" y="5159"/>
                    <a:pt x="5482" y="4020"/>
                    <a:pt x="4808" y="4020"/>
                  </a:cubicBezTo>
                  <a:cubicBezTo>
                    <a:pt x="4782" y="4020"/>
                    <a:pt x="4755" y="4021"/>
                    <a:pt x="4727" y="4025"/>
                  </a:cubicBezTo>
                  <a:cubicBezTo>
                    <a:pt x="3971" y="4025"/>
                    <a:pt x="3214" y="4497"/>
                    <a:pt x="3025" y="5159"/>
                  </a:cubicBezTo>
                  <a:cubicBezTo>
                    <a:pt x="2836" y="5915"/>
                    <a:pt x="3025" y="6577"/>
                    <a:pt x="3498" y="7144"/>
                  </a:cubicBezTo>
                  <a:cubicBezTo>
                    <a:pt x="4061" y="7810"/>
                    <a:pt x="4902" y="8142"/>
                    <a:pt x="5734" y="8142"/>
                  </a:cubicBezTo>
                  <a:cubicBezTo>
                    <a:pt x="6439" y="8142"/>
                    <a:pt x="7137" y="7904"/>
                    <a:pt x="7657" y="7428"/>
                  </a:cubicBezTo>
                  <a:cubicBezTo>
                    <a:pt x="8697" y="6010"/>
                    <a:pt x="8413" y="4119"/>
                    <a:pt x="7184" y="3079"/>
                  </a:cubicBezTo>
                  <a:cubicBezTo>
                    <a:pt x="6418" y="2372"/>
                    <a:pt x="5432" y="1996"/>
                    <a:pt x="4431" y="1996"/>
                  </a:cubicBezTo>
                  <a:cubicBezTo>
                    <a:pt x="3826" y="1996"/>
                    <a:pt x="3217" y="2133"/>
                    <a:pt x="2647" y="2418"/>
                  </a:cubicBezTo>
                  <a:cubicBezTo>
                    <a:pt x="1135" y="3079"/>
                    <a:pt x="95" y="4497"/>
                    <a:pt x="1" y="6104"/>
                  </a:cubicBezTo>
                  <a:cubicBezTo>
                    <a:pt x="1" y="7806"/>
                    <a:pt x="851" y="9318"/>
                    <a:pt x="2269" y="10074"/>
                  </a:cubicBezTo>
                  <a:cubicBezTo>
                    <a:pt x="3156" y="10533"/>
                    <a:pt x="4111" y="10754"/>
                    <a:pt x="5060" y="10754"/>
                  </a:cubicBezTo>
                  <a:cubicBezTo>
                    <a:pt x="7043" y="10754"/>
                    <a:pt x="8994" y="9786"/>
                    <a:pt x="10209" y="7995"/>
                  </a:cubicBezTo>
                  <a:cubicBezTo>
                    <a:pt x="11344" y="6199"/>
                    <a:pt x="11344" y="3930"/>
                    <a:pt x="10020" y="2229"/>
                  </a:cubicBezTo>
                  <a:cubicBezTo>
                    <a:pt x="8866" y="827"/>
                    <a:pt x="7064" y="1"/>
                    <a:pt x="52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0" name="Google Shape;2190;p43"/>
            <p:cNvSpPr/>
            <p:nvPr/>
          </p:nvSpPr>
          <p:spPr>
            <a:xfrm>
              <a:off x="4503575" y="3205875"/>
              <a:ext cx="283600" cy="268875"/>
            </a:xfrm>
            <a:custGeom>
              <a:avLst/>
              <a:gdLst/>
              <a:ahLst/>
              <a:cxnLst/>
              <a:rect l="l" t="t" r="r" b="b"/>
              <a:pathLst>
                <a:path w="11344" h="10755" extrusionOk="0">
                  <a:moveTo>
                    <a:pt x="5242" y="1"/>
                  </a:moveTo>
                  <a:cubicBezTo>
                    <a:pt x="4976" y="1"/>
                    <a:pt x="4708" y="18"/>
                    <a:pt x="4443" y="55"/>
                  </a:cubicBezTo>
                  <a:cubicBezTo>
                    <a:pt x="3717" y="145"/>
                    <a:pt x="3688" y="1195"/>
                    <a:pt x="4356" y="1195"/>
                  </a:cubicBezTo>
                  <a:cubicBezTo>
                    <a:pt x="4384" y="1195"/>
                    <a:pt x="4413" y="1193"/>
                    <a:pt x="4443" y="1189"/>
                  </a:cubicBezTo>
                  <a:cubicBezTo>
                    <a:pt x="4699" y="1157"/>
                    <a:pt x="4954" y="1141"/>
                    <a:pt x="5208" y="1141"/>
                  </a:cubicBezTo>
                  <a:cubicBezTo>
                    <a:pt x="6456" y="1141"/>
                    <a:pt x="7659" y="1522"/>
                    <a:pt x="8602" y="2229"/>
                  </a:cubicBezTo>
                  <a:cubicBezTo>
                    <a:pt x="9642" y="3079"/>
                    <a:pt x="10114" y="4497"/>
                    <a:pt x="9831" y="5821"/>
                  </a:cubicBezTo>
                  <a:cubicBezTo>
                    <a:pt x="9294" y="8057"/>
                    <a:pt x="7233" y="9617"/>
                    <a:pt x="4930" y="9617"/>
                  </a:cubicBezTo>
                  <a:cubicBezTo>
                    <a:pt x="4800" y="9617"/>
                    <a:pt x="4669" y="9612"/>
                    <a:pt x="4537" y="9602"/>
                  </a:cubicBezTo>
                  <a:cubicBezTo>
                    <a:pt x="3498" y="9507"/>
                    <a:pt x="2552" y="9035"/>
                    <a:pt x="1891" y="8184"/>
                  </a:cubicBezTo>
                  <a:cubicBezTo>
                    <a:pt x="1134" y="7239"/>
                    <a:pt x="1040" y="5915"/>
                    <a:pt x="1607" y="4781"/>
                  </a:cubicBezTo>
                  <a:cubicBezTo>
                    <a:pt x="2269" y="3836"/>
                    <a:pt x="3309" y="3174"/>
                    <a:pt x="4443" y="3174"/>
                  </a:cubicBezTo>
                  <a:cubicBezTo>
                    <a:pt x="5672" y="3174"/>
                    <a:pt x="6711" y="3930"/>
                    <a:pt x="7090" y="5065"/>
                  </a:cubicBezTo>
                  <a:cubicBezTo>
                    <a:pt x="7279" y="5632"/>
                    <a:pt x="7184" y="6199"/>
                    <a:pt x="6806" y="6577"/>
                  </a:cubicBezTo>
                  <a:cubicBezTo>
                    <a:pt x="6491" y="6829"/>
                    <a:pt x="6134" y="6955"/>
                    <a:pt x="5763" y="6955"/>
                  </a:cubicBezTo>
                  <a:cubicBezTo>
                    <a:pt x="5577" y="6955"/>
                    <a:pt x="5388" y="6923"/>
                    <a:pt x="5199" y="6860"/>
                  </a:cubicBezTo>
                  <a:cubicBezTo>
                    <a:pt x="4726" y="6671"/>
                    <a:pt x="4348" y="6293"/>
                    <a:pt x="4159" y="5821"/>
                  </a:cubicBezTo>
                  <a:cubicBezTo>
                    <a:pt x="4159" y="5632"/>
                    <a:pt x="4159" y="5537"/>
                    <a:pt x="4159" y="5348"/>
                  </a:cubicBezTo>
                  <a:cubicBezTo>
                    <a:pt x="4348" y="5254"/>
                    <a:pt x="4537" y="5159"/>
                    <a:pt x="4726" y="5159"/>
                  </a:cubicBezTo>
                  <a:cubicBezTo>
                    <a:pt x="5455" y="5159"/>
                    <a:pt x="5482" y="4020"/>
                    <a:pt x="4807" y="4020"/>
                  </a:cubicBezTo>
                  <a:cubicBezTo>
                    <a:pt x="4781" y="4020"/>
                    <a:pt x="4754" y="4021"/>
                    <a:pt x="4726" y="4025"/>
                  </a:cubicBezTo>
                  <a:cubicBezTo>
                    <a:pt x="3970" y="4025"/>
                    <a:pt x="3214" y="4497"/>
                    <a:pt x="3025" y="5159"/>
                  </a:cubicBezTo>
                  <a:cubicBezTo>
                    <a:pt x="2836" y="5915"/>
                    <a:pt x="3025" y="6577"/>
                    <a:pt x="3498" y="7144"/>
                  </a:cubicBezTo>
                  <a:cubicBezTo>
                    <a:pt x="4061" y="7810"/>
                    <a:pt x="4901" y="8142"/>
                    <a:pt x="5734" y="8142"/>
                  </a:cubicBezTo>
                  <a:cubicBezTo>
                    <a:pt x="6438" y="8142"/>
                    <a:pt x="7137" y="7904"/>
                    <a:pt x="7657" y="7428"/>
                  </a:cubicBezTo>
                  <a:cubicBezTo>
                    <a:pt x="8697" y="6010"/>
                    <a:pt x="8413" y="4119"/>
                    <a:pt x="7184" y="3079"/>
                  </a:cubicBezTo>
                  <a:cubicBezTo>
                    <a:pt x="6418" y="2372"/>
                    <a:pt x="5431" y="1996"/>
                    <a:pt x="4430" y="1996"/>
                  </a:cubicBezTo>
                  <a:cubicBezTo>
                    <a:pt x="3826" y="1996"/>
                    <a:pt x="3216" y="2133"/>
                    <a:pt x="2647" y="2418"/>
                  </a:cubicBezTo>
                  <a:cubicBezTo>
                    <a:pt x="1134" y="3079"/>
                    <a:pt x="95" y="4497"/>
                    <a:pt x="0" y="6104"/>
                  </a:cubicBezTo>
                  <a:cubicBezTo>
                    <a:pt x="0" y="7806"/>
                    <a:pt x="851" y="9318"/>
                    <a:pt x="2269" y="10074"/>
                  </a:cubicBezTo>
                  <a:cubicBezTo>
                    <a:pt x="3155" y="10533"/>
                    <a:pt x="4111" y="10754"/>
                    <a:pt x="5059" y="10754"/>
                  </a:cubicBezTo>
                  <a:cubicBezTo>
                    <a:pt x="7043" y="10754"/>
                    <a:pt x="8994" y="9786"/>
                    <a:pt x="10209" y="7995"/>
                  </a:cubicBezTo>
                  <a:cubicBezTo>
                    <a:pt x="11343" y="6199"/>
                    <a:pt x="11343" y="3930"/>
                    <a:pt x="10020" y="2229"/>
                  </a:cubicBezTo>
                  <a:cubicBezTo>
                    <a:pt x="8866" y="827"/>
                    <a:pt x="7064" y="1"/>
                    <a:pt x="524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1" name="Google Shape;2191;p43"/>
            <p:cNvSpPr/>
            <p:nvPr/>
          </p:nvSpPr>
          <p:spPr>
            <a:xfrm>
              <a:off x="5685125" y="3205775"/>
              <a:ext cx="285975" cy="268975"/>
            </a:xfrm>
            <a:custGeom>
              <a:avLst/>
              <a:gdLst/>
              <a:ahLst/>
              <a:cxnLst/>
              <a:rect l="l" t="t" r="r" b="b"/>
              <a:pathLst>
                <a:path w="11439" h="10759" extrusionOk="0">
                  <a:moveTo>
                    <a:pt x="5331" y="0"/>
                  </a:moveTo>
                  <a:cubicBezTo>
                    <a:pt x="5038" y="0"/>
                    <a:pt x="4742" y="20"/>
                    <a:pt x="4444" y="59"/>
                  </a:cubicBezTo>
                  <a:cubicBezTo>
                    <a:pt x="3715" y="59"/>
                    <a:pt x="3688" y="1198"/>
                    <a:pt x="4363" y="1198"/>
                  </a:cubicBezTo>
                  <a:cubicBezTo>
                    <a:pt x="4389" y="1198"/>
                    <a:pt x="4416" y="1196"/>
                    <a:pt x="4444" y="1193"/>
                  </a:cubicBezTo>
                  <a:cubicBezTo>
                    <a:pt x="4699" y="1161"/>
                    <a:pt x="4955" y="1145"/>
                    <a:pt x="5209" y="1145"/>
                  </a:cubicBezTo>
                  <a:cubicBezTo>
                    <a:pt x="6456" y="1145"/>
                    <a:pt x="7660" y="1526"/>
                    <a:pt x="8603" y="2233"/>
                  </a:cubicBezTo>
                  <a:cubicBezTo>
                    <a:pt x="9642" y="3083"/>
                    <a:pt x="10115" y="4501"/>
                    <a:pt x="9831" y="5825"/>
                  </a:cubicBezTo>
                  <a:cubicBezTo>
                    <a:pt x="9295" y="8061"/>
                    <a:pt x="7233" y="9621"/>
                    <a:pt x="4930" y="9621"/>
                  </a:cubicBezTo>
                  <a:cubicBezTo>
                    <a:pt x="4800" y="9621"/>
                    <a:pt x="4669" y="9616"/>
                    <a:pt x="4538" y="9606"/>
                  </a:cubicBezTo>
                  <a:cubicBezTo>
                    <a:pt x="3498" y="9511"/>
                    <a:pt x="2553" y="9039"/>
                    <a:pt x="1891" y="8188"/>
                  </a:cubicBezTo>
                  <a:cubicBezTo>
                    <a:pt x="1135" y="7243"/>
                    <a:pt x="1041" y="5919"/>
                    <a:pt x="1608" y="4785"/>
                  </a:cubicBezTo>
                  <a:cubicBezTo>
                    <a:pt x="2269" y="3840"/>
                    <a:pt x="3309" y="3178"/>
                    <a:pt x="4444" y="3178"/>
                  </a:cubicBezTo>
                  <a:cubicBezTo>
                    <a:pt x="5672" y="3178"/>
                    <a:pt x="6712" y="3934"/>
                    <a:pt x="7090" y="5069"/>
                  </a:cubicBezTo>
                  <a:cubicBezTo>
                    <a:pt x="7279" y="5636"/>
                    <a:pt x="7185" y="6203"/>
                    <a:pt x="6807" y="6581"/>
                  </a:cubicBezTo>
                  <a:cubicBezTo>
                    <a:pt x="6492" y="6833"/>
                    <a:pt x="6134" y="6959"/>
                    <a:pt x="5763" y="6959"/>
                  </a:cubicBezTo>
                  <a:cubicBezTo>
                    <a:pt x="5578" y="6959"/>
                    <a:pt x="5389" y="6927"/>
                    <a:pt x="5200" y="6864"/>
                  </a:cubicBezTo>
                  <a:cubicBezTo>
                    <a:pt x="4727" y="6675"/>
                    <a:pt x="4349" y="6297"/>
                    <a:pt x="4160" y="5825"/>
                  </a:cubicBezTo>
                  <a:cubicBezTo>
                    <a:pt x="4160" y="5636"/>
                    <a:pt x="4160" y="5541"/>
                    <a:pt x="4160" y="5352"/>
                  </a:cubicBezTo>
                  <a:cubicBezTo>
                    <a:pt x="4349" y="5258"/>
                    <a:pt x="4538" y="5163"/>
                    <a:pt x="4727" y="5163"/>
                  </a:cubicBezTo>
                  <a:cubicBezTo>
                    <a:pt x="5546" y="5163"/>
                    <a:pt x="5577" y="4024"/>
                    <a:pt x="4818" y="4024"/>
                  </a:cubicBezTo>
                  <a:cubicBezTo>
                    <a:pt x="4789" y="4024"/>
                    <a:pt x="4759" y="4025"/>
                    <a:pt x="4727" y="4029"/>
                  </a:cubicBezTo>
                  <a:cubicBezTo>
                    <a:pt x="4663" y="4021"/>
                    <a:pt x="4599" y="4017"/>
                    <a:pt x="4536" y="4017"/>
                  </a:cubicBezTo>
                  <a:cubicBezTo>
                    <a:pt x="3861" y="4017"/>
                    <a:pt x="3285" y="4471"/>
                    <a:pt x="3026" y="5163"/>
                  </a:cubicBezTo>
                  <a:cubicBezTo>
                    <a:pt x="2837" y="5919"/>
                    <a:pt x="3120" y="6581"/>
                    <a:pt x="3593" y="7148"/>
                  </a:cubicBezTo>
                  <a:cubicBezTo>
                    <a:pt x="4144" y="7799"/>
                    <a:pt x="4934" y="8132"/>
                    <a:pt x="5724" y="8132"/>
                  </a:cubicBezTo>
                  <a:cubicBezTo>
                    <a:pt x="6424" y="8132"/>
                    <a:pt x="7124" y="7870"/>
                    <a:pt x="7657" y="7337"/>
                  </a:cubicBezTo>
                  <a:cubicBezTo>
                    <a:pt x="8697" y="6014"/>
                    <a:pt x="8508" y="4123"/>
                    <a:pt x="7185" y="3083"/>
                  </a:cubicBezTo>
                  <a:cubicBezTo>
                    <a:pt x="6419" y="2376"/>
                    <a:pt x="5432" y="2000"/>
                    <a:pt x="4431" y="2000"/>
                  </a:cubicBezTo>
                  <a:cubicBezTo>
                    <a:pt x="3827" y="2000"/>
                    <a:pt x="3217" y="2137"/>
                    <a:pt x="2648" y="2422"/>
                  </a:cubicBezTo>
                  <a:cubicBezTo>
                    <a:pt x="1135" y="3083"/>
                    <a:pt x="190" y="4501"/>
                    <a:pt x="1" y="6108"/>
                  </a:cubicBezTo>
                  <a:cubicBezTo>
                    <a:pt x="1" y="7715"/>
                    <a:pt x="852" y="9322"/>
                    <a:pt x="2269" y="10078"/>
                  </a:cubicBezTo>
                  <a:cubicBezTo>
                    <a:pt x="3187" y="10537"/>
                    <a:pt x="4163" y="10758"/>
                    <a:pt x="5122" y="10758"/>
                  </a:cubicBezTo>
                  <a:cubicBezTo>
                    <a:pt x="7128" y="10758"/>
                    <a:pt x="9058" y="9790"/>
                    <a:pt x="10210" y="7999"/>
                  </a:cubicBezTo>
                  <a:cubicBezTo>
                    <a:pt x="11438" y="6203"/>
                    <a:pt x="11344" y="3934"/>
                    <a:pt x="10021" y="2233"/>
                  </a:cubicBezTo>
                  <a:cubicBezTo>
                    <a:pt x="8879" y="765"/>
                    <a:pt x="7174"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2" name="Google Shape;2192;p43"/>
            <p:cNvSpPr/>
            <p:nvPr/>
          </p:nvSpPr>
          <p:spPr>
            <a:xfrm>
              <a:off x="6866700" y="3205775"/>
              <a:ext cx="285975" cy="268975"/>
            </a:xfrm>
            <a:custGeom>
              <a:avLst/>
              <a:gdLst/>
              <a:ahLst/>
              <a:cxnLst/>
              <a:rect l="l" t="t" r="r" b="b"/>
              <a:pathLst>
                <a:path w="11439" h="10759" extrusionOk="0">
                  <a:moveTo>
                    <a:pt x="5331" y="0"/>
                  </a:moveTo>
                  <a:cubicBezTo>
                    <a:pt x="5038" y="0"/>
                    <a:pt x="4742" y="20"/>
                    <a:pt x="4443" y="59"/>
                  </a:cubicBezTo>
                  <a:cubicBezTo>
                    <a:pt x="3715" y="59"/>
                    <a:pt x="3688" y="1198"/>
                    <a:pt x="4362" y="1198"/>
                  </a:cubicBezTo>
                  <a:cubicBezTo>
                    <a:pt x="4388" y="1198"/>
                    <a:pt x="4415" y="1196"/>
                    <a:pt x="4443" y="1193"/>
                  </a:cubicBezTo>
                  <a:cubicBezTo>
                    <a:pt x="4699" y="1161"/>
                    <a:pt x="4955" y="1145"/>
                    <a:pt x="5208" y="1145"/>
                  </a:cubicBezTo>
                  <a:cubicBezTo>
                    <a:pt x="6456" y="1145"/>
                    <a:pt x="7660" y="1526"/>
                    <a:pt x="8602" y="2233"/>
                  </a:cubicBezTo>
                  <a:cubicBezTo>
                    <a:pt x="9642" y="3083"/>
                    <a:pt x="10115" y="4501"/>
                    <a:pt x="9831" y="5825"/>
                  </a:cubicBezTo>
                  <a:cubicBezTo>
                    <a:pt x="9294" y="8061"/>
                    <a:pt x="7233" y="9621"/>
                    <a:pt x="4930" y="9621"/>
                  </a:cubicBezTo>
                  <a:cubicBezTo>
                    <a:pt x="4800" y="9621"/>
                    <a:pt x="4669" y="9616"/>
                    <a:pt x="4538" y="9606"/>
                  </a:cubicBezTo>
                  <a:cubicBezTo>
                    <a:pt x="3498" y="9511"/>
                    <a:pt x="2553" y="9039"/>
                    <a:pt x="1891" y="8188"/>
                  </a:cubicBezTo>
                  <a:cubicBezTo>
                    <a:pt x="1135" y="7243"/>
                    <a:pt x="1040" y="5919"/>
                    <a:pt x="1607" y="4785"/>
                  </a:cubicBezTo>
                  <a:cubicBezTo>
                    <a:pt x="2269" y="3840"/>
                    <a:pt x="3309" y="3178"/>
                    <a:pt x="4443" y="3178"/>
                  </a:cubicBezTo>
                  <a:cubicBezTo>
                    <a:pt x="5672" y="3178"/>
                    <a:pt x="6712" y="3934"/>
                    <a:pt x="7090" y="5069"/>
                  </a:cubicBezTo>
                  <a:cubicBezTo>
                    <a:pt x="7279" y="5636"/>
                    <a:pt x="7184" y="6203"/>
                    <a:pt x="6806" y="6581"/>
                  </a:cubicBezTo>
                  <a:cubicBezTo>
                    <a:pt x="6491" y="6833"/>
                    <a:pt x="6134" y="6959"/>
                    <a:pt x="5763" y="6959"/>
                  </a:cubicBezTo>
                  <a:cubicBezTo>
                    <a:pt x="5577" y="6959"/>
                    <a:pt x="5388" y="6927"/>
                    <a:pt x="5199" y="6864"/>
                  </a:cubicBezTo>
                  <a:cubicBezTo>
                    <a:pt x="4727" y="6675"/>
                    <a:pt x="4349" y="6297"/>
                    <a:pt x="4160" y="5825"/>
                  </a:cubicBezTo>
                  <a:cubicBezTo>
                    <a:pt x="4160" y="5636"/>
                    <a:pt x="4160" y="5541"/>
                    <a:pt x="4160" y="5352"/>
                  </a:cubicBezTo>
                  <a:cubicBezTo>
                    <a:pt x="4349" y="5258"/>
                    <a:pt x="4538" y="5163"/>
                    <a:pt x="4727" y="5163"/>
                  </a:cubicBezTo>
                  <a:cubicBezTo>
                    <a:pt x="5546" y="5163"/>
                    <a:pt x="5576" y="4024"/>
                    <a:pt x="4818" y="4024"/>
                  </a:cubicBezTo>
                  <a:cubicBezTo>
                    <a:pt x="4789" y="4024"/>
                    <a:pt x="4758" y="4025"/>
                    <a:pt x="4727" y="4029"/>
                  </a:cubicBezTo>
                  <a:cubicBezTo>
                    <a:pt x="4662" y="4021"/>
                    <a:pt x="4599" y="4017"/>
                    <a:pt x="4536" y="4017"/>
                  </a:cubicBezTo>
                  <a:cubicBezTo>
                    <a:pt x="3861" y="4017"/>
                    <a:pt x="3285" y="4471"/>
                    <a:pt x="3025" y="5163"/>
                  </a:cubicBezTo>
                  <a:cubicBezTo>
                    <a:pt x="2836" y="5919"/>
                    <a:pt x="3120" y="6581"/>
                    <a:pt x="3592" y="7148"/>
                  </a:cubicBezTo>
                  <a:cubicBezTo>
                    <a:pt x="4144" y="7799"/>
                    <a:pt x="4933" y="8132"/>
                    <a:pt x="5723" y="8132"/>
                  </a:cubicBezTo>
                  <a:cubicBezTo>
                    <a:pt x="6424" y="8132"/>
                    <a:pt x="7124" y="7870"/>
                    <a:pt x="7657" y="7337"/>
                  </a:cubicBezTo>
                  <a:cubicBezTo>
                    <a:pt x="8697" y="6014"/>
                    <a:pt x="8508" y="4123"/>
                    <a:pt x="7184" y="3083"/>
                  </a:cubicBezTo>
                  <a:cubicBezTo>
                    <a:pt x="6418" y="2376"/>
                    <a:pt x="5432" y="2000"/>
                    <a:pt x="4431" y="2000"/>
                  </a:cubicBezTo>
                  <a:cubicBezTo>
                    <a:pt x="3826" y="2000"/>
                    <a:pt x="3217" y="2137"/>
                    <a:pt x="2647" y="2422"/>
                  </a:cubicBezTo>
                  <a:cubicBezTo>
                    <a:pt x="1135" y="3083"/>
                    <a:pt x="190" y="4501"/>
                    <a:pt x="0" y="6108"/>
                  </a:cubicBezTo>
                  <a:cubicBezTo>
                    <a:pt x="0" y="7715"/>
                    <a:pt x="851" y="9322"/>
                    <a:pt x="2269" y="10078"/>
                  </a:cubicBezTo>
                  <a:cubicBezTo>
                    <a:pt x="3186" y="10537"/>
                    <a:pt x="4163" y="10758"/>
                    <a:pt x="5122" y="10758"/>
                  </a:cubicBezTo>
                  <a:cubicBezTo>
                    <a:pt x="7128" y="10758"/>
                    <a:pt x="9058" y="9790"/>
                    <a:pt x="10209" y="7999"/>
                  </a:cubicBezTo>
                  <a:cubicBezTo>
                    <a:pt x="11438" y="6203"/>
                    <a:pt x="11344" y="3934"/>
                    <a:pt x="10020" y="2233"/>
                  </a:cubicBezTo>
                  <a:cubicBezTo>
                    <a:pt x="8878" y="765"/>
                    <a:pt x="7174"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3" name="Google Shape;2193;p43"/>
            <p:cNvSpPr/>
            <p:nvPr/>
          </p:nvSpPr>
          <p:spPr>
            <a:xfrm>
              <a:off x="1544925" y="3706875"/>
              <a:ext cx="283600" cy="270725"/>
            </a:xfrm>
            <a:custGeom>
              <a:avLst/>
              <a:gdLst/>
              <a:ahLst/>
              <a:cxnLst/>
              <a:rect l="l" t="t" r="r" b="b"/>
              <a:pathLst>
                <a:path w="11344" h="10829" extrusionOk="0">
                  <a:moveTo>
                    <a:pt x="5270" y="0"/>
                  </a:moveTo>
                  <a:cubicBezTo>
                    <a:pt x="4997" y="0"/>
                    <a:pt x="4721" y="18"/>
                    <a:pt x="4443" y="54"/>
                  </a:cubicBezTo>
                  <a:cubicBezTo>
                    <a:pt x="3715" y="145"/>
                    <a:pt x="3688" y="1288"/>
                    <a:pt x="4362" y="1288"/>
                  </a:cubicBezTo>
                  <a:cubicBezTo>
                    <a:pt x="4388" y="1288"/>
                    <a:pt x="4415" y="1286"/>
                    <a:pt x="4443" y="1283"/>
                  </a:cubicBezTo>
                  <a:lnTo>
                    <a:pt x="4443" y="1188"/>
                  </a:lnTo>
                  <a:cubicBezTo>
                    <a:pt x="4695" y="1157"/>
                    <a:pt x="4945" y="1141"/>
                    <a:pt x="5191" y="1141"/>
                  </a:cubicBezTo>
                  <a:cubicBezTo>
                    <a:pt x="6423" y="1141"/>
                    <a:pt x="7578" y="1535"/>
                    <a:pt x="8602" y="2323"/>
                  </a:cubicBezTo>
                  <a:cubicBezTo>
                    <a:pt x="9642" y="3173"/>
                    <a:pt x="10115" y="4497"/>
                    <a:pt x="9831" y="5820"/>
                  </a:cubicBezTo>
                  <a:cubicBezTo>
                    <a:pt x="9307" y="8089"/>
                    <a:pt x="7333" y="9633"/>
                    <a:pt x="5099" y="9633"/>
                  </a:cubicBezTo>
                  <a:cubicBezTo>
                    <a:pt x="4913" y="9633"/>
                    <a:pt x="4726" y="9623"/>
                    <a:pt x="4538" y="9601"/>
                  </a:cubicBezTo>
                  <a:cubicBezTo>
                    <a:pt x="3498" y="9506"/>
                    <a:pt x="2553" y="9034"/>
                    <a:pt x="1891" y="8278"/>
                  </a:cubicBezTo>
                  <a:cubicBezTo>
                    <a:pt x="1135" y="7238"/>
                    <a:pt x="1040" y="5914"/>
                    <a:pt x="1607" y="4875"/>
                  </a:cubicBezTo>
                  <a:cubicBezTo>
                    <a:pt x="2175" y="3835"/>
                    <a:pt x="3309" y="3268"/>
                    <a:pt x="4443" y="3173"/>
                  </a:cubicBezTo>
                  <a:cubicBezTo>
                    <a:pt x="5672" y="3173"/>
                    <a:pt x="6712" y="4024"/>
                    <a:pt x="7090" y="5158"/>
                  </a:cubicBezTo>
                  <a:cubicBezTo>
                    <a:pt x="7279" y="5631"/>
                    <a:pt x="7184" y="6198"/>
                    <a:pt x="6806" y="6576"/>
                  </a:cubicBezTo>
                  <a:cubicBezTo>
                    <a:pt x="6511" y="6872"/>
                    <a:pt x="6142" y="7019"/>
                    <a:pt x="5768" y="7019"/>
                  </a:cubicBezTo>
                  <a:cubicBezTo>
                    <a:pt x="5544" y="7019"/>
                    <a:pt x="5318" y="6966"/>
                    <a:pt x="5105" y="6860"/>
                  </a:cubicBezTo>
                  <a:cubicBezTo>
                    <a:pt x="4727" y="6671"/>
                    <a:pt x="4349" y="6293"/>
                    <a:pt x="4160" y="5914"/>
                  </a:cubicBezTo>
                  <a:cubicBezTo>
                    <a:pt x="4065" y="5631"/>
                    <a:pt x="4065" y="5536"/>
                    <a:pt x="4160" y="5442"/>
                  </a:cubicBezTo>
                  <a:cubicBezTo>
                    <a:pt x="4349" y="5347"/>
                    <a:pt x="4538" y="5253"/>
                    <a:pt x="4727" y="5253"/>
                  </a:cubicBezTo>
                  <a:cubicBezTo>
                    <a:pt x="5483" y="5158"/>
                    <a:pt x="5483" y="4024"/>
                    <a:pt x="4727" y="4024"/>
                  </a:cubicBezTo>
                  <a:cubicBezTo>
                    <a:pt x="3971" y="4024"/>
                    <a:pt x="3309" y="4497"/>
                    <a:pt x="3025" y="5253"/>
                  </a:cubicBezTo>
                  <a:cubicBezTo>
                    <a:pt x="2836" y="5914"/>
                    <a:pt x="3120" y="6671"/>
                    <a:pt x="3592" y="7143"/>
                  </a:cubicBezTo>
                  <a:cubicBezTo>
                    <a:pt x="4152" y="7856"/>
                    <a:pt x="4959" y="8212"/>
                    <a:pt x="5761" y="8212"/>
                  </a:cubicBezTo>
                  <a:cubicBezTo>
                    <a:pt x="6449" y="8212"/>
                    <a:pt x="7134" y="7950"/>
                    <a:pt x="7657" y="7427"/>
                  </a:cubicBezTo>
                  <a:cubicBezTo>
                    <a:pt x="8697" y="6104"/>
                    <a:pt x="8413" y="4213"/>
                    <a:pt x="7184" y="3173"/>
                  </a:cubicBezTo>
                  <a:cubicBezTo>
                    <a:pt x="6393" y="2443"/>
                    <a:pt x="5368" y="2066"/>
                    <a:pt x="4334" y="2066"/>
                  </a:cubicBezTo>
                  <a:cubicBezTo>
                    <a:pt x="3761" y="2066"/>
                    <a:pt x="3186" y="2181"/>
                    <a:pt x="2647" y="2417"/>
                  </a:cubicBezTo>
                  <a:cubicBezTo>
                    <a:pt x="1135" y="3079"/>
                    <a:pt x="95" y="4497"/>
                    <a:pt x="0" y="6198"/>
                  </a:cubicBezTo>
                  <a:cubicBezTo>
                    <a:pt x="0" y="7805"/>
                    <a:pt x="851" y="9317"/>
                    <a:pt x="2269" y="10168"/>
                  </a:cubicBezTo>
                  <a:cubicBezTo>
                    <a:pt x="3135" y="10616"/>
                    <a:pt x="4067" y="10828"/>
                    <a:pt x="4994" y="10828"/>
                  </a:cubicBezTo>
                  <a:cubicBezTo>
                    <a:pt x="7000" y="10828"/>
                    <a:pt x="8981" y="9834"/>
                    <a:pt x="10209" y="8089"/>
                  </a:cubicBezTo>
                  <a:cubicBezTo>
                    <a:pt x="11344" y="6293"/>
                    <a:pt x="11344" y="3929"/>
                    <a:pt x="10020" y="2228"/>
                  </a:cubicBezTo>
                  <a:cubicBezTo>
                    <a:pt x="8866" y="826"/>
                    <a:pt x="7136" y="0"/>
                    <a:pt x="527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4" name="Google Shape;2194;p43"/>
            <p:cNvSpPr/>
            <p:nvPr/>
          </p:nvSpPr>
          <p:spPr>
            <a:xfrm>
              <a:off x="2731225" y="3707500"/>
              <a:ext cx="283600" cy="270100"/>
            </a:xfrm>
            <a:custGeom>
              <a:avLst/>
              <a:gdLst/>
              <a:ahLst/>
              <a:cxnLst/>
              <a:rect l="l" t="t" r="r" b="b"/>
              <a:pathLst>
                <a:path w="11344" h="10804" extrusionOk="0">
                  <a:moveTo>
                    <a:pt x="5072" y="1"/>
                  </a:moveTo>
                  <a:cubicBezTo>
                    <a:pt x="4862" y="1"/>
                    <a:pt x="4652" y="10"/>
                    <a:pt x="4443" y="29"/>
                  </a:cubicBezTo>
                  <a:cubicBezTo>
                    <a:pt x="3715" y="120"/>
                    <a:pt x="3688" y="1263"/>
                    <a:pt x="4362" y="1263"/>
                  </a:cubicBezTo>
                  <a:cubicBezTo>
                    <a:pt x="4388" y="1263"/>
                    <a:pt x="4415" y="1261"/>
                    <a:pt x="4443" y="1258"/>
                  </a:cubicBezTo>
                  <a:lnTo>
                    <a:pt x="4443" y="1163"/>
                  </a:lnTo>
                  <a:cubicBezTo>
                    <a:pt x="4695" y="1132"/>
                    <a:pt x="4947" y="1116"/>
                    <a:pt x="5197" y="1116"/>
                  </a:cubicBezTo>
                  <a:cubicBezTo>
                    <a:pt x="6449" y="1116"/>
                    <a:pt x="7657" y="1510"/>
                    <a:pt x="8602" y="2298"/>
                  </a:cubicBezTo>
                  <a:cubicBezTo>
                    <a:pt x="9642" y="3148"/>
                    <a:pt x="10114" y="4472"/>
                    <a:pt x="9831" y="5795"/>
                  </a:cubicBezTo>
                  <a:cubicBezTo>
                    <a:pt x="9307" y="8064"/>
                    <a:pt x="7333" y="9608"/>
                    <a:pt x="5098" y="9608"/>
                  </a:cubicBezTo>
                  <a:cubicBezTo>
                    <a:pt x="4913" y="9608"/>
                    <a:pt x="4726" y="9598"/>
                    <a:pt x="4537" y="9576"/>
                  </a:cubicBezTo>
                  <a:cubicBezTo>
                    <a:pt x="3498" y="9576"/>
                    <a:pt x="2552" y="9009"/>
                    <a:pt x="1891" y="8253"/>
                  </a:cubicBezTo>
                  <a:cubicBezTo>
                    <a:pt x="1135" y="7213"/>
                    <a:pt x="1040" y="5889"/>
                    <a:pt x="1607" y="4850"/>
                  </a:cubicBezTo>
                  <a:cubicBezTo>
                    <a:pt x="2269" y="3810"/>
                    <a:pt x="3309" y="3243"/>
                    <a:pt x="4443" y="3148"/>
                  </a:cubicBezTo>
                  <a:cubicBezTo>
                    <a:pt x="5672" y="3148"/>
                    <a:pt x="6711" y="3999"/>
                    <a:pt x="7090" y="5133"/>
                  </a:cubicBezTo>
                  <a:cubicBezTo>
                    <a:pt x="7279" y="5606"/>
                    <a:pt x="7184" y="6173"/>
                    <a:pt x="6806" y="6551"/>
                  </a:cubicBezTo>
                  <a:cubicBezTo>
                    <a:pt x="6511" y="6847"/>
                    <a:pt x="6178" y="6994"/>
                    <a:pt x="5832" y="6994"/>
                  </a:cubicBezTo>
                  <a:cubicBezTo>
                    <a:pt x="5624" y="6994"/>
                    <a:pt x="5412" y="6941"/>
                    <a:pt x="5199" y="6835"/>
                  </a:cubicBezTo>
                  <a:cubicBezTo>
                    <a:pt x="4726" y="6646"/>
                    <a:pt x="4348" y="6268"/>
                    <a:pt x="4159" y="5889"/>
                  </a:cubicBezTo>
                  <a:cubicBezTo>
                    <a:pt x="4159" y="5606"/>
                    <a:pt x="4159" y="5511"/>
                    <a:pt x="4159" y="5417"/>
                  </a:cubicBezTo>
                  <a:cubicBezTo>
                    <a:pt x="4348" y="5322"/>
                    <a:pt x="4537" y="5228"/>
                    <a:pt x="4726" y="5228"/>
                  </a:cubicBezTo>
                  <a:cubicBezTo>
                    <a:pt x="5483" y="5133"/>
                    <a:pt x="5483" y="3999"/>
                    <a:pt x="4726" y="3999"/>
                  </a:cubicBezTo>
                  <a:cubicBezTo>
                    <a:pt x="3970" y="3999"/>
                    <a:pt x="3214" y="4472"/>
                    <a:pt x="3025" y="5228"/>
                  </a:cubicBezTo>
                  <a:cubicBezTo>
                    <a:pt x="2836" y="5889"/>
                    <a:pt x="3025" y="6646"/>
                    <a:pt x="3498" y="7118"/>
                  </a:cubicBezTo>
                  <a:cubicBezTo>
                    <a:pt x="4058" y="7831"/>
                    <a:pt x="4891" y="8187"/>
                    <a:pt x="5719" y="8187"/>
                  </a:cubicBezTo>
                  <a:cubicBezTo>
                    <a:pt x="6428" y="8187"/>
                    <a:pt x="7133" y="7925"/>
                    <a:pt x="7657" y="7402"/>
                  </a:cubicBezTo>
                  <a:cubicBezTo>
                    <a:pt x="8697" y="6079"/>
                    <a:pt x="8413" y="4188"/>
                    <a:pt x="7184" y="3148"/>
                  </a:cubicBezTo>
                  <a:cubicBezTo>
                    <a:pt x="6393" y="2418"/>
                    <a:pt x="5367" y="2041"/>
                    <a:pt x="4333" y="2041"/>
                  </a:cubicBezTo>
                  <a:cubicBezTo>
                    <a:pt x="3761" y="2041"/>
                    <a:pt x="3186" y="2156"/>
                    <a:pt x="2647" y="2392"/>
                  </a:cubicBezTo>
                  <a:cubicBezTo>
                    <a:pt x="1135" y="3054"/>
                    <a:pt x="95" y="4472"/>
                    <a:pt x="0" y="6173"/>
                  </a:cubicBezTo>
                  <a:cubicBezTo>
                    <a:pt x="0" y="7780"/>
                    <a:pt x="851" y="9292"/>
                    <a:pt x="2269" y="10143"/>
                  </a:cubicBezTo>
                  <a:cubicBezTo>
                    <a:pt x="3135" y="10591"/>
                    <a:pt x="4067" y="10803"/>
                    <a:pt x="4994" y="10803"/>
                  </a:cubicBezTo>
                  <a:cubicBezTo>
                    <a:pt x="7000" y="10803"/>
                    <a:pt x="8980" y="9809"/>
                    <a:pt x="10209" y="8064"/>
                  </a:cubicBezTo>
                  <a:cubicBezTo>
                    <a:pt x="11343" y="6268"/>
                    <a:pt x="11343" y="3904"/>
                    <a:pt x="10020" y="2203"/>
                  </a:cubicBezTo>
                  <a:cubicBezTo>
                    <a:pt x="8830" y="758"/>
                    <a:pt x="6951" y="1"/>
                    <a:pt x="507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5" name="Google Shape;2195;p43"/>
            <p:cNvSpPr/>
            <p:nvPr/>
          </p:nvSpPr>
          <p:spPr>
            <a:xfrm>
              <a:off x="3912775" y="3707500"/>
              <a:ext cx="283600" cy="270100"/>
            </a:xfrm>
            <a:custGeom>
              <a:avLst/>
              <a:gdLst/>
              <a:ahLst/>
              <a:cxnLst/>
              <a:rect l="l" t="t" r="r" b="b"/>
              <a:pathLst>
                <a:path w="11344" h="10804" extrusionOk="0">
                  <a:moveTo>
                    <a:pt x="5072" y="1"/>
                  </a:moveTo>
                  <a:cubicBezTo>
                    <a:pt x="4863" y="1"/>
                    <a:pt x="4653" y="10"/>
                    <a:pt x="4444" y="29"/>
                  </a:cubicBezTo>
                  <a:cubicBezTo>
                    <a:pt x="3715" y="120"/>
                    <a:pt x="3688" y="1263"/>
                    <a:pt x="4363" y="1263"/>
                  </a:cubicBezTo>
                  <a:cubicBezTo>
                    <a:pt x="4389" y="1263"/>
                    <a:pt x="4416" y="1261"/>
                    <a:pt x="4444" y="1258"/>
                  </a:cubicBezTo>
                  <a:lnTo>
                    <a:pt x="4444" y="1163"/>
                  </a:lnTo>
                  <a:cubicBezTo>
                    <a:pt x="4696" y="1132"/>
                    <a:pt x="4948" y="1116"/>
                    <a:pt x="5198" y="1116"/>
                  </a:cubicBezTo>
                  <a:cubicBezTo>
                    <a:pt x="6450" y="1116"/>
                    <a:pt x="7657" y="1510"/>
                    <a:pt x="8603" y="2298"/>
                  </a:cubicBezTo>
                  <a:cubicBezTo>
                    <a:pt x="9642" y="3148"/>
                    <a:pt x="10115" y="4472"/>
                    <a:pt x="9831" y="5795"/>
                  </a:cubicBezTo>
                  <a:cubicBezTo>
                    <a:pt x="9308" y="8064"/>
                    <a:pt x="7333" y="9608"/>
                    <a:pt x="5099" y="9608"/>
                  </a:cubicBezTo>
                  <a:cubicBezTo>
                    <a:pt x="4914" y="9608"/>
                    <a:pt x="4726" y="9598"/>
                    <a:pt x="4538" y="9576"/>
                  </a:cubicBezTo>
                  <a:cubicBezTo>
                    <a:pt x="3498" y="9576"/>
                    <a:pt x="2553" y="9009"/>
                    <a:pt x="1891" y="8253"/>
                  </a:cubicBezTo>
                  <a:cubicBezTo>
                    <a:pt x="1135" y="7213"/>
                    <a:pt x="1041" y="5889"/>
                    <a:pt x="1608" y="4850"/>
                  </a:cubicBezTo>
                  <a:cubicBezTo>
                    <a:pt x="2269" y="3810"/>
                    <a:pt x="3309" y="3243"/>
                    <a:pt x="4444" y="3148"/>
                  </a:cubicBezTo>
                  <a:cubicBezTo>
                    <a:pt x="5672" y="3148"/>
                    <a:pt x="6712" y="3999"/>
                    <a:pt x="7090" y="5133"/>
                  </a:cubicBezTo>
                  <a:cubicBezTo>
                    <a:pt x="7279" y="5606"/>
                    <a:pt x="7185" y="6173"/>
                    <a:pt x="6807" y="6551"/>
                  </a:cubicBezTo>
                  <a:cubicBezTo>
                    <a:pt x="6511" y="6847"/>
                    <a:pt x="6179" y="6994"/>
                    <a:pt x="5833" y="6994"/>
                  </a:cubicBezTo>
                  <a:cubicBezTo>
                    <a:pt x="5625" y="6994"/>
                    <a:pt x="5412" y="6941"/>
                    <a:pt x="5200" y="6835"/>
                  </a:cubicBezTo>
                  <a:cubicBezTo>
                    <a:pt x="4727" y="6646"/>
                    <a:pt x="4349" y="6268"/>
                    <a:pt x="4160" y="5889"/>
                  </a:cubicBezTo>
                  <a:cubicBezTo>
                    <a:pt x="4160" y="5606"/>
                    <a:pt x="4160" y="5511"/>
                    <a:pt x="4160" y="5417"/>
                  </a:cubicBezTo>
                  <a:cubicBezTo>
                    <a:pt x="4349" y="5322"/>
                    <a:pt x="4538" y="5228"/>
                    <a:pt x="4727" y="5228"/>
                  </a:cubicBezTo>
                  <a:cubicBezTo>
                    <a:pt x="5483" y="5133"/>
                    <a:pt x="5483" y="3999"/>
                    <a:pt x="4727" y="3999"/>
                  </a:cubicBezTo>
                  <a:cubicBezTo>
                    <a:pt x="3971" y="3999"/>
                    <a:pt x="3215" y="4472"/>
                    <a:pt x="3026" y="5228"/>
                  </a:cubicBezTo>
                  <a:cubicBezTo>
                    <a:pt x="2837" y="5889"/>
                    <a:pt x="3026" y="6646"/>
                    <a:pt x="3498" y="7118"/>
                  </a:cubicBezTo>
                  <a:cubicBezTo>
                    <a:pt x="4058" y="7831"/>
                    <a:pt x="4892" y="8187"/>
                    <a:pt x="5720" y="8187"/>
                  </a:cubicBezTo>
                  <a:cubicBezTo>
                    <a:pt x="6429" y="8187"/>
                    <a:pt x="7134" y="7925"/>
                    <a:pt x="7657" y="7402"/>
                  </a:cubicBezTo>
                  <a:cubicBezTo>
                    <a:pt x="8697" y="6079"/>
                    <a:pt x="8414" y="4188"/>
                    <a:pt x="7185" y="3148"/>
                  </a:cubicBezTo>
                  <a:cubicBezTo>
                    <a:pt x="6394" y="2418"/>
                    <a:pt x="5368" y="2041"/>
                    <a:pt x="4334" y="2041"/>
                  </a:cubicBezTo>
                  <a:cubicBezTo>
                    <a:pt x="3761" y="2041"/>
                    <a:pt x="3187" y="2156"/>
                    <a:pt x="2648" y="2392"/>
                  </a:cubicBezTo>
                  <a:cubicBezTo>
                    <a:pt x="1135" y="3054"/>
                    <a:pt x="95" y="4472"/>
                    <a:pt x="1" y="6173"/>
                  </a:cubicBezTo>
                  <a:cubicBezTo>
                    <a:pt x="1" y="7780"/>
                    <a:pt x="852" y="9292"/>
                    <a:pt x="2269" y="10143"/>
                  </a:cubicBezTo>
                  <a:cubicBezTo>
                    <a:pt x="3136" y="10591"/>
                    <a:pt x="4068" y="10803"/>
                    <a:pt x="4995" y="10803"/>
                  </a:cubicBezTo>
                  <a:cubicBezTo>
                    <a:pt x="7001" y="10803"/>
                    <a:pt x="8981" y="9809"/>
                    <a:pt x="10210" y="8064"/>
                  </a:cubicBezTo>
                  <a:cubicBezTo>
                    <a:pt x="11344" y="6268"/>
                    <a:pt x="11344" y="3904"/>
                    <a:pt x="10021" y="2203"/>
                  </a:cubicBezTo>
                  <a:cubicBezTo>
                    <a:pt x="8830" y="758"/>
                    <a:pt x="6952" y="1"/>
                    <a:pt x="507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6" name="Google Shape;2196;p43"/>
            <p:cNvSpPr/>
            <p:nvPr/>
          </p:nvSpPr>
          <p:spPr>
            <a:xfrm>
              <a:off x="5094350" y="3706875"/>
              <a:ext cx="285975" cy="270725"/>
            </a:xfrm>
            <a:custGeom>
              <a:avLst/>
              <a:gdLst/>
              <a:ahLst/>
              <a:cxnLst/>
              <a:rect l="l" t="t" r="r" b="b"/>
              <a:pathLst>
                <a:path w="11439" h="10829" extrusionOk="0">
                  <a:moveTo>
                    <a:pt x="5270" y="0"/>
                  </a:moveTo>
                  <a:cubicBezTo>
                    <a:pt x="4997" y="0"/>
                    <a:pt x="4721" y="18"/>
                    <a:pt x="4443" y="54"/>
                  </a:cubicBezTo>
                  <a:cubicBezTo>
                    <a:pt x="3715" y="145"/>
                    <a:pt x="3688" y="1288"/>
                    <a:pt x="4362" y="1288"/>
                  </a:cubicBezTo>
                  <a:cubicBezTo>
                    <a:pt x="4388" y="1288"/>
                    <a:pt x="4415" y="1286"/>
                    <a:pt x="4443" y="1283"/>
                  </a:cubicBezTo>
                  <a:lnTo>
                    <a:pt x="4443" y="1188"/>
                  </a:lnTo>
                  <a:cubicBezTo>
                    <a:pt x="4695" y="1157"/>
                    <a:pt x="4947" y="1141"/>
                    <a:pt x="5198" y="1141"/>
                  </a:cubicBezTo>
                  <a:cubicBezTo>
                    <a:pt x="6449" y="1141"/>
                    <a:pt x="7657" y="1535"/>
                    <a:pt x="8602" y="2323"/>
                  </a:cubicBezTo>
                  <a:cubicBezTo>
                    <a:pt x="9642" y="3173"/>
                    <a:pt x="10115" y="4497"/>
                    <a:pt x="9831" y="5820"/>
                  </a:cubicBezTo>
                  <a:cubicBezTo>
                    <a:pt x="9307" y="8089"/>
                    <a:pt x="7333" y="9633"/>
                    <a:pt x="5099" y="9633"/>
                  </a:cubicBezTo>
                  <a:cubicBezTo>
                    <a:pt x="4913" y="9633"/>
                    <a:pt x="4726" y="9623"/>
                    <a:pt x="4538" y="9601"/>
                  </a:cubicBezTo>
                  <a:cubicBezTo>
                    <a:pt x="3498" y="9601"/>
                    <a:pt x="2553" y="9034"/>
                    <a:pt x="1891" y="8278"/>
                  </a:cubicBezTo>
                  <a:cubicBezTo>
                    <a:pt x="1135" y="7238"/>
                    <a:pt x="1040" y="5914"/>
                    <a:pt x="1607" y="4875"/>
                  </a:cubicBezTo>
                  <a:cubicBezTo>
                    <a:pt x="2269" y="3835"/>
                    <a:pt x="3309" y="3268"/>
                    <a:pt x="4443" y="3173"/>
                  </a:cubicBezTo>
                  <a:cubicBezTo>
                    <a:pt x="5672" y="3173"/>
                    <a:pt x="6712" y="4024"/>
                    <a:pt x="7090" y="5158"/>
                  </a:cubicBezTo>
                  <a:cubicBezTo>
                    <a:pt x="7279" y="5631"/>
                    <a:pt x="7184" y="6198"/>
                    <a:pt x="6806" y="6576"/>
                  </a:cubicBezTo>
                  <a:cubicBezTo>
                    <a:pt x="6511" y="6872"/>
                    <a:pt x="6179" y="7019"/>
                    <a:pt x="5832" y="7019"/>
                  </a:cubicBezTo>
                  <a:cubicBezTo>
                    <a:pt x="5625" y="7019"/>
                    <a:pt x="5412" y="6966"/>
                    <a:pt x="5199" y="6860"/>
                  </a:cubicBezTo>
                  <a:cubicBezTo>
                    <a:pt x="4727" y="6671"/>
                    <a:pt x="4349" y="6293"/>
                    <a:pt x="4160" y="5914"/>
                  </a:cubicBezTo>
                  <a:cubicBezTo>
                    <a:pt x="4160" y="5631"/>
                    <a:pt x="4160" y="5536"/>
                    <a:pt x="4160" y="5442"/>
                  </a:cubicBezTo>
                  <a:cubicBezTo>
                    <a:pt x="4349" y="5347"/>
                    <a:pt x="4538" y="5253"/>
                    <a:pt x="4727" y="5253"/>
                  </a:cubicBezTo>
                  <a:cubicBezTo>
                    <a:pt x="5483" y="5158"/>
                    <a:pt x="5483" y="4024"/>
                    <a:pt x="4727" y="4024"/>
                  </a:cubicBezTo>
                  <a:cubicBezTo>
                    <a:pt x="3971" y="4024"/>
                    <a:pt x="3309" y="4497"/>
                    <a:pt x="3025" y="5253"/>
                  </a:cubicBezTo>
                  <a:cubicBezTo>
                    <a:pt x="2836" y="5914"/>
                    <a:pt x="3120" y="6671"/>
                    <a:pt x="3592" y="7143"/>
                  </a:cubicBezTo>
                  <a:cubicBezTo>
                    <a:pt x="4152" y="7856"/>
                    <a:pt x="4959" y="8212"/>
                    <a:pt x="5761" y="8212"/>
                  </a:cubicBezTo>
                  <a:cubicBezTo>
                    <a:pt x="6449" y="8212"/>
                    <a:pt x="7134" y="7950"/>
                    <a:pt x="7657" y="7427"/>
                  </a:cubicBezTo>
                  <a:cubicBezTo>
                    <a:pt x="8697" y="6104"/>
                    <a:pt x="8508" y="4213"/>
                    <a:pt x="7184" y="3173"/>
                  </a:cubicBezTo>
                  <a:cubicBezTo>
                    <a:pt x="6393" y="2443"/>
                    <a:pt x="5368" y="2066"/>
                    <a:pt x="4334" y="2066"/>
                  </a:cubicBezTo>
                  <a:cubicBezTo>
                    <a:pt x="3761" y="2066"/>
                    <a:pt x="3186" y="2181"/>
                    <a:pt x="2647" y="2417"/>
                  </a:cubicBezTo>
                  <a:cubicBezTo>
                    <a:pt x="1135" y="3079"/>
                    <a:pt x="190" y="4497"/>
                    <a:pt x="1" y="6198"/>
                  </a:cubicBezTo>
                  <a:cubicBezTo>
                    <a:pt x="1" y="7805"/>
                    <a:pt x="851" y="9317"/>
                    <a:pt x="2269" y="10168"/>
                  </a:cubicBezTo>
                  <a:cubicBezTo>
                    <a:pt x="3165" y="10616"/>
                    <a:pt x="4118" y="10828"/>
                    <a:pt x="5056" y="10828"/>
                  </a:cubicBezTo>
                  <a:cubicBezTo>
                    <a:pt x="7085" y="10828"/>
                    <a:pt x="9045" y="9834"/>
                    <a:pt x="10209" y="8089"/>
                  </a:cubicBezTo>
                  <a:cubicBezTo>
                    <a:pt x="11438" y="6293"/>
                    <a:pt x="11344" y="3929"/>
                    <a:pt x="10020" y="2228"/>
                  </a:cubicBezTo>
                  <a:cubicBezTo>
                    <a:pt x="8866" y="826"/>
                    <a:pt x="7136" y="0"/>
                    <a:pt x="527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7" name="Google Shape;2197;p43"/>
            <p:cNvSpPr/>
            <p:nvPr/>
          </p:nvSpPr>
          <p:spPr>
            <a:xfrm>
              <a:off x="6275925" y="3706875"/>
              <a:ext cx="285950" cy="270725"/>
            </a:xfrm>
            <a:custGeom>
              <a:avLst/>
              <a:gdLst/>
              <a:ahLst/>
              <a:cxnLst/>
              <a:rect l="l" t="t" r="r" b="b"/>
              <a:pathLst>
                <a:path w="11438" h="10829" extrusionOk="0">
                  <a:moveTo>
                    <a:pt x="5270" y="0"/>
                  </a:moveTo>
                  <a:cubicBezTo>
                    <a:pt x="4997" y="0"/>
                    <a:pt x="4721" y="18"/>
                    <a:pt x="4443" y="54"/>
                  </a:cubicBezTo>
                  <a:cubicBezTo>
                    <a:pt x="3715" y="145"/>
                    <a:pt x="3688" y="1288"/>
                    <a:pt x="4362" y="1288"/>
                  </a:cubicBezTo>
                  <a:cubicBezTo>
                    <a:pt x="4388" y="1288"/>
                    <a:pt x="4415" y="1286"/>
                    <a:pt x="4443" y="1283"/>
                  </a:cubicBezTo>
                  <a:lnTo>
                    <a:pt x="4443" y="1188"/>
                  </a:lnTo>
                  <a:cubicBezTo>
                    <a:pt x="4695" y="1157"/>
                    <a:pt x="4947" y="1141"/>
                    <a:pt x="5197" y="1141"/>
                  </a:cubicBezTo>
                  <a:cubicBezTo>
                    <a:pt x="6449" y="1141"/>
                    <a:pt x="7657" y="1535"/>
                    <a:pt x="8602" y="2323"/>
                  </a:cubicBezTo>
                  <a:cubicBezTo>
                    <a:pt x="9642" y="3173"/>
                    <a:pt x="10114" y="4497"/>
                    <a:pt x="9831" y="5820"/>
                  </a:cubicBezTo>
                  <a:cubicBezTo>
                    <a:pt x="9307" y="8089"/>
                    <a:pt x="7333" y="9633"/>
                    <a:pt x="5098" y="9633"/>
                  </a:cubicBezTo>
                  <a:cubicBezTo>
                    <a:pt x="4913" y="9633"/>
                    <a:pt x="4726" y="9623"/>
                    <a:pt x="4537" y="9601"/>
                  </a:cubicBezTo>
                  <a:cubicBezTo>
                    <a:pt x="3498" y="9601"/>
                    <a:pt x="2552" y="9034"/>
                    <a:pt x="1891" y="8278"/>
                  </a:cubicBezTo>
                  <a:cubicBezTo>
                    <a:pt x="1134" y="7238"/>
                    <a:pt x="1040" y="5914"/>
                    <a:pt x="1607" y="4875"/>
                  </a:cubicBezTo>
                  <a:cubicBezTo>
                    <a:pt x="2269" y="3835"/>
                    <a:pt x="3309" y="3268"/>
                    <a:pt x="4443" y="3173"/>
                  </a:cubicBezTo>
                  <a:cubicBezTo>
                    <a:pt x="5672" y="3173"/>
                    <a:pt x="6711" y="4024"/>
                    <a:pt x="7090" y="5158"/>
                  </a:cubicBezTo>
                  <a:cubicBezTo>
                    <a:pt x="7279" y="5631"/>
                    <a:pt x="7184" y="6198"/>
                    <a:pt x="6806" y="6576"/>
                  </a:cubicBezTo>
                  <a:cubicBezTo>
                    <a:pt x="6511" y="6872"/>
                    <a:pt x="6178" y="7019"/>
                    <a:pt x="5832" y="7019"/>
                  </a:cubicBezTo>
                  <a:cubicBezTo>
                    <a:pt x="5624" y="7019"/>
                    <a:pt x="5412" y="6966"/>
                    <a:pt x="5199" y="6860"/>
                  </a:cubicBezTo>
                  <a:cubicBezTo>
                    <a:pt x="4726" y="6671"/>
                    <a:pt x="4348" y="6293"/>
                    <a:pt x="4159" y="5914"/>
                  </a:cubicBezTo>
                  <a:cubicBezTo>
                    <a:pt x="4159" y="5631"/>
                    <a:pt x="4159" y="5536"/>
                    <a:pt x="4159" y="5442"/>
                  </a:cubicBezTo>
                  <a:cubicBezTo>
                    <a:pt x="4348" y="5347"/>
                    <a:pt x="4537" y="5253"/>
                    <a:pt x="4726" y="5253"/>
                  </a:cubicBezTo>
                  <a:cubicBezTo>
                    <a:pt x="5577" y="5158"/>
                    <a:pt x="5577" y="4024"/>
                    <a:pt x="4726" y="4024"/>
                  </a:cubicBezTo>
                  <a:cubicBezTo>
                    <a:pt x="3970" y="4024"/>
                    <a:pt x="3309" y="4497"/>
                    <a:pt x="3025" y="5253"/>
                  </a:cubicBezTo>
                  <a:cubicBezTo>
                    <a:pt x="2836" y="5914"/>
                    <a:pt x="3119" y="6671"/>
                    <a:pt x="3592" y="7143"/>
                  </a:cubicBezTo>
                  <a:cubicBezTo>
                    <a:pt x="4152" y="7856"/>
                    <a:pt x="4959" y="8212"/>
                    <a:pt x="5761" y="8212"/>
                  </a:cubicBezTo>
                  <a:cubicBezTo>
                    <a:pt x="6449" y="8212"/>
                    <a:pt x="7133" y="7950"/>
                    <a:pt x="7657" y="7427"/>
                  </a:cubicBezTo>
                  <a:cubicBezTo>
                    <a:pt x="8696" y="6104"/>
                    <a:pt x="8507" y="4213"/>
                    <a:pt x="7184" y="3173"/>
                  </a:cubicBezTo>
                  <a:cubicBezTo>
                    <a:pt x="6393" y="2443"/>
                    <a:pt x="5367" y="2066"/>
                    <a:pt x="4333" y="2066"/>
                  </a:cubicBezTo>
                  <a:cubicBezTo>
                    <a:pt x="3761" y="2066"/>
                    <a:pt x="3186" y="2181"/>
                    <a:pt x="2647" y="2417"/>
                  </a:cubicBezTo>
                  <a:cubicBezTo>
                    <a:pt x="1134" y="3079"/>
                    <a:pt x="189" y="4497"/>
                    <a:pt x="0" y="6198"/>
                  </a:cubicBezTo>
                  <a:cubicBezTo>
                    <a:pt x="0" y="7805"/>
                    <a:pt x="851" y="9317"/>
                    <a:pt x="2269" y="10168"/>
                  </a:cubicBezTo>
                  <a:cubicBezTo>
                    <a:pt x="3165" y="10616"/>
                    <a:pt x="4117" y="10828"/>
                    <a:pt x="5055" y="10828"/>
                  </a:cubicBezTo>
                  <a:cubicBezTo>
                    <a:pt x="7085" y="10828"/>
                    <a:pt x="9045" y="9834"/>
                    <a:pt x="10209" y="8089"/>
                  </a:cubicBezTo>
                  <a:cubicBezTo>
                    <a:pt x="11438" y="6293"/>
                    <a:pt x="11343" y="3929"/>
                    <a:pt x="10020" y="2228"/>
                  </a:cubicBezTo>
                  <a:cubicBezTo>
                    <a:pt x="8866" y="826"/>
                    <a:pt x="7136" y="0"/>
                    <a:pt x="527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8" name="Google Shape;2198;p43"/>
            <p:cNvSpPr/>
            <p:nvPr/>
          </p:nvSpPr>
          <p:spPr>
            <a:xfrm>
              <a:off x="843075" y="1602550"/>
              <a:ext cx="557725" cy="517050"/>
            </a:xfrm>
            <a:custGeom>
              <a:avLst/>
              <a:gdLst/>
              <a:ahLst/>
              <a:cxnLst/>
              <a:rect l="l" t="t" r="r" b="b"/>
              <a:pathLst>
                <a:path w="22309" h="20682" extrusionOk="0">
                  <a:moveTo>
                    <a:pt x="11772" y="1"/>
                  </a:moveTo>
                  <a:cubicBezTo>
                    <a:pt x="8602" y="1"/>
                    <a:pt x="5489" y="1228"/>
                    <a:pt x="3214" y="3503"/>
                  </a:cubicBezTo>
                  <a:cubicBezTo>
                    <a:pt x="757" y="5960"/>
                    <a:pt x="0" y="9647"/>
                    <a:pt x="1135" y="12955"/>
                  </a:cubicBezTo>
                  <a:cubicBezTo>
                    <a:pt x="2080" y="15885"/>
                    <a:pt x="4349" y="18343"/>
                    <a:pt x="7184" y="19572"/>
                  </a:cubicBezTo>
                  <a:cubicBezTo>
                    <a:pt x="8793" y="20319"/>
                    <a:pt x="10541" y="20681"/>
                    <a:pt x="12301" y="20681"/>
                  </a:cubicBezTo>
                  <a:cubicBezTo>
                    <a:pt x="13438" y="20681"/>
                    <a:pt x="14579" y="20530"/>
                    <a:pt x="15692" y="20234"/>
                  </a:cubicBezTo>
                  <a:cubicBezTo>
                    <a:pt x="18527" y="19383"/>
                    <a:pt x="20702"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0"/>
                    <a:pt x="5388" y="9269"/>
                    <a:pt x="6334" y="12294"/>
                  </a:cubicBezTo>
                  <a:cubicBezTo>
                    <a:pt x="6958" y="14335"/>
                    <a:pt x="8806" y="15356"/>
                    <a:pt x="10717" y="15356"/>
                  </a:cubicBezTo>
                  <a:cubicBezTo>
                    <a:pt x="11990" y="15356"/>
                    <a:pt x="13291" y="14902"/>
                    <a:pt x="14274" y="13995"/>
                  </a:cubicBezTo>
                  <a:cubicBezTo>
                    <a:pt x="15314" y="13144"/>
                    <a:pt x="15975" y="11821"/>
                    <a:pt x="15975" y="10498"/>
                  </a:cubicBezTo>
                  <a:cubicBezTo>
                    <a:pt x="15786" y="8796"/>
                    <a:pt x="14274" y="8134"/>
                    <a:pt x="12761" y="8040"/>
                  </a:cubicBezTo>
                  <a:cubicBezTo>
                    <a:pt x="12733" y="8037"/>
                    <a:pt x="12705" y="8036"/>
                    <a:pt x="12678" y="8036"/>
                  </a:cubicBezTo>
                  <a:cubicBezTo>
                    <a:pt x="11817" y="8036"/>
                    <a:pt x="11845" y="9461"/>
                    <a:pt x="12761" y="9552"/>
                  </a:cubicBezTo>
                  <a:cubicBezTo>
                    <a:pt x="13707" y="9552"/>
                    <a:pt x="14557" y="9930"/>
                    <a:pt x="14463" y="10970"/>
                  </a:cubicBezTo>
                  <a:cubicBezTo>
                    <a:pt x="14274" y="11915"/>
                    <a:pt x="13707" y="12766"/>
                    <a:pt x="12856" y="13333"/>
                  </a:cubicBezTo>
                  <a:cubicBezTo>
                    <a:pt x="12260" y="13750"/>
                    <a:pt x="11552" y="13951"/>
                    <a:pt x="10849" y="13951"/>
                  </a:cubicBezTo>
                  <a:cubicBezTo>
                    <a:pt x="9322" y="13951"/>
                    <a:pt x="7821" y="13002"/>
                    <a:pt x="7563" y="11254"/>
                  </a:cubicBezTo>
                  <a:cubicBezTo>
                    <a:pt x="7279" y="8796"/>
                    <a:pt x="9453" y="6338"/>
                    <a:pt x="11722" y="5677"/>
                  </a:cubicBezTo>
                  <a:cubicBezTo>
                    <a:pt x="12294" y="5545"/>
                    <a:pt x="12866" y="5479"/>
                    <a:pt x="13429" y="5479"/>
                  </a:cubicBezTo>
                  <a:cubicBezTo>
                    <a:pt x="15283" y="5479"/>
                    <a:pt x="17033" y="6190"/>
                    <a:pt x="18338" y="7567"/>
                  </a:cubicBezTo>
                  <a:cubicBezTo>
                    <a:pt x="20229" y="9363"/>
                    <a:pt x="20796" y="12104"/>
                    <a:pt x="19851" y="14468"/>
                  </a:cubicBezTo>
                  <a:cubicBezTo>
                    <a:pt x="19000" y="16642"/>
                    <a:pt x="17204" y="18249"/>
                    <a:pt x="14935" y="18816"/>
                  </a:cubicBezTo>
                  <a:cubicBezTo>
                    <a:pt x="14028" y="19070"/>
                    <a:pt x="13110" y="19191"/>
                    <a:pt x="12204" y="19191"/>
                  </a:cubicBezTo>
                  <a:cubicBezTo>
                    <a:pt x="8387" y="19191"/>
                    <a:pt x="4764" y="17036"/>
                    <a:pt x="2931" y="13522"/>
                  </a:cubicBezTo>
                  <a:cubicBezTo>
                    <a:pt x="1418" y="10687"/>
                    <a:pt x="1891" y="7095"/>
                    <a:pt x="4065" y="4637"/>
                  </a:cubicBezTo>
                  <a:cubicBezTo>
                    <a:pt x="6156" y="2546"/>
                    <a:pt x="8932" y="1413"/>
                    <a:pt x="11810" y="1413"/>
                  </a:cubicBezTo>
                  <a:cubicBezTo>
                    <a:pt x="12314" y="1413"/>
                    <a:pt x="12821" y="1447"/>
                    <a:pt x="13329" y="1518"/>
                  </a:cubicBezTo>
                  <a:cubicBezTo>
                    <a:pt x="13357" y="1521"/>
                    <a:pt x="13385" y="1522"/>
                    <a:pt x="13412" y="1522"/>
                  </a:cubicBezTo>
                  <a:cubicBezTo>
                    <a:pt x="14273" y="1522"/>
                    <a:pt x="14245" y="100"/>
                    <a:pt x="13329" y="100"/>
                  </a:cubicBezTo>
                  <a:cubicBezTo>
                    <a:pt x="12810"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99" name="Google Shape;2199;p43"/>
            <p:cNvSpPr/>
            <p:nvPr/>
          </p:nvSpPr>
          <p:spPr>
            <a:xfrm>
              <a:off x="2024650" y="1602550"/>
              <a:ext cx="557725" cy="517050"/>
            </a:xfrm>
            <a:custGeom>
              <a:avLst/>
              <a:gdLst/>
              <a:ahLst/>
              <a:cxnLst/>
              <a:rect l="l" t="t" r="r" b="b"/>
              <a:pathLst>
                <a:path w="22309" h="20682" extrusionOk="0">
                  <a:moveTo>
                    <a:pt x="11772" y="1"/>
                  </a:moveTo>
                  <a:cubicBezTo>
                    <a:pt x="8601" y="1"/>
                    <a:pt x="5489" y="1228"/>
                    <a:pt x="3214" y="3503"/>
                  </a:cubicBezTo>
                  <a:cubicBezTo>
                    <a:pt x="756" y="5960"/>
                    <a:pt x="0" y="9647"/>
                    <a:pt x="1134" y="12955"/>
                  </a:cubicBezTo>
                  <a:cubicBezTo>
                    <a:pt x="2080" y="15885"/>
                    <a:pt x="4348" y="18343"/>
                    <a:pt x="7184" y="19572"/>
                  </a:cubicBezTo>
                  <a:cubicBezTo>
                    <a:pt x="8792" y="20319"/>
                    <a:pt x="10540" y="20681"/>
                    <a:pt x="12301" y="20681"/>
                  </a:cubicBezTo>
                  <a:cubicBezTo>
                    <a:pt x="13437" y="20681"/>
                    <a:pt x="14579" y="20530"/>
                    <a:pt x="15691" y="20234"/>
                  </a:cubicBezTo>
                  <a:cubicBezTo>
                    <a:pt x="18527" y="19383"/>
                    <a:pt x="20701" y="17114"/>
                    <a:pt x="21457" y="14279"/>
                  </a:cubicBezTo>
                  <a:cubicBezTo>
                    <a:pt x="22308" y="11159"/>
                    <a:pt x="21268" y="7851"/>
                    <a:pt x="18622" y="5866"/>
                  </a:cubicBezTo>
                  <a:cubicBezTo>
                    <a:pt x="17162" y="4640"/>
                    <a:pt x="15342" y="4027"/>
                    <a:pt x="13495" y="4027"/>
                  </a:cubicBezTo>
                  <a:cubicBezTo>
                    <a:pt x="12352" y="4027"/>
                    <a:pt x="11199" y="4262"/>
                    <a:pt x="10114" y="4732"/>
                  </a:cubicBezTo>
                  <a:cubicBezTo>
                    <a:pt x="7373" y="5960"/>
                    <a:pt x="5388" y="9269"/>
                    <a:pt x="6333" y="12294"/>
                  </a:cubicBezTo>
                  <a:cubicBezTo>
                    <a:pt x="6957" y="14335"/>
                    <a:pt x="8806" y="15356"/>
                    <a:pt x="10716" y="15356"/>
                  </a:cubicBezTo>
                  <a:cubicBezTo>
                    <a:pt x="11990" y="15356"/>
                    <a:pt x="13290" y="14902"/>
                    <a:pt x="14273" y="13995"/>
                  </a:cubicBezTo>
                  <a:cubicBezTo>
                    <a:pt x="15313" y="13144"/>
                    <a:pt x="15975" y="11821"/>
                    <a:pt x="15975" y="10498"/>
                  </a:cubicBezTo>
                  <a:cubicBezTo>
                    <a:pt x="15786" y="8796"/>
                    <a:pt x="14273" y="8134"/>
                    <a:pt x="12761" y="8040"/>
                  </a:cubicBezTo>
                  <a:cubicBezTo>
                    <a:pt x="12732" y="8037"/>
                    <a:pt x="12705" y="8036"/>
                    <a:pt x="12678" y="8036"/>
                  </a:cubicBezTo>
                  <a:cubicBezTo>
                    <a:pt x="11817" y="8036"/>
                    <a:pt x="11844" y="9461"/>
                    <a:pt x="12761" y="9552"/>
                  </a:cubicBezTo>
                  <a:cubicBezTo>
                    <a:pt x="13706" y="9552"/>
                    <a:pt x="14557" y="9930"/>
                    <a:pt x="14463" y="10970"/>
                  </a:cubicBezTo>
                  <a:cubicBezTo>
                    <a:pt x="14273" y="11915"/>
                    <a:pt x="13706" y="12766"/>
                    <a:pt x="12856" y="13333"/>
                  </a:cubicBezTo>
                  <a:cubicBezTo>
                    <a:pt x="12260" y="13750"/>
                    <a:pt x="11551" y="13951"/>
                    <a:pt x="10849" y="13951"/>
                  </a:cubicBezTo>
                  <a:cubicBezTo>
                    <a:pt x="9321" y="13951"/>
                    <a:pt x="7821" y="13002"/>
                    <a:pt x="7562" y="11254"/>
                  </a:cubicBezTo>
                  <a:cubicBezTo>
                    <a:pt x="7279" y="8796"/>
                    <a:pt x="9453" y="6338"/>
                    <a:pt x="11721" y="5677"/>
                  </a:cubicBezTo>
                  <a:cubicBezTo>
                    <a:pt x="12294" y="5545"/>
                    <a:pt x="12866" y="5479"/>
                    <a:pt x="13429" y="5479"/>
                  </a:cubicBezTo>
                  <a:cubicBezTo>
                    <a:pt x="15282" y="5479"/>
                    <a:pt x="17033" y="6190"/>
                    <a:pt x="18338" y="7567"/>
                  </a:cubicBezTo>
                  <a:cubicBezTo>
                    <a:pt x="20229" y="9363"/>
                    <a:pt x="20796" y="12104"/>
                    <a:pt x="19850" y="14468"/>
                  </a:cubicBezTo>
                  <a:cubicBezTo>
                    <a:pt x="19000" y="16642"/>
                    <a:pt x="17204" y="18249"/>
                    <a:pt x="14935" y="18816"/>
                  </a:cubicBezTo>
                  <a:cubicBezTo>
                    <a:pt x="14028" y="19070"/>
                    <a:pt x="13110" y="19191"/>
                    <a:pt x="12203" y="19191"/>
                  </a:cubicBezTo>
                  <a:cubicBezTo>
                    <a:pt x="8386" y="19191"/>
                    <a:pt x="4764" y="17036"/>
                    <a:pt x="2930" y="13522"/>
                  </a:cubicBezTo>
                  <a:cubicBezTo>
                    <a:pt x="1418" y="10687"/>
                    <a:pt x="1891" y="7095"/>
                    <a:pt x="4065" y="4637"/>
                  </a:cubicBezTo>
                  <a:cubicBezTo>
                    <a:pt x="6156" y="2546"/>
                    <a:pt x="8932" y="1413"/>
                    <a:pt x="11810" y="1413"/>
                  </a:cubicBezTo>
                  <a:cubicBezTo>
                    <a:pt x="12314" y="1413"/>
                    <a:pt x="12821" y="1447"/>
                    <a:pt x="13328" y="1518"/>
                  </a:cubicBezTo>
                  <a:cubicBezTo>
                    <a:pt x="13357" y="1521"/>
                    <a:pt x="13385" y="1522"/>
                    <a:pt x="13412" y="1522"/>
                  </a:cubicBezTo>
                  <a:cubicBezTo>
                    <a:pt x="14273" y="1522"/>
                    <a:pt x="14245" y="100"/>
                    <a:pt x="13328"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0" name="Google Shape;2200;p43"/>
            <p:cNvSpPr/>
            <p:nvPr/>
          </p:nvSpPr>
          <p:spPr>
            <a:xfrm>
              <a:off x="3206200" y="1602550"/>
              <a:ext cx="557725" cy="517050"/>
            </a:xfrm>
            <a:custGeom>
              <a:avLst/>
              <a:gdLst/>
              <a:ahLst/>
              <a:cxnLst/>
              <a:rect l="l" t="t" r="r" b="b"/>
              <a:pathLst>
                <a:path w="22309" h="20682" extrusionOk="0">
                  <a:moveTo>
                    <a:pt x="11772" y="1"/>
                  </a:moveTo>
                  <a:cubicBezTo>
                    <a:pt x="8602" y="1"/>
                    <a:pt x="5489" y="1228"/>
                    <a:pt x="3215" y="3503"/>
                  </a:cubicBezTo>
                  <a:cubicBezTo>
                    <a:pt x="757" y="5960"/>
                    <a:pt x="1" y="9647"/>
                    <a:pt x="1135" y="12955"/>
                  </a:cubicBezTo>
                  <a:cubicBezTo>
                    <a:pt x="2080" y="15885"/>
                    <a:pt x="4349" y="18343"/>
                    <a:pt x="7185" y="19572"/>
                  </a:cubicBezTo>
                  <a:cubicBezTo>
                    <a:pt x="8793" y="20319"/>
                    <a:pt x="10541" y="20681"/>
                    <a:pt x="12302" y="20681"/>
                  </a:cubicBezTo>
                  <a:cubicBezTo>
                    <a:pt x="13438" y="20681"/>
                    <a:pt x="14580" y="20530"/>
                    <a:pt x="15692" y="20234"/>
                  </a:cubicBezTo>
                  <a:cubicBezTo>
                    <a:pt x="18528" y="19383"/>
                    <a:pt x="20702" y="17114"/>
                    <a:pt x="21458" y="14279"/>
                  </a:cubicBezTo>
                  <a:cubicBezTo>
                    <a:pt x="22309" y="11159"/>
                    <a:pt x="21269" y="7851"/>
                    <a:pt x="18622" y="5866"/>
                  </a:cubicBezTo>
                  <a:cubicBezTo>
                    <a:pt x="17163" y="4640"/>
                    <a:pt x="15343" y="4027"/>
                    <a:pt x="13496" y="4027"/>
                  </a:cubicBezTo>
                  <a:cubicBezTo>
                    <a:pt x="12353" y="4027"/>
                    <a:pt x="11199" y="4262"/>
                    <a:pt x="10115" y="4732"/>
                  </a:cubicBezTo>
                  <a:cubicBezTo>
                    <a:pt x="7374" y="5960"/>
                    <a:pt x="5389" y="9269"/>
                    <a:pt x="6334" y="12294"/>
                  </a:cubicBezTo>
                  <a:cubicBezTo>
                    <a:pt x="6958" y="14335"/>
                    <a:pt x="8807" y="15356"/>
                    <a:pt x="10717" y="15356"/>
                  </a:cubicBezTo>
                  <a:cubicBezTo>
                    <a:pt x="11990" y="15356"/>
                    <a:pt x="13291" y="14902"/>
                    <a:pt x="14274" y="13995"/>
                  </a:cubicBezTo>
                  <a:cubicBezTo>
                    <a:pt x="15314" y="13144"/>
                    <a:pt x="15976" y="11821"/>
                    <a:pt x="15976" y="10498"/>
                  </a:cubicBezTo>
                  <a:cubicBezTo>
                    <a:pt x="15787" y="8796"/>
                    <a:pt x="14274" y="8134"/>
                    <a:pt x="12762" y="8040"/>
                  </a:cubicBezTo>
                  <a:cubicBezTo>
                    <a:pt x="12733" y="8037"/>
                    <a:pt x="12705" y="8036"/>
                    <a:pt x="12678" y="8036"/>
                  </a:cubicBezTo>
                  <a:cubicBezTo>
                    <a:pt x="11817" y="8036"/>
                    <a:pt x="11845" y="9461"/>
                    <a:pt x="12762" y="9552"/>
                  </a:cubicBezTo>
                  <a:cubicBezTo>
                    <a:pt x="13707" y="9552"/>
                    <a:pt x="14558" y="9930"/>
                    <a:pt x="14463" y="10970"/>
                  </a:cubicBezTo>
                  <a:cubicBezTo>
                    <a:pt x="14274" y="11915"/>
                    <a:pt x="13707" y="12766"/>
                    <a:pt x="12856" y="13333"/>
                  </a:cubicBezTo>
                  <a:cubicBezTo>
                    <a:pt x="12260" y="13750"/>
                    <a:pt x="11552" y="13951"/>
                    <a:pt x="10849" y="13951"/>
                  </a:cubicBezTo>
                  <a:cubicBezTo>
                    <a:pt x="9322" y="13951"/>
                    <a:pt x="7822" y="13002"/>
                    <a:pt x="7563" y="11254"/>
                  </a:cubicBezTo>
                  <a:cubicBezTo>
                    <a:pt x="7279" y="8796"/>
                    <a:pt x="9453" y="6338"/>
                    <a:pt x="11722" y="5677"/>
                  </a:cubicBezTo>
                  <a:cubicBezTo>
                    <a:pt x="12294" y="5545"/>
                    <a:pt x="12866" y="5479"/>
                    <a:pt x="13429" y="5479"/>
                  </a:cubicBezTo>
                  <a:cubicBezTo>
                    <a:pt x="15283" y="5479"/>
                    <a:pt x="17033" y="6190"/>
                    <a:pt x="18339" y="7567"/>
                  </a:cubicBezTo>
                  <a:cubicBezTo>
                    <a:pt x="20229" y="9363"/>
                    <a:pt x="20796" y="12104"/>
                    <a:pt x="19851" y="14468"/>
                  </a:cubicBezTo>
                  <a:cubicBezTo>
                    <a:pt x="19000" y="16642"/>
                    <a:pt x="17204" y="18249"/>
                    <a:pt x="14936" y="18816"/>
                  </a:cubicBezTo>
                  <a:cubicBezTo>
                    <a:pt x="14028" y="19070"/>
                    <a:pt x="13111" y="19191"/>
                    <a:pt x="12204" y="19191"/>
                  </a:cubicBezTo>
                  <a:cubicBezTo>
                    <a:pt x="8387" y="19191"/>
                    <a:pt x="4764" y="17036"/>
                    <a:pt x="2931" y="13522"/>
                  </a:cubicBezTo>
                  <a:cubicBezTo>
                    <a:pt x="1419" y="10687"/>
                    <a:pt x="1891" y="7095"/>
                    <a:pt x="4065" y="4637"/>
                  </a:cubicBezTo>
                  <a:cubicBezTo>
                    <a:pt x="6157" y="2546"/>
                    <a:pt x="8933" y="1413"/>
                    <a:pt x="11811" y="1413"/>
                  </a:cubicBezTo>
                  <a:cubicBezTo>
                    <a:pt x="12315" y="1413"/>
                    <a:pt x="12822" y="1447"/>
                    <a:pt x="13329" y="1518"/>
                  </a:cubicBezTo>
                  <a:cubicBezTo>
                    <a:pt x="13358" y="1521"/>
                    <a:pt x="13385" y="1522"/>
                    <a:pt x="13412" y="1522"/>
                  </a:cubicBezTo>
                  <a:cubicBezTo>
                    <a:pt x="14273" y="1522"/>
                    <a:pt x="14245" y="100"/>
                    <a:pt x="13329" y="100"/>
                  </a:cubicBezTo>
                  <a:cubicBezTo>
                    <a:pt x="12811"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1" name="Google Shape;2201;p43"/>
            <p:cNvSpPr/>
            <p:nvPr/>
          </p:nvSpPr>
          <p:spPr>
            <a:xfrm>
              <a:off x="4387775" y="1602550"/>
              <a:ext cx="557725" cy="517050"/>
            </a:xfrm>
            <a:custGeom>
              <a:avLst/>
              <a:gdLst/>
              <a:ahLst/>
              <a:cxnLst/>
              <a:rect l="l" t="t" r="r" b="b"/>
              <a:pathLst>
                <a:path w="22309" h="20682" extrusionOk="0">
                  <a:moveTo>
                    <a:pt x="11772" y="1"/>
                  </a:moveTo>
                  <a:cubicBezTo>
                    <a:pt x="8602" y="1"/>
                    <a:pt x="5489" y="1228"/>
                    <a:pt x="3214" y="3503"/>
                  </a:cubicBezTo>
                  <a:cubicBezTo>
                    <a:pt x="757" y="5960"/>
                    <a:pt x="0" y="9647"/>
                    <a:pt x="1135" y="12955"/>
                  </a:cubicBezTo>
                  <a:cubicBezTo>
                    <a:pt x="2080" y="15885"/>
                    <a:pt x="4349" y="18343"/>
                    <a:pt x="7184" y="19572"/>
                  </a:cubicBezTo>
                  <a:cubicBezTo>
                    <a:pt x="8793" y="20319"/>
                    <a:pt x="10541" y="20681"/>
                    <a:pt x="12301" y="20681"/>
                  </a:cubicBezTo>
                  <a:cubicBezTo>
                    <a:pt x="13438" y="20681"/>
                    <a:pt x="14579" y="20530"/>
                    <a:pt x="15692" y="20234"/>
                  </a:cubicBezTo>
                  <a:cubicBezTo>
                    <a:pt x="18527" y="19383"/>
                    <a:pt x="20701"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0"/>
                    <a:pt x="5388" y="9269"/>
                    <a:pt x="6334" y="12294"/>
                  </a:cubicBezTo>
                  <a:cubicBezTo>
                    <a:pt x="6958" y="14335"/>
                    <a:pt x="8806" y="15356"/>
                    <a:pt x="10717" y="15356"/>
                  </a:cubicBezTo>
                  <a:cubicBezTo>
                    <a:pt x="11990" y="15356"/>
                    <a:pt x="13291" y="14902"/>
                    <a:pt x="14274" y="13995"/>
                  </a:cubicBezTo>
                  <a:cubicBezTo>
                    <a:pt x="15314" y="13144"/>
                    <a:pt x="15975" y="11821"/>
                    <a:pt x="15975" y="10498"/>
                  </a:cubicBezTo>
                  <a:cubicBezTo>
                    <a:pt x="15786" y="8796"/>
                    <a:pt x="14274" y="8134"/>
                    <a:pt x="12761" y="8040"/>
                  </a:cubicBezTo>
                  <a:cubicBezTo>
                    <a:pt x="12733" y="8037"/>
                    <a:pt x="12705" y="8036"/>
                    <a:pt x="12678" y="8036"/>
                  </a:cubicBezTo>
                  <a:cubicBezTo>
                    <a:pt x="11817" y="8036"/>
                    <a:pt x="11845" y="9461"/>
                    <a:pt x="12761" y="9552"/>
                  </a:cubicBezTo>
                  <a:cubicBezTo>
                    <a:pt x="13707" y="9552"/>
                    <a:pt x="14557" y="9930"/>
                    <a:pt x="14463" y="10970"/>
                  </a:cubicBezTo>
                  <a:cubicBezTo>
                    <a:pt x="14274" y="11915"/>
                    <a:pt x="13707" y="12766"/>
                    <a:pt x="12856" y="13333"/>
                  </a:cubicBezTo>
                  <a:cubicBezTo>
                    <a:pt x="12260" y="13750"/>
                    <a:pt x="11552" y="13951"/>
                    <a:pt x="10849" y="13951"/>
                  </a:cubicBezTo>
                  <a:cubicBezTo>
                    <a:pt x="9322" y="13951"/>
                    <a:pt x="7821" y="13002"/>
                    <a:pt x="7562" y="11254"/>
                  </a:cubicBezTo>
                  <a:cubicBezTo>
                    <a:pt x="7279" y="8796"/>
                    <a:pt x="9453" y="6338"/>
                    <a:pt x="11722" y="5677"/>
                  </a:cubicBezTo>
                  <a:cubicBezTo>
                    <a:pt x="12294" y="5545"/>
                    <a:pt x="12866" y="5479"/>
                    <a:pt x="13429" y="5479"/>
                  </a:cubicBezTo>
                  <a:cubicBezTo>
                    <a:pt x="15283" y="5479"/>
                    <a:pt x="17033" y="6190"/>
                    <a:pt x="18338" y="7567"/>
                  </a:cubicBezTo>
                  <a:cubicBezTo>
                    <a:pt x="20229" y="9363"/>
                    <a:pt x="20796" y="12104"/>
                    <a:pt x="19851" y="14468"/>
                  </a:cubicBezTo>
                  <a:cubicBezTo>
                    <a:pt x="19000" y="16642"/>
                    <a:pt x="17204" y="18249"/>
                    <a:pt x="14935" y="18816"/>
                  </a:cubicBezTo>
                  <a:cubicBezTo>
                    <a:pt x="14028" y="19070"/>
                    <a:pt x="13110" y="19191"/>
                    <a:pt x="12204" y="19191"/>
                  </a:cubicBezTo>
                  <a:cubicBezTo>
                    <a:pt x="8387" y="19191"/>
                    <a:pt x="4764" y="17036"/>
                    <a:pt x="2931" y="13522"/>
                  </a:cubicBezTo>
                  <a:cubicBezTo>
                    <a:pt x="1418" y="10687"/>
                    <a:pt x="1891" y="7095"/>
                    <a:pt x="4065" y="4637"/>
                  </a:cubicBezTo>
                  <a:cubicBezTo>
                    <a:pt x="6156" y="2546"/>
                    <a:pt x="8932" y="1413"/>
                    <a:pt x="11810" y="1413"/>
                  </a:cubicBezTo>
                  <a:cubicBezTo>
                    <a:pt x="12314" y="1413"/>
                    <a:pt x="12821" y="1447"/>
                    <a:pt x="13329" y="1518"/>
                  </a:cubicBezTo>
                  <a:cubicBezTo>
                    <a:pt x="13357" y="1521"/>
                    <a:pt x="13385" y="1522"/>
                    <a:pt x="13412" y="1522"/>
                  </a:cubicBezTo>
                  <a:cubicBezTo>
                    <a:pt x="14273" y="1522"/>
                    <a:pt x="14245" y="100"/>
                    <a:pt x="13329"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2" name="Google Shape;2202;p43"/>
            <p:cNvSpPr/>
            <p:nvPr/>
          </p:nvSpPr>
          <p:spPr>
            <a:xfrm>
              <a:off x="5569350" y="1602550"/>
              <a:ext cx="557725" cy="517050"/>
            </a:xfrm>
            <a:custGeom>
              <a:avLst/>
              <a:gdLst/>
              <a:ahLst/>
              <a:cxnLst/>
              <a:rect l="l" t="t" r="r" b="b"/>
              <a:pathLst>
                <a:path w="22309" h="20682" extrusionOk="0">
                  <a:moveTo>
                    <a:pt x="11772" y="1"/>
                  </a:moveTo>
                  <a:cubicBezTo>
                    <a:pt x="8601" y="1"/>
                    <a:pt x="5489" y="1228"/>
                    <a:pt x="3214" y="3503"/>
                  </a:cubicBezTo>
                  <a:cubicBezTo>
                    <a:pt x="756" y="5960"/>
                    <a:pt x="0" y="9647"/>
                    <a:pt x="1134" y="12955"/>
                  </a:cubicBezTo>
                  <a:cubicBezTo>
                    <a:pt x="2080" y="15885"/>
                    <a:pt x="4348" y="18343"/>
                    <a:pt x="7184" y="19572"/>
                  </a:cubicBezTo>
                  <a:cubicBezTo>
                    <a:pt x="8792" y="20319"/>
                    <a:pt x="10540" y="20681"/>
                    <a:pt x="12301" y="20681"/>
                  </a:cubicBezTo>
                  <a:cubicBezTo>
                    <a:pt x="13437" y="20681"/>
                    <a:pt x="14579" y="20530"/>
                    <a:pt x="15691" y="20234"/>
                  </a:cubicBezTo>
                  <a:cubicBezTo>
                    <a:pt x="18527" y="19383"/>
                    <a:pt x="20701" y="17114"/>
                    <a:pt x="21457" y="14279"/>
                  </a:cubicBezTo>
                  <a:cubicBezTo>
                    <a:pt x="22308" y="11159"/>
                    <a:pt x="21268" y="7851"/>
                    <a:pt x="18716" y="5866"/>
                  </a:cubicBezTo>
                  <a:cubicBezTo>
                    <a:pt x="17198" y="4640"/>
                    <a:pt x="15356" y="4027"/>
                    <a:pt x="13500" y="4027"/>
                  </a:cubicBezTo>
                  <a:cubicBezTo>
                    <a:pt x="12352" y="4027"/>
                    <a:pt x="11199" y="4262"/>
                    <a:pt x="10114" y="4732"/>
                  </a:cubicBezTo>
                  <a:cubicBezTo>
                    <a:pt x="7468" y="5960"/>
                    <a:pt x="5388" y="9269"/>
                    <a:pt x="6333" y="12294"/>
                  </a:cubicBezTo>
                  <a:cubicBezTo>
                    <a:pt x="6957" y="14335"/>
                    <a:pt x="8806" y="15356"/>
                    <a:pt x="10716" y="15356"/>
                  </a:cubicBezTo>
                  <a:cubicBezTo>
                    <a:pt x="11990" y="15356"/>
                    <a:pt x="13290" y="14902"/>
                    <a:pt x="14273" y="13995"/>
                  </a:cubicBezTo>
                  <a:cubicBezTo>
                    <a:pt x="15313" y="13144"/>
                    <a:pt x="15975" y="11821"/>
                    <a:pt x="15975" y="10498"/>
                  </a:cubicBezTo>
                  <a:cubicBezTo>
                    <a:pt x="15786" y="8796"/>
                    <a:pt x="14273" y="8134"/>
                    <a:pt x="12761" y="8040"/>
                  </a:cubicBezTo>
                  <a:cubicBezTo>
                    <a:pt x="12732" y="8037"/>
                    <a:pt x="12705" y="8036"/>
                    <a:pt x="12678" y="8036"/>
                  </a:cubicBezTo>
                  <a:cubicBezTo>
                    <a:pt x="11817" y="8036"/>
                    <a:pt x="11844" y="9461"/>
                    <a:pt x="12761" y="9552"/>
                  </a:cubicBezTo>
                  <a:cubicBezTo>
                    <a:pt x="13706" y="9552"/>
                    <a:pt x="14557" y="9930"/>
                    <a:pt x="14462" y="10970"/>
                  </a:cubicBezTo>
                  <a:cubicBezTo>
                    <a:pt x="14273" y="11915"/>
                    <a:pt x="13706" y="12766"/>
                    <a:pt x="12856" y="13333"/>
                  </a:cubicBezTo>
                  <a:cubicBezTo>
                    <a:pt x="12260" y="13750"/>
                    <a:pt x="11551" y="13951"/>
                    <a:pt x="10849" y="13951"/>
                  </a:cubicBezTo>
                  <a:cubicBezTo>
                    <a:pt x="9321" y="13951"/>
                    <a:pt x="7821" y="13002"/>
                    <a:pt x="7562" y="11254"/>
                  </a:cubicBezTo>
                  <a:cubicBezTo>
                    <a:pt x="7279" y="8796"/>
                    <a:pt x="9453" y="6338"/>
                    <a:pt x="11816" y="5677"/>
                  </a:cubicBezTo>
                  <a:cubicBezTo>
                    <a:pt x="12366" y="5545"/>
                    <a:pt x="12921" y="5479"/>
                    <a:pt x="13471" y="5479"/>
                  </a:cubicBezTo>
                  <a:cubicBezTo>
                    <a:pt x="15282" y="5479"/>
                    <a:pt x="17033" y="6190"/>
                    <a:pt x="18338" y="7567"/>
                  </a:cubicBezTo>
                  <a:cubicBezTo>
                    <a:pt x="20229" y="9363"/>
                    <a:pt x="20796" y="12104"/>
                    <a:pt x="19850" y="14468"/>
                  </a:cubicBezTo>
                  <a:cubicBezTo>
                    <a:pt x="19000" y="16642"/>
                    <a:pt x="17204" y="18249"/>
                    <a:pt x="14935" y="18816"/>
                  </a:cubicBezTo>
                  <a:cubicBezTo>
                    <a:pt x="14028" y="19070"/>
                    <a:pt x="13110" y="19191"/>
                    <a:pt x="12204" y="19191"/>
                  </a:cubicBezTo>
                  <a:cubicBezTo>
                    <a:pt x="8390" y="19191"/>
                    <a:pt x="4782" y="17036"/>
                    <a:pt x="3025" y="13522"/>
                  </a:cubicBezTo>
                  <a:cubicBezTo>
                    <a:pt x="1418" y="10687"/>
                    <a:pt x="1891" y="7095"/>
                    <a:pt x="4065" y="4637"/>
                  </a:cubicBezTo>
                  <a:cubicBezTo>
                    <a:pt x="6156" y="2546"/>
                    <a:pt x="8932" y="1413"/>
                    <a:pt x="11810" y="1413"/>
                  </a:cubicBezTo>
                  <a:cubicBezTo>
                    <a:pt x="12314" y="1413"/>
                    <a:pt x="12821" y="1447"/>
                    <a:pt x="13328" y="1518"/>
                  </a:cubicBezTo>
                  <a:cubicBezTo>
                    <a:pt x="13357" y="1521"/>
                    <a:pt x="13385" y="1522"/>
                    <a:pt x="13411" y="1522"/>
                  </a:cubicBezTo>
                  <a:cubicBezTo>
                    <a:pt x="14273" y="1522"/>
                    <a:pt x="14245" y="100"/>
                    <a:pt x="13328"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3" name="Google Shape;2203;p43"/>
            <p:cNvSpPr/>
            <p:nvPr/>
          </p:nvSpPr>
          <p:spPr>
            <a:xfrm>
              <a:off x="6750900" y="1602550"/>
              <a:ext cx="557725" cy="517050"/>
            </a:xfrm>
            <a:custGeom>
              <a:avLst/>
              <a:gdLst/>
              <a:ahLst/>
              <a:cxnLst/>
              <a:rect l="l" t="t" r="r" b="b"/>
              <a:pathLst>
                <a:path w="22309" h="20682" extrusionOk="0">
                  <a:moveTo>
                    <a:pt x="11772" y="1"/>
                  </a:moveTo>
                  <a:cubicBezTo>
                    <a:pt x="8602" y="1"/>
                    <a:pt x="5489" y="1228"/>
                    <a:pt x="3215" y="3503"/>
                  </a:cubicBezTo>
                  <a:cubicBezTo>
                    <a:pt x="757" y="5960"/>
                    <a:pt x="1" y="9647"/>
                    <a:pt x="1135" y="12955"/>
                  </a:cubicBezTo>
                  <a:cubicBezTo>
                    <a:pt x="2080" y="15885"/>
                    <a:pt x="4349" y="18343"/>
                    <a:pt x="7185" y="19572"/>
                  </a:cubicBezTo>
                  <a:cubicBezTo>
                    <a:pt x="8793" y="20319"/>
                    <a:pt x="10541" y="20681"/>
                    <a:pt x="12301" y="20681"/>
                  </a:cubicBezTo>
                  <a:cubicBezTo>
                    <a:pt x="13438" y="20681"/>
                    <a:pt x="14579" y="20530"/>
                    <a:pt x="15692" y="20234"/>
                  </a:cubicBezTo>
                  <a:cubicBezTo>
                    <a:pt x="18528" y="19383"/>
                    <a:pt x="20702" y="17114"/>
                    <a:pt x="21458" y="14279"/>
                  </a:cubicBezTo>
                  <a:cubicBezTo>
                    <a:pt x="22309" y="11159"/>
                    <a:pt x="21269" y="7851"/>
                    <a:pt x="18717" y="5866"/>
                  </a:cubicBezTo>
                  <a:cubicBezTo>
                    <a:pt x="17199" y="4640"/>
                    <a:pt x="15356" y="4027"/>
                    <a:pt x="13501" y="4027"/>
                  </a:cubicBezTo>
                  <a:cubicBezTo>
                    <a:pt x="12353" y="4027"/>
                    <a:pt x="11199" y="4262"/>
                    <a:pt x="10115" y="4732"/>
                  </a:cubicBezTo>
                  <a:cubicBezTo>
                    <a:pt x="7468" y="5960"/>
                    <a:pt x="5389" y="9269"/>
                    <a:pt x="6334" y="12294"/>
                  </a:cubicBezTo>
                  <a:cubicBezTo>
                    <a:pt x="6958" y="14335"/>
                    <a:pt x="8807" y="15356"/>
                    <a:pt x="10717" y="15356"/>
                  </a:cubicBezTo>
                  <a:cubicBezTo>
                    <a:pt x="11990" y="15356"/>
                    <a:pt x="13291" y="14902"/>
                    <a:pt x="14274" y="13995"/>
                  </a:cubicBezTo>
                  <a:cubicBezTo>
                    <a:pt x="15314" y="13144"/>
                    <a:pt x="15976" y="11821"/>
                    <a:pt x="15976" y="10498"/>
                  </a:cubicBezTo>
                  <a:cubicBezTo>
                    <a:pt x="15786" y="8796"/>
                    <a:pt x="14274" y="8134"/>
                    <a:pt x="12762" y="8040"/>
                  </a:cubicBezTo>
                  <a:cubicBezTo>
                    <a:pt x="12733" y="8037"/>
                    <a:pt x="12705" y="8036"/>
                    <a:pt x="12678" y="8036"/>
                  </a:cubicBezTo>
                  <a:cubicBezTo>
                    <a:pt x="11817" y="8036"/>
                    <a:pt x="11845" y="9461"/>
                    <a:pt x="12762" y="9552"/>
                  </a:cubicBezTo>
                  <a:cubicBezTo>
                    <a:pt x="13707" y="9552"/>
                    <a:pt x="14558" y="9930"/>
                    <a:pt x="14463" y="10970"/>
                  </a:cubicBezTo>
                  <a:cubicBezTo>
                    <a:pt x="14274" y="11915"/>
                    <a:pt x="13707" y="12766"/>
                    <a:pt x="12856" y="13333"/>
                  </a:cubicBezTo>
                  <a:cubicBezTo>
                    <a:pt x="12260" y="13750"/>
                    <a:pt x="11552" y="13951"/>
                    <a:pt x="10849" y="13951"/>
                  </a:cubicBezTo>
                  <a:cubicBezTo>
                    <a:pt x="9322" y="13951"/>
                    <a:pt x="7822" y="13002"/>
                    <a:pt x="7563" y="11254"/>
                  </a:cubicBezTo>
                  <a:cubicBezTo>
                    <a:pt x="7279" y="8796"/>
                    <a:pt x="9453" y="6338"/>
                    <a:pt x="11816" y="5677"/>
                  </a:cubicBezTo>
                  <a:cubicBezTo>
                    <a:pt x="12367" y="5545"/>
                    <a:pt x="12922" y="5479"/>
                    <a:pt x="13472" y="5479"/>
                  </a:cubicBezTo>
                  <a:cubicBezTo>
                    <a:pt x="15283" y="5479"/>
                    <a:pt x="17033" y="6190"/>
                    <a:pt x="18339" y="7567"/>
                  </a:cubicBezTo>
                  <a:cubicBezTo>
                    <a:pt x="20229" y="9363"/>
                    <a:pt x="20796" y="12104"/>
                    <a:pt x="19851" y="14468"/>
                  </a:cubicBezTo>
                  <a:cubicBezTo>
                    <a:pt x="19000" y="16642"/>
                    <a:pt x="17204" y="18343"/>
                    <a:pt x="14936" y="18816"/>
                  </a:cubicBezTo>
                  <a:cubicBezTo>
                    <a:pt x="14028" y="19070"/>
                    <a:pt x="13111" y="19191"/>
                    <a:pt x="12205" y="19191"/>
                  </a:cubicBezTo>
                  <a:cubicBezTo>
                    <a:pt x="8391" y="19191"/>
                    <a:pt x="4782" y="17036"/>
                    <a:pt x="3026" y="13522"/>
                  </a:cubicBezTo>
                  <a:cubicBezTo>
                    <a:pt x="1419" y="10687"/>
                    <a:pt x="1891" y="7095"/>
                    <a:pt x="4065" y="4637"/>
                  </a:cubicBezTo>
                  <a:cubicBezTo>
                    <a:pt x="6157" y="2546"/>
                    <a:pt x="8933" y="1413"/>
                    <a:pt x="11811" y="1413"/>
                  </a:cubicBezTo>
                  <a:cubicBezTo>
                    <a:pt x="12315" y="1413"/>
                    <a:pt x="12822" y="1447"/>
                    <a:pt x="13329" y="1518"/>
                  </a:cubicBezTo>
                  <a:cubicBezTo>
                    <a:pt x="13357" y="1521"/>
                    <a:pt x="13385" y="1522"/>
                    <a:pt x="13412" y="1522"/>
                  </a:cubicBezTo>
                  <a:cubicBezTo>
                    <a:pt x="14273" y="1522"/>
                    <a:pt x="14245" y="100"/>
                    <a:pt x="13329" y="100"/>
                  </a:cubicBezTo>
                  <a:cubicBezTo>
                    <a:pt x="12811"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4" name="Google Shape;2204;p43"/>
            <p:cNvSpPr/>
            <p:nvPr/>
          </p:nvSpPr>
          <p:spPr>
            <a:xfrm>
              <a:off x="328500" y="2105900"/>
              <a:ext cx="557725" cy="515850"/>
            </a:xfrm>
            <a:custGeom>
              <a:avLst/>
              <a:gdLst/>
              <a:ahLst/>
              <a:cxnLst/>
              <a:rect l="l" t="t" r="r" b="b"/>
              <a:pathLst>
                <a:path w="22309" h="20634" extrusionOk="0">
                  <a:moveTo>
                    <a:pt x="11766" y="0"/>
                  </a:moveTo>
                  <a:cubicBezTo>
                    <a:pt x="8597" y="0"/>
                    <a:pt x="5487" y="1216"/>
                    <a:pt x="3214" y="3408"/>
                  </a:cubicBezTo>
                  <a:cubicBezTo>
                    <a:pt x="756" y="5960"/>
                    <a:pt x="0" y="9552"/>
                    <a:pt x="1134" y="12860"/>
                  </a:cubicBezTo>
                  <a:cubicBezTo>
                    <a:pt x="2080" y="15885"/>
                    <a:pt x="4348" y="18248"/>
                    <a:pt x="7184" y="19572"/>
                  </a:cubicBezTo>
                  <a:cubicBezTo>
                    <a:pt x="8787" y="20259"/>
                    <a:pt x="10528" y="20634"/>
                    <a:pt x="12282" y="20634"/>
                  </a:cubicBezTo>
                  <a:cubicBezTo>
                    <a:pt x="13425" y="20634"/>
                    <a:pt x="14573" y="20474"/>
                    <a:pt x="15691" y="20139"/>
                  </a:cubicBezTo>
                  <a:cubicBezTo>
                    <a:pt x="18527" y="19288"/>
                    <a:pt x="20701" y="17114"/>
                    <a:pt x="21457" y="14278"/>
                  </a:cubicBezTo>
                  <a:cubicBezTo>
                    <a:pt x="22308" y="11159"/>
                    <a:pt x="21268" y="7851"/>
                    <a:pt x="18622" y="5866"/>
                  </a:cubicBezTo>
                  <a:cubicBezTo>
                    <a:pt x="17130" y="4612"/>
                    <a:pt x="15261" y="3962"/>
                    <a:pt x="13372" y="3962"/>
                  </a:cubicBezTo>
                  <a:cubicBezTo>
                    <a:pt x="12269" y="3962"/>
                    <a:pt x="11160" y="4184"/>
                    <a:pt x="10114" y="4637"/>
                  </a:cubicBezTo>
                  <a:cubicBezTo>
                    <a:pt x="7373" y="5960"/>
                    <a:pt x="5388" y="9269"/>
                    <a:pt x="6333" y="12199"/>
                  </a:cubicBezTo>
                  <a:cubicBezTo>
                    <a:pt x="6964" y="14261"/>
                    <a:pt x="8844" y="15282"/>
                    <a:pt x="10775" y="15282"/>
                  </a:cubicBezTo>
                  <a:cubicBezTo>
                    <a:pt x="12029" y="15282"/>
                    <a:pt x="13305" y="14851"/>
                    <a:pt x="14273" y="13995"/>
                  </a:cubicBezTo>
                  <a:cubicBezTo>
                    <a:pt x="15313" y="13144"/>
                    <a:pt x="15975" y="11821"/>
                    <a:pt x="15975" y="10403"/>
                  </a:cubicBezTo>
                  <a:cubicBezTo>
                    <a:pt x="15786" y="8796"/>
                    <a:pt x="14273" y="8040"/>
                    <a:pt x="12761" y="7945"/>
                  </a:cubicBezTo>
                  <a:cubicBezTo>
                    <a:pt x="11816" y="7945"/>
                    <a:pt x="11816" y="9363"/>
                    <a:pt x="12761" y="9458"/>
                  </a:cubicBezTo>
                  <a:cubicBezTo>
                    <a:pt x="13706" y="9552"/>
                    <a:pt x="14557" y="9836"/>
                    <a:pt x="14463" y="10875"/>
                  </a:cubicBezTo>
                  <a:cubicBezTo>
                    <a:pt x="14273" y="11915"/>
                    <a:pt x="13706" y="12766"/>
                    <a:pt x="12856" y="13239"/>
                  </a:cubicBezTo>
                  <a:cubicBezTo>
                    <a:pt x="12225" y="13659"/>
                    <a:pt x="11500" y="13860"/>
                    <a:pt x="10791" y="13860"/>
                  </a:cubicBezTo>
                  <a:cubicBezTo>
                    <a:pt x="9267" y="13860"/>
                    <a:pt x="7820" y="12931"/>
                    <a:pt x="7562" y="11254"/>
                  </a:cubicBezTo>
                  <a:cubicBezTo>
                    <a:pt x="7279" y="8796"/>
                    <a:pt x="9453" y="6244"/>
                    <a:pt x="11721" y="5677"/>
                  </a:cubicBezTo>
                  <a:cubicBezTo>
                    <a:pt x="12299" y="5543"/>
                    <a:pt x="12876" y="5478"/>
                    <a:pt x="13444" y="5478"/>
                  </a:cubicBezTo>
                  <a:cubicBezTo>
                    <a:pt x="15292" y="5478"/>
                    <a:pt x="17036" y="6171"/>
                    <a:pt x="18338" y="7473"/>
                  </a:cubicBezTo>
                  <a:cubicBezTo>
                    <a:pt x="20229" y="9269"/>
                    <a:pt x="20796" y="12010"/>
                    <a:pt x="19850" y="14467"/>
                  </a:cubicBezTo>
                  <a:cubicBezTo>
                    <a:pt x="19000" y="16641"/>
                    <a:pt x="17204" y="18248"/>
                    <a:pt x="14935" y="18816"/>
                  </a:cubicBezTo>
                  <a:cubicBezTo>
                    <a:pt x="14052" y="19045"/>
                    <a:pt x="13159" y="19156"/>
                    <a:pt x="12276" y="19156"/>
                  </a:cubicBezTo>
                  <a:cubicBezTo>
                    <a:pt x="8432" y="19156"/>
                    <a:pt x="4775" y="17058"/>
                    <a:pt x="2930" y="13522"/>
                  </a:cubicBezTo>
                  <a:cubicBezTo>
                    <a:pt x="1418" y="10592"/>
                    <a:pt x="1891" y="7000"/>
                    <a:pt x="4065" y="4542"/>
                  </a:cubicBezTo>
                  <a:cubicBezTo>
                    <a:pt x="6154" y="2533"/>
                    <a:pt x="8928" y="1412"/>
                    <a:pt x="11803" y="1412"/>
                  </a:cubicBezTo>
                  <a:cubicBezTo>
                    <a:pt x="12309" y="1412"/>
                    <a:pt x="12819" y="1447"/>
                    <a:pt x="13328" y="1517"/>
                  </a:cubicBezTo>
                  <a:cubicBezTo>
                    <a:pt x="13357" y="1520"/>
                    <a:pt x="13385" y="1522"/>
                    <a:pt x="13411" y="1522"/>
                  </a:cubicBezTo>
                  <a:cubicBezTo>
                    <a:pt x="14273" y="1522"/>
                    <a:pt x="14245" y="97"/>
                    <a:pt x="13328" y="5"/>
                  </a:cubicBezTo>
                  <a:lnTo>
                    <a:pt x="13328"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5" name="Google Shape;2205;p43"/>
            <p:cNvSpPr/>
            <p:nvPr/>
          </p:nvSpPr>
          <p:spPr>
            <a:xfrm>
              <a:off x="1433850" y="2105900"/>
              <a:ext cx="557725" cy="515850"/>
            </a:xfrm>
            <a:custGeom>
              <a:avLst/>
              <a:gdLst/>
              <a:ahLst/>
              <a:cxnLst/>
              <a:rect l="l" t="t" r="r" b="b"/>
              <a:pathLst>
                <a:path w="22309" h="20634" extrusionOk="0">
                  <a:moveTo>
                    <a:pt x="11766" y="0"/>
                  </a:moveTo>
                  <a:cubicBezTo>
                    <a:pt x="8598" y="0"/>
                    <a:pt x="5488" y="1216"/>
                    <a:pt x="3215" y="3408"/>
                  </a:cubicBezTo>
                  <a:cubicBezTo>
                    <a:pt x="757" y="5960"/>
                    <a:pt x="1" y="9552"/>
                    <a:pt x="1135" y="12860"/>
                  </a:cubicBezTo>
                  <a:cubicBezTo>
                    <a:pt x="2080" y="15885"/>
                    <a:pt x="4349" y="18248"/>
                    <a:pt x="7185" y="19572"/>
                  </a:cubicBezTo>
                  <a:cubicBezTo>
                    <a:pt x="8787" y="20259"/>
                    <a:pt x="10529" y="20634"/>
                    <a:pt x="12283" y="20634"/>
                  </a:cubicBezTo>
                  <a:cubicBezTo>
                    <a:pt x="13425" y="20634"/>
                    <a:pt x="14573" y="20474"/>
                    <a:pt x="15692" y="20139"/>
                  </a:cubicBezTo>
                  <a:cubicBezTo>
                    <a:pt x="18528" y="19288"/>
                    <a:pt x="20702" y="17114"/>
                    <a:pt x="21458" y="14278"/>
                  </a:cubicBezTo>
                  <a:cubicBezTo>
                    <a:pt x="22309" y="11159"/>
                    <a:pt x="21269" y="7851"/>
                    <a:pt x="18622" y="5866"/>
                  </a:cubicBezTo>
                  <a:cubicBezTo>
                    <a:pt x="17130" y="4612"/>
                    <a:pt x="15262" y="3962"/>
                    <a:pt x="13373" y="3962"/>
                  </a:cubicBezTo>
                  <a:cubicBezTo>
                    <a:pt x="12270" y="3962"/>
                    <a:pt x="11160" y="4184"/>
                    <a:pt x="10115" y="4637"/>
                  </a:cubicBezTo>
                  <a:cubicBezTo>
                    <a:pt x="7374" y="5960"/>
                    <a:pt x="5389" y="9269"/>
                    <a:pt x="6334" y="12199"/>
                  </a:cubicBezTo>
                  <a:cubicBezTo>
                    <a:pt x="6964" y="14261"/>
                    <a:pt x="8845" y="15282"/>
                    <a:pt x="10775" y="15282"/>
                  </a:cubicBezTo>
                  <a:cubicBezTo>
                    <a:pt x="12030" y="15282"/>
                    <a:pt x="13306" y="14851"/>
                    <a:pt x="14274" y="13995"/>
                  </a:cubicBezTo>
                  <a:cubicBezTo>
                    <a:pt x="15314" y="13144"/>
                    <a:pt x="15976" y="11821"/>
                    <a:pt x="15976" y="10403"/>
                  </a:cubicBezTo>
                  <a:cubicBezTo>
                    <a:pt x="15787" y="8796"/>
                    <a:pt x="14274" y="8040"/>
                    <a:pt x="12762" y="7945"/>
                  </a:cubicBezTo>
                  <a:cubicBezTo>
                    <a:pt x="11816" y="7945"/>
                    <a:pt x="11816" y="9363"/>
                    <a:pt x="12762" y="9458"/>
                  </a:cubicBezTo>
                  <a:cubicBezTo>
                    <a:pt x="13707" y="9552"/>
                    <a:pt x="14558" y="9836"/>
                    <a:pt x="14463" y="10875"/>
                  </a:cubicBezTo>
                  <a:cubicBezTo>
                    <a:pt x="14274" y="11915"/>
                    <a:pt x="13707" y="12766"/>
                    <a:pt x="12856" y="13239"/>
                  </a:cubicBezTo>
                  <a:cubicBezTo>
                    <a:pt x="12226" y="13659"/>
                    <a:pt x="11500" y="13860"/>
                    <a:pt x="10792" y="13860"/>
                  </a:cubicBezTo>
                  <a:cubicBezTo>
                    <a:pt x="9268" y="13860"/>
                    <a:pt x="7821" y="12931"/>
                    <a:pt x="7563" y="11254"/>
                  </a:cubicBezTo>
                  <a:cubicBezTo>
                    <a:pt x="7279" y="8796"/>
                    <a:pt x="9453" y="6244"/>
                    <a:pt x="11722" y="5677"/>
                  </a:cubicBezTo>
                  <a:cubicBezTo>
                    <a:pt x="12300" y="5543"/>
                    <a:pt x="12877" y="5478"/>
                    <a:pt x="13445" y="5478"/>
                  </a:cubicBezTo>
                  <a:cubicBezTo>
                    <a:pt x="15293" y="5478"/>
                    <a:pt x="17037" y="6171"/>
                    <a:pt x="18339" y="7473"/>
                  </a:cubicBezTo>
                  <a:cubicBezTo>
                    <a:pt x="20229" y="9269"/>
                    <a:pt x="20796" y="12010"/>
                    <a:pt x="19851" y="14467"/>
                  </a:cubicBezTo>
                  <a:cubicBezTo>
                    <a:pt x="19000" y="16641"/>
                    <a:pt x="17204" y="18248"/>
                    <a:pt x="14936" y="18816"/>
                  </a:cubicBezTo>
                  <a:cubicBezTo>
                    <a:pt x="14053" y="19045"/>
                    <a:pt x="13160" y="19156"/>
                    <a:pt x="12276" y="19156"/>
                  </a:cubicBezTo>
                  <a:cubicBezTo>
                    <a:pt x="8433" y="19156"/>
                    <a:pt x="4776" y="17058"/>
                    <a:pt x="2931" y="13522"/>
                  </a:cubicBezTo>
                  <a:cubicBezTo>
                    <a:pt x="1419" y="10592"/>
                    <a:pt x="1891" y="7000"/>
                    <a:pt x="4065" y="4542"/>
                  </a:cubicBezTo>
                  <a:cubicBezTo>
                    <a:pt x="6155" y="2533"/>
                    <a:pt x="8928" y="1412"/>
                    <a:pt x="11804" y="1412"/>
                  </a:cubicBezTo>
                  <a:cubicBezTo>
                    <a:pt x="12310" y="1412"/>
                    <a:pt x="12819" y="1447"/>
                    <a:pt x="13329" y="1517"/>
                  </a:cubicBezTo>
                  <a:cubicBezTo>
                    <a:pt x="13357" y="1520"/>
                    <a:pt x="13385" y="1522"/>
                    <a:pt x="13412" y="1522"/>
                  </a:cubicBezTo>
                  <a:cubicBezTo>
                    <a:pt x="14273" y="1522"/>
                    <a:pt x="14246" y="97"/>
                    <a:pt x="13329" y="5"/>
                  </a:cubicBezTo>
                  <a:lnTo>
                    <a:pt x="13329" y="100"/>
                  </a:lnTo>
                  <a:cubicBezTo>
                    <a:pt x="12809" y="33"/>
                    <a:pt x="12287"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6" name="Google Shape;2206;p43"/>
            <p:cNvSpPr/>
            <p:nvPr/>
          </p:nvSpPr>
          <p:spPr>
            <a:xfrm>
              <a:off x="2615425" y="2105900"/>
              <a:ext cx="557725" cy="515850"/>
            </a:xfrm>
            <a:custGeom>
              <a:avLst/>
              <a:gdLst/>
              <a:ahLst/>
              <a:cxnLst/>
              <a:rect l="l" t="t" r="r" b="b"/>
              <a:pathLst>
                <a:path w="22309" h="20634" extrusionOk="0">
                  <a:moveTo>
                    <a:pt x="11766" y="0"/>
                  </a:moveTo>
                  <a:cubicBezTo>
                    <a:pt x="8598" y="0"/>
                    <a:pt x="5488" y="1216"/>
                    <a:pt x="3214" y="3408"/>
                  </a:cubicBezTo>
                  <a:cubicBezTo>
                    <a:pt x="757" y="5960"/>
                    <a:pt x="0" y="9552"/>
                    <a:pt x="1135" y="12860"/>
                  </a:cubicBezTo>
                  <a:cubicBezTo>
                    <a:pt x="2080" y="15885"/>
                    <a:pt x="4349" y="18248"/>
                    <a:pt x="7184" y="19572"/>
                  </a:cubicBezTo>
                  <a:cubicBezTo>
                    <a:pt x="8787" y="20259"/>
                    <a:pt x="10528" y="20634"/>
                    <a:pt x="12283" y="20634"/>
                  </a:cubicBezTo>
                  <a:cubicBezTo>
                    <a:pt x="13425" y="20634"/>
                    <a:pt x="14573" y="20474"/>
                    <a:pt x="15692" y="20139"/>
                  </a:cubicBezTo>
                  <a:cubicBezTo>
                    <a:pt x="18527" y="19288"/>
                    <a:pt x="20702" y="17114"/>
                    <a:pt x="21458" y="14278"/>
                  </a:cubicBezTo>
                  <a:cubicBezTo>
                    <a:pt x="22308" y="11159"/>
                    <a:pt x="21269" y="7851"/>
                    <a:pt x="18622" y="5866"/>
                  </a:cubicBezTo>
                  <a:cubicBezTo>
                    <a:pt x="17130" y="4612"/>
                    <a:pt x="15261" y="3962"/>
                    <a:pt x="13373" y="3962"/>
                  </a:cubicBezTo>
                  <a:cubicBezTo>
                    <a:pt x="12270" y="3962"/>
                    <a:pt x="11160" y="4184"/>
                    <a:pt x="10115" y="4637"/>
                  </a:cubicBezTo>
                  <a:cubicBezTo>
                    <a:pt x="7373" y="5960"/>
                    <a:pt x="5388" y="9269"/>
                    <a:pt x="6334" y="12199"/>
                  </a:cubicBezTo>
                  <a:cubicBezTo>
                    <a:pt x="6964" y="14261"/>
                    <a:pt x="8844" y="15282"/>
                    <a:pt x="10775" y="15282"/>
                  </a:cubicBezTo>
                  <a:cubicBezTo>
                    <a:pt x="12030" y="15282"/>
                    <a:pt x="13306" y="14851"/>
                    <a:pt x="14274" y="13995"/>
                  </a:cubicBezTo>
                  <a:cubicBezTo>
                    <a:pt x="15314" y="13144"/>
                    <a:pt x="15975" y="11821"/>
                    <a:pt x="15975" y="10403"/>
                  </a:cubicBezTo>
                  <a:cubicBezTo>
                    <a:pt x="15786" y="8796"/>
                    <a:pt x="14274" y="8040"/>
                    <a:pt x="12761" y="7945"/>
                  </a:cubicBezTo>
                  <a:cubicBezTo>
                    <a:pt x="11816" y="7945"/>
                    <a:pt x="11816" y="9363"/>
                    <a:pt x="12761" y="9458"/>
                  </a:cubicBezTo>
                  <a:cubicBezTo>
                    <a:pt x="13707" y="9552"/>
                    <a:pt x="14557" y="9836"/>
                    <a:pt x="14463" y="10875"/>
                  </a:cubicBezTo>
                  <a:cubicBezTo>
                    <a:pt x="14274" y="11915"/>
                    <a:pt x="13707" y="12766"/>
                    <a:pt x="12856" y="13239"/>
                  </a:cubicBezTo>
                  <a:cubicBezTo>
                    <a:pt x="12226" y="13659"/>
                    <a:pt x="11500" y="13860"/>
                    <a:pt x="10791" y="13860"/>
                  </a:cubicBezTo>
                  <a:cubicBezTo>
                    <a:pt x="9267" y="13860"/>
                    <a:pt x="7821" y="12931"/>
                    <a:pt x="7562" y="11254"/>
                  </a:cubicBezTo>
                  <a:cubicBezTo>
                    <a:pt x="7279" y="8796"/>
                    <a:pt x="9453" y="6244"/>
                    <a:pt x="11722" y="5677"/>
                  </a:cubicBezTo>
                  <a:cubicBezTo>
                    <a:pt x="12299" y="5543"/>
                    <a:pt x="12877" y="5478"/>
                    <a:pt x="13445" y="5478"/>
                  </a:cubicBezTo>
                  <a:cubicBezTo>
                    <a:pt x="15293" y="5478"/>
                    <a:pt x="17037" y="6171"/>
                    <a:pt x="18338" y="7473"/>
                  </a:cubicBezTo>
                  <a:cubicBezTo>
                    <a:pt x="20229" y="9269"/>
                    <a:pt x="20796" y="12010"/>
                    <a:pt x="19851" y="14467"/>
                  </a:cubicBezTo>
                  <a:cubicBezTo>
                    <a:pt x="19000" y="16641"/>
                    <a:pt x="17204" y="18248"/>
                    <a:pt x="14935" y="18816"/>
                  </a:cubicBezTo>
                  <a:cubicBezTo>
                    <a:pt x="14052" y="19045"/>
                    <a:pt x="13159" y="19156"/>
                    <a:pt x="12276" y="19156"/>
                  </a:cubicBezTo>
                  <a:cubicBezTo>
                    <a:pt x="8433" y="19156"/>
                    <a:pt x="4775" y="17058"/>
                    <a:pt x="2931" y="13522"/>
                  </a:cubicBezTo>
                  <a:cubicBezTo>
                    <a:pt x="1418" y="10592"/>
                    <a:pt x="1891" y="7000"/>
                    <a:pt x="4065" y="4542"/>
                  </a:cubicBezTo>
                  <a:cubicBezTo>
                    <a:pt x="6155" y="2533"/>
                    <a:pt x="8928" y="1412"/>
                    <a:pt x="11804" y="1412"/>
                  </a:cubicBezTo>
                  <a:cubicBezTo>
                    <a:pt x="12310" y="1412"/>
                    <a:pt x="12819" y="1447"/>
                    <a:pt x="13329" y="1517"/>
                  </a:cubicBezTo>
                  <a:cubicBezTo>
                    <a:pt x="13357" y="1520"/>
                    <a:pt x="13385" y="1522"/>
                    <a:pt x="13412" y="1522"/>
                  </a:cubicBezTo>
                  <a:cubicBezTo>
                    <a:pt x="14273" y="1522"/>
                    <a:pt x="14245" y="97"/>
                    <a:pt x="13329" y="5"/>
                  </a:cubicBezTo>
                  <a:lnTo>
                    <a:pt x="13329"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7" name="Google Shape;2207;p43"/>
            <p:cNvSpPr/>
            <p:nvPr/>
          </p:nvSpPr>
          <p:spPr>
            <a:xfrm>
              <a:off x="3797000" y="2105900"/>
              <a:ext cx="557725" cy="515850"/>
            </a:xfrm>
            <a:custGeom>
              <a:avLst/>
              <a:gdLst/>
              <a:ahLst/>
              <a:cxnLst/>
              <a:rect l="l" t="t" r="r" b="b"/>
              <a:pathLst>
                <a:path w="22309" h="20634" extrusionOk="0">
                  <a:moveTo>
                    <a:pt x="11765" y="0"/>
                  </a:moveTo>
                  <a:cubicBezTo>
                    <a:pt x="8597" y="0"/>
                    <a:pt x="5487" y="1216"/>
                    <a:pt x="3214" y="3408"/>
                  </a:cubicBezTo>
                  <a:cubicBezTo>
                    <a:pt x="756" y="5960"/>
                    <a:pt x="0" y="9552"/>
                    <a:pt x="1134" y="12860"/>
                  </a:cubicBezTo>
                  <a:cubicBezTo>
                    <a:pt x="2080" y="15885"/>
                    <a:pt x="4348" y="18248"/>
                    <a:pt x="7184" y="19572"/>
                  </a:cubicBezTo>
                  <a:cubicBezTo>
                    <a:pt x="8787" y="20259"/>
                    <a:pt x="10528" y="20634"/>
                    <a:pt x="12282" y="20634"/>
                  </a:cubicBezTo>
                  <a:cubicBezTo>
                    <a:pt x="13425" y="20634"/>
                    <a:pt x="14573" y="20474"/>
                    <a:pt x="15691" y="20139"/>
                  </a:cubicBezTo>
                  <a:cubicBezTo>
                    <a:pt x="18527" y="19288"/>
                    <a:pt x="20701" y="17114"/>
                    <a:pt x="21457" y="14278"/>
                  </a:cubicBezTo>
                  <a:cubicBezTo>
                    <a:pt x="22308" y="11159"/>
                    <a:pt x="21268" y="7851"/>
                    <a:pt x="18622" y="5866"/>
                  </a:cubicBezTo>
                  <a:cubicBezTo>
                    <a:pt x="17130" y="4612"/>
                    <a:pt x="15261" y="3962"/>
                    <a:pt x="13372" y="3962"/>
                  </a:cubicBezTo>
                  <a:cubicBezTo>
                    <a:pt x="12269" y="3962"/>
                    <a:pt x="11160" y="4184"/>
                    <a:pt x="10114" y="4637"/>
                  </a:cubicBezTo>
                  <a:cubicBezTo>
                    <a:pt x="7373" y="5960"/>
                    <a:pt x="5388" y="9269"/>
                    <a:pt x="6333" y="12199"/>
                  </a:cubicBezTo>
                  <a:cubicBezTo>
                    <a:pt x="6964" y="14261"/>
                    <a:pt x="8844" y="15282"/>
                    <a:pt x="10775" y="15282"/>
                  </a:cubicBezTo>
                  <a:cubicBezTo>
                    <a:pt x="12029" y="15282"/>
                    <a:pt x="13305" y="14851"/>
                    <a:pt x="14273" y="13995"/>
                  </a:cubicBezTo>
                  <a:cubicBezTo>
                    <a:pt x="15313" y="13144"/>
                    <a:pt x="15975" y="11821"/>
                    <a:pt x="15975" y="10403"/>
                  </a:cubicBezTo>
                  <a:cubicBezTo>
                    <a:pt x="15786" y="8796"/>
                    <a:pt x="14273" y="8040"/>
                    <a:pt x="12761" y="7945"/>
                  </a:cubicBezTo>
                  <a:cubicBezTo>
                    <a:pt x="11816" y="7945"/>
                    <a:pt x="11816" y="9363"/>
                    <a:pt x="12761" y="9458"/>
                  </a:cubicBezTo>
                  <a:cubicBezTo>
                    <a:pt x="13706" y="9552"/>
                    <a:pt x="14557" y="9836"/>
                    <a:pt x="14462" y="10875"/>
                  </a:cubicBezTo>
                  <a:cubicBezTo>
                    <a:pt x="14273" y="11915"/>
                    <a:pt x="13706" y="12766"/>
                    <a:pt x="12856" y="13239"/>
                  </a:cubicBezTo>
                  <a:cubicBezTo>
                    <a:pt x="12225" y="13659"/>
                    <a:pt x="11500" y="13860"/>
                    <a:pt x="10791" y="13860"/>
                  </a:cubicBezTo>
                  <a:cubicBezTo>
                    <a:pt x="9267" y="13860"/>
                    <a:pt x="7820" y="12931"/>
                    <a:pt x="7562" y="11254"/>
                  </a:cubicBezTo>
                  <a:cubicBezTo>
                    <a:pt x="7279" y="8796"/>
                    <a:pt x="9453" y="6244"/>
                    <a:pt x="11721" y="5677"/>
                  </a:cubicBezTo>
                  <a:cubicBezTo>
                    <a:pt x="12299" y="5543"/>
                    <a:pt x="12876" y="5478"/>
                    <a:pt x="13444" y="5478"/>
                  </a:cubicBezTo>
                  <a:cubicBezTo>
                    <a:pt x="15292" y="5478"/>
                    <a:pt x="17036" y="6171"/>
                    <a:pt x="18338" y="7473"/>
                  </a:cubicBezTo>
                  <a:cubicBezTo>
                    <a:pt x="20229" y="9269"/>
                    <a:pt x="20796" y="12010"/>
                    <a:pt x="19850" y="14467"/>
                  </a:cubicBezTo>
                  <a:cubicBezTo>
                    <a:pt x="19000" y="16641"/>
                    <a:pt x="17204" y="18248"/>
                    <a:pt x="14935" y="18816"/>
                  </a:cubicBezTo>
                  <a:cubicBezTo>
                    <a:pt x="14052" y="19045"/>
                    <a:pt x="13159" y="19156"/>
                    <a:pt x="12276" y="19156"/>
                  </a:cubicBezTo>
                  <a:cubicBezTo>
                    <a:pt x="8432" y="19156"/>
                    <a:pt x="4775" y="17058"/>
                    <a:pt x="2930" y="13522"/>
                  </a:cubicBezTo>
                  <a:cubicBezTo>
                    <a:pt x="1418" y="10592"/>
                    <a:pt x="1891" y="7000"/>
                    <a:pt x="4065" y="4542"/>
                  </a:cubicBezTo>
                  <a:cubicBezTo>
                    <a:pt x="6154" y="2533"/>
                    <a:pt x="8928" y="1412"/>
                    <a:pt x="11803" y="1412"/>
                  </a:cubicBezTo>
                  <a:cubicBezTo>
                    <a:pt x="12309" y="1412"/>
                    <a:pt x="12819" y="1447"/>
                    <a:pt x="13328" y="1517"/>
                  </a:cubicBezTo>
                  <a:cubicBezTo>
                    <a:pt x="13357" y="1520"/>
                    <a:pt x="13385" y="1522"/>
                    <a:pt x="13411" y="1522"/>
                  </a:cubicBezTo>
                  <a:cubicBezTo>
                    <a:pt x="14273" y="1522"/>
                    <a:pt x="14245" y="97"/>
                    <a:pt x="13328" y="5"/>
                  </a:cubicBezTo>
                  <a:lnTo>
                    <a:pt x="13328" y="100"/>
                  </a:lnTo>
                  <a:cubicBezTo>
                    <a:pt x="12808" y="33"/>
                    <a:pt x="12286" y="0"/>
                    <a:pt x="1176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8" name="Google Shape;2208;p43"/>
            <p:cNvSpPr/>
            <p:nvPr/>
          </p:nvSpPr>
          <p:spPr>
            <a:xfrm>
              <a:off x="4978550" y="2105900"/>
              <a:ext cx="557725" cy="515850"/>
            </a:xfrm>
            <a:custGeom>
              <a:avLst/>
              <a:gdLst/>
              <a:ahLst/>
              <a:cxnLst/>
              <a:rect l="l" t="t" r="r" b="b"/>
              <a:pathLst>
                <a:path w="22309" h="20634" extrusionOk="0">
                  <a:moveTo>
                    <a:pt x="11766" y="0"/>
                  </a:moveTo>
                  <a:cubicBezTo>
                    <a:pt x="8598" y="0"/>
                    <a:pt x="5488" y="1216"/>
                    <a:pt x="3215" y="3408"/>
                  </a:cubicBezTo>
                  <a:cubicBezTo>
                    <a:pt x="757" y="5960"/>
                    <a:pt x="1" y="9552"/>
                    <a:pt x="1135" y="12860"/>
                  </a:cubicBezTo>
                  <a:cubicBezTo>
                    <a:pt x="2080" y="15885"/>
                    <a:pt x="4349" y="18248"/>
                    <a:pt x="7185" y="19572"/>
                  </a:cubicBezTo>
                  <a:cubicBezTo>
                    <a:pt x="8787" y="20259"/>
                    <a:pt x="10529" y="20634"/>
                    <a:pt x="12283" y="20634"/>
                  </a:cubicBezTo>
                  <a:cubicBezTo>
                    <a:pt x="13425" y="20634"/>
                    <a:pt x="14573" y="20474"/>
                    <a:pt x="15692" y="20139"/>
                  </a:cubicBezTo>
                  <a:cubicBezTo>
                    <a:pt x="18528" y="19288"/>
                    <a:pt x="20702" y="17114"/>
                    <a:pt x="21458" y="14278"/>
                  </a:cubicBezTo>
                  <a:cubicBezTo>
                    <a:pt x="22309" y="11159"/>
                    <a:pt x="21269" y="7851"/>
                    <a:pt x="18622" y="5866"/>
                  </a:cubicBezTo>
                  <a:cubicBezTo>
                    <a:pt x="17130" y="4612"/>
                    <a:pt x="15262" y="3962"/>
                    <a:pt x="13373" y="3962"/>
                  </a:cubicBezTo>
                  <a:cubicBezTo>
                    <a:pt x="12270" y="3962"/>
                    <a:pt x="11160" y="4184"/>
                    <a:pt x="10115" y="4637"/>
                  </a:cubicBezTo>
                  <a:cubicBezTo>
                    <a:pt x="7374" y="5960"/>
                    <a:pt x="5389" y="9269"/>
                    <a:pt x="6334" y="12199"/>
                  </a:cubicBezTo>
                  <a:cubicBezTo>
                    <a:pt x="6964" y="14261"/>
                    <a:pt x="8845" y="15282"/>
                    <a:pt x="10775" y="15282"/>
                  </a:cubicBezTo>
                  <a:cubicBezTo>
                    <a:pt x="12030" y="15282"/>
                    <a:pt x="13306" y="14851"/>
                    <a:pt x="14274" y="13995"/>
                  </a:cubicBezTo>
                  <a:cubicBezTo>
                    <a:pt x="15314" y="13144"/>
                    <a:pt x="15976" y="11821"/>
                    <a:pt x="15976" y="10403"/>
                  </a:cubicBezTo>
                  <a:cubicBezTo>
                    <a:pt x="15786" y="8796"/>
                    <a:pt x="14274" y="8040"/>
                    <a:pt x="12762" y="7945"/>
                  </a:cubicBezTo>
                  <a:cubicBezTo>
                    <a:pt x="11816" y="7945"/>
                    <a:pt x="11816" y="9363"/>
                    <a:pt x="12762" y="9458"/>
                  </a:cubicBezTo>
                  <a:cubicBezTo>
                    <a:pt x="13707" y="9552"/>
                    <a:pt x="14558" y="9836"/>
                    <a:pt x="14463" y="10875"/>
                  </a:cubicBezTo>
                  <a:cubicBezTo>
                    <a:pt x="14274" y="11915"/>
                    <a:pt x="13707" y="12766"/>
                    <a:pt x="12856" y="13239"/>
                  </a:cubicBezTo>
                  <a:cubicBezTo>
                    <a:pt x="12226" y="13659"/>
                    <a:pt x="11500" y="13860"/>
                    <a:pt x="10792" y="13860"/>
                  </a:cubicBezTo>
                  <a:cubicBezTo>
                    <a:pt x="9268" y="13860"/>
                    <a:pt x="7821" y="12931"/>
                    <a:pt x="7563" y="11254"/>
                  </a:cubicBezTo>
                  <a:cubicBezTo>
                    <a:pt x="7279" y="8796"/>
                    <a:pt x="9453" y="6244"/>
                    <a:pt x="11722" y="5677"/>
                  </a:cubicBezTo>
                  <a:cubicBezTo>
                    <a:pt x="12300" y="5543"/>
                    <a:pt x="12877" y="5478"/>
                    <a:pt x="13445" y="5478"/>
                  </a:cubicBezTo>
                  <a:cubicBezTo>
                    <a:pt x="15293" y="5478"/>
                    <a:pt x="17037" y="6171"/>
                    <a:pt x="18339" y="7473"/>
                  </a:cubicBezTo>
                  <a:cubicBezTo>
                    <a:pt x="20229" y="9269"/>
                    <a:pt x="20796" y="12010"/>
                    <a:pt x="19851" y="14467"/>
                  </a:cubicBezTo>
                  <a:cubicBezTo>
                    <a:pt x="19000" y="16641"/>
                    <a:pt x="17204" y="18248"/>
                    <a:pt x="14936" y="18816"/>
                  </a:cubicBezTo>
                  <a:cubicBezTo>
                    <a:pt x="14053" y="19045"/>
                    <a:pt x="13160" y="19156"/>
                    <a:pt x="12276" y="19156"/>
                  </a:cubicBezTo>
                  <a:cubicBezTo>
                    <a:pt x="8433" y="19156"/>
                    <a:pt x="4776" y="17058"/>
                    <a:pt x="2931" y="13522"/>
                  </a:cubicBezTo>
                  <a:cubicBezTo>
                    <a:pt x="1419" y="10592"/>
                    <a:pt x="1891" y="7000"/>
                    <a:pt x="4065" y="4542"/>
                  </a:cubicBezTo>
                  <a:cubicBezTo>
                    <a:pt x="6155" y="2533"/>
                    <a:pt x="8928" y="1412"/>
                    <a:pt x="11804" y="1412"/>
                  </a:cubicBezTo>
                  <a:cubicBezTo>
                    <a:pt x="12310" y="1412"/>
                    <a:pt x="12819" y="1447"/>
                    <a:pt x="13329" y="1517"/>
                  </a:cubicBezTo>
                  <a:cubicBezTo>
                    <a:pt x="13357" y="1520"/>
                    <a:pt x="13385" y="1522"/>
                    <a:pt x="13412" y="1522"/>
                  </a:cubicBezTo>
                  <a:cubicBezTo>
                    <a:pt x="14273" y="1522"/>
                    <a:pt x="14245" y="97"/>
                    <a:pt x="13329" y="5"/>
                  </a:cubicBezTo>
                  <a:lnTo>
                    <a:pt x="13329" y="100"/>
                  </a:lnTo>
                  <a:cubicBezTo>
                    <a:pt x="12809" y="33"/>
                    <a:pt x="12287"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9" name="Google Shape;2209;p43"/>
            <p:cNvSpPr/>
            <p:nvPr/>
          </p:nvSpPr>
          <p:spPr>
            <a:xfrm>
              <a:off x="6160125" y="2105900"/>
              <a:ext cx="557725" cy="515850"/>
            </a:xfrm>
            <a:custGeom>
              <a:avLst/>
              <a:gdLst/>
              <a:ahLst/>
              <a:cxnLst/>
              <a:rect l="l" t="t" r="r" b="b"/>
              <a:pathLst>
                <a:path w="22309" h="20634" extrusionOk="0">
                  <a:moveTo>
                    <a:pt x="11766" y="0"/>
                  </a:moveTo>
                  <a:cubicBezTo>
                    <a:pt x="8598" y="0"/>
                    <a:pt x="5488" y="1216"/>
                    <a:pt x="3214" y="3408"/>
                  </a:cubicBezTo>
                  <a:cubicBezTo>
                    <a:pt x="757" y="5960"/>
                    <a:pt x="0" y="9552"/>
                    <a:pt x="1135" y="12860"/>
                  </a:cubicBezTo>
                  <a:cubicBezTo>
                    <a:pt x="2080" y="15885"/>
                    <a:pt x="4349" y="18248"/>
                    <a:pt x="7184" y="19572"/>
                  </a:cubicBezTo>
                  <a:cubicBezTo>
                    <a:pt x="8787" y="20259"/>
                    <a:pt x="10528" y="20634"/>
                    <a:pt x="12283" y="20634"/>
                  </a:cubicBezTo>
                  <a:cubicBezTo>
                    <a:pt x="13425" y="20634"/>
                    <a:pt x="14573" y="20474"/>
                    <a:pt x="15692" y="20139"/>
                  </a:cubicBezTo>
                  <a:cubicBezTo>
                    <a:pt x="18527" y="19288"/>
                    <a:pt x="20701" y="17114"/>
                    <a:pt x="21458" y="14278"/>
                  </a:cubicBezTo>
                  <a:cubicBezTo>
                    <a:pt x="22308" y="11159"/>
                    <a:pt x="21269" y="7851"/>
                    <a:pt x="18716" y="5866"/>
                  </a:cubicBezTo>
                  <a:cubicBezTo>
                    <a:pt x="17165" y="4612"/>
                    <a:pt x="15274" y="3962"/>
                    <a:pt x="13377" y="3962"/>
                  </a:cubicBezTo>
                  <a:cubicBezTo>
                    <a:pt x="12270" y="3962"/>
                    <a:pt x="11160" y="4184"/>
                    <a:pt x="10115" y="4637"/>
                  </a:cubicBezTo>
                  <a:cubicBezTo>
                    <a:pt x="7468" y="5960"/>
                    <a:pt x="5388" y="9269"/>
                    <a:pt x="6334" y="12199"/>
                  </a:cubicBezTo>
                  <a:cubicBezTo>
                    <a:pt x="6964" y="14261"/>
                    <a:pt x="8844" y="15282"/>
                    <a:pt x="10775" y="15282"/>
                  </a:cubicBezTo>
                  <a:cubicBezTo>
                    <a:pt x="12030" y="15282"/>
                    <a:pt x="13306" y="14851"/>
                    <a:pt x="14274" y="13995"/>
                  </a:cubicBezTo>
                  <a:cubicBezTo>
                    <a:pt x="15314" y="13144"/>
                    <a:pt x="15975" y="11821"/>
                    <a:pt x="15975" y="10403"/>
                  </a:cubicBezTo>
                  <a:cubicBezTo>
                    <a:pt x="15786" y="8796"/>
                    <a:pt x="14274" y="8040"/>
                    <a:pt x="12761" y="7945"/>
                  </a:cubicBezTo>
                  <a:cubicBezTo>
                    <a:pt x="11816" y="7945"/>
                    <a:pt x="11816" y="9363"/>
                    <a:pt x="12761" y="9458"/>
                  </a:cubicBezTo>
                  <a:cubicBezTo>
                    <a:pt x="13707" y="9552"/>
                    <a:pt x="14557" y="9836"/>
                    <a:pt x="14463" y="10875"/>
                  </a:cubicBezTo>
                  <a:cubicBezTo>
                    <a:pt x="14274" y="11915"/>
                    <a:pt x="13707" y="12766"/>
                    <a:pt x="12856" y="13239"/>
                  </a:cubicBezTo>
                  <a:cubicBezTo>
                    <a:pt x="12256" y="13659"/>
                    <a:pt x="11541" y="13860"/>
                    <a:pt x="10833" y="13860"/>
                  </a:cubicBezTo>
                  <a:cubicBezTo>
                    <a:pt x="9311" y="13860"/>
                    <a:pt x="7821" y="12931"/>
                    <a:pt x="7562" y="11254"/>
                  </a:cubicBezTo>
                  <a:cubicBezTo>
                    <a:pt x="7279" y="8796"/>
                    <a:pt x="9453" y="6244"/>
                    <a:pt x="11816" y="5677"/>
                  </a:cubicBezTo>
                  <a:cubicBezTo>
                    <a:pt x="12371" y="5543"/>
                    <a:pt x="12932" y="5478"/>
                    <a:pt x="13487" y="5478"/>
                  </a:cubicBezTo>
                  <a:cubicBezTo>
                    <a:pt x="15293" y="5478"/>
                    <a:pt x="17037" y="6171"/>
                    <a:pt x="18338" y="7473"/>
                  </a:cubicBezTo>
                  <a:cubicBezTo>
                    <a:pt x="20229" y="9269"/>
                    <a:pt x="20796" y="12010"/>
                    <a:pt x="19851" y="14467"/>
                  </a:cubicBezTo>
                  <a:cubicBezTo>
                    <a:pt x="19000" y="16641"/>
                    <a:pt x="17204" y="18248"/>
                    <a:pt x="14935" y="18816"/>
                  </a:cubicBezTo>
                  <a:cubicBezTo>
                    <a:pt x="14052" y="19045"/>
                    <a:pt x="13159" y="19156"/>
                    <a:pt x="12277" y="19156"/>
                  </a:cubicBezTo>
                  <a:cubicBezTo>
                    <a:pt x="8436" y="19156"/>
                    <a:pt x="4793" y="17058"/>
                    <a:pt x="3025" y="13522"/>
                  </a:cubicBezTo>
                  <a:cubicBezTo>
                    <a:pt x="1418" y="10592"/>
                    <a:pt x="1891" y="7000"/>
                    <a:pt x="4065" y="4542"/>
                  </a:cubicBezTo>
                  <a:cubicBezTo>
                    <a:pt x="6155" y="2533"/>
                    <a:pt x="8928" y="1412"/>
                    <a:pt x="11803" y="1412"/>
                  </a:cubicBezTo>
                  <a:cubicBezTo>
                    <a:pt x="12310" y="1412"/>
                    <a:pt x="12819" y="1447"/>
                    <a:pt x="13328" y="1517"/>
                  </a:cubicBezTo>
                  <a:cubicBezTo>
                    <a:pt x="13357" y="1520"/>
                    <a:pt x="13385" y="1522"/>
                    <a:pt x="13412" y="1522"/>
                  </a:cubicBezTo>
                  <a:cubicBezTo>
                    <a:pt x="14273" y="1522"/>
                    <a:pt x="14245" y="97"/>
                    <a:pt x="13328" y="5"/>
                  </a:cubicBezTo>
                  <a:lnTo>
                    <a:pt x="13328"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0" name="Google Shape;2210;p43"/>
            <p:cNvSpPr/>
            <p:nvPr/>
          </p:nvSpPr>
          <p:spPr>
            <a:xfrm>
              <a:off x="843075" y="2606875"/>
              <a:ext cx="557725" cy="517050"/>
            </a:xfrm>
            <a:custGeom>
              <a:avLst/>
              <a:gdLst/>
              <a:ahLst/>
              <a:cxnLst/>
              <a:rect l="l" t="t" r="r" b="b"/>
              <a:pathLst>
                <a:path w="22309" h="20682" extrusionOk="0">
                  <a:moveTo>
                    <a:pt x="11772" y="1"/>
                  </a:moveTo>
                  <a:cubicBezTo>
                    <a:pt x="8602" y="1"/>
                    <a:pt x="5489" y="1228"/>
                    <a:pt x="3214" y="3503"/>
                  </a:cubicBezTo>
                  <a:cubicBezTo>
                    <a:pt x="757" y="5960"/>
                    <a:pt x="0" y="9647"/>
                    <a:pt x="1135" y="12955"/>
                  </a:cubicBezTo>
                  <a:cubicBezTo>
                    <a:pt x="2080" y="15886"/>
                    <a:pt x="4349" y="18343"/>
                    <a:pt x="7184" y="19572"/>
                  </a:cubicBezTo>
                  <a:cubicBezTo>
                    <a:pt x="8793" y="20319"/>
                    <a:pt x="10541" y="20682"/>
                    <a:pt x="12301" y="20682"/>
                  </a:cubicBezTo>
                  <a:cubicBezTo>
                    <a:pt x="13438" y="20682"/>
                    <a:pt x="14579" y="20530"/>
                    <a:pt x="15692" y="20234"/>
                  </a:cubicBezTo>
                  <a:cubicBezTo>
                    <a:pt x="18527" y="19383"/>
                    <a:pt x="20702"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0"/>
                    <a:pt x="5388" y="9269"/>
                    <a:pt x="6334" y="12294"/>
                  </a:cubicBezTo>
                  <a:cubicBezTo>
                    <a:pt x="6958" y="14335"/>
                    <a:pt x="8806" y="15356"/>
                    <a:pt x="10717" y="15356"/>
                  </a:cubicBezTo>
                  <a:cubicBezTo>
                    <a:pt x="11990" y="15356"/>
                    <a:pt x="13291" y="14902"/>
                    <a:pt x="14274" y="13995"/>
                  </a:cubicBezTo>
                  <a:cubicBezTo>
                    <a:pt x="15314" y="13144"/>
                    <a:pt x="15975" y="11821"/>
                    <a:pt x="15975" y="10498"/>
                  </a:cubicBezTo>
                  <a:cubicBezTo>
                    <a:pt x="15786" y="8796"/>
                    <a:pt x="14274" y="8135"/>
                    <a:pt x="12761" y="8040"/>
                  </a:cubicBezTo>
                  <a:cubicBezTo>
                    <a:pt x="12733" y="8037"/>
                    <a:pt x="12705" y="8036"/>
                    <a:pt x="12678" y="8036"/>
                  </a:cubicBezTo>
                  <a:cubicBezTo>
                    <a:pt x="11817" y="8036"/>
                    <a:pt x="11845" y="9461"/>
                    <a:pt x="12761" y="9552"/>
                  </a:cubicBezTo>
                  <a:cubicBezTo>
                    <a:pt x="13707" y="9647"/>
                    <a:pt x="14557" y="9930"/>
                    <a:pt x="14463" y="10970"/>
                  </a:cubicBezTo>
                  <a:cubicBezTo>
                    <a:pt x="14274" y="11916"/>
                    <a:pt x="13707" y="12766"/>
                    <a:pt x="12856" y="13333"/>
                  </a:cubicBezTo>
                  <a:cubicBezTo>
                    <a:pt x="12260" y="13750"/>
                    <a:pt x="11552" y="13952"/>
                    <a:pt x="10849" y="13952"/>
                  </a:cubicBezTo>
                  <a:cubicBezTo>
                    <a:pt x="9322" y="13952"/>
                    <a:pt x="7821" y="13002"/>
                    <a:pt x="7563" y="11254"/>
                  </a:cubicBezTo>
                  <a:cubicBezTo>
                    <a:pt x="7279" y="8796"/>
                    <a:pt x="9453" y="6339"/>
                    <a:pt x="11722" y="5677"/>
                  </a:cubicBezTo>
                  <a:cubicBezTo>
                    <a:pt x="12294" y="5545"/>
                    <a:pt x="12866" y="5479"/>
                    <a:pt x="13429" y="5479"/>
                  </a:cubicBezTo>
                  <a:cubicBezTo>
                    <a:pt x="15283" y="5479"/>
                    <a:pt x="17033" y="6190"/>
                    <a:pt x="18338" y="7567"/>
                  </a:cubicBezTo>
                  <a:cubicBezTo>
                    <a:pt x="20229" y="9363"/>
                    <a:pt x="20796" y="12105"/>
                    <a:pt x="19851" y="14468"/>
                  </a:cubicBezTo>
                  <a:cubicBezTo>
                    <a:pt x="19000" y="16642"/>
                    <a:pt x="17204" y="18249"/>
                    <a:pt x="14935" y="18910"/>
                  </a:cubicBezTo>
                  <a:cubicBezTo>
                    <a:pt x="14071" y="19135"/>
                    <a:pt x="13197" y="19243"/>
                    <a:pt x="12332" y="19243"/>
                  </a:cubicBezTo>
                  <a:cubicBezTo>
                    <a:pt x="8468" y="19243"/>
                    <a:pt x="4784" y="17093"/>
                    <a:pt x="2931" y="13617"/>
                  </a:cubicBezTo>
                  <a:cubicBezTo>
                    <a:pt x="1418" y="10687"/>
                    <a:pt x="1891" y="7095"/>
                    <a:pt x="4065" y="4637"/>
                  </a:cubicBezTo>
                  <a:cubicBezTo>
                    <a:pt x="6156" y="2546"/>
                    <a:pt x="8932" y="1413"/>
                    <a:pt x="11810" y="1413"/>
                  </a:cubicBezTo>
                  <a:cubicBezTo>
                    <a:pt x="12314" y="1413"/>
                    <a:pt x="12821" y="1447"/>
                    <a:pt x="13329" y="1518"/>
                  </a:cubicBezTo>
                  <a:cubicBezTo>
                    <a:pt x="13359" y="1521"/>
                    <a:pt x="13388" y="1522"/>
                    <a:pt x="13417" y="1522"/>
                  </a:cubicBezTo>
                  <a:cubicBezTo>
                    <a:pt x="14273" y="1522"/>
                    <a:pt x="14243" y="191"/>
                    <a:pt x="13329" y="100"/>
                  </a:cubicBezTo>
                  <a:cubicBezTo>
                    <a:pt x="12810"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1" name="Google Shape;2211;p43"/>
            <p:cNvSpPr/>
            <p:nvPr/>
          </p:nvSpPr>
          <p:spPr>
            <a:xfrm>
              <a:off x="2024650" y="2606875"/>
              <a:ext cx="557725" cy="517050"/>
            </a:xfrm>
            <a:custGeom>
              <a:avLst/>
              <a:gdLst/>
              <a:ahLst/>
              <a:cxnLst/>
              <a:rect l="l" t="t" r="r" b="b"/>
              <a:pathLst>
                <a:path w="22309" h="20682" extrusionOk="0">
                  <a:moveTo>
                    <a:pt x="11772" y="1"/>
                  </a:moveTo>
                  <a:cubicBezTo>
                    <a:pt x="8601" y="1"/>
                    <a:pt x="5489" y="1228"/>
                    <a:pt x="3214" y="3503"/>
                  </a:cubicBezTo>
                  <a:cubicBezTo>
                    <a:pt x="756" y="5960"/>
                    <a:pt x="0" y="9647"/>
                    <a:pt x="1134" y="12955"/>
                  </a:cubicBezTo>
                  <a:cubicBezTo>
                    <a:pt x="2080" y="15886"/>
                    <a:pt x="4348" y="18343"/>
                    <a:pt x="7184" y="19572"/>
                  </a:cubicBezTo>
                  <a:cubicBezTo>
                    <a:pt x="8792" y="20319"/>
                    <a:pt x="10540" y="20682"/>
                    <a:pt x="12301" y="20682"/>
                  </a:cubicBezTo>
                  <a:cubicBezTo>
                    <a:pt x="13437" y="20682"/>
                    <a:pt x="14579" y="20530"/>
                    <a:pt x="15691" y="20234"/>
                  </a:cubicBezTo>
                  <a:cubicBezTo>
                    <a:pt x="18527" y="19383"/>
                    <a:pt x="20701" y="17114"/>
                    <a:pt x="21457" y="14279"/>
                  </a:cubicBezTo>
                  <a:cubicBezTo>
                    <a:pt x="22308" y="11159"/>
                    <a:pt x="21268" y="7851"/>
                    <a:pt x="18622" y="5866"/>
                  </a:cubicBezTo>
                  <a:cubicBezTo>
                    <a:pt x="17162" y="4640"/>
                    <a:pt x="15342" y="4027"/>
                    <a:pt x="13495" y="4027"/>
                  </a:cubicBezTo>
                  <a:cubicBezTo>
                    <a:pt x="12352" y="4027"/>
                    <a:pt x="11199" y="4262"/>
                    <a:pt x="10114" y="4732"/>
                  </a:cubicBezTo>
                  <a:cubicBezTo>
                    <a:pt x="7373" y="5960"/>
                    <a:pt x="5388" y="9269"/>
                    <a:pt x="6333" y="12294"/>
                  </a:cubicBezTo>
                  <a:cubicBezTo>
                    <a:pt x="6957" y="14335"/>
                    <a:pt x="8806" y="15356"/>
                    <a:pt x="10716" y="15356"/>
                  </a:cubicBezTo>
                  <a:cubicBezTo>
                    <a:pt x="11990" y="15356"/>
                    <a:pt x="13290" y="14902"/>
                    <a:pt x="14273" y="13995"/>
                  </a:cubicBezTo>
                  <a:cubicBezTo>
                    <a:pt x="15313" y="13144"/>
                    <a:pt x="15975" y="11821"/>
                    <a:pt x="15975" y="10498"/>
                  </a:cubicBezTo>
                  <a:cubicBezTo>
                    <a:pt x="15786" y="8796"/>
                    <a:pt x="14273" y="8135"/>
                    <a:pt x="12761" y="8040"/>
                  </a:cubicBezTo>
                  <a:cubicBezTo>
                    <a:pt x="12732" y="8037"/>
                    <a:pt x="12705" y="8036"/>
                    <a:pt x="12678" y="8036"/>
                  </a:cubicBezTo>
                  <a:cubicBezTo>
                    <a:pt x="11817" y="8036"/>
                    <a:pt x="11844" y="9461"/>
                    <a:pt x="12761" y="9552"/>
                  </a:cubicBezTo>
                  <a:cubicBezTo>
                    <a:pt x="13706" y="9647"/>
                    <a:pt x="14557" y="9930"/>
                    <a:pt x="14463" y="10970"/>
                  </a:cubicBezTo>
                  <a:cubicBezTo>
                    <a:pt x="14273" y="11916"/>
                    <a:pt x="13706" y="12766"/>
                    <a:pt x="12856" y="13333"/>
                  </a:cubicBezTo>
                  <a:cubicBezTo>
                    <a:pt x="12260" y="13750"/>
                    <a:pt x="11551" y="13952"/>
                    <a:pt x="10849" y="13952"/>
                  </a:cubicBezTo>
                  <a:cubicBezTo>
                    <a:pt x="9321" y="13952"/>
                    <a:pt x="7821" y="13002"/>
                    <a:pt x="7562" y="11254"/>
                  </a:cubicBezTo>
                  <a:cubicBezTo>
                    <a:pt x="7279" y="8796"/>
                    <a:pt x="9453" y="6339"/>
                    <a:pt x="11721" y="5677"/>
                  </a:cubicBezTo>
                  <a:cubicBezTo>
                    <a:pt x="12294" y="5545"/>
                    <a:pt x="12866" y="5479"/>
                    <a:pt x="13429" y="5479"/>
                  </a:cubicBezTo>
                  <a:cubicBezTo>
                    <a:pt x="15282" y="5479"/>
                    <a:pt x="17033" y="6190"/>
                    <a:pt x="18338" y="7567"/>
                  </a:cubicBezTo>
                  <a:cubicBezTo>
                    <a:pt x="20229" y="9363"/>
                    <a:pt x="20796" y="12105"/>
                    <a:pt x="19850" y="14468"/>
                  </a:cubicBezTo>
                  <a:cubicBezTo>
                    <a:pt x="19000" y="16642"/>
                    <a:pt x="17204" y="18249"/>
                    <a:pt x="14935" y="18910"/>
                  </a:cubicBezTo>
                  <a:cubicBezTo>
                    <a:pt x="14071" y="19135"/>
                    <a:pt x="13197" y="19243"/>
                    <a:pt x="12332" y="19243"/>
                  </a:cubicBezTo>
                  <a:cubicBezTo>
                    <a:pt x="8468" y="19243"/>
                    <a:pt x="4784" y="17093"/>
                    <a:pt x="2930" y="13617"/>
                  </a:cubicBezTo>
                  <a:cubicBezTo>
                    <a:pt x="1418" y="10687"/>
                    <a:pt x="1891" y="7095"/>
                    <a:pt x="4065" y="4637"/>
                  </a:cubicBezTo>
                  <a:cubicBezTo>
                    <a:pt x="6156" y="2546"/>
                    <a:pt x="8932" y="1413"/>
                    <a:pt x="11810" y="1413"/>
                  </a:cubicBezTo>
                  <a:cubicBezTo>
                    <a:pt x="12314" y="1413"/>
                    <a:pt x="12821" y="1447"/>
                    <a:pt x="13328" y="1518"/>
                  </a:cubicBezTo>
                  <a:cubicBezTo>
                    <a:pt x="13359" y="1521"/>
                    <a:pt x="13388" y="1522"/>
                    <a:pt x="13417" y="1522"/>
                  </a:cubicBezTo>
                  <a:cubicBezTo>
                    <a:pt x="14272" y="1522"/>
                    <a:pt x="14243" y="191"/>
                    <a:pt x="13328"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2" name="Google Shape;2212;p43"/>
            <p:cNvSpPr/>
            <p:nvPr/>
          </p:nvSpPr>
          <p:spPr>
            <a:xfrm>
              <a:off x="3206200" y="2606875"/>
              <a:ext cx="557725" cy="517050"/>
            </a:xfrm>
            <a:custGeom>
              <a:avLst/>
              <a:gdLst/>
              <a:ahLst/>
              <a:cxnLst/>
              <a:rect l="l" t="t" r="r" b="b"/>
              <a:pathLst>
                <a:path w="22309" h="20682" extrusionOk="0">
                  <a:moveTo>
                    <a:pt x="11772" y="1"/>
                  </a:moveTo>
                  <a:cubicBezTo>
                    <a:pt x="8602" y="1"/>
                    <a:pt x="5489" y="1228"/>
                    <a:pt x="3215" y="3503"/>
                  </a:cubicBezTo>
                  <a:cubicBezTo>
                    <a:pt x="757" y="5960"/>
                    <a:pt x="1" y="9647"/>
                    <a:pt x="1135" y="12955"/>
                  </a:cubicBezTo>
                  <a:cubicBezTo>
                    <a:pt x="2080" y="15886"/>
                    <a:pt x="4349" y="18343"/>
                    <a:pt x="7185" y="19572"/>
                  </a:cubicBezTo>
                  <a:cubicBezTo>
                    <a:pt x="8793" y="20319"/>
                    <a:pt x="10541" y="20682"/>
                    <a:pt x="12302" y="20682"/>
                  </a:cubicBezTo>
                  <a:cubicBezTo>
                    <a:pt x="13438" y="20682"/>
                    <a:pt x="14580" y="20530"/>
                    <a:pt x="15692" y="20234"/>
                  </a:cubicBezTo>
                  <a:cubicBezTo>
                    <a:pt x="18528" y="19383"/>
                    <a:pt x="20702" y="17114"/>
                    <a:pt x="21458" y="14279"/>
                  </a:cubicBezTo>
                  <a:cubicBezTo>
                    <a:pt x="22309" y="11159"/>
                    <a:pt x="21269" y="7851"/>
                    <a:pt x="18622" y="5866"/>
                  </a:cubicBezTo>
                  <a:cubicBezTo>
                    <a:pt x="17163" y="4640"/>
                    <a:pt x="15343" y="4027"/>
                    <a:pt x="13496" y="4027"/>
                  </a:cubicBezTo>
                  <a:cubicBezTo>
                    <a:pt x="12353" y="4027"/>
                    <a:pt x="11199" y="4262"/>
                    <a:pt x="10115" y="4732"/>
                  </a:cubicBezTo>
                  <a:cubicBezTo>
                    <a:pt x="7374" y="5960"/>
                    <a:pt x="5389" y="9269"/>
                    <a:pt x="6334" y="12294"/>
                  </a:cubicBezTo>
                  <a:cubicBezTo>
                    <a:pt x="6958" y="14335"/>
                    <a:pt x="8807" y="15356"/>
                    <a:pt x="10717" y="15356"/>
                  </a:cubicBezTo>
                  <a:cubicBezTo>
                    <a:pt x="11990" y="15356"/>
                    <a:pt x="13291" y="14902"/>
                    <a:pt x="14274" y="13995"/>
                  </a:cubicBezTo>
                  <a:cubicBezTo>
                    <a:pt x="15314" y="13144"/>
                    <a:pt x="15976" y="11821"/>
                    <a:pt x="15976" y="10498"/>
                  </a:cubicBezTo>
                  <a:cubicBezTo>
                    <a:pt x="15787" y="8796"/>
                    <a:pt x="14274" y="8135"/>
                    <a:pt x="12762" y="8040"/>
                  </a:cubicBezTo>
                  <a:cubicBezTo>
                    <a:pt x="12733" y="8037"/>
                    <a:pt x="12705" y="8036"/>
                    <a:pt x="12678" y="8036"/>
                  </a:cubicBezTo>
                  <a:cubicBezTo>
                    <a:pt x="11817" y="8036"/>
                    <a:pt x="11845" y="9461"/>
                    <a:pt x="12762" y="9552"/>
                  </a:cubicBezTo>
                  <a:cubicBezTo>
                    <a:pt x="13707" y="9647"/>
                    <a:pt x="14558" y="9930"/>
                    <a:pt x="14463" y="10970"/>
                  </a:cubicBezTo>
                  <a:cubicBezTo>
                    <a:pt x="14274" y="11916"/>
                    <a:pt x="13707" y="12766"/>
                    <a:pt x="12856" y="13333"/>
                  </a:cubicBezTo>
                  <a:cubicBezTo>
                    <a:pt x="12260" y="13750"/>
                    <a:pt x="11552" y="13952"/>
                    <a:pt x="10849" y="13952"/>
                  </a:cubicBezTo>
                  <a:cubicBezTo>
                    <a:pt x="9322" y="13952"/>
                    <a:pt x="7822" y="13002"/>
                    <a:pt x="7563" y="11254"/>
                  </a:cubicBezTo>
                  <a:cubicBezTo>
                    <a:pt x="7279" y="8796"/>
                    <a:pt x="9453" y="6339"/>
                    <a:pt x="11722" y="5677"/>
                  </a:cubicBezTo>
                  <a:cubicBezTo>
                    <a:pt x="12294" y="5545"/>
                    <a:pt x="12866" y="5479"/>
                    <a:pt x="13429" y="5479"/>
                  </a:cubicBezTo>
                  <a:cubicBezTo>
                    <a:pt x="15283" y="5479"/>
                    <a:pt x="17033" y="6190"/>
                    <a:pt x="18339" y="7567"/>
                  </a:cubicBezTo>
                  <a:cubicBezTo>
                    <a:pt x="20229" y="9363"/>
                    <a:pt x="20796" y="12105"/>
                    <a:pt x="19851" y="14468"/>
                  </a:cubicBezTo>
                  <a:cubicBezTo>
                    <a:pt x="19000" y="16642"/>
                    <a:pt x="17204" y="18249"/>
                    <a:pt x="14936" y="18910"/>
                  </a:cubicBezTo>
                  <a:cubicBezTo>
                    <a:pt x="14071" y="19135"/>
                    <a:pt x="13197" y="19243"/>
                    <a:pt x="12332" y="19243"/>
                  </a:cubicBezTo>
                  <a:cubicBezTo>
                    <a:pt x="8469" y="19243"/>
                    <a:pt x="4785" y="17093"/>
                    <a:pt x="2931" y="13617"/>
                  </a:cubicBezTo>
                  <a:cubicBezTo>
                    <a:pt x="1419" y="10687"/>
                    <a:pt x="1891" y="7095"/>
                    <a:pt x="4065" y="4637"/>
                  </a:cubicBezTo>
                  <a:cubicBezTo>
                    <a:pt x="6157" y="2546"/>
                    <a:pt x="8933" y="1413"/>
                    <a:pt x="11811" y="1413"/>
                  </a:cubicBezTo>
                  <a:cubicBezTo>
                    <a:pt x="12315" y="1413"/>
                    <a:pt x="12822" y="1447"/>
                    <a:pt x="13329" y="1518"/>
                  </a:cubicBezTo>
                  <a:cubicBezTo>
                    <a:pt x="13359" y="1521"/>
                    <a:pt x="13389" y="1522"/>
                    <a:pt x="13417" y="1522"/>
                  </a:cubicBezTo>
                  <a:cubicBezTo>
                    <a:pt x="14273" y="1522"/>
                    <a:pt x="14244" y="191"/>
                    <a:pt x="13329" y="100"/>
                  </a:cubicBezTo>
                  <a:cubicBezTo>
                    <a:pt x="12811"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3" name="Google Shape;2213;p43"/>
            <p:cNvSpPr/>
            <p:nvPr/>
          </p:nvSpPr>
          <p:spPr>
            <a:xfrm>
              <a:off x="4387775" y="2606875"/>
              <a:ext cx="557725" cy="517050"/>
            </a:xfrm>
            <a:custGeom>
              <a:avLst/>
              <a:gdLst/>
              <a:ahLst/>
              <a:cxnLst/>
              <a:rect l="l" t="t" r="r" b="b"/>
              <a:pathLst>
                <a:path w="22309" h="20682" extrusionOk="0">
                  <a:moveTo>
                    <a:pt x="11772" y="1"/>
                  </a:moveTo>
                  <a:cubicBezTo>
                    <a:pt x="8602" y="1"/>
                    <a:pt x="5489" y="1228"/>
                    <a:pt x="3214" y="3503"/>
                  </a:cubicBezTo>
                  <a:cubicBezTo>
                    <a:pt x="757" y="5960"/>
                    <a:pt x="0" y="9647"/>
                    <a:pt x="1135" y="12955"/>
                  </a:cubicBezTo>
                  <a:cubicBezTo>
                    <a:pt x="2080" y="15886"/>
                    <a:pt x="4349" y="18343"/>
                    <a:pt x="7184" y="19572"/>
                  </a:cubicBezTo>
                  <a:cubicBezTo>
                    <a:pt x="8793" y="20319"/>
                    <a:pt x="10541" y="20682"/>
                    <a:pt x="12301" y="20682"/>
                  </a:cubicBezTo>
                  <a:cubicBezTo>
                    <a:pt x="13438" y="20682"/>
                    <a:pt x="14579" y="20530"/>
                    <a:pt x="15692" y="20234"/>
                  </a:cubicBezTo>
                  <a:cubicBezTo>
                    <a:pt x="18527" y="19383"/>
                    <a:pt x="20701"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0"/>
                    <a:pt x="5388" y="9269"/>
                    <a:pt x="6334" y="12294"/>
                  </a:cubicBezTo>
                  <a:cubicBezTo>
                    <a:pt x="6958" y="14335"/>
                    <a:pt x="8806" y="15356"/>
                    <a:pt x="10717" y="15356"/>
                  </a:cubicBezTo>
                  <a:cubicBezTo>
                    <a:pt x="11990" y="15356"/>
                    <a:pt x="13291" y="14902"/>
                    <a:pt x="14274" y="13995"/>
                  </a:cubicBezTo>
                  <a:cubicBezTo>
                    <a:pt x="15314" y="13144"/>
                    <a:pt x="15975" y="11821"/>
                    <a:pt x="15975" y="10498"/>
                  </a:cubicBezTo>
                  <a:cubicBezTo>
                    <a:pt x="15786" y="8796"/>
                    <a:pt x="14274" y="8135"/>
                    <a:pt x="12761" y="8040"/>
                  </a:cubicBezTo>
                  <a:cubicBezTo>
                    <a:pt x="12733" y="8037"/>
                    <a:pt x="12705" y="8036"/>
                    <a:pt x="12678" y="8036"/>
                  </a:cubicBezTo>
                  <a:cubicBezTo>
                    <a:pt x="11817" y="8036"/>
                    <a:pt x="11845" y="9461"/>
                    <a:pt x="12761" y="9552"/>
                  </a:cubicBezTo>
                  <a:cubicBezTo>
                    <a:pt x="13707" y="9647"/>
                    <a:pt x="14557" y="9930"/>
                    <a:pt x="14463" y="10970"/>
                  </a:cubicBezTo>
                  <a:cubicBezTo>
                    <a:pt x="14274" y="11916"/>
                    <a:pt x="13707" y="12766"/>
                    <a:pt x="12856" y="13333"/>
                  </a:cubicBezTo>
                  <a:cubicBezTo>
                    <a:pt x="12260" y="13750"/>
                    <a:pt x="11552" y="13952"/>
                    <a:pt x="10849" y="13952"/>
                  </a:cubicBezTo>
                  <a:cubicBezTo>
                    <a:pt x="9322" y="13952"/>
                    <a:pt x="7821" y="13002"/>
                    <a:pt x="7562" y="11254"/>
                  </a:cubicBezTo>
                  <a:cubicBezTo>
                    <a:pt x="7279" y="8796"/>
                    <a:pt x="9453" y="6339"/>
                    <a:pt x="11722" y="5677"/>
                  </a:cubicBezTo>
                  <a:cubicBezTo>
                    <a:pt x="12294" y="5545"/>
                    <a:pt x="12866" y="5479"/>
                    <a:pt x="13429" y="5479"/>
                  </a:cubicBezTo>
                  <a:cubicBezTo>
                    <a:pt x="15283" y="5479"/>
                    <a:pt x="17033" y="6190"/>
                    <a:pt x="18338" y="7567"/>
                  </a:cubicBezTo>
                  <a:cubicBezTo>
                    <a:pt x="20229" y="9363"/>
                    <a:pt x="20796" y="12105"/>
                    <a:pt x="19851" y="14468"/>
                  </a:cubicBezTo>
                  <a:cubicBezTo>
                    <a:pt x="19000" y="16642"/>
                    <a:pt x="17204" y="18249"/>
                    <a:pt x="14935" y="18910"/>
                  </a:cubicBezTo>
                  <a:cubicBezTo>
                    <a:pt x="14071" y="19135"/>
                    <a:pt x="13197" y="19243"/>
                    <a:pt x="12332" y="19243"/>
                  </a:cubicBezTo>
                  <a:cubicBezTo>
                    <a:pt x="8468" y="19243"/>
                    <a:pt x="4784" y="17093"/>
                    <a:pt x="2931" y="13617"/>
                  </a:cubicBezTo>
                  <a:cubicBezTo>
                    <a:pt x="1418" y="10687"/>
                    <a:pt x="1891" y="7095"/>
                    <a:pt x="4065" y="4637"/>
                  </a:cubicBezTo>
                  <a:cubicBezTo>
                    <a:pt x="6156" y="2546"/>
                    <a:pt x="8932" y="1413"/>
                    <a:pt x="11810" y="1413"/>
                  </a:cubicBezTo>
                  <a:cubicBezTo>
                    <a:pt x="12314" y="1413"/>
                    <a:pt x="12821" y="1447"/>
                    <a:pt x="13329" y="1518"/>
                  </a:cubicBezTo>
                  <a:cubicBezTo>
                    <a:pt x="13359" y="1521"/>
                    <a:pt x="13388" y="1522"/>
                    <a:pt x="13417" y="1522"/>
                  </a:cubicBezTo>
                  <a:cubicBezTo>
                    <a:pt x="14273" y="1522"/>
                    <a:pt x="14243" y="191"/>
                    <a:pt x="13329"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4" name="Google Shape;2214;p43"/>
            <p:cNvSpPr/>
            <p:nvPr/>
          </p:nvSpPr>
          <p:spPr>
            <a:xfrm>
              <a:off x="5569350" y="2606875"/>
              <a:ext cx="557725" cy="517050"/>
            </a:xfrm>
            <a:custGeom>
              <a:avLst/>
              <a:gdLst/>
              <a:ahLst/>
              <a:cxnLst/>
              <a:rect l="l" t="t" r="r" b="b"/>
              <a:pathLst>
                <a:path w="22309" h="20682" extrusionOk="0">
                  <a:moveTo>
                    <a:pt x="11772" y="1"/>
                  </a:moveTo>
                  <a:cubicBezTo>
                    <a:pt x="8601" y="1"/>
                    <a:pt x="5489" y="1228"/>
                    <a:pt x="3214" y="3503"/>
                  </a:cubicBezTo>
                  <a:cubicBezTo>
                    <a:pt x="756" y="5960"/>
                    <a:pt x="0" y="9647"/>
                    <a:pt x="1134" y="12955"/>
                  </a:cubicBezTo>
                  <a:cubicBezTo>
                    <a:pt x="2080" y="15886"/>
                    <a:pt x="4348" y="18343"/>
                    <a:pt x="7184" y="19572"/>
                  </a:cubicBezTo>
                  <a:cubicBezTo>
                    <a:pt x="8792" y="20319"/>
                    <a:pt x="10540" y="20682"/>
                    <a:pt x="12301" y="20682"/>
                  </a:cubicBezTo>
                  <a:cubicBezTo>
                    <a:pt x="13437" y="20682"/>
                    <a:pt x="14579" y="20530"/>
                    <a:pt x="15691" y="20234"/>
                  </a:cubicBezTo>
                  <a:cubicBezTo>
                    <a:pt x="18527" y="19383"/>
                    <a:pt x="20701" y="17114"/>
                    <a:pt x="21457" y="14279"/>
                  </a:cubicBezTo>
                  <a:cubicBezTo>
                    <a:pt x="22308" y="11159"/>
                    <a:pt x="21268" y="7851"/>
                    <a:pt x="18716" y="5866"/>
                  </a:cubicBezTo>
                  <a:cubicBezTo>
                    <a:pt x="17198" y="4640"/>
                    <a:pt x="15356" y="4027"/>
                    <a:pt x="13500" y="4027"/>
                  </a:cubicBezTo>
                  <a:cubicBezTo>
                    <a:pt x="12352" y="4027"/>
                    <a:pt x="11199" y="4262"/>
                    <a:pt x="10114" y="4732"/>
                  </a:cubicBezTo>
                  <a:cubicBezTo>
                    <a:pt x="7468" y="5960"/>
                    <a:pt x="5388" y="9269"/>
                    <a:pt x="6333" y="12294"/>
                  </a:cubicBezTo>
                  <a:cubicBezTo>
                    <a:pt x="6957" y="14335"/>
                    <a:pt x="8806" y="15356"/>
                    <a:pt x="10716" y="15356"/>
                  </a:cubicBezTo>
                  <a:cubicBezTo>
                    <a:pt x="11990" y="15356"/>
                    <a:pt x="13290" y="14902"/>
                    <a:pt x="14273" y="13995"/>
                  </a:cubicBezTo>
                  <a:cubicBezTo>
                    <a:pt x="15313" y="13144"/>
                    <a:pt x="15975" y="11821"/>
                    <a:pt x="15975" y="10498"/>
                  </a:cubicBezTo>
                  <a:cubicBezTo>
                    <a:pt x="15786" y="8796"/>
                    <a:pt x="14273" y="8135"/>
                    <a:pt x="12761" y="8040"/>
                  </a:cubicBezTo>
                  <a:cubicBezTo>
                    <a:pt x="12732" y="8037"/>
                    <a:pt x="12705" y="8036"/>
                    <a:pt x="12678" y="8036"/>
                  </a:cubicBezTo>
                  <a:cubicBezTo>
                    <a:pt x="11817" y="8036"/>
                    <a:pt x="11844" y="9461"/>
                    <a:pt x="12761" y="9552"/>
                  </a:cubicBezTo>
                  <a:cubicBezTo>
                    <a:pt x="13706" y="9647"/>
                    <a:pt x="14557" y="9930"/>
                    <a:pt x="14462" y="10970"/>
                  </a:cubicBezTo>
                  <a:cubicBezTo>
                    <a:pt x="14273" y="11916"/>
                    <a:pt x="13706" y="12766"/>
                    <a:pt x="12856" y="13333"/>
                  </a:cubicBezTo>
                  <a:cubicBezTo>
                    <a:pt x="12260" y="13750"/>
                    <a:pt x="11551" y="13952"/>
                    <a:pt x="10849" y="13952"/>
                  </a:cubicBezTo>
                  <a:cubicBezTo>
                    <a:pt x="9321" y="13952"/>
                    <a:pt x="7821" y="13002"/>
                    <a:pt x="7562" y="11254"/>
                  </a:cubicBezTo>
                  <a:cubicBezTo>
                    <a:pt x="7279" y="8796"/>
                    <a:pt x="9453" y="6339"/>
                    <a:pt x="11816" y="5677"/>
                  </a:cubicBezTo>
                  <a:cubicBezTo>
                    <a:pt x="12366" y="5545"/>
                    <a:pt x="12921" y="5479"/>
                    <a:pt x="13471" y="5479"/>
                  </a:cubicBezTo>
                  <a:cubicBezTo>
                    <a:pt x="15282" y="5479"/>
                    <a:pt x="17033" y="6190"/>
                    <a:pt x="18338" y="7567"/>
                  </a:cubicBezTo>
                  <a:cubicBezTo>
                    <a:pt x="20229" y="9363"/>
                    <a:pt x="20796" y="12105"/>
                    <a:pt x="19850" y="14468"/>
                  </a:cubicBezTo>
                  <a:cubicBezTo>
                    <a:pt x="19000" y="16642"/>
                    <a:pt x="17204" y="18249"/>
                    <a:pt x="14935" y="18910"/>
                  </a:cubicBezTo>
                  <a:cubicBezTo>
                    <a:pt x="14071" y="19135"/>
                    <a:pt x="13197" y="19243"/>
                    <a:pt x="12332" y="19243"/>
                  </a:cubicBezTo>
                  <a:cubicBezTo>
                    <a:pt x="8471" y="19243"/>
                    <a:pt x="4801" y="17093"/>
                    <a:pt x="3025" y="13617"/>
                  </a:cubicBezTo>
                  <a:cubicBezTo>
                    <a:pt x="1418" y="10687"/>
                    <a:pt x="1891" y="7095"/>
                    <a:pt x="4065" y="4637"/>
                  </a:cubicBezTo>
                  <a:cubicBezTo>
                    <a:pt x="6156" y="2546"/>
                    <a:pt x="8932" y="1413"/>
                    <a:pt x="11810" y="1413"/>
                  </a:cubicBezTo>
                  <a:cubicBezTo>
                    <a:pt x="12314" y="1413"/>
                    <a:pt x="12821" y="1447"/>
                    <a:pt x="13328" y="1518"/>
                  </a:cubicBezTo>
                  <a:cubicBezTo>
                    <a:pt x="13359" y="1521"/>
                    <a:pt x="13388" y="1522"/>
                    <a:pt x="13417" y="1522"/>
                  </a:cubicBezTo>
                  <a:cubicBezTo>
                    <a:pt x="14272" y="1522"/>
                    <a:pt x="14243" y="191"/>
                    <a:pt x="13328"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5" name="Google Shape;2215;p43"/>
            <p:cNvSpPr/>
            <p:nvPr/>
          </p:nvSpPr>
          <p:spPr>
            <a:xfrm>
              <a:off x="6750900" y="2606875"/>
              <a:ext cx="557725" cy="517050"/>
            </a:xfrm>
            <a:custGeom>
              <a:avLst/>
              <a:gdLst/>
              <a:ahLst/>
              <a:cxnLst/>
              <a:rect l="l" t="t" r="r" b="b"/>
              <a:pathLst>
                <a:path w="22309" h="20682" extrusionOk="0">
                  <a:moveTo>
                    <a:pt x="11772" y="1"/>
                  </a:moveTo>
                  <a:cubicBezTo>
                    <a:pt x="8602" y="1"/>
                    <a:pt x="5489" y="1228"/>
                    <a:pt x="3215" y="3503"/>
                  </a:cubicBezTo>
                  <a:cubicBezTo>
                    <a:pt x="757" y="5960"/>
                    <a:pt x="1" y="9647"/>
                    <a:pt x="1135" y="12955"/>
                  </a:cubicBezTo>
                  <a:cubicBezTo>
                    <a:pt x="2080" y="15886"/>
                    <a:pt x="4349" y="18343"/>
                    <a:pt x="7185" y="19572"/>
                  </a:cubicBezTo>
                  <a:cubicBezTo>
                    <a:pt x="8793" y="20319"/>
                    <a:pt x="10541" y="20682"/>
                    <a:pt x="12301" y="20682"/>
                  </a:cubicBezTo>
                  <a:cubicBezTo>
                    <a:pt x="13438" y="20682"/>
                    <a:pt x="14579" y="20530"/>
                    <a:pt x="15692" y="20234"/>
                  </a:cubicBezTo>
                  <a:cubicBezTo>
                    <a:pt x="18528" y="19383"/>
                    <a:pt x="20702" y="17114"/>
                    <a:pt x="21458" y="14279"/>
                  </a:cubicBezTo>
                  <a:cubicBezTo>
                    <a:pt x="22309" y="11159"/>
                    <a:pt x="21269" y="7851"/>
                    <a:pt x="18717" y="5866"/>
                  </a:cubicBezTo>
                  <a:cubicBezTo>
                    <a:pt x="17199" y="4640"/>
                    <a:pt x="15356" y="4027"/>
                    <a:pt x="13501" y="4027"/>
                  </a:cubicBezTo>
                  <a:cubicBezTo>
                    <a:pt x="12353" y="4027"/>
                    <a:pt x="11199" y="4262"/>
                    <a:pt x="10115" y="4732"/>
                  </a:cubicBezTo>
                  <a:cubicBezTo>
                    <a:pt x="7468" y="5960"/>
                    <a:pt x="5389" y="9269"/>
                    <a:pt x="6334" y="12294"/>
                  </a:cubicBezTo>
                  <a:cubicBezTo>
                    <a:pt x="6958" y="14335"/>
                    <a:pt x="8807" y="15356"/>
                    <a:pt x="10717" y="15356"/>
                  </a:cubicBezTo>
                  <a:cubicBezTo>
                    <a:pt x="11990" y="15356"/>
                    <a:pt x="13291" y="14902"/>
                    <a:pt x="14274" y="13995"/>
                  </a:cubicBezTo>
                  <a:cubicBezTo>
                    <a:pt x="15314" y="13144"/>
                    <a:pt x="15976" y="11821"/>
                    <a:pt x="15976" y="10498"/>
                  </a:cubicBezTo>
                  <a:cubicBezTo>
                    <a:pt x="15786" y="8796"/>
                    <a:pt x="14274" y="8135"/>
                    <a:pt x="12762" y="8040"/>
                  </a:cubicBezTo>
                  <a:cubicBezTo>
                    <a:pt x="12733" y="8037"/>
                    <a:pt x="12705" y="8036"/>
                    <a:pt x="12678" y="8036"/>
                  </a:cubicBezTo>
                  <a:cubicBezTo>
                    <a:pt x="11817" y="8036"/>
                    <a:pt x="11845" y="9461"/>
                    <a:pt x="12762" y="9552"/>
                  </a:cubicBezTo>
                  <a:cubicBezTo>
                    <a:pt x="13707" y="9647"/>
                    <a:pt x="14558" y="9930"/>
                    <a:pt x="14463" y="10970"/>
                  </a:cubicBezTo>
                  <a:cubicBezTo>
                    <a:pt x="14274" y="11916"/>
                    <a:pt x="13707" y="12766"/>
                    <a:pt x="12856" y="13333"/>
                  </a:cubicBezTo>
                  <a:cubicBezTo>
                    <a:pt x="12260" y="13750"/>
                    <a:pt x="11552" y="13952"/>
                    <a:pt x="10849" y="13952"/>
                  </a:cubicBezTo>
                  <a:cubicBezTo>
                    <a:pt x="9322" y="13952"/>
                    <a:pt x="7822" y="13002"/>
                    <a:pt x="7563" y="11254"/>
                  </a:cubicBezTo>
                  <a:cubicBezTo>
                    <a:pt x="7279" y="8796"/>
                    <a:pt x="9453" y="6339"/>
                    <a:pt x="11816" y="5677"/>
                  </a:cubicBezTo>
                  <a:cubicBezTo>
                    <a:pt x="12367" y="5545"/>
                    <a:pt x="12922" y="5479"/>
                    <a:pt x="13472" y="5479"/>
                  </a:cubicBezTo>
                  <a:cubicBezTo>
                    <a:pt x="15283" y="5479"/>
                    <a:pt x="17033" y="6190"/>
                    <a:pt x="18339" y="7567"/>
                  </a:cubicBezTo>
                  <a:cubicBezTo>
                    <a:pt x="20229" y="9363"/>
                    <a:pt x="20796" y="12105"/>
                    <a:pt x="19851" y="14468"/>
                  </a:cubicBezTo>
                  <a:cubicBezTo>
                    <a:pt x="19000" y="16642"/>
                    <a:pt x="17204" y="18343"/>
                    <a:pt x="14936" y="18910"/>
                  </a:cubicBezTo>
                  <a:cubicBezTo>
                    <a:pt x="14071" y="19135"/>
                    <a:pt x="13197" y="19243"/>
                    <a:pt x="12333" y="19243"/>
                  </a:cubicBezTo>
                  <a:cubicBezTo>
                    <a:pt x="8472" y="19243"/>
                    <a:pt x="4802" y="17093"/>
                    <a:pt x="3026" y="13617"/>
                  </a:cubicBezTo>
                  <a:cubicBezTo>
                    <a:pt x="1419" y="10687"/>
                    <a:pt x="1891" y="7095"/>
                    <a:pt x="4065" y="4637"/>
                  </a:cubicBezTo>
                  <a:cubicBezTo>
                    <a:pt x="6157" y="2546"/>
                    <a:pt x="8933" y="1413"/>
                    <a:pt x="11811" y="1413"/>
                  </a:cubicBezTo>
                  <a:cubicBezTo>
                    <a:pt x="12315" y="1413"/>
                    <a:pt x="12822" y="1447"/>
                    <a:pt x="13329" y="1518"/>
                  </a:cubicBezTo>
                  <a:cubicBezTo>
                    <a:pt x="13359" y="1521"/>
                    <a:pt x="13389" y="1522"/>
                    <a:pt x="13417" y="1522"/>
                  </a:cubicBezTo>
                  <a:cubicBezTo>
                    <a:pt x="14273" y="1522"/>
                    <a:pt x="14244" y="191"/>
                    <a:pt x="13329" y="100"/>
                  </a:cubicBezTo>
                  <a:cubicBezTo>
                    <a:pt x="12811"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6" name="Google Shape;2216;p43"/>
            <p:cNvSpPr/>
            <p:nvPr/>
          </p:nvSpPr>
          <p:spPr>
            <a:xfrm>
              <a:off x="328500" y="3110225"/>
              <a:ext cx="557725" cy="515850"/>
            </a:xfrm>
            <a:custGeom>
              <a:avLst/>
              <a:gdLst/>
              <a:ahLst/>
              <a:cxnLst/>
              <a:rect l="l" t="t" r="r" b="b"/>
              <a:pathLst>
                <a:path w="22309" h="20634" extrusionOk="0">
                  <a:moveTo>
                    <a:pt x="11766" y="0"/>
                  </a:moveTo>
                  <a:cubicBezTo>
                    <a:pt x="8597" y="0"/>
                    <a:pt x="5487" y="1216"/>
                    <a:pt x="3214" y="3408"/>
                  </a:cubicBezTo>
                  <a:cubicBezTo>
                    <a:pt x="756" y="5960"/>
                    <a:pt x="0" y="9552"/>
                    <a:pt x="1134" y="12861"/>
                  </a:cubicBezTo>
                  <a:cubicBezTo>
                    <a:pt x="2080" y="15885"/>
                    <a:pt x="4348" y="18248"/>
                    <a:pt x="7184" y="19572"/>
                  </a:cubicBezTo>
                  <a:cubicBezTo>
                    <a:pt x="8787" y="20259"/>
                    <a:pt x="10528" y="20634"/>
                    <a:pt x="12282" y="20634"/>
                  </a:cubicBezTo>
                  <a:cubicBezTo>
                    <a:pt x="13425" y="20634"/>
                    <a:pt x="14573" y="20475"/>
                    <a:pt x="15691" y="20139"/>
                  </a:cubicBezTo>
                  <a:cubicBezTo>
                    <a:pt x="18527" y="19288"/>
                    <a:pt x="20701" y="17114"/>
                    <a:pt x="21457" y="14278"/>
                  </a:cubicBezTo>
                  <a:cubicBezTo>
                    <a:pt x="22308" y="11159"/>
                    <a:pt x="21268" y="7851"/>
                    <a:pt x="18622" y="5866"/>
                  </a:cubicBezTo>
                  <a:cubicBezTo>
                    <a:pt x="17130" y="4612"/>
                    <a:pt x="15261" y="3962"/>
                    <a:pt x="13372" y="3962"/>
                  </a:cubicBezTo>
                  <a:cubicBezTo>
                    <a:pt x="12269" y="3962"/>
                    <a:pt x="11160" y="4184"/>
                    <a:pt x="10114" y="4637"/>
                  </a:cubicBezTo>
                  <a:cubicBezTo>
                    <a:pt x="7373" y="5960"/>
                    <a:pt x="5388" y="9269"/>
                    <a:pt x="6333" y="12199"/>
                  </a:cubicBezTo>
                  <a:cubicBezTo>
                    <a:pt x="6964" y="14261"/>
                    <a:pt x="8844" y="15282"/>
                    <a:pt x="10775" y="15282"/>
                  </a:cubicBezTo>
                  <a:cubicBezTo>
                    <a:pt x="12029" y="15282"/>
                    <a:pt x="13305" y="14851"/>
                    <a:pt x="14273" y="13995"/>
                  </a:cubicBezTo>
                  <a:cubicBezTo>
                    <a:pt x="15313" y="13144"/>
                    <a:pt x="15975" y="11821"/>
                    <a:pt x="15975" y="10403"/>
                  </a:cubicBezTo>
                  <a:cubicBezTo>
                    <a:pt x="15786" y="8796"/>
                    <a:pt x="14273" y="8040"/>
                    <a:pt x="12761" y="7945"/>
                  </a:cubicBezTo>
                  <a:cubicBezTo>
                    <a:pt x="11816" y="7945"/>
                    <a:pt x="11816" y="9363"/>
                    <a:pt x="12761" y="9458"/>
                  </a:cubicBezTo>
                  <a:cubicBezTo>
                    <a:pt x="13706" y="9552"/>
                    <a:pt x="14557" y="9836"/>
                    <a:pt x="14463" y="10876"/>
                  </a:cubicBezTo>
                  <a:cubicBezTo>
                    <a:pt x="14273" y="11915"/>
                    <a:pt x="13706" y="12766"/>
                    <a:pt x="12856" y="13239"/>
                  </a:cubicBezTo>
                  <a:cubicBezTo>
                    <a:pt x="12225" y="13659"/>
                    <a:pt x="11500" y="13860"/>
                    <a:pt x="10791" y="13860"/>
                  </a:cubicBezTo>
                  <a:cubicBezTo>
                    <a:pt x="9267" y="13860"/>
                    <a:pt x="7820" y="12931"/>
                    <a:pt x="7562" y="11254"/>
                  </a:cubicBezTo>
                  <a:cubicBezTo>
                    <a:pt x="7279" y="8796"/>
                    <a:pt x="9453" y="6244"/>
                    <a:pt x="11721" y="5677"/>
                  </a:cubicBezTo>
                  <a:cubicBezTo>
                    <a:pt x="12299" y="5543"/>
                    <a:pt x="12876" y="5478"/>
                    <a:pt x="13444" y="5478"/>
                  </a:cubicBezTo>
                  <a:cubicBezTo>
                    <a:pt x="15292" y="5478"/>
                    <a:pt x="17036" y="6171"/>
                    <a:pt x="18338" y="7473"/>
                  </a:cubicBezTo>
                  <a:cubicBezTo>
                    <a:pt x="20229" y="9269"/>
                    <a:pt x="20796" y="12010"/>
                    <a:pt x="19850" y="14467"/>
                  </a:cubicBezTo>
                  <a:cubicBezTo>
                    <a:pt x="19000" y="16642"/>
                    <a:pt x="17204" y="18248"/>
                    <a:pt x="14935" y="18816"/>
                  </a:cubicBezTo>
                  <a:cubicBezTo>
                    <a:pt x="14052" y="19045"/>
                    <a:pt x="13159" y="19156"/>
                    <a:pt x="12276" y="19156"/>
                  </a:cubicBezTo>
                  <a:cubicBezTo>
                    <a:pt x="8432" y="19156"/>
                    <a:pt x="4775" y="17058"/>
                    <a:pt x="2930" y="13522"/>
                  </a:cubicBezTo>
                  <a:cubicBezTo>
                    <a:pt x="1418" y="10592"/>
                    <a:pt x="1891" y="7000"/>
                    <a:pt x="4065" y="4542"/>
                  </a:cubicBezTo>
                  <a:cubicBezTo>
                    <a:pt x="6154" y="2533"/>
                    <a:pt x="8928" y="1412"/>
                    <a:pt x="11803" y="1412"/>
                  </a:cubicBezTo>
                  <a:cubicBezTo>
                    <a:pt x="12309" y="1412"/>
                    <a:pt x="12819" y="1447"/>
                    <a:pt x="13328" y="1518"/>
                  </a:cubicBezTo>
                  <a:cubicBezTo>
                    <a:pt x="13357" y="1520"/>
                    <a:pt x="13385" y="1522"/>
                    <a:pt x="13411" y="1522"/>
                  </a:cubicBezTo>
                  <a:cubicBezTo>
                    <a:pt x="14273" y="1522"/>
                    <a:pt x="14245" y="97"/>
                    <a:pt x="13328" y="5"/>
                  </a:cubicBezTo>
                  <a:lnTo>
                    <a:pt x="13328"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7" name="Google Shape;2217;p43"/>
            <p:cNvSpPr/>
            <p:nvPr/>
          </p:nvSpPr>
          <p:spPr>
            <a:xfrm>
              <a:off x="1433850" y="3110225"/>
              <a:ext cx="557725" cy="515850"/>
            </a:xfrm>
            <a:custGeom>
              <a:avLst/>
              <a:gdLst/>
              <a:ahLst/>
              <a:cxnLst/>
              <a:rect l="l" t="t" r="r" b="b"/>
              <a:pathLst>
                <a:path w="22309" h="20634" extrusionOk="0">
                  <a:moveTo>
                    <a:pt x="11766" y="0"/>
                  </a:moveTo>
                  <a:cubicBezTo>
                    <a:pt x="8598" y="0"/>
                    <a:pt x="5488" y="1216"/>
                    <a:pt x="3215" y="3408"/>
                  </a:cubicBezTo>
                  <a:cubicBezTo>
                    <a:pt x="757" y="5960"/>
                    <a:pt x="1" y="9552"/>
                    <a:pt x="1135" y="12861"/>
                  </a:cubicBezTo>
                  <a:cubicBezTo>
                    <a:pt x="2080" y="15885"/>
                    <a:pt x="4349" y="18248"/>
                    <a:pt x="7185" y="19572"/>
                  </a:cubicBezTo>
                  <a:cubicBezTo>
                    <a:pt x="8787" y="20259"/>
                    <a:pt x="10529" y="20634"/>
                    <a:pt x="12283" y="20634"/>
                  </a:cubicBezTo>
                  <a:cubicBezTo>
                    <a:pt x="13425" y="20634"/>
                    <a:pt x="14573" y="20475"/>
                    <a:pt x="15692" y="20139"/>
                  </a:cubicBezTo>
                  <a:cubicBezTo>
                    <a:pt x="18528" y="19288"/>
                    <a:pt x="20702" y="17114"/>
                    <a:pt x="21458" y="14278"/>
                  </a:cubicBezTo>
                  <a:cubicBezTo>
                    <a:pt x="22309" y="11159"/>
                    <a:pt x="21269" y="7851"/>
                    <a:pt x="18622" y="5866"/>
                  </a:cubicBezTo>
                  <a:cubicBezTo>
                    <a:pt x="17130" y="4612"/>
                    <a:pt x="15262" y="3962"/>
                    <a:pt x="13373" y="3962"/>
                  </a:cubicBezTo>
                  <a:cubicBezTo>
                    <a:pt x="12270" y="3962"/>
                    <a:pt x="11160" y="4184"/>
                    <a:pt x="10115" y="4637"/>
                  </a:cubicBezTo>
                  <a:cubicBezTo>
                    <a:pt x="7374" y="5960"/>
                    <a:pt x="5389" y="9269"/>
                    <a:pt x="6334" y="12199"/>
                  </a:cubicBezTo>
                  <a:cubicBezTo>
                    <a:pt x="6964" y="14261"/>
                    <a:pt x="8845" y="15282"/>
                    <a:pt x="10775" y="15282"/>
                  </a:cubicBezTo>
                  <a:cubicBezTo>
                    <a:pt x="12030" y="15282"/>
                    <a:pt x="13306" y="14851"/>
                    <a:pt x="14274" y="13995"/>
                  </a:cubicBezTo>
                  <a:cubicBezTo>
                    <a:pt x="15314" y="13144"/>
                    <a:pt x="15976" y="11821"/>
                    <a:pt x="15976" y="10403"/>
                  </a:cubicBezTo>
                  <a:cubicBezTo>
                    <a:pt x="15787" y="8796"/>
                    <a:pt x="14274" y="8040"/>
                    <a:pt x="12762" y="7945"/>
                  </a:cubicBezTo>
                  <a:cubicBezTo>
                    <a:pt x="11816" y="7945"/>
                    <a:pt x="11816" y="9363"/>
                    <a:pt x="12762" y="9458"/>
                  </a:cubicBezTo>
                  <a:cubicBezTo>
                    <a:pt x="13707" y="9552"/>
                    <a:pt x="14558" y="9836"/>
                    <a:pt x="14463" y="10876"/>
                  </a:cubicBezTo>
                  <a:cubicBezTo>
                    <a:pt x="14274" y="11915"/>
                    <a:pt x="13707" y="12766"/>
                    <a:pt x="12856" y="13239"/>
                  </a:cubicBezTo>
                  <a:cubicBezTo>
                    <a:pt x="12226" y="13659"/>
                    <a:pt x="11500" y="13860"/>
                    <a:pt x="10792" y="13860"/>
                  </a:cubicBezTo>
                  <a:cubicBezTo>
                    <a:pt x="9268" y="13860"/>
                    <a:pt x="7821" y="12931"/>
                    <a:pt x="7563" y="11254"/>
                  </a:cubicBezTo>
                  <a:cubicBezTo>
                    <a:pt x="7279" y="8796"/>
                    <a:pt x="9453" y="6244"/>
                    <a:pt x="11722" y="5677"/>
                  </a:cubicBezTo>
                  <a:cubicBezTo>
                    <a:pt x="12300" y="5543"/>
                    <a:pt x="12877" y="5478"/>
                    <a:pt x="13445" y="5478"/>
                  </a:cubicBezTo>
                  <a:cubicBezTo>
                    <a:pt x="15293" y="5478"/>
                    <a:pt x="17037" y="6171"/>
                    <a:pt x="18339" y="7473"/>
                  </a:cubicBezTo>
                  <a:cubicBezTo>
                    <a:pt x="20229" y="9269"/>
                    <a:pt x="20796" y="12010"/>
                    <a:pt x="19851" y="14467"/>
                  </a:cubicBezTo>
                  <a:cubicBezTo>
                    <a:pt x="19000" y="16642"/>
                    <a:pt x="17204" y="18248"/>
                    <a:pt x="14936" y="18816"/>
                  </a:cubicBezTo>
                  <a:cubicBezTo>
                    <a:pt x="14053" y="19045"/>
                    <a:pt x="13160" y="19156"/>
                    <a:pt x="12276" y="19156"/>
                  </a:cubicBezTo>
                  <a:cubicBezTo>
                    <a:pt x="8433" y="19156"/>
                    <a:pt x="4776" y="17058"/>
                    <a:pt x="2931" y="13522"/>
                  </a:cubicBezTo>
                  <a:cubicBezTo>
                    <a:pt x="1419" y="10592"/>
                    <a:pt x="1891" y="7000"/>
                    <a:pt x="4065" y="4542"/>
                  </a:cubicBezTo>
                  <a:cubicBezTo>
                    <a:pt x="6155" y="2533"/>
                    <a:pt x="8928" y="1412"/>
                    <a:pt x="11804" y="1412"/>
                  </a:cubicBezTo>
                  <a:cubicBezTo>
                    <a:pt x="12310" y="1412"/>
                    <a:pt x="12819" y="1447"/>
                    <a:pt x="13329" y="1518"/>
                  </a:cubicBezTo>
                  <a:cubicBezTo>
                    <a:pt x="13357" y="1520"/>
                    <a:pt x="13385" y="1522"/>
                    <a:pt x="13412" y="1522"/>
                  </a:cubicBezTo>
                  <a:cubicBezTo>
                    <a:pt x="14273" y="1522"/>
                    <a:pt x="14246" y="97"/>
                    <a:pt x="13329" y="5"/>
                  </a:cubicBezTo>
                  <a:lnTo>
                    <a:pt x="13329" y="100"/>
                  </a:lnTo>
                  <a:cubicBezTo>
                    <a:pt x="12809" y="33"/>
                    <a:pt x="12287"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8" name="Google Shape;2218;p43"/>
            <p:cNvSpPr/>
            <p:nvPr/>
          </p:nvSpPr>
          <p:spPr>
            <a:xfrm>
              <a:off x="2615425" y="3110225"/>
              <a:ext cx="557725" cy="515850"/>
            </a:xfrm>
            <a:custGeom>
              <a:avLst/>
              <a:gdLst/>
              <a:ahLst/>
              <a:cxnLst/>
              <a:rect l="l" t="t" r="r" b="b"/>
              <a:pathLst>
                <a:path w="22309" h="20634" extrusionOk="0">
                  <a:moveTo>
                    <a:pt x="11766" y="0"/>
                  </a:moveTo>
                  <a:cubicBezTo>
                    <a:pt x="8598" y="0"/>
                    <a:pt x="5488" y="1216"/>
                    <a:pt x="3214" y="3408"/>
                  </a:cubicBezTo>
                  <a:cubicBezTo>
                    <a:pt x="757" y="5960"/>
                    <a:pt x="0" y="9552"/>
                    <a:pt x="1135" y="12861"/>
                  </a:cubicBezTo>
                  <a:cubicBezTo>
                    <a:pt x="2080" y="15885"/>
                    <a:pt x="4349" y="18248"/>
                    <a:pt x="7184" y="19572"/>
                  </a:cubicBezTo>
                  <a:cubicBezTo>
                    <a:pt x="8787" y="20259"/>
                    <a:pt x="10528" y="20634"/>
                    <a:pt x="12283" y="20634"/>
                  </a:cubicBezTo>
                  <a:cubicBezTo>
                    <a:pt x="13425" y="20634"/>
                    <a:pt x="14573" y="20475"/>
                    <a:pt x="15692" y="20139"/>
                  </a:cubicBezTo>
                  <a:cubicBezTo>
                    <a:pt x="18527" y="19288"/>
                    <a:pt x="20702" y="17114"/>
                    <a:pt x="21458" y="14278"/>
                  </a:cubicBezTo>
                  <a:cubicBezTo>
                    <a:pt x="22308" y="11159"/>
                    <a:pt x="21269" y="7851"/>
                    <a:pt x="18622" y="5866"/>
                  </a:cubicBezTo>
                  <a:cubicBezTo>
                    <a:pt x="17130" y="4612"/>
                    <a:pt x="15261" y="3962"/>
                    <a:pt x="13373" y="3962"/>
                  </a:cubicBezTo>
                  <a:cubicBezTo>
                    <a:pt x="12270" y="3962"/>
                    <a:pt x="11160" y="4184"/>
                    <a:pt x="10115" y="4637"/>
                  </a:cubicBezTo>
                  <a:cubicBezTo>
                    <a:pt x="7373" y="5960"/>
                    <a:pt x="5388" y="9269"/>
                    <a:pt x="6334" y="12199"/>
                  </a:cubicBezTo>
                  <a:cubicBezTo>
                    <a:pt x="6964" y="14261"/>
                    <a:pt x="8844" y="15282"/>
                    <a:pt x="10775" y="15282"/>
                  </a:cubicBezTo>
                  <a:cubicBezTo>
                    <a:pt x="12030" y="15282"/>
                    <a:pt x="13306" y="14851"/>
                    <a:pt x="14274" y="13995"/>
                  </a:cubicBezTo>
                  <a:cubicBezTo>
                    <a:pt x="15314" y="13144"/>
                    <a:pt x="15975" y="11821"/>
                    <a:pt x="15975" y="10403"/>
                  </a:cubicBezTo>
                  <a:cubicBezTo>
                    <a:pt x="15786" y="8796"/>
                    <a:pt x="14274" y="8040"/>
                    <a:pt x="12761" y="7945"/>
                  </a:cubicBezTo>
                  <a:cubicBezTo>
                    <a:pt x="11816" y="7945"/>
                    <a:pt x="11816" y="9363"/>
                    <a:pt x="12761" y="9458"/>
                  </a:cubicBezTo>
                  <a:cubicBezTo>
                    <a:pt x="13707" y="9552"/>
                    <a:pt x="14557" y="9836"/>
                    <a:pt x="14463" y="10876"/>
                  </a:cubicBezTo>
                  <a:cubicBezTo>
                    <a:pt x="14274" y="11915"/>
                    <a:pt x="13707" y="12766"/>
                    <a:pt x="12856" y="13239"/>
                  </a:cubicBezTo>
                  <a:cubicBezTo>
                    <a:pt x="12226" y="13659"/>
                    <a:pt x="11500" y="13860"/>
                    <a:pt x="10791" y="13860"/>
                  </a:cubicBezTo>
                  <a:cubicBezTo>
                    <a:pt x="9267" y="13860"/>
                    <a:pt x="7821" y="12931"/>
                    <a:pt x="7562" y="11254"/>
                  </a:cubicBezTo>
                  <a:cubicBezTo>
                    <a:pt x="7279" y="8796"/>
                    <a:pt x="9453" y="6244"/>
                    <a:pt x="11722" y="5677"/>
                  </a:cubicBezTo>
                  <a:cubicBezTo>
                    <a:pt x="12299" y="5543"/>
                    <a:pt x="12877" y="5478"/>
                    <a:pt x="13445" y="5478"/>
                  </a:cubicBezTo>
                  <a:cubicBezTo>
                    <a:pt x="15293" y="5478"/>
                    <a:pt x="17037" y="6171"/>
                    <a:pt x="18338" y="7473"/>
                  </a:cubicBezTo>
                  <a:cubicBezTo>
                    <a:pt x="20229" y="9269"/>
                    <a:pt x="20796" y="12010"/>
                    <a:pt x="19851" y="14467"/>
                  </a:cubicBezTo>
                  <a:cubicBezTo>
                    <a:pt x="19000" y="16642"/>
                    <a:pt x="17204" y="18248"/>
                    <a:pt x="14935" y="18816"/>
                  </a:cubicBezTo>
                  <a:cubicBezTo>
                    <a:pt x="14052" y="19045"/>
                    <a:pt x="13159" y="19156"/>
                    <a:pt x="12276" y="19156"/>
                  </a:cubicBezTo>
                  <a:cubicBezTo>
                    <a:pt x="8433" y="19156"/>
                    <a:pt x="4775" y="17058"/>
                    <a:pt x="2931" y="13522"/>
                  </a:cubicBezTo>
                  <a:cubicBezTo>
                    <a:pt x="1418" y="10592"/>
                    <a:pt x="1891" y="7000"/>
                    <a:pt x="4065" y="4542"/>
                  </a:cubicBezTo>
                  <a:cubicBezTo>
                    <a:pt x="6155" y="2533"/>
                    <a:pt x="8928" y="1412"/>
                    <a:pt x="11804" y="1412"/>
                  </a:cubicBezTo>
                  <a:cubicBezTo>
                    <a:pt x="12310" y="1412"/>
                    <a:pt x="12819" y="1447"/>
                    <a:pt x="13329" y="1518"/>
                  </a:cubicBezTo>
                  <a:cubicBezTo>
                    <a:pt x="13357" y="1520"/>
                    <a:pt x="13385" y="1522"/>
                    <a:pt x="13412" y="1522"/>
                  </a:cubicBezTo>
                  <a:cubicBezTo>
                    <a:pt x="14273" y="1522"/>
                    <a:pt x="14245" y="97"/>
                    <a:pt x="13329" y="5"/>
                  </a:cubicBezTo>
                  <a:lnTo>
                    <a:pt x="13329"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9" name="Google Shape;2219;p43"/>
            <p:cNvSpPr/>
            <p:nvPr/>
          </p:nvSpPr>
          <p:spPr>
            <a:xfrm>
              <a:off x="3797000" y="3110225"/>
              <a:ext cx="557725" cy="515850"/>
            </a:xfrm>
            <a:custGeom>
              <a:avLst/>
              <a:gdLst/>
              <a:ahLst/>
              <a:cxnLst/>
              <a:rect l="l" t="t" r="r" b="b"/>
              <a:pathLst>
                <a:path w="22309" h="20634" extrusionOk="0">
                  <a:moveTo>
                    <a:pt x="11765" y="0"/>
                  </a:moveTo>
                  <a:cubicBezTo>
                    <a:pt x="8597" y="0"/>
                    <a:pt x="5487" y="1216"/>
                    <a:pt x="3214" y="3408"/>
                  </a:cubicBezTo>
                  <a:cubicBezTo>
                    <a:pt x="756" y="5960"/>
                    <a:pt x="0" y="9552"/>
                    <a:pt x="1134" y="12861"/>
                  </a:cubicBezTo>
                  <a:cubicBezTo>
                    <a:pt x="2080" y="15885"/>
                    <a:pt x="4348" y="18248"/>
                    <a:pt x="7184" y="19572"/>
                  </a:cubicBezTo>
                  <a:cubicBezTo>
                    <a:pt x="8787" y="20259"/>
                    <a:pt x="10528" y="20634"/>
                    <a:pt x="12282" y="20634"/>
                  </a:cubicBezTo>
                  <a:cubicBezTo>
                    <a:pt x="13425" y="20634"/>
                    <a:pt x="14573" y="20475"/>
                    <a:pt x="15691" y="20139"/>
                  </a:cubicBezTo>
                  <a:cubicBezTo>
                    <a:pt x="18527" y="19288"/>
                    <a:pt x="20701" y="17114"/>
                    <a:pt x="21457" y="14278"/>
                  </a:cubicBezTo>
                  <a:cubicBezTo>
                    <a:pt x="22308" y="11159"/>
                    <a:pt x="21268" y="7851"/>
                    <a:pt x="18622" y="5866"/>
                  </a:cubicBezTo>
                  <a:cubicBezTo>
                    <a:pt x="17130" y="4612"/>
                    <a:pt x="15261" y="3962"/>
                    <a:pt x="13372" y="3962"/>
                  </a:cubicBezTo>
                  <a:cubicBezTo>
                    <a:pt x="12269" y="3962"/>
                    <a:pt x="11160" y="4184"/>
                    <a:pt x="10114" y="4637"/>
                  </a:cubicBezTo>
                  <a:cubicBezTo>
                    <a:pt x="7373" y="5960"/>
                    <a:pt x="5388" y="9269"/>
                    <a:pt x="6333" y="12199"/>
                  </a:cubicBezTo>
                  <a:cubicBezTo>
                    <a:pt x="6964" y="14261"/>
                    <a:pt x="8844" y="15282"/>
                    <a:pt x="10775" y="15282"/>
                  </a:cubicBezTo>
                  <a:cubicBezTo>
                    <a:pt x="12029" y="15282"/>
                    <a:pt x="13305" y="14851"/>
                    <a:pt x="14273" y="13995"/>
                  </a:cubicBezTo>
                  <a:cubicBezTo>
                    <a:pt x="15313" y="13144"/>
                    <a:pt x="15975" y="11821"/>
                    <a:pt x="15975" y="10403"/>
                  </a:cubicBezTo>
                  <a:cubicBezTo>
                    <a:pt x="15786" y="8796"/>
                    <a:pt x="14273" y="8040"/>
                    <a:pt x="12761" y="7945"/>
                  </a:cubicBezTo>
                  <a:cubicBezTo>
                    <a:pt x="11816" y="7945"/>
                    <a:pt x="11816" y="9363"/>
                    <a:pt x="12761" y="9458"/>
                  </a:cubicBezTo>
                  <a:cubicBezTo>
                    <a:pt x="13706" y="9552"/>
                    <a:pt x="14557" y="9836"/>
                    <a:pt x="14462" y="10876"/>
                  </a:cubicBezTo>
                  <a:cubicBezTo>
                    <a:pt x="14273" y="11915"/>
                    <a:pt x="13706" y="12766"/>
                    <a:pt x="12856" y="13239"/>
                  </a:cubicBezTo>
                  <a:cubicBezTo>
                    <a:pt x="12225" y="13659"/>
                    <a:pt x="11500" y="13860"/>
                    <a:pt x="10791" y="13860"/>
                  </a:cubicBezTo>
                  <a:cubicBezTo>
                    <a:pt x="9267" y="13860"/>
                    <a:pt x="7820" y="12931"/>
                    <a:pt x="7562" y="11254"/>
                  </a:cubicBezTo>
                  <a:cubicBezTo>
                    <a:pt x="7279" y="8796"/>
                    <a:pt x="9453" y="6244"/>
                    <a:pt x="11721" y="5677"/>
                  </a:cubicBezTo>
                  <a:cubicBezTo>
                    <a:pt x="12299" y="5543"/>
                    <a:pt x="12876" y="5478"/>
                    <a:pt x="13444" y="5478"/>
                  </a:cubicBezTo>
                  <a:cubicBezTo>
                    <a:pt x="15292" y="5478"/>
                    <a:pt x="17036" y="6171"/>
                    <a:pt x="18338" y="7473"/>
                  </a:cubicBezTo>
                  <a:cubicBezTo>
                    <a:pt x="20229" y="9269"/>
                    <a:pt x="20796" y="12010"/>
                    <a:pt x="19850" y="14467"/>
                  </a:cubicBezTo>
                  <a:cubicBezTo>
                    <a:pt x="19000" y="16642"/>
                    <a:pt x="17204" y="18248"/>
                    <a:pt x="14935" y="18816"/>
                  </a:cubicBezTo>
                  <a:cubicBezTo>
                    <a:pt x="14052" y="19045"/>
                    <a:pt x="13159" y="19156"/>
                    <a:pt x="12276" y="19156"/>
                  </a:cubicBezTo>
                  <a:cubicBezTo>
                    <a:pt x="8432" y="19156"/>
                    <a:pt x="4775" y="17058"/>
                    <a:pt x="2930" y="13522"/>
                  </a:cubicBezTo>
                  <a:cubicBezTo>
                    <a:pt x="1418" y="10592"/>
                    <a:pt x="1891" y="7000"/>
                    <a:pt x="4065" y="4542"/>
                  </a:cubicBezTo>
                  <a:cubicBezTo>
                    <a:pt x="6154" y="2533"/>
                    <a:pt x="8928" y="1412"/>
                    <a:pt x="11803" y="1412"/>
                  </a:cubicBezTo>
                  <a:cubicBezTo>
                    <a:pt x="12309" y="1412"/>
                    <a:pt x="12819" y="1447"/>
                    <a:pt x="13328" y="1518"/>
                  </a:cubicBezTo>
                  <a:cubicBezTo>
                    <a:pt x="13357" y="1520"/>
                    <a:pt x="13385" y="1522"/>
                    <a:pt x="13411" y="1522"/>
                  </a:cubicBezTo>
                  <a:cubicBezTo>
                    <a:pt x="14273" y="1522"/>
                    <a:pt x="14245" y="97"/>
                    <a:pt x="13328" y="5"/>
                  </a:cubicBezTo>
                  <a:lnTo>
                    <a:pt x="13328" y="100"/>
                  </a:lnTo>
                  <a:cubicBezTo>
                    <a:pt x="12808" y="33"/>
                    <a:pt x="12286" y="0"/>
                    <a:pt x="1176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0" name="Google Shape;2220;p43"/>
            <p:cNvSpPr/>
            <p:nvPr/>
          </p:nvSpPr>
          <p:spPr>
            <a:xfrm>
              <a:off x="4978550" y="3110225"/>
              <a:ext cx="557725" cy="515850"/>
            </a:xfrm>
            <a:custGeom>
              <a:avLst/>
              <a:gdLst/>
              <a:ahLst/>
              <a:cxnLst/>
              <a:rect l="l" t="t" r="r" b="b"/>
              <a:pathLst>
                <a:path w="22309" h="20634" extrusionOk="0">
                  <a:moveTo>
                    <a:pt x="11766" y="0"/>
                  </a:moveTo>
                  <a:cubicBezTo>
                    <a:pt x="8598" y="0"/>
                    <a:pt x="5488" y="1216"/>
                    <a:pt x="3215" y="3408"/>
                  </a:cubicBezTo>
                  <a:cubicBezTo>
                    <a:pt x="757" y="5960"/>
                    <a:pt x="1" y="9552"/>
                    <a:pt x="1135" y="12861"/>
                  </a:cubicBezTo>
                  <a:cubicBezTo>
                    <a:pt x="2080" y="15885"/>
                    <a:pt x="4349" y="18248"/>
                    <a:pt x="7185" y="19572"/>
                  </a:cubicBezTo>
                  <a:cubicBezTo>
                    <a:pt x="8787" y="20259"/>
                    <a:pt x="10529" y="20634"/>
                    <a:pt x="12283" y="20634"/>
                  </a:cubicBezTo>
                  <a:cubicBezTo>
                    <a:pt x="13425" y="20634"/>
                    <a:pt x="14573" y="20475"/>
                    <a:pt x="15692" y="20139"/>
                  </a:cubicBezTo>
                  <a:cubicBezTo>
                    <a:pt x="18528" y="19288"/>
                    <a:pt x="20702" y="17114"/>
                    <a:pt x="21458" y="14278"/>
                  </a:cubicBezTo>
                  <a:cubicBezTo>
                    <a:pt x="22309" y="11159"/>
                    <a:pt x="21269" y="7851"/>
                    <a:pt x="18622" y="5866"/>
                  </a:cubicBezTo>
                  <a:cubicBezTo>
                    <a:pt x="17130" y="4612"/>
                    <a:pt x="15262" y="3962"/>
                    <a:pt x="13373" y="3962"/>
                  </a:cubicBezTo>
                  <a:cubicBezTo>
                    <a:pt x="12270" y="3962"/>
                    <a:pt x="11160" y="4184"/>
                    <a:pt x="10115" y="4637"/>
                  </a:cubicBezTo>
                  <a:cubicBezTo>
                    <a:pt x="7374" y="5960"/>
                    <a:pt x="5389" y="9269"/>
                    <a:pt x="6334" y="12199"/>
                  </a:cubicBezTo>
                  <a:cubicBezTo>
                    <a:pt x="6964" y="14261"/>
                    <a:pt x="8845" y="15282"/>
                    <a:pt x="10775" y="15282"/>
                  </a:cubicBezTo>
                  <a:cubicBezTo>
                    <a:pt x="12030" y="15282"/>
                    <a:pt x="13306" y="14851"/>
                    <a:pt x="14274" y="13995"/>
                  </a:cubicBezTo>
                  <a:cubicBezTo>
                    <a:pt x="15314" y="13144"/>
                    <a:pt x="15976" y="11821"/>
                    <a:pt x="15976" y="10403"/>
                  </a:cubicBezTo>
                  <a:cubicBezTo>
                    <a:pt x="15786" y="8796"/>
                    <a:pt x="14274" y="8040"/>
                    <a:pt x="12762" y="7945"/>
                  </a:cubicBezTo>
                  <a:cubicBezTo>
                    <a:pt x="11816" y="7945"/>
                    <a:pt x="11816" y="9363"/>
                    <a:pt x="12762" y="9458"/>
                  </a:cubicBezTo>
                  <a:cubicBezTo>
                    <a:pt x="13707" y="9552"/>
                    <a:pt x="14558" y="9836"/>
                    <a:pt x="14463" y="10876"/>
                  </a:cubicBezTo>
                  <a:cubicBezTo>
                    <a:pt x="14274" y="11915"/>
                    <a:pt x="13707" y="12766"/>
                    <a:pt x="12856" y="13239"/>
                  </a:cubicBezTo>
                  <a:cubicBezTo>
                    <a:pt x="12226" y="13659"/>
                    <a:pt x="11500" y="13860"/>
                    <a:pt x="10792" y="13860"/>
                  </a:cubicBezTo>
                  <a:cubicBezTo>
                    <a:pt x="9268" y="13860"/>
                    <a:pt x="7821" y="12931"/>
                    <a:pt x="7563" y="11254"/>
                  </a:cubicBezTo>
                  <a:cubicBezTo>
                    <a:pt x="7279" y="8796"/>
                    <a:pt x="9453" y="6244"/>
                    <a:pt x="11722" y="5677"/>
                  </a:cubicBezTo>
                  <a:cubicBezTo>
                    <a:pt x="12300" y="5543"/>
                    <a:pt x="12877" y="5478"/>
                    <a:pt x="13445" y="5478"/>
                  </a:cubicBezTo>
                  <a:cubicBezTo>
                    <a:pt x="15293" y="5478"/>
                    <a:pt x="17037" y="6171"/>
                    <a:pt x="18339" y="7473"/>
                  </a:cubicBezTo>
                  <a:cubicBezTo>
                    <a:pt x="20229" y="9269"/>
                    <a:pt x="20796" y="12010"/>
                    <a:pt x="19851" y="14467"/>
                  </a:cubicBezTo>
                  <a:cubicBezTo>
                    <a:pt x="19000" y="16642"/>
                    <a:pt x="17204" y="18248"/>
                    <a:pt x="14936" y="18816"/>
                  </a:cubicBezTo>
                  <a:cubicBezTo>
                    <a:pt x="14053" y="19045"/>
                    <a:pt x="13160" y="19156"/>
                    <a:pt x="12276" y="19156"/>
                  </a:cubicBezTo>
                  <a:cubicBezTo>
                    <a:pt x="8433" y="19156"/>
                    <a:pt x="4776" y="17058"/>
                    <a:pt x="2931" y="13522"/>
                  </a:cubicBezTo>
                  <a:cubicBezTo>
                    <a:pt x="1419" y="10592"/>
                    <a:pt x="1891" y="7000"/>
                    <a:pt x="4065" y="4542"/>
                  </a:cubicBezTo>
                  <a:cubicBezTo>
                    <a:pt x="6155" y="2533"/>
                    <a:pt x="8928" y="1412"/>
                    <a:pt x="11804" y="1412"/>
                  </a:cubicBezTo>
                  <a:cubicBezTo>
                    <a:pt x="12310" y="1412"/>
                    <a:pt x="12819" y="1447"/>
                    <a:pt x="13329" y="1518"/>
                  </a:cubicBezTo>
                  <a:cubicBezTo>
                    <a:pt x="13357" y="1520"/>
                    <a:pt x="13385" y="1522"/>
                    <a:pt x="13412" y="1522"/>
                  </a:cubicBezTo>
                  <a:cubicBezTo>
                    <a:pt x="14273" y="1522"/>
                    <a:pt x="14245" y="97"/>
                    <a:pt x="13329" y="5"/>
                  </a:cubicBezTo>
                  <a:lnTo>
                    <a:pt x="13329" y="100"/>
                  </a:lnTo>
                  <a:cubicBezTo>
                    <a:pt x="12809" y="33"/>
                    <a:pt x="12287"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1" name="Google Shape;2221;p43"/>
            <p:cNvSpPr/>
            <p:nvPr/>
          </p:nvSpPr>
          <p:spPr>
            <a:xfrm>
              <a:off x="6160125" y="3110225"/>
              <a:ext cx="557725" cy="515850"/>
            </a:xfrm>
            <a:custGeom>
              <a:avLst/>
              <a:gdLst/>
              <a:ahLst/>
              <a:cxnLst/>
              <a:rect l="l" t="t" r="r" b="b"/>
              <a:pathLst>
                <a:path w="22309" h="20634" extrusionOk="0">
                  <a:moveTo>
                    <a:pt x="11766" y="0"/>
                  </a:moveTo>
                  <a:cubicBezTo>
                    <a:pt x="8598" y="0"/>
                    <a:pt x="5488" y="1216"/>
                    <a:pt x="3214" y="3408"/>
                  </a:cubicBezTo>
                  <a:cubicBezTo>
                    <a:pt x="757" y="5960"/>
                    <a:pt x="0" y="9552"/>
                    <a:pt x="1135" y="12861"/>
                  </a:cubicBezTo>
                  <a:cubicBezTo>
                    <a:pt x="2080" y="15885"/>
                    <a:pt x="4349" y="18248"/>
                    <a:pt x="7184" y="19572"/>
                  </a:cubicBezTo>
                  <a:cubicBezTo>
                    <a:pt x="8787" y="20259"/>
                    <a:pt x="10528" y="20634"/>
                    <a:pt x="12283" y="20634"/>
                  </a:cubicBezTo>
                  <a:cubicBezTo>
                    <a:pt x="13425" y="20634"/>
                    <a:pt x="14573" y="20475"/>
                    <a:pt x="15692" y="20139"/>
                  </a:cubicBezTo>
                  <a:cubicBezTo>
                    <a:pt x="18527" y="19288"/>
                    <a:pt x="20701" y="17114"/>
                    <a:pt x="21458" y="14278"/>
                  </a:cubicBezTo>
                  <a:cubicBezTo>
                    <a:pt x="22308" y="11159"/>
                    <a:pt x="21269" y="7851"/>
                    <a:pt x="18716" y="5866"/>
                  </a:cubicBezTo>
                  <a:cubicBezTo>
                    <a:pt x="17165" y="4612"/>
                    <a:pt x="15274" y="3962"/>
                    <a:pt x="13377" y="3962"/>
                  </a:cubicBezTo>
                  <a:cubicBezTo>
                    <a:pt x="12270" y="3962"/>
                    <a:pt x="11160" y="4184"/>
                    <a:pt x="10115" y="4637"/>
                  </a:cubicBezTo>
                  <a:cubicBezTo>
                    <a:pt x="7468" y="5960"/>
                    <a:pt x="5388" y="9269"/>
                    <a:pt x="6334" y="12199"/>
                  </a:cubicBezTo>
                  <a:cubicBezTo>
                    <a:pt x="6964" y="14261"/>
                    <a:pt x="8844" y="15282"/>
                    <a:pt x="10775" y="15282"/>
                  </a:cubicBezTo>
                  <a:cubicBezTo>
                    <a:pt x="12030" y="15282"/>
                    <a:pt x="13306" y="14851"/>
                    <a:pt x="14274" y="13995"/>
                  </a:cubicBezTo>
                  <a:cubicBezTo>
                    <a:pt x="15314" y="13144"/>
                    <a:pt x="15975" y="11821"/>
                    <a:pt x="15975" y="10403"/>
                  </a:cubicBezTo>
                  <a:cubicBezTo>
                    <a:pt x="15786" y="8796"/>
                    <a:pt x="14274" y="8040"/>
                    <a:pt x="12761" y="7945"/>
                  </a:cubicBezTo>
                  <a:cubicBezTo>
                    <a:pt x="11816" y="7945"/>
                    <a:pt x="11816" y="9363"/>
                    <a:pt x="12761" y="9458"/>
                  </a:cubicBezTo>
                  <a:cubicBezTo>
                    <a:pt x="13707" y="9552"/>
                    <a:pt x="14557" y="9836"/>
                    <a:pt x="14463" y="10876"/>
                  </a:cubicBezTo>
                  <a:cubicBezTo>
                    <a:pt x="14274" y="11915"/>
                    <a:pt x="13707" y="12766"/>
                    <a:pt x="12856" y="13239"/>
                  </a:cubicBezTo>
                  <a:cubicBezTo>
                    <a:pt x="12256" y="13659"/>
                    <a:pt x="11541" y="13860"/>
                    <a:pt x="10833" y="13860"/>
                  </a:cubicBezTo>
                  <a:cubicBezTo>
                    <a:pt x="9311" y="13860"/>
                    <a:pt x="7821" y="12931"/>
                    <a:pt x="7562" y="11254"/>
                  </a:cubicBezTo>
                  <a:cubicBezTo>
                    <a:pt x="7279" y="8796"/>
                    <a:pt x="9453" y="6244"/>
                    <a:pt x="11816" y="5677"/>
                  </a:cubicBezTo>
                  <a:cubicBezTo>
                    <a:pt x="12371" y="5543"/>
                    <a:pt x="12932" y="5478"/>
                    <a:pt x="13487" y="5478"/>
                  </a:cubicBezTo>
                  <a:cubicBezTo>
                    <a:pt x="15293" y="5478"/>
                    <a:pt x="17037" y="6171"/>
                    <a:pt x="18338" y="7473"/>
                  </a:cubicBezTo>
                  <a:cubicBezTo>
                    <a:pt x="20229" y="9269"/>
                    <a:pt x="20796" y="12010"/>
                    <a:pt x="19851" y="14467"/>
                  </a:cubicBezTo>
                  <a:cubicBezTo>
                    <a:pt x="19000" y="16642"/>
                    <a:pt x="17204" y="18248"/>
                    <a:pt x="14935" y="18816"/>
                  </a:cubicBezTo>
                  <a:cubicBezTo>
                    <a:pt x="14052" y="19045"/>
                    <a:pt x="13159" y="19156"/>
                    <a:pt x="12277" y="19156"/>
                  </a:cubicBezTo>
                  <a:cubicBezTo>
                    <a:pt x="8436" y="19156"/>
                    <a:pt x="4793" y="17058"/>
                    <a:pt x="3025" y="13522"/>
                  </a:cubicBezTo>
                  <a:cubicBezTo>
                    <a:pt x="1418" y="10592"/>
                    <a:pt x="1891" y="7000"/>
                    <a:pt x="4065" y="4542"/>
                  </a:cubicBezTo>
                  <a:cubicBezTo>
                    <a:pt x="6155" y="2533"/>
                    <a:pt x="8928" y="1412"/>
                    <a:pt x="11803" y="1412"/>
                  </a:cubicBezTo>
                  <a:cubicBezTo>
                    <a:pt x="12310" y="1412"/>
                    <a:pt x="12819" y="1447"/>
                    <a:pt x="13328" y="1518"/>
                  </a:cubicBezTo>
                  <a:cubicBezTo>
                    <a:pt x="13357" y="1520"/>
                    <a:pt x="13385" y="1522"/>
                    <a:pt x="13412" y="1522"/>
                  </a:cubicBezTo>
                  <a:cubicBezTo>
                    <a:pt x="14273" y="1522"/>
                    <a:pt x="14245" y="97"/>
                    <a:pt x="13328" y="5"/>
                  </a:cubicBezTo>
                  <a:lnTo>
                    <a:pt x="13328"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2" name="Google Shape;2222;p43"/>
            <p:cNvSpPr/>
            <p:nvPr/>
          </p:nvSpPr>
          <p:spPr>
            <a:xfrm>
              <a:off x="843075" y="3611200"/>
              <a:ext cx="557725" cy="517050"/>
            </a:xfrm>
            <a:custGeom>
              <a:avLst/>
              <a:gdLst/>
              <a:ahLst/>
              <a:cxnLst/>
              <a:rect l="l" t="t" r="r" b="b"/>
              <a:pathLst>
                <a:path w="22309" h="20682" extrusionOk="0">
                  <a:moveTo>
                    <a:pt x="11772" y="1"/>
                  </a:moveTo>
                  <a:cubicBezTo>
                    <a:pt x="8602" y="1"/>
                    <a:pt x="5489" y="1228"/>
                    <a:pt x="3214" y="3503"/>
                  </a:cubicBezTo>
                  <a:cubicBezTo>
                    <a:pt x="757" y="5961"/>
                    <a:pt x="0" y="9647"/>
                    <a:pt x="1135" y="12955"/>
                  </a:cubicBezTo>
                  <a:cubicBezTo>
                    <a:pt x="2080" y="15886"/>
                    <a:pt x="4349" y="18343"/>
                    <a:pt x="7184" y="19572"/>
                  </a:cubicBezTo>
                  <a:cubicBezTo>
                    <a:pt x="8793" y="20319"/>
                    <a:pt x="10541" y="20682"/>
                    <a:pt x="12301" y="20682"/>
                  </a:cubicBezTo>
                  <a:cubicBezTo>
                    <a:pt x="13438" y="20682"/>
                    <a:pt x="14579" y="20530"/>
                    <a:pt x="15692" y="20234"/>
                  </a:cubicBezTo>
                  <a:cubicBezTo>
                    <a:pt x="18527" y="19383"/>
                    <a:pt x="20702"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1"/>
                    <a:pt x="5388" y="9269"/>
                    <a:pt x="6334" y="12294"/>
                  </a:cubicBezTo>
                  <a:cubicBezTo>
                    <a:pt x="6958" y="14335"/>
                    <a:pt x="8806" y="15356"/>
                    <a:pt x="10717" y="15356"/>
                  </a:cubicBezTo>
                  <a:cubicBezTo>
                    <a:pt x="11990" y="15356"/>
                    <a:pt x="13291" y="14903"/>
                    <a:pt x="14274" y="13995"/>
                  </a:cubicBezTo>
                  <a:cubicBezTo>
                    <a:pt x="15314" y="13144"/>
                    <a:pt x="15975" y="11821"/>
                    <a:pt x="15975" y="10498"/>
                  </a:cubicBezTo>
                  <a:cubicBezTo>
                    <a:pt x="15786" y="8796"/>
                    <a:pt x="14274" y="8135"/>
                    <a:pt x="12761" y="8040"/>
                  </a:cubicBezTo>
                  <a:cubicBezTo>
                    <a:pt x="12733" y="8037"/>
                    <a:pt x="12705" y="8036"/>
                    <a:pt x="12678" y="8036"/>
                  </a:cubicBezTo>
                  <a:cubicBezTo>
                    <a:pt x="11817" y="8036"/>
                    <a:pt x="11845" y="9461"/>
                    <a:pt x="12761" y="9552"/>
                  </a:cubicBezTo>
                  <a:cubicBezTo>
                    <a:pt x="13707" y="9647"/>
                    <a:pt x="14557" y="9931"/>
                    <a:pt x="14463" y="10970"/>
                  </a:cubicBezTo>
                  <a:cubicBezTo>
                    <a:pt x="14274" y="11916"/>
                    <a:pt x="13707" y="12766"/>
                    <a:pt x="12856" y="13333"/>
                  </a:cubicBezTo>
                  <a:cubicBezTo>
                    <a:pt x="12260" y="13750"/>
                    <a:pt x="11552" y="13952"/>
                    <a:pt x="10849" y="13952"/>
                  </a:cubicBezTo>
                  <a:cubicBezTo>
                    <a:pt x="9322" y="13952"/>
                    <a:pt x="7821" y="13002"/>
                    <a:pt x="7563" y="11254"/>
                  </a:cubicBezTo>
                  <a:cubicBezTo>
                    <a:pt x="7279" y="8796"/>
                    <a:pt x="9453" y="6339"/>
                    <a:pt x="11722" y="5677"/>
                  </a:cubicBezTo>
                  <a:cubicBezTo>
                    <a:pt x="12294" y="5545"/>
                    <a:pt x="12866" y="5479"/>
                    <a:pt x="13429" y="5479"/>
                  </a:cubicBezTo>
                  <a:cubicBezTo>
                    <a:pt x="15283" y="5479"/>
                    <a:pt x="17033" y="6190"/>
                    <a:pt x="18338" y="7567"/>
                  </a:cubicBezTo>
                  <a:cubicBezTo>
                    <a:pt x="20229" y="9363"/>
                    <a:pt x="20796" y="12105"/>
                    <a:pt x="19851" y="14468"/>
                  </a:cubicBezTo>
                  <a:cubicBezTo>
                    <a:pt x="19000" y="16642"/>
                    <a:pt x="17204" y="18249"/>
                    <a:pt x="14935" y="18910"/>
                  </a:cubicBezTo>
                  <a:cubicBezTo>
                    <a:pt x="14071" y="19135"/>
                    <a:pt x="13197" y="19243"/>
                    <a:pt x="12332" y="19243"/>
                  </a:cubicBezTo>
                  <a:cubicBezTo>
                    <a:pt x="8468" y="19243"/>
                    <a:pt x="4784" y="17093"/>
                    <a:pt x="2931" y="13617"/>
                  </a:cubicBezTo>
                  <a:cubicBezTo>
                    <a:pt x="1418" y="10687"/>
                    <a:pt x="1891" y="7095"/>
                    <a:pt x="4065" y="4637"/>
                  </a:cubicBezTo>
                  <a:cubicBezTo>
                    <a:pt x="6156" y="2546"/>
                    <a:pt x="8932" y="1413"/>
                    <a:pt x="11810" y="1413"/>
                  </a:cubicBezTo>
                  <a:cubicBezTo>
                    <a:pt x="12314" y="1413"/>
                    <a:pt x="12821" y="1447"/>
                    <a:pt x="13329" y="1518"/>
                  </a:cubicBezTo>
                  <a:cubicBezTo>
                    <a:pt x="13359" y="1521"/>
                    <a:pt x="13388" y="1522"/>
                    <a:pt x="13417" y="1522"/>
                  </a:cubicBezTo>
                  <a:cubicBezTo>
                    <a:pt x="14273" y="1522"/>
                    <a:pt x="14243" y="191"/>
                    <a:pt x="13329" y="100"/>
                  </a:cubicBezTo>
                  <a:cubicBezTo>
                    <a:pt x="12810" y="34"/>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3" name="Google Shape;2223;p43"/>
            <p:cNvSpPr/>
            <p:nvPr/>
          </p:nvSpPr>
          <p:spPr>
            <a:xfrm>
              <a:off x="2024650" y="3611200"/>
              <a:ext cx="557725" cy="517050"/>
            </a:xfrm>
            <a:custGeom>
              <a:avLst/>
              <a:gdLst/>
              <a:ahLst/>
              <a:cxnLst/>
              <a:rect l="l" t="t" r="r" b="b"/>
              <a:pathLst>
                <a:path w="22309" h="20682" extrusionOk="0">
                  <a:moveTo>
                    <a:pt x="11772" y="1"/>
                  </a:moveTo>
                  <a:cubicBezTo>
                    <a:pt x="8601" y="1"/>
                    <a:pt x="5489" y="1228"/>
                    <a:pt x="3214" y="3503"/>
                  </a:cubicBezTo>
                  <a:cubicBezTo>
                    <a:pt x="756" y="5961"/>
                    <a:pt x="0" y="9647"/>
                    <a:pt x="1134" y="12955"/>
                  </a:cubicBezTo>
                  <a:cubicBezTo>
                    <a:pt x="2080" y="15886"/>
                    <a:pt x="4348" y="18343"/>
                    <a:pt x="7184" y="19572"/>
                  </a:cubicBezTo>
                  <a:cubicBezTo>
                    <a:pt x="8792" y="20319"/>
                    <a:pt x="10540" y="20682"/>
                    <a:pt x="12301" y="20682"/>
                  </a:cubicBezTo>
                  <a:cubicBezTo>
                    <a:pt x="13437" y="20682"/>
                    <a:pt x="14579" y="20530"/>
                    <a:pt x="15691" y="20234"/>
                  </a:cubicBezTo>
                  <a:cubicBezTo>
                    <a:pt x="18527" y="19383"/>
                    <a:pt x="20701" y="17114"/>
                    <a:pt x="21457" y="14279"/>
                  </a:cubicBezTo>
                  <a:cubicBezTo>
                    <a:pt x="22308" y="11159"/>
                    <a:pt x="21268" y="7851"/>
                    <a:pt x="18622" y="5866"/>
                  </a:cubicBezTo>
                  <a:cubicBezTo>
                    <a:pt x="17162" y="4640"/>
                    <a:pt x="15342" y="4027"/>
                    <a:pt x="13495" y="4027"/>
                  </a:cubicBezTo>
                  <a:cubicBezTo>
                    <a:pt x="12352" y="4027"/>
                    <a:pt x="11199" y="4262"/>
                    <a:pt x="10114" y="4732"/>
                  </a:cubicBezTo>
                  <a:cubicBezTo>
                    <a:pt x="7373" y="5961"/>
                    <a:pt x="5388" y="9269"/>
                    <a:pt x="6333" y="12294"/>
                  </a:cubicBezTo>
                  <a:cubicBezTo>
                    <a:pt x="6957" y="14335"/>
                    <a:pt x="8806" y="15356"/>
                    <a:pt x="10716" y="15356"/>
                  </a:cubicBezTo>
                  <a:cubicBezTo>
                    <a:pt x="11990" y="15356"/>
                    <a:pt x="13290" y="14903"/>
                    <a:pt x="14273" y="13995"/>
                  </a:cubicBezTo>
                  <a:cubicBezTo>
                    <a:pt x="15313" y="13144"/>
                    <a:pt x="15975" y="11821"/>
                    <a:pt x="15975" y="10498"/>
                  </a:cubicBezTo>
                  <a:cubicBezTo>
                    <a:pt x="15786" y="8796"/>
                    <a:pt x="14273" y="8135"/>
                    <a:pt x="12761" y="8040"/>
                  </a:cubicBezTo>
                  <a:cubicBezTo>
                    <a:pt x="12732" y="8037"/>
                    <a:pt x="12705" y="8036"/>
                    <a:pt x="12678" y="8036"/>
                  </a:cubicBezTo>
                  <a:cubicBezTo>
                    <a:pt x="11817" y="8036"/>
                    <a:pt x="11844" y="9461"/>
                    <a:pt x="12761" y="9552"/>
                  </a:cubicBezTo>
                  <a:cubicBezTo>
                    <a:pt x="13706" y="9647"/>
                    <a:pt x="14557" y="9931"/>
                    <a:pt x="14463" y="10970"/>
                  </a:cubicBezTo>
                  <a:cubicBezTo>
                    <a:pt x="14273" y="11916"/>
                    <a:pt x="13706" y="12766"/>
                    <a:pt x="12856" y="13333"/>
                  </a:cubicBezTo>
                  <a:cubicBezTo>
                    <a:pt x="12260" y="13750"/>
                    <a:pt x="11551" y="13952"/>
                    <a:pt x="10849" y="13952"/>
                  </a:cubicBezTo>
                  <a:cubicBezTo>
                    <a:pt x="9321" y="13952"/>
                    <a:pt x="7821" y="13002"/>
                    <a:pt x="7562" y="11254"/>
                  </a:cubicBezTo>
                  <a:cubicBezTo>
                    <a:pt x="7279" y="8796"/>
                    <a:pt x="9453" y="6339"/>
                    <a:pt x="11721" y="5677"/>
                  </a:cubicBezTo>
                  <a:cubicBezTo>
                    <a:pt x="12294" y="5545"/>
                    <a:pt x="12866" y="5479"/>
                    <a:pt x="13429" y="5479"/>
                  </a:cubicBezTo>
                  <a:cubicBezTo>
                    <a:pt x="15282" y="5479"/>
                    <a:pt x="17033" y="6190"/>
                    <a:pt x="18338" y="7567"/>
                  </a:cubicBezTo>
                  <a:cubicBezTo>
                    <a:pt x="20229" y="9363"/>
                    <a:pt x="20796" y="12105"/>
                    <a:pt x="19850" y="14468"/>
                  </a:cubicBezTo>
                  <a:cubicBezTo>
                    <a:pt x="19000" y="16642"/>
                    <a:pt x="17204" y="18249"/>
                    <a:pt x="14935" y="18910"/>
                  </a:cubicBezTo>
                  <a:cubicBezTo>
                    <a:pt x="14071" y="19135"/>
                    <a:pt x="13197" y="19243"/>
                    <a:pt x="12332" y="19243"/>
                  </a:cubicBezTo>
                  <a:cubicBezTo>
                    <a:pt x="8468" y="19243"/>
                    <a:pt x="4784" y="17093"/>
                    <a:pt x="2930" y="13617"/>
                  </a:cubicBezTo>
                  <a:cubicBezTo>
                    <a:pt x="1418" y="10687"/>
                    <a:pt x="1891" y="7095"/>
                    <a:pt x="4065" y="4637"/>
                  </a:cubicBezTo>
                  <a:cubicBezTo>
                    <a:pt x="6156" y="2546"/>
                    <a:pt x="8932" y="1413"/>
                    <a:pt x="11810" y="1413"/>
                  </a:cubicBezTo>
                  <a:cubicBezTo>
                    <a:pt x="12314" y="1413"/>
                    <a:pt x="12821" y="1447"/>
                    <a:pt x="13328" y="1518"/>
                  </a:cubicBezTo>
                  <a:cubicBezTo>
                    <a:pt x="13359" y="1521"/>
                    <a:pt x="13388" y="1522"/>
                    <a:pt x="13417" y="1522"/>
                  </a:cubicBezTo>
                  <a:cubicBezTo>
                    <a:pt x="14272" y="1522"/>
                    <a:pt x="14243" y="191"/>
                    <a:pt x="13328" y="100"/>
                  </a:cubicBezTo>
                  <a:cubicBezTo>
                    <a:pt x="12810" y="34"/>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4" name="Google Shape;2224;p43"/>
            <p:cNvSpPr/>
            <p:nvPr/>
          </p:nvSpPr>
          <p:spPr>
            <a:xfrm>
              <a:off x="3206200" y="3611200"/>
              <a:ext cx="557725" cy="517050"/>
            </a:xfrm>
            <a:custGeom>
              <a:avLst/>
              <a:gdLst/>
              <a:ahLst/>
              <a:cxnLst/>
              <a:rect l="l" t="t" r="r" b="b"/>
              <a:pathLst>
                <a:path w="22309" h="20682" extrusionOk="0">
                  <a:moveTo>
                    <a:pt x="11772" y="1"/>
                  </a:moveTo>
                  <a:cubicBezTo>
                    <a:pt x="8602" y="1"/>
                    <a:pt x="5489" y="1228"/>
                    <a:pt x="3215" y="3503"/>
                  </a:cubicBezTo>
                  <a:cubicBezTo>
                    <a:pt x="757" y="5961"/>
                    <a:pt x="1" y="9647"/>
                    <a:pt x="1135" y="12955"/>
                  </a:cubicBezTo>
                  <a:cubicBezTo>
                    <a:pt x="2080" y="15886"/>
                    <a:pt x="4349" y="18343"/>
                    <a:pt x="7185" y="19572"/>
                  </a:cubicBezTo>
                  <a:cubicBezTo>
                    <a:pt x="8793" y="20319"/>
                    <a:pt x="10541" y="20682"/>
                    <a:pt x="12302" y="20682"/>
                  </a:cubicBezTo>
                  <a:cubicBezTo>
                    <a:pt x="13438" y="20682"/>
                    <a:pt x="14580" y="20530"/>
                    <a:pt x="15692" y="20234"/>
                  </a:cubicBezTo>
                  <a:cubicBezTo>
                    <a:pt x="18528" y="19383"/>
                    <a:pt x="20702" y="17114"/>
                    <a:pt x="21458" y="14279"/>
                  </a:cubicBezTo>
                  <a:cubicBezTo>
                    <a:pt x="22309" y="11159"/>
                    <a:pt x="21269" y="7851"/>
                    <a:pt x="18622" y="5866"/>
                  </a:cubicBezTo>
                  <a:cubicBezTo>
                    <a:pt x="17163" y="4640"/>
                    <a:pt x="15343" y="4027"/>
                    <a:pt x="13496" y="4027"/>
                  </a:cubicBezTo>
                  <a:cubicBezTo>
                    <a:pt x="12353" y="4027"/>
                    <a:pt x="11199" y="4262"/>
                    <a:pt x="10115" y="4732"/>
                  </a:cubicBezTo>
                  <a:cubicBezTo>
                    <a:pt x="7374" y="5961"/>
                    <a:pt x="5389" y="9269"/>
                    <a:pt x="6334" y="12294"/>
                  </a:cubicBezTo>
                  <a:cubicBezTo>
                    <a:pt x="6958" y="14335"/>
                    <a:pt x="8807" y="15356"/>
                    <a:pt x="10717" y="15356"/>
                  </a:cubicBezTo>
                  <a:cubicBezTo>
                    <a:pt x="11990" y="15356"/>
                    <a:pt x="13291" y="14903"/>
                    <a:pt x="14274" y="13995"/>
                  </a:cubicBezTo>
                  <a:cubicBezTo>
                    <a:pt x="15314" y="13144"/>
                    <a:pt x="15976" y="11821"/>
                    <a:pt x="15976" y="10498"/>
                  </a:cubicBezTo>
                  <a:cubicBezTo>
                    <a:pt x="15787" y="8796"/>
                    <a:pt x="14274" y="8135"/>
                    <a:pt x="12762" y="8040"/>
                  </a:cubicBezTo>
                  <a:cubicBezTo>
                    <a:pt x="12733" y="8037"/>
                    <a:pt x="12705" y="8036"/>
                    <a:pt x="12678" y="8036"/>
                  </a:cubicBezTo>
                  <a:cubicBezTo>
                    <a:pt x="11817" y="8036"/>
                    <a:pt x="11845" y="9461"/>
                    <a:pt x="12762" y="9552"/>
                  </a:cubicBezTo>
                  <a:cubicBezTo>
                    <a:pt x="13707" y="9647"/>
                    <a:pt x="14558" y="9931"/>
                    <a:pt x="14463" y="10970"/>
                  </a:cubicBezTo>
                  <a:cubicBezTo>
                    <a:pt x="14274" y="11916"/>
                    <a:pt x="13707" y="12766"/>
                    <a:pt x="12856" y="13333"/>
                  </a:cubicBezTo>
                  <a:cubicBezTo>
                    <a:pt x="12260" y="13750"/>
                    <a:pt x="11552" y="13952"/>
                    <a:pt x="10849" y="13952"/>
                  </a:cubicBezTo>
                  <a:cubicBezTo>
                    <a:pt x="9322" y="13952"/>
                    <a:pt x="7822" y="13002"/>
                    <a:pt x="7563" y="11254"/>
                  </a:cubicBezTo>
                  <a:cubicBezTo>
                    <a:pt x="7279" y="8796"/>
                    <a:pt x="9453" y="6339"/>
                    <a:pt x="11722" y="5677"/>
                  </a:cubicBezTo>
                  <a:cubicBezTo>
                    <a:pt x="12294" y="5545"/>
                    <a:pt x="12866" y="5479"/>
                    <a:pt x="13429" y="5479"/>
                  </a:cubicBezTo>
                  <a:cubicBezTo>
                    <a:pt x="15283" y="5479"/>
                    <a:pt x="17033" y="6190"/>
                    <a:pt x="18339" y="7567"/>
                  </a:cubicBezTo>
                  <a:cubicBezTo>
                    <a:pt x="20229" y="9363"/>
                    <a:pt x="20796" y="12105"/>
                    <a:pt x="19851" y="14468"/>
                  </a:cubicBezTo>
                  <a:cubicBezTo>
                    <a:pt x="19000" y="16642"/>
                    <a:pt x="17204" y="18249"/>
                    <a:pt x="14936" y="18910"/>
                  </a:cubicBezTo>
                  <a:cubicBezTo>
                    <a:pt x="14071" y="19135"/>
                    <a:pt x="13197" y="19243"/>
                    <a:pt x="12332" y="19243"/>
                  </a:cubicBezTo>
                  <a:cubicBezTo>
                    <a:pt x="8469" y="19243"/>
                    <a:pt x="4785" y="17093"/>
                    <a:pt x="2931" y="13617"/>
                  </a:cubicBezTo>
                  <a:cubicBezTo>
                    <a:pt x="1419" y="10687"/>
                    <a:pt x="1891" y="7095"/>
                    <a:pt x="4065" y="4637"/>
                  </a:cubicBezTo>
                  <a:cubicBezTo>
                    <a:pt x="6157" y="2546"/>
                    <a:pt x="8933" y="1413"/>
                    <a:pt x="11811" y="1413"/>
                  </a:cubicBezTo>
                  <a:cubicBezTo>
                    <a:pt x="12315" y="1413"/>
                    <a:pt x="12822" y="1447"/>
                    <a:pt x="13329" y="1518"/>
                  </a:cubicBezTo>
                  <a:cubicBezTo>
                    <a:pt x="13359" y="1521"/>
                    <a:pt x="13389" y="1522"/>
                    <a:pt x="13417" y="1522"/>
                  </a:cubicBezTo>
                  <a:cubicBezTo>
                    <a:pt x="14273" y="1522"/>
                    <a:pt x="14244" y="191"/>
                    <a:pt x="13329" y="100"/>
                  </a:cubicBezTo>
                  <a:cubicBezTo>
                    <a:pt x="12811" y="34"/>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5" name="Google Shape;2225;p43"/>
            <p:cNvSpPr/>
            <p:nvPr/>
          </p:nvSpPr>
          <p:spPr>
            <a:xfrm>
              <a:off x="4387775" y="3611200"/>
              <a:ext cx="557725" cy="517050"/>
            </a:xfrm>
            <a:custGeom>
              <a:avLst/>
              <a:gdLst/>
              <a:ahLst/>
              <a:cxnLst/>
              <a:rect l="l" t="t" r="r" b="b"/>
              <a:pathLst>
                <a:path w="22309" h="20682" extrusionOk="0">
                  <a:moveTo>
                    <a:pt x="11772" y="1"/>
                  </a:moveTo>
                  <a:cubicBezTo>
                    <a:pt x="8602" y="1"/>
                    <a:pt x="5489" y="1228"/>
                    <a:pt x="3214" y="3503"/>
                  </a:cubicBezTo>
                  <a:cubicBezTo>
                    <a:pt x="757" y="5961"/>
                    <a:pt x="0" y="9647"/>
                    <a:pt x="1135" y="12955"/>
                  </a:cubicBezTo>
                  <a:cubicBezTo>
                    <a:pt x="2080" y="15886"/>
                    <a:pt x="4349" y="18343"/>
                    <a:pt x="7184" y="19572"/>
                  </a:cubicBezTo>
                  <a:cubicBezTo>
                    <a:pt x="8793" y="20319"/>
                    <a:pt x="10541" y="20682"/>
                    <a:pt x="12301" y="20682"/>
                  </a:cubicBezTo>
                  <a:cubicBezTo>
                    <a:pt x="13438" y="20682"/>
                    <a:pt x="14579" y="20530"/>
                    <a:pt x="15692" y="20234"/>
                  </a:cubicBezTo>
                  <a:cubicBezTo>
                    <a:pt x="18527" y="19383"/>
                    <a:pt x="20701"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1"/>
                    <a:pt x="5388" y="9269"/>
                    <a:pt x="6334" y="12294"/>
                  </a:cubicBezTo>
                  <a:cubicBezTo>
                    <a:pt x="6958" y="14335"/>
                    <a:pt x="8806" y="15356"/>
                    <a:pt x="10717" y="15356"/>
                  </a:cubicBezTo>
                  <a:cubicBezTo>
                    <a:pt x="11990" y="15356"/>
                    <a:pt x="13291" y="14903"/>
                    <a:pt x="14274" y="13995"/>
                  </a:cubicBezTo>
                  <a:cubicBezTo>
                    <a:pt x="15314" y="13144"/>
                    <a:pt x="15975" y="11821"/>
                    <a:pt x="15975" y="10498"/>
                  </a:cubicBezTo>
                  <a:cubicBezTo>
                    <a:pt x="15786" y="8796"/>
                    <a:pt x="14274" y="8135"/>
                    <a:pt x="12761" y="8040"/>
                  </a:cubicBezTo>
                  <a:cubicBezTo>
                    <a:pt x="12733" y="8037"/>
                    <a:pt x="12705" y="8036"/>
                    <a:pt x="12678" y="8036"/>
                  </a:cubicBezTo>
                  <a:cubicBezTo>
                    <a:pt x="11817" y="8036"/>
                    <a:pt x="11845" y="9461"/>
                    <a:pt x="12761" y="9552"/>
                  </a:cubicBezTo>
                  <a:cubicBezTo>
                    <a:pt x="13707" y="9647"/>
                    <a:pt x="14557" y="9931"/>
                    <a:pt x="14463" y="10970"/>
                  </a:cubicBezTo>
                  <a:cubicBezTo>
                    <a:pt x="14274" y="11916"/>
                    <a:pt x="13707" y="12766"/>
                    <a:pt x="12856" y="13333"/>
                  </a:cubicBezTo>
                  <a:cubicBezTo>
                    <a:pt x="12260" y="13750"/>
                    <a:pt x="11552" y="13952"/>
                    <a:pt x="10849" y="13952"/>
                  </a:cubicBezTo>
                  <a:cubicBezTo>
                    <a:pt x="9322" y="13952"/>
                    <a:pt x="7821" y="13002"/>
                    <a:pt x="7562" y="11254"/>
                  </a:cubicBezTo>
                  <a:cubicBezTo>
                    <a:pt x="7279" y="8796"/>
                    <a:pt x="9453" y="6339"/>
                    <a:pt x="11722" y="5677"/>
                  </a:cubicBezTo>
                  <a:cubicBezTo>
                    <a:pt x="12294" y="5545"/>
                    <a:pt x="12866" y="5479"/>
                    <a:pt x="13429" y="5479"/>
                  </a:cubicBezTo>
                  <a:cubicBezTo>
                    <a:pt x="15283" y="5479"/>
                    <a:pt x="17033" y="6190"/>
                    <a:pt x="18338" y="7567"/>
                  </a:cubicBezTo>
                  <a:cubicBezTo>
                    <a:pt x="20229" y="9363"/>
                    <a:pt x="20796" y="12105"/>
                    <a:pt x="19851" y="14468"/>
                  </a:cubicBezTo>
                  <a:cubicBezTo>
                    <a:pt x="19000" y="16642"/>
                    <a:pt x="17204" y="18249"/>
                    <a:pt x="14935" y="18910"/>
                  </a:cubicBezTo>
                  <a:cubicBezTo>
                    <a:pt x="14071" y="19135"/>
                    <a:pt x="13197" y="19243"/>
                    <a:pt x="12332" y="19243"/>
                  </a:cubicBezTo>
                  <a:cubicBezTo>
                    <a:pt x="8468" y="19243"/>
                    <a:pt x="4784" y="17093"/>
                    <a:pt x="2931" y="13617"/>
                  </a:cubicBezTo>
                  <a:cubicBezTo>
                    <a:pt x="1418" y="10687"/>
                    <a:pt x="1891" y="7095"/>
                    <a:pt x="4065" y="4637"/>
                  </a:cubicBezTo>
                  <a:cubicBezTo>
                    <a:pt x="6156" y="2546"/>
                    <a:pt x="8932" y="1413"/>
                    <a:pt x="11810" y="1413"/>
                  </a:cubicBezTo>
                  <a:cubicBezTo>
                    <a:pt x="12314" y="1413"/>
                    <a:pt x="12821" y="1447"/>
                    <a:pt x="13329" y="1518"/>
                  </a:cubicBezTo>
                  <a:cubicBezTo>
                    <a:pt x="13359" y="1521"/>
                    <a:pt x="13388" y="1522"/>
                    <a:pt x="13417" y="1522"/>
                  </a:cubicBezTo>
                  <a:cubicBezTo>
                    <a:pt x="14273" y="1522"/>
                    <a:pt x="14243" y="191"/>
                    <a:pt x="13329" y="100"/>
                  </a:cubicBezTo>
                  <a:cubicBezTo>
                    <a:pt x="12810" y="34"/>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6" name="Google Shape;2226;p43"/>
            <p:cNvSpPr/>
            <p:nvPr/>
          </p:nvSpPr>
          <p:spPr>
            <a:xfrm>
              <a:off x="5569350" y="3611200"/>
              <a:ext cx="557725" cy="517050"/>
            </a:xfrm>
            <a:custGeom>
              <a:avLst/>
              <a:gdLst/>
              <a:ahLst/>
              <a:cxnLst/>
              <a:rect l="l" t="t" r="r" b="b"/>
              <a:pathLst>
                <a:path w="22309" h="20682" extrusionOk="0">
                  <a:moveTo>
                    <a:pt x="11772" y="1"/>
                  </a:moveTo>
                  <a:cubicBezTo>
                    <a:pt x="8601" y="1"/>
                    <a:pt x="5489" y="1228"/>
                    <a:pt x="3214" y="3503"/>
                  </a:cubicBezTo>
                  <a:cubicBezTo>
                    <a:pt x="756" y="5961"/>
                    <a:pt x="0" y="9647"/>
                    <a:pt x="1134" y="12955"/>
                  </a:cubicBezTo>
                  <a:cubicBezTo>
                    <a:pt x="2080" y="15886"/>
                    <a:pt x="4348" y="18343"/>
                    <a:pt x="7184" y="19572"/>
                  </a:cubicBezTo>
                  <a:cubicBezTo>
                    <a:pt x="8792" y="20319"/>
                    <a:pt x="10540" y="20682"/>
                    <a:pt x="12301" y="20682"/>
                  </a:cubicBezTo>
                  <a:cubicBezTo>
                    <a:pt x="13437" y="20682"/>
                    <a:pt x="14579" y="20530"/>
                    <a:pt x="15691" y="20234"/>
                  </a:cubicBezTo>
                  <a:cubicBezTo>
                    <a:pt x="18527" y="19383"/>
                    <a:pt x="20701" y="17114"/>
                    <a:pt x="21457" y="14279"/>
                  </a:cubicBezTo>
                  <a:cubicBezTo>
                    <a:pt x="22308" y="11159"/>
                    <a:pt x="21268" y="7851"/>
                    <a:pt x="18716" y="5866"/>
                  </a:cubicBezTo>
                  <a:cubicBezTo>
                    <a:pt x="17198" y="4640"/>
                    <a:pt x="15356" y="4027"/>
                    <a:pt x="13500" y="4027"/>
                  </a:cubicBezTo>
                  <a:cubicBezTo>
                    <a:pt x="12352" y="4027"/>
                    <a:pt x="11199" y="4262"/>
                    <a:pt x="10114" y="4732"/>
                  </a:cubicBezTo>
                  <a:cubicBezTo>
                    <a:pt x="7468" y="5961"/>
                    <a:pt x="5388" y="9269"/>
                    <a:pt x="6333" y="12294"/>
                  </a:cubicBezTo>
                  <a:cubicBezTo>
                    <a:pt x="6957" y="14335"/>
                    <a:pt x="8806" y="15356"/>
                    <a:pt x="10716" y="15356"/>
                  </a:cubicBezTo>
                  <a:cubicBezTo>
                    <a:pt x="11990" y="15356"/>
                    <a:pt x="13290" y="14903"/>
                    <a:pt x="14273" y="13995"/>
                  </a:cubicBezTo>
                  <a:cubicBezTo>
                    <a:pt x="15313" y="13144"/>
                    <a:pt x="15975" y="11821"/>
                    <a:pt x="15975" y="10498"/>
                  </a:cubicBezTo>
                  <a:cubicBezTo>
                    <a:pt x="15786" y="8796"/>
                    <a:pt x="14273" y="8135"/>
                    <a:pt x="12761" y="8040"/>
                  </a:cubicBezTo>
                  <a:cubicBezTo>
                    <a:pt x="12732" y="8037"/>
                    <a:pt x="12705" y="8036"/>
                    <a:pt x="12678" y="8036"/>
                  </a:cubicBezTo>
                  <a:cubicBezTo>
                    <a:pt x="11817" y="8036"/>
                    <a:pt x="11844" y="9461"/>
                    <a:pt x="12761" y="9552"/>
                  </a:cubicBezTo>
                  <a:cubicBezTo>
                    <a:pt x="13706" y="9647"/>
                    <a:pt x="14557" y="9931"/>
                    <a:pt x="14462" y="10970"/>
                  </a:cubicBezTo>
                  <a:cubicBezTo>
                    <a:pt x="14273" y="11916"/>
                    <a:pt x="13706" y="12766"/>
                    <a:pt x="12856" y="13333"/>
                  </a:cubicBezTo>
                  <a:cubicBezTo>
                    <a:pt x="12260" y="13750"/>
                    <a:pt x="11551" y="13952"/>
                    <a:pt x="10849" y="13952"/>
                  </a:cubicBezTo>
                  <a:cubicBezTo>
                    <a:pt x="9321" y="13952"/>
                    <a:pt x="7821" y="13002"/>
                    <a:pt x="7562" y="11254"/>
                  </a:cubicBezTo>
                  <a:cubicBezTo>
                    <a:pt x="7279" y="8796"/>
                    <a:pt x="9453" y="6339"/>
                    <a:pt x="11816" y="5677"/>
                  </a:cubicBezTo>
                  <a:cubicBezTo>
                    <a:pt x="12366" y="5545"/>
                    <a:pt x="12921" y="5479"/>
                    <a:pt x="13471" y="5479"/>
                  </a:cubicBezTo>
                  <a:cubicBezTo>
                    <a:pt x="15282" y="5479"/>
                    <a:pt x="17033" y="6190"/>
                    <a:pt x="18338" y="7567"/>
                  </a:cubicBezTo>
                  <a:cubicBezTo>
                    <a:pt x="20229" y="9363"/>
                    <a:pt x="20796" y="12105"/>
                    <a:pt x="19850" y="14468"/>
                  </a:cubicBezTo>
                  <a:cubicBezTo>
                    <a:pt x="19000" y="16642"/>
                    <a:pt x="17204" y="18249"/>
                    <a:pt x="14935" y="18910"/>
                  </a:cubicBezTo>
                  <a:cubicBezTo>
                    <a:pt x="14071" y="19135"/>
                    <a:pt x="13197" y="19243"/>
                    <a:pt x="12332" y="19243"/>
                  </a:cubicBezTo>
                  <a:cubicBezTo>
                    <a:pt x="8471" y="19243"/>
                    <a:pt x="4801" y="17093"/>
                    <a:pt x="3025" y="13617"/>
                  </a:cubicBezTo>
                  <a:cubicBezTo>
                    <a:pt x="1418" y="10687"/>
                    <a:pt x="1891" y="7095"/>
                    <a:pt x="4065" y="4637"/>
                  </a:cubicBezTo>
                  <a:cubicBezTo>
                    <a:pt x="6156" y="2546"/>
                    <a:pt x="8932" y="1413"/>
                    <a:pt x="11810" y="1413"/>
                  </a:cubicBezTo>
                  <a:cubicBezTo>
                    <a:pt x="12314" y="1413"/>
                    <a:pt x="12821" y="1447"/>
                    <a:pt x="13328" y="1518"/>
                  </a:cubicBezTo>
                  <a:cubicBezTo>
                    <a:pt x="13359" y="1521"/>
                    <a:pt x="13388" y="1522"/>
                    <a:pt x="13417" y="1522"/>
                  </a:cubicBezTo>
                  <a:cubicBezTo>
                    <a:pt x="14272" y="1522"/>
                    <a:pt x="14243" y="191"/>
                    <a:pt x="13328" y="100"/>
                  </a:cubicBezTo>
                  <a:cubicBezTo>
                    <a:pt x="12810" y="34"/>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7" name="Google Shape;2227;p43"/>
            <p:cNvSpPr/>
            <p:nvPr/>
          </p:nvSpPr>
          <p:spPr>
            <a:xfrm>
              <a:off x="6750900" y="3611200"/>
              <a:ext cx="557725" cy="517050"/>
            </a:xfrm>
            <a:custGeom>
              <a:avLst/>
              <a:gdLst/>
              <a:ahLst/>
              <a:cxnLst/>
              <a:rect l="l" t="t" r="r" b="b"/>
              <a:pathLst>
                <a:path w="22309" h="20682" extrusionOk="0">
                  <a:moveTo>
                    <a:pt x="11772" y="1"/>
                  </a:moveTo>
                  <a:cubicBezTo>
                    <a:pt x="8602" y="1"/>
                    <a:pt x="5489" y="1228"/>
                    <a:pt x="3215" y="3503"/>
                  </a:cubicBezTo>
                  <a:cubicBezTo>
                    <a:pt x="757" y="5961"/>
                    <a:pt x="1" y="9647"/>
                    <a:pt x="1135" y="12955"/>
                  </a:cubicBezTo>
                  <a:cubicBezTo>
                    <a:pt x="2080" y="15886"/>
                    <a:pt x="4349" y="18343"/>
                    <a:pt x="7185" y="19572"/>
                  </a:cubicBezTo>
                  <a:cubicBezTo>
                    <a:pt x="8793" y="20319"/>
                    <a:pt x="10541" y="20682"/>
                    <a:pt x="12301" y="20682"/>
                  </a:cubicBezTo>
                  <a:cubicBezTo>
                    <a:pt x="13438" y="20682"/>
                    <a:pt x="14579" y="20530"/>
                    <a:pt x="15692" y="20234"/>
                  </a:cubicBezTo>
                  <a:cubicBezTo>
                    <a:pt x="18528" y="19383"/>
                    <a:pt x="20702" y="17114"/>
                    <a:pt x="21458" y="14279"/>
                  </a:cubicBezTo>
                  <a:cubicBezTo>
                    <a:pt x="22309" y="11159"/>
                    <a:pt x="21269" y="7851"/>
                    <a:pt x="18717" y="5866"/>
                  </a:cubicBezTo>
                  <a:cubicBezTo>
                    <a:pt x="17199" y="4640"/>
                    <a:pt x="15356" y="4027"/>
                    <a:pt x="13501" y="4027"/>
                  </a:cubicBezTo>
                  <a:cubicBezTo>
                    <a:pt x="12353" y="4027"/>
                    <a:pt x="11199" y="4262"/>
                    <a:pt x="10115" y="4732"/>
                  </a:cubicBezTo>
                  <a:cubicBezTo>
                    <a:pt x="7468" y="5961"/>
                    <a:pt x="5389" y="9269"/>
                    <a:pt x="6334" y="12294"/>
                  </a:cubicBezTo>
                  <a:cubicBezTo>
                    <a:pt x="6958" y="14335"/>
                    <a:pt x="8807" y="15356"/>
                    <a:pt x="10717" y="15356"/>
                  </a:cubicBezTo>
                  <a:cubicBezTo>
                    <a:pt x="11990" y="15356"/>
                    <a:pt x="13291" y="14903"/>
                    <a:pt x="14274" y="13995"/>
                  </a:cubicBezTo>
                  <a:cubicBezTo>
                    <a:pt x="15314" y="13144"/>
                    <a:pt x="15976" y="11821"/>
                    <a:pt x="15976" y="10498"/>
                  </a:cubicBezTo>
                  <a:cubicBezTo>
                    <a:pt x="15786" y="8796"/>
                    <a:pt x="14274" y="8135"/>
                    <a:pt x="12762" y="8040"/>
                  </a:cubicBezTo>
                  <a:cubicBezTo>
                    <a:pt x="12733" y="8037"/>
                    <a:pt x="12705" y="8036"/>
                    <a:pt x="12678" y="8036"/>
                  </a:cubicBezTo>
                  <a:cubicBezTo>
                    <a:pt x="11817" y="8036"/>
                    <a:pt x="11845" y="9461"/>
                    <a:pt x="12762" y="9552"/>
                  </a:cubicBezTo>
                  <a:cubicBezTo>
                    <a:pt x="13707" y="9647"/>
                    <a:pt x="14558" y="9931"/>
                    <a:pt x="14463" y="10970"/>
                  </a:cubicBezTo>
                  <a:cubicBezTo>
                    <a:pt x="14274" y="11916"/>
                    <a:pt x="13707" y="12766"/>
                    <a:pt x="12856" y="13333"/>
                  </a:cubicBezTo>
                  <a:cubicBezTo>
                    <a:pt x="12260" y="13750"/>
                    <a:pt x="11552" y="13952"/>
                    <a:pt x="10849" y="13952"/>
                  </a:cubicBezTo>
                  <a:cubicBezTo>
                    <a:pt x="9322" y="13952"/>
                    <a:pt x="7822" y="13002"/>
                    <a:pt x="7563" y="11254"/>
                  </a:cubicBezTo>
                  <a:cubicBezTo>
                    <a:pt x="7279" y="8796"/>
                    <a:pt x="9453" y="6339"/>
                    <a:pt x="11816" y="5677"/>
                  </a:cubicBezTo>
                  <a:cubicBezTo>
                    <a:pt x="12367" y="5545"/>
                    <a:pt x="12922" y="5479"/>
                    <a:pt x="13472" y="5479"/>
                  </a:cubicBezTo>
                  <a:cubicBezTo>
                    <a:pt x="15283" y="5479"/>
                    <a:pt x="17033" y="6190"/>
                    <a:pt x="18339" y="7567"/>
                  </a:cubicBezTo>
                  <a:cubicBezTo>
                    <a:pt x="20229" y="9363"/>
                    <a:pt x="20796" y="12105"/>
                    <a:pt x="19851" y="14468"/>
                  </a:cubicBezTo>
                  <a:cubicBezTo>
                    <a:pt x="19000" y="16642"/>
                    <a:pt x="17204" y="18343"/>
                    <a:pt x="14936" y="18910"/>
                  </a:cubicBezTo>
                  <a:cubicBezTo>
                    <a:pt x="14071" y="19135"/>
                    <a:pt x="13197" y="19243"/>
                    <a:pt x="12333" y="19243"/>
                  </a:cubicBezTo>
                  <a:cubicBezTo>
                    <a:pt x="8472" y="19243"/>
                    <a:pt x="4802" y="17093"/>
                    <a:pt x="3026" y="13617"/>
                  </a:cubicBezTo>
                  <a:cubicBezTo>
                    <a:pt x="1419" y="10687"/>
                    <a:pt x="1891" y="7095"/>
                    <a:pt x="4065" y="4637"/>
                  </a:cubicBezTo>
                  <a:cubicBezTo>
                    <a:pt x="6157" y="2546"/>
                    <a:pt x="8933" y="1413"/>
                    <a:pt x="11811" y="1413"/>
                  </a:cubicBezTo>
                  <a:cubicBezTo>
                    <a:pt x="12315" y="1413"/>
                    <a:pt x="12822" y="1447"/>
                    <a:pt x="13329" y="1518"/>
                  </a:cubicBezTo>
                  <a:cubicBezTo>
                    <a:pt x="13359" y="1521"/>
                    <a:pt x="13389" y="1522"/>
                    <a:pt x="13417" y="1522"/>
                  </a:cubicBezTo>
                  <a:cubicBezTo>
                    <a:pt x="14273" y="1522"/>
                    <a:pt x="14244" y="191"/>
                    <a:pt x="13329" y="100"/>
                  </a:cubicBezTo>
                  <a:cubicBezTo>
                    <a:pt x="12811" y="34"/>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8" name="Google Shape;2228;p43"/>
            <p:cNvSpPr/>
            <p:nvPr/>
          </p:nvSpPr>
          <p:spPr>
            <a:xfrm>
              <a:off x="812350" y="1574200"/>
              <a:ext cx="560100" cy="515850"/>
            </a:xfrm>
            <a:custGeom>
              <a:avLst/>
              <a:gdLst/>
              <a:ahLst/>
              <a:cxnLst/>
              <a:rect l="l" t="t" r="r" b="b"/>
              <a:pathLst>
                <a:path w="22404" h="20634" extrusionOk="0">
                  <a:moveTo>
                    <a:pt x="11831" y="0"/>
                  </a:moveTo>
                  <a:cubicBezTo>
                    <a:pt x="8621" y="0"/>
                    <a:pt x="5569" y="1216"/>
                    <a:pt x="3215" y="3408"/>
                  </a:cubicBezTo>
                  <a:cubicBezTo>
                    <a:pt x="851" y="5960"/>
                    <a:pt x="1" y="9552"/>
                    <a:pt x="1135" y="12860"/>
                  </a:cubicBezTo>
                  <a:cubicBezTo>
                    <a:pt x="2175" y="15885"/>
                    <a:pt x="4349" y="18248"/>
                    <a:pt x="7279" y="19572"/>
                  </a:cubicBezTo>
                  <a:cubicBezTo>
                    <a:pt x="8882" y="20259"/>
                    <a:pt x="10623" y="20633"/>
                    <a:pt x="12356" y="20633"/>
                  </a:cubicBezTo>
                  <a:cubicBezTo>
                    <a:pt x="13485" y="20633"/>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8"/>
                    <a:pt x="6334" y="12199"/>
                  </a:cubicBezTo>
                  <a:cubicBezTo>
                    <a:pt x="7021" y="14261"/>
                    <a:pt x="8924" y="15282"/>
                    <a:pt x="10864" y="15282"/>
                  </a:cubicBezTo>
                  <a:cubicBezTo>
                    <a:pt x="12125" y="15282"/>
                    <a:pt x="13400" y="14851"/>
                    <a:pt x="14368" y="13995"/>
                  </a:cubicBezTo>
                  <a:cubicBezTo>
                    <a:pt x="15408" y="13144"/>
                    <a:pt x="15975" y="11821"/>
                    <a:pt x="15975" y="10403"/>
                  </a:cubicBezTo>
                  <a:cubicBezTo>
                    <a:pt x="15786" y="8796"/>
                    <a:pt x="14274" y="8040"/>
                    <a:pt x="12856" y="7945"/>
                  </a:cubicBezTo>
                  <a:cubicBezTo>
                    <a:pt x="11911" y="7945"/>
                    <a:pt x="11911" y="9363"/>
                    <a:pt x="12856" y="9457"/>
                  </a:cubicBezTo>
                  <a:cubicBezTo>
                    <a:pt x="13801" y="9552"/>
                    <a:pt x="14652" y="9836"/>
                    <a:pt x="14558" y="10875"/>
                  </a:cubicBezTo>
                  <a:cubicBezTo>
                    <a:pt x="14368" y="11915"/>
                    <a:pt x="13707" y="12766"/>
                    <a:pt x="12856" y="13238"/>
                  </a:cubicBezTo>
                  <a:cubicBezTo>
                    <a:pt x="12256" y="13659"/>
                    <a:pt x="11541" y="13860"/>
                    <a:pt x="10836" y="13860"/>
                  </a:cubicBezTo>
                  <a:cubicBezTo>
                    <a:pt x="9321" y="13860"/>
                    <a:pt x="7851" y="12931"/>
                    <a:pt x="7657" y="11253"/>
                  </a:cubicBezTo>
                  <a:cubicBezTo>
                    <a:pt x="7279" y="8796"/>
                    <a:pt x="9453" y="6244"/>
                    <a:pt x="11816" y="5676"/>
                  </a:cubicBezTo>
                  <a:cubicBezTo>
                    <a:pt x="12372" y="5543"/>
                    <a:pt x="12932" y="5478"/>
                    <a:pt x="13487" y="5478"/>
                  </a:cubicBezTo>
                  <a:cubicBezTo>
                    <a:pt x="15293" y="5478"/>
                    <a:pt x="17037" y="6171"/>
                    <a:pt x="18339" y="7472"/>
                  </a:cubicBezTo>
                  <a:cubicBezTo>
                    <a:pt x="20229" y="9268"/>
                    <a:pt x="20796" y="12010"/>
                    <a:pt x="19851" y="14467"/>
                  </a:cubicBezTo>
                  <a:cubicBezTo>
                    <a:pt x="19095" y="16641"/>
                    <a:pt x="17204" y="18248"/>
                    <a:pt x="14936" y="18815"/>
                  </a:cubicBezTo>
                  <a:cubicBezTo>
                    <a:pt x="14052" y="19045"/>
                    <a:pt x="13163" y="19156"/>
                    <a:pt x="12285" y="19156"/>
                  </a:cubicBezTo>
                  <a:cubicBezTo>
                    <a:pt x="8465" y="19156"/>
                    <a:pt x="4870" y="17058"/>
                    <a:pt x="3025" y="13522"/>
                  </a:cubicBezTo>
                  <a:cubicBezTo>
                    <a:pt x="1513" y="10592"/>
                    <a:pt x="1986" y="7000"/>
                    <a:pt x="4160" y="4542"/>
                  </a:cubicBezTo>
                  <a:cubicBezTo>
                    <a:pt x="6250" y="2533"/>
                    <a:pt x="9023" y="1412"/>
                    <a:pt x="11898" y="1412"/>
                  </a:cubicBezTo>
                  <a:cubicBezTo>
                    <a:pt x="12404" y="1412"/>
                    <a:pt x="12914" y="1447"/>
                    <a:pt x="13423" y="1517"/>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29" name="Google Shape;2229;p43"/>
            <p:cNvSpPr/>
            <p:nvPr/>
          </p:nvSpPr>
          <p:spPr>
            <a:xfrm>
              <a:off x="1993925" y="1574200"/>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0"/>
                  </a:cubicBezTo>
                  <a:cubicBezTo>
                    <a:pt x="2174" y="15885"/>
                    <a:pt x="4348" y="18248"/>
                    <a:pt x="7279" y="19572"/>
                  </a:cubicBezTo>
                  <a:cubicBezTo>
                    <a:pt x="8881" y="20259"/>
                    <a:pt x="10623" y="20633"/>
                    <a:pt x="12356" y="20633"/>
                  </a:cubicBezTo>
                  <a:cubicBezTo>
                    <a:pt x="13485" y="20633"/>
                    <a:pt x="14610" y="20474"/>
                    <a:pt x="15692" y="20139"/>
                  </a:cubicBezTo>
                  <a:cubicBezTo>
                    <a:pt x="18527" y="19288"/>
                    <a:pt x="20701" y="17114"/>
                    <a:pt x="21458" y="14278"/>
                  </a:cubicBezTo>
                  <a:cubicBezTo>
                    <a:pt x="22403" y="11159"/>
                    <a:pt x="21269" y="7851"/>
                    <a:pt x="18716" y="5866"/>
                  </a:cubicBezTo>
                  <a:cubicBezTo>
                    <a:pt x="17224" y="4612"/>
                    <a:pt x="15356" y="3962"/>
                    <a:pt x="13443" y="3962"/>
                  </a:cubicBezTo>
                  <a:cubicBezTo>
                    <a:pt x="12326" y="3962"/>
                    <a:pt x="11195" y="4184"/>
                    <a:pt x="10115" y="4637"/>
                  </a:cubicBezTo>
                  <a:cubicBezTo>
                    <a:pt x="7468" y="5960"/>
                    <a:pt x="5388" y="9268"/>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0" y="7945"/>
                    <a:pt x="11910" y="9363"/>
                    <a:pt x="12856" y="9457"/>
                  </a:cubicBezTo>
                  <a:cubicBezTo>
                    <a:pt x="13801" y="9552"/>
                    <a:pt x="14652" y="9836"/>
                    <a:pt x="14557" y="10875"/>
                  </a:cubicBezTo>
                  <a:cubicBezTo>
                    <a:pt x="14368" y="11915"/>
                    <a:pt x="13706" y="12766"/>
                    <a:pt x="12856" y="13238"/>
                  </a:cubicBezTo>
                  <a:cubicBezTo>
                    <a:pt x="12256" y="13659"/>
                    <a:pt x="11541" y="13860"/>
                    <a:pt x="10836" y="13860"/>
                  </a:cubicBezTo>
                  <a:cubicBezTo>
                    <a:pt x="9321" y="13860"/>
                    <a:pt x="7850" y="12931"/>
                    <a:pt x="7657" y="11253"/>
                  </a:cubicBezTo>
                  <a:cubicBezTo>
                    <a:pt x="7279" y="8796"/>
                    <a:pt x="9453" y="6244"/>
                    <a:pt x="11816" y="5676"/>
                  </a:cubicBezTo>
                  <a:cubicBezTo>
                    <a:pt x="12371" y="5543"/>
                    <a:pt x="12932" y="5478"/>
                    <a:pt x="13487" y="5478"/>
                  </a:cubicBezTo>
                  <a:cubicBezTo>
                    <a:pt x="15293" y="5478"/>
                    <a:pt x="17037" y="6171"/>
                    <a:pt x="18338" y="7472"/>
                  </a:cubicBezTo>
                  <a:cubicBezTo>
                    <a:pt x="20229" y="9268"/>
                    <a:pt x="20796" y="12010"/>
                    <a:pt x="19851" y="14467"/>
                  </a:cubicBezTo>
                  <a:cubicBezTo>
                    <a:pt x="19094" y="16641"/>
                    <a:pt x="17204" y="18248"/>
                    <a:pt x="14935" y="18815"/>
                  </a:cubicBezTo>
                  <a:cubicBezTo>
                    <a:pt x="14052" y="19045"/>
                    <a:pt x="13162" y="19156"/>
                    <a:pt x="12285" y="19156"/>
                  </a:cubicBezTo>
                  <a:cubicBezTo>
                    <a:pt x="8465" y="19156"/>
                    <a:pt x="4870" y="17058"/>
                    <a:pt x="3025" y="13522"/>
                  </a:cubicBezTo>
                  <a:cubicBezTo>
                    <a:pt x="1513" y="10592"/>
                    <a:pt x="1985" y="7000"/>
                    <a:pt x="4159" y="4542"/>
                  </a:cubicBezTo>
                  <a:cubicBezTo>
                    <a:pt x="6249" y="2533"/>
                    <a:pt x="9022" y="1412"/>
                    <a:pt x="11898" y="1412"/>
                  </a:cubicBezTo>
                  <a:cubicBezTo>
                    <a:pt x="12404" y="1412"/>
                    <a:pt x="12914" y="1447"/>
                    <a:pt x="13423" y="1517"/>
                  </a:cubicBezTo>
                  <a:cubicBezTo>
                    <a:pt x="13452" y="1520"/>
                    <a:pt x="13479" y="1522"/>
                    <a:pt x="13506" y="1522"/>
                  </a:cubicBezTo>
                  <a:cubicBezTo>
                    <a:pt x="14367" y="1522"/>
                    <a:pt x="14340"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0" name="Google Shape;2230;p43"/>
            <p:cNvSpPr/>
            <p:nvPr/>
          </p:nvSpPr>
          <p:spPr>
            <a:xfrm>
              <a:off x="3175475" y="1574200"/>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0"/>
                  </a:cubicBezTo>
                  <a:cubicBezTo>
                    <a:pt x="2175" y="15885"/>
                    <a:pt x="4349" y="18248"/>
                    <a:pt x="7279" y="19572"/>
                  </a:cubicBezTo>
                  <a:cubicBezTo>
                    <a:pt x="8882" y="20259"/>
                    <a:pt x="10623" y="20633"/>
                    <a:pt x="12357" y="20633"/>
                  </a:cubicBezTo>
                  <a:cubicBezTo>
                    <a:pt x="13485" y="20633"/>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8"/>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787" y="8796"/>
                    <a:pt x="14274" y="8040"/>
                    <a:pt x="12856" y="7945"/>
                  </a:cubicBezTo>
                  <a:cubicBezTo>
                    <a:pt x="11911" y="7945"/>
                    <a:pt x="11911" y="9363"/>
                    <a:pt x="12856" y="9457"/>
                  </a:cubicBezTo>
                  <a:cubicBezTo>
                    <a:pt x="13802" y="9552"/>
                    <a:pt x="14652" y="9836"/>
                    <a:pt x="14558" y="10875"/>
                  </a:cubicBezTo>
                  <a:cubicBezTo>
                    <a:pt x="14369" y="11915"/>
                    <a:pt x="13707" y="12766"/>
                    <a:pt x="12856" y="13238"/>
                  </a:cubicBezTo>
                  <a:cubicBezTo>
                    <a:pt x="12256" y="13659"/>
                    <a:pt x="11542" y="13860"/>
                    <a:pt x="10837" y="13860"/>
                  </a:cubicBezTo>
                  <a:cubicBezTo>
                    <a:pt x="9321" y="13860"/>
                    <a:pt x="7851" y="12931"/>
                    <a:pt x="7658" y="11253"/>
                  </a:cubicBezTo>
                  <a:cubicBezTo>
                    <a:pt x="7279" y="8796"/>
                    <a:pt x="9453" y="6244"/>
                    <a:pt x="11817" y="5676"/>
                  </a:cubicBezTo>
                  <a:cubicBezTo>
                    <a:pt x="12372" y="5543"/>
                    <a:pt x="12933" y="5478"/>
                    <a:pt x="13487" y="5478"/>
                  </a:cubicBezTo>
                  <a:cubicBezTo>
                    <a:pt x="15293" y="5478"/>
                    <a:pt x="17037" y="6171"/>
                    <a:pt x="18339" y="7472"/>
                  </a:cubicBezTo>
                  <a:cubicBezTo>
                    <a:pt x="20229" y="9268"/>
                    <a:pt x="20797" y="12010"/>
                    <a:pt x="19851" y="14467"/>
                  </a:cubicBezTo>
                  <a:cubicBezTo>
                    <a:pt x="19095" y="16641"/>
                    <a:pt x="17205" y="18248"/>
                    <a:pt x="14936" y="18815"/>
                  </a:cubicBezTo>
                  <a:cubicBezTo>
                    <a:pt x="14053" y="19045"/>
                    <a:pt x="13163" y="19156"/>
                    <a:pt x="12285" y="19156"/>
                  </a:cubicBezTo>
                  <a:cubicBezTo>
                    <a:pt x="8465" y="19156"/>
                    <a:pt x="4870" y="17058"/>
                    <a:pt x="3026" y="13522"/>
                  </a:cubicBezTo>
                  <a:cubicBezTo>
                    <a:pt x="1513" y="10592"/>
                    <a:pt x="1986" y="7000"/>
                    <a:pt x="4160" y="4542"/>
                  </a:cubicBezTo>
                  <a:cubicBezTo>
                    <a:pt x="6250" y="2533"/>
                    <a:pt x="9023" y="1412"/>
                    <a:pt x="11899" y="1412"/>
                  </a:cubicBezTo>
                  <a:cubicBezTo>
                    <a:pt x="12405" y="1412"/>
                    <a:pt x="12914" y="1447"/>
                    <a:pt x="13424" y="1517"/>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1" name="Google Shape;2231;p43"/>
            <p:cNvSpPr/>
            <p:nvPr/>
          </p:nvSpPr>
          <p:spPr>
            <a:xfrm>
              <a:off x="4357050" y="1574200"/>
              <a:ext cx="560100" cy="515850"/>
            </a:xfrm>
            <a:custGeom>
              <a:avLst/>
              <a:gdLst/>
              <a:ahLst/>
              <a:cxnLst/>
              <a:rect l="l" t="t" r="r" b="b"/>
              <a:pathLst>
                <a:path w="22404" h="20634" extrusionOk="0">
                  <a:moveTo>
                    <a:pt x="11831" y="0"/>
                  </a:moveTo>
                  <a:cubicBezTo>
                    <a:pt x="8621" y="0"/>
                    <a:pt x="5569" y="1216"/>
                    <a:pt x="3214" y="3408"/>
                  </a:cubicBezTo>
                  <a:cubicBezTo>
                    <a:pt x="851" y="5960"/>
                    <a:pt x="1" y="9552"/>
                    <a:pt x="1135" y="12860"/>
                  </a:cubicBezTo>
                  <a:cubicBezTo>
                    <a:pt x="2175" y="15885"/>
                    <a:pt x="4349" y="18248"/>
                    <a:pt x="7279" y="19572"/>
                  </a:cubicBezTo>
                  <a:cubicBezTo>
                    <a:pt x="8882" y="20259"/>
                    <a:pt x="10623" y="20633"/>
                    <a:pt x="12356" y="20633"/>
                  </a:cubicBezTo>
                  <a:cubicBezTo>
                    <a:pt x="13485" y="20633"/>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8"/>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1" y="7945"/>
                    <a:pt x="11911" y="9363"/>
                    <a:pt x="12856" y="9457"/>
                  </a:cubicBezTo>
                  <a:cubicBezTo>
                    <a:pt x="13801" y="9552"/>
                    <a:pt x="14652" y="9836"/>
                    <a:pt x="14558" y="10875"/>
                  </a:cubicBezTo>
                  <a:cubicBezTo>
                    <a:pt x="14368" y="11915"/>
                    <a:pt x="13707" y="12766"/>
                    <a:pt x="12856" y="13238"/>
                  </a:cubicBezTo>
                  <a:cubicBezTo>
                    <a:pt x="12256" y="13659"/>
                    <a:pt x="11541" y="13860"/>
                    <a:pt x="10836" y="13860"/>
                  </a:cubicBezTo>
                  <a:cubicBezTo>
                    <a:pt x="9321" y="13860"/>
                    <a:pt x="7851" y="12931"/>
                    <a:pt x="7657" y="11253"/>
                  </a:cubicBezTo>
                  <a:cubicBezTo>
                    <a:pt x="7279" y="8796"/>
                    <a:pt x="9453" y="6244"/>
                    <a:pt x="11816" y="5676"/>
                  </a:cubicBezTo>
                  <a:cubicBezTo>
                    <a:pt x="12372" y="5543"/>
                    <a:pt x="12932" y="5478"/>
                    <a:pt x="13487" y="5478"/>
                  </a:cubicBezTo>
                  <a:cubicBezTo>
                    <a:pt x="15293" y="5478"/>
                    <a:pt x="17037" y="6171"/>
                    <a:pt x="18339" y="7472"/>
                  </a:cubicBezTo>
                  <a:cubicBezTo>
                    <a:pt x="20229" y="9268"/>
                    <a:pt x="20796" y="12010"/>
                    <a:pt x="19851" y="14467"/>
                  </a:cubicBezTo>
                  <a:cubicBezTo>
                    <a:pt x="19095" y="16641"/>
                    <a:pt x="17204" y="18248"/>
                    <a:pt x="14936" y="18815"/>
                  </a:cubicBezTo>
                  <a:cubicBezTo>
                    <a:pt x="14052" y="19045"/>
                    <a:pt x="13163" y="19156"/>
                    <a:pt x="12285" y="19156"/>
                  </a:cubicBezTo>
                  <a:cubicBezTo>
                    <a:pt x="8465" y="19156"/>
                    <a:pt x="4870" y="17058"/>
                    <a:pt x="3025" y="13522"/>
                  </a:cubicBezTo>
                  <a:cubicBezTo>
                    <a:pt x="1513" y="10592"/>
                    <a:pt x="1986" y="7000"/>
                    <a:pt x="4160" y="4542"/>
                  </a:cubicBezTo>
                  <a:cubicBezTo>
                    <a:pt x="6249" y="2533"/>
                    <a:pt x="9023" y="1412"/>
                    <a:pt x="11898" y="1412"/>
                  </a:cubicBezTo>
                  <a:cubicBezTo>
                    <a:pt x="12404" y="1412"/>
                    <a:pt x="12914" y="1447"/>
                    <a:pt x="13423" y="1517"/>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2" name="Google Shape;2232;p43"/>
            <p:cNvSpPr/>
            <p:nvPr/>
          </p:nvSpPr>
          <p:spPr>
            <a:xfrm>
              <a:off x="5538625" y="1574200"/>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0"/>
                  </a:cubicBezTo>
                  <a:cubicBezTo>
                    <a:pt x="2174" y="15885"/>
                    <a:pt x="4348" y="18248"/>
                    <a:pt x="7279" y="19572"/>
                  </a:cubicBezTo>
                  <a:cubicBezTo>
                    <a:pt x="8881" y="20259"/>
                    <a:pt x="10623" y="20633"/>
                    <a:pt x="12356" y="20633"/>
                  </a:cubicBezTo>
                  <a:cubicBezTo>
                    <a:pt x="13485" y="20633"/>
                    <a:pt x="14610" y="20474"/>
                    <a:pt x="15691" y="20139"/>
                  </a:cubicBezTo>
                  <a:cubicBezTo>
                    <a:pt x="18527" y="19288"/>
                    <a:pt x="20701" y="17114"/>
                    <a:pt x="21552" y="14278"/>
                  </a:cubicBezTo>
                  <a:cubicBezTo>
                    <a:pt x="22403" y="11159"/>
                    <a:pt x="21268" y="7851"/>
                    <a:pt x="18716" y="5866"/>
                  </a:cubicBezTo>
                  <a:cubicBezTo>
                    <a:pt x="17224" y="4612"/>
                    <a:pt x="15356" y="3962"/>
                    <a:pt x="13443" y="3962"/>
                  </a:cubicBezTo>
                  <a:cubicBezTo>
                    <a:pt x="12326" y="3962"/>
                    <a:pt x="11195" y="4184"/>
                    <a:pt x="10114" y="4637"/>
                  </a:cubicBezTo>
                  <a:cubicBezTo>
                    <a:pt x="7468" y="5960"/>
                    <a:pt x="5388" y="9268"/>
                    <a:pt x="6333" y="12199"/>
                  </a:cubicBezTo>
                  <a:cubicBezTo>
                    <a:pt x="7021" y="14261"/>
                    <a:pt x="8924" y="15282"/>
                    <a:pt x="10864" y="15282"/>
                  </a:cubicBezTo>
                  <a:cubicBezTo>
                    <a:pt x="12124" y="15282"/>
                    <a:pt x="13400" y="14851"/>
                    <a:pt x="14368" y="13995"/>
                  </a:cubicBezTo>
                  <a:cubicBezTo>
                    <a:pt x="15408" y="13144"/>
                    <a:pt x="15975" y="11821"/>
                    <a:pt x="15975" y="10403"/>
                  </a:cubicBezTo>
                  <a:cubicBezTo>
                    <a:pt x="15881" y="8796"/>
                    <a:pt x="14274" y="8040"/>
                    <a:pt x="12856" y="7945"/>
                  </a:cubicBezTo>
                  <a:cubicBezTo>
                    <a:pt x="11910" y="7945"/>
                    <a:pt x="11910" y="9363"/>
                    <a:pt x="12856" y="9457"/>
                  </a:cubicBezTo>
                  <a:cubicBezTo>
                    <a:pt x="13801" y="9552"/>
                    <a:pt x="14652" y="9836"/>
                    <a:pt x="14557" y="10875"/>
                  </a:cubicBezTo>
                  <a:cubicBezTo>
                    <a:pt x="14368" y="11915"/>
                    <a:pt x="13706" y="12766"/>
                    <a:pt x="12950" y="13238"/>
                  </a:cubicBezTo>
                  <a:cubicBezTo>
                    <a:pt x="12320" y="13659"/>
                    <a:pt x="11585" y="13860"/>
                    <a:pt x="10866" y="13860"/>
                  </a:cubicBezTo>
                  <a:cubicBezTo>
                    <a:pt x="9321" y="13860"/>
                    <a:pt x="7850" y="12931"/>
                    <a:pt x="7657" y="11253"/>
                  </a:cubicBezTo>
                  <a:cubicBezTo>
                    <a:pt x="7279" y="8796"/>
                    <a:pt x="9453" y="6244"/>
                    <a:pt x="11816" y="5676"/>
                  </a:cubicBezTo>
                  <a:cubicBezTo>
                    <a:pt x="12371" y="5543"/>
                    <a:pt x="12932" y="5478"/>
                    <a:pt x="13488" y="5478"/>
                  </a:cubicBezTo>
                  <a:cubicBezTo>
                    <a:pt x="15298" y="5478"/>
                    <a:pt x="17059" y="6171"/>
                    <a:pt x="18433" y="7472"/>
                  </a:cubicBezTo>
                  <a:cubicBezTo>
                    <a:pt x="20229" y="9268"/>
                    <a:pt x="20796" y="12010"/>
                    <a:pt x="19851" y="14467"/>
                  </a:cubicBezTo>
                  <a:cubicBezTo>
                    <a:pt x="19094" y="16641"/>
                    <a:pt x="17204" y="18248"/>
                    <a:pt x="15030" y="18815"/>
                  </a:cubicBezTo>
                  <a:cubicBezTo>
                    <a:pt x="14129" y="19045"/>
                    <a:pt x="13225" y="19156"/>
                    <a:pt x="12335" y="19156"/>
                  </a:cubicBezTo>
                  <a:cubicBezTo>
                    <a:pt x="8464" y="19156"/>
                    <a:pt x="4870" y="17058"/>
                    <a:pt x="3025" y="13522"/>
                  </a:cubicBezTo>
                  <a:cubicBezTo>
                    <a:pt x="1513" y="10592"/>
                    <a:pt x="1985" y="7000"/>
                    <a:pt x="4159" y="4542"/>
                  </a:cubicBezTo>
                  <a:cubicBezTo>
                    <a:pt x="6249" y="2533"/>
                    <a:pt x="9022" y="1412"/>
                    <a:pt x="11898" y="1412"/>
                  </a:cubicBezTo>
                  <a:cubicBezTo>
                    <a:pt x="12404" y="1412"/>
                    <a:pt x="12913" y="1447"/>
                    <a:pt x="13423" y="1517"/>
                  </a:cubicBezTo>
                  <a:cubicBezTo>
                    <a:pt x="13451" y="1520"/>
                    <a:pt x="13479" y="1522"/>
                    <a:pt x="13506" y="1522"/>
                  </a:cubicBezTo>
                  <a:cubicBezTo>
                    <a:pt x="14367" y="1522"/>
                    <a:pt x="14339"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3" name="Google Shape;2233;p43"/>
            <p:cNvSpPr/>
            <p:nvPr/>
          </p:nvSpPr>
          <p:spPr>
            <a:xfrm>
              <a:off x="6720175" y="1574200"/>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0"/>
                  </a:cubicBezTo>
                  <a:cubicBezTo>
                    <a:pt x="2175" y="15885"/>
                    <a:pt x="4349" y="18248"/>
                    <a:pt x="7279" y="19572"/>
                  </a:cubicBezTo>
                  <a:cubicBezTo>
                    <a:pt x="8882" y="20259"/>
                    <a:pt x="10623" y="20633"/>
                    <a:pt x="12357" y="20633"/>
                  </a:cubicBezTo>
                  <a:cubicBezTo>
                    <a:pt x="13485" y="20633"/>
                    <a:pt x="14611" y="20474"/>
                    <a:pt x="15692" y="20139"/>
                  </a:cubicBezTo>
                  <a:cubicBezTo>
                    <a:pt x="18528" y="19288"/>
                    <a:pt x="20702" y="17114"/>
                    <a:pt x="21553"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8"/>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881" y="8796"/>
                    <a:pt x="14274" y="8040"/>
                    <a:pt x="12856" y="7945"/>
                  </a:cubicBezTo>
                  <a:cubicBezTo>
                    <a:pt x="11911" y="7945"/>
                    <a:pt x="11911" y="9363"/>
                    <a:pt x="12856" y="9457"/>
                  </a:cubicBezTo>
                  <a:cubicBezTo>
                    <a:pt x="13802" y="9552"/>
                    <a:pt x="14652" y="9836"/>
                    <a:pt x="14558" y="10875"/>
                  </a:cubicBezTo>
                  <a:cubicBezTo>
                    <a:pt x="14369" y="11915"/>
                    <a:pt x="13707" y="12766"/>
                    <a:pt x="12951" y="13238"/>
                  </a:cubicBezTo>
                  <a:cubicBezTo>
                    <a:pt x="12321" y="13659"/>
                    <a:pt x="11586" y="13860"/>
                    <a:pt x="10867" y="13860"/>
                  </a:cubicBezTo>
                  <a:cubicBezTo>
                    <a:pt x="9321" y="13860"/>
                    <a:pt x="7851" y="12931"/>
                    <a:pt x="7657" y="11253"/>
                  </a:cubicBezTo>
                  <a:cubicBezTo>
                    <a:pt x="7279" y="8796"/>
                    <a:pt x="9453" y="6244"/>
                    <a:pt x="11817" y="5676"/>
                  </a:cubicBezTo>
                  <a:cubicBezTo>
                    <a:pt x="12372" y="5543"/>
                    <a:pt x="12933" y="5478"/>
                    <a:pt x="13489" y="5478"/>
                  </a:cubicBezTo>
                  <a:cubicBezTo>
                    <a:pt x="15298" y="5478"/>
                    <a:pt x="17059" y="6171"/>
                    <a:pt x="18433" y="7472"/>
                  </a:cubicBezTo>
                  <a:cubicBezTo>
                    <a:pt x="20229" y="9268"/>
                    <a:pt x="20796" y="12010"/>
                    <a:pt x="19946" y="14467"/>
                  </a:cubicBezTo>
                  <a:cubicBezTo>
                    <a:pt x="19095" y="16641"/>
                    <a:pt x="17205" y="18248"/>
                    <a:pt x="15030" y="18815"/>
                  </a:cubicBezTo>
                  <a:cubicBezTo>
                    <a:pt x="14130" y="19045"/>
                    <a:pt x="13226" y="19156"/>
                    <a:pt x="12336" y="19156"/>
                  </a:cubicBezTo>
                  <a:cubicBezTo>
                    <a:pt x="8465" y="19156"/>
                    <a:pt x="4870" y="17058"/>
                    <a:pt x="3026" y="13522"/>
                  </a:cubicBezTo>
                  <a:cubicBezTo>
                    <a:pt x="1513" y="10592"/>
                    <a:pt x="1986" y="7000"/>
                    <a:pt x="4160" y="4542"/>
                  </a:cubicBezTo>
                  <a:cubicBezTo>
                    <a:pt x="6250" y="2533"/>
                    <a:pt x="9023" y="1412"/>
                    <a:pt x="11898" y="1412"/>
                  </a:cubicBezTo>
                  <a:cubicBezTo>
                    <a:pt x="12405" y="1412"/>
                    <a:pt x="12914" y="1447"/>
                    <a:pt x="13424" y="1517"/>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4" name="Google Shape;2234;p43"/>
            <p:cNvSpPr/>
            <p:nvPr/>
          </p:nvSpPr>
          <p:spPr>
            <a:xfrm>
              <a:off x="297775" y="2075175"/>
              <a:ext cx="560075" cy="517050"/>
            </a:xfrm>
            <a:custGeom>
              <a:avLst/>
              <a:gdLst/>
              <a:ahLst/>
              <a:cxnLst/>
              <a:rect l="l" t="t" r="r" b="b"/>
              <a:pathLst>
                <a:path w="22403" h="20682" extrusionOk="0">
                  <a:moveTo>
                    <a:pt x="11837" y="1"/>
                  </a:moveTo>
                  <a:cubicBezTo>
                    <a:pt x="8624" y="1"/>
                    <a:pt x="5570" y="1228"/>
                    <a:pt x="3214" y="3503"/>
                  </a:cubicBezTo>
                  <a:cubicBezTo>
                    <a:pt x="851" y="5960"/>
                    <a:pt x="0" y="9647"/>
                    <a:pt x="1135" y="12955"/>
                  </a:cubicBezTo>
                  <a:cubicBezTo>
                    <a:pt x="2174" y="15885"/>
                    <a:pt x="4348" y="18343"/>
                    <a:pt x="7279" y="19572"/>
                  </a:cubicBezTo>
                  <a:cubicBezTo>
                    <a:pt x="8887" y="20319"/>
                    <a:pt x="10635" y="20681"/>
                    <a:pt x="12374" y="20681"/>
                  </a:cubicBezTo>
                  <a:cubicBezTo>
                    <a:pt x="13497" y="20681"/>
                    <a:pt x="14616" y="20530"/>
                    <a:pt x="15692" y="20234"/>
                  </a:cubicBezTo>
                  <a:cubicBezTo>
                    <a:pt x="18527" y="19383"/>
                    <a:pt x="20701" y="17114"/>
                    <a:pt x="21458" y="14279"/>
                  </a:cubicBezTo>
                  <a:cubicBezTo>
                    <a:pt x="22403" y="11159"/>
                    <a:pt x="21269" y="7851"/>
                    <a:pt x="18716" y="5866"/>
                  </a:cubicBezTo>
                  <a:cubicBezTo>
                    <a:pt x="17257" y="4640"/>
                    <a:pt x="15437" y="4027"/>
                    <a:pt x="13568" y="4027"/>
                  </a:cubicBezTo>
                  <a:cubicBezTo>
                    <a:pt x="12411" y="4027"/>
                    <a:pt x="11235" y="4262"/>
                    <a:pt x="10115" y="4732"/>
                  </a:cubicBezTo>
                  <a:cubicBezTo>
                    <a:pt x="7468" y="5960"/>
                    <a:pt x="5388" y="9269"/>
                    <a:pt x="6334" y="12294"/>
                  </a:cubicBezTo>
                  <a:cubicBezTo>
                    <a:pt x="7014" y="14335"/>
                    <a:pt x="8886" y="15356"/>
                    <a:pt x="10805" y="15356"/>
                  </a:cubicBezTo>
                  <a:cubicBezTo>
                    <a:pt x="12084" y="15356"/>
                    <a:pt x="13385" y="14902"/>
                    <a:pt x="14368" y="13995"/>
                  </a:cubicBezTo>
                  <a:cubicBezTo>
                    <a:pt x="15408" y="13144"/>
                    <a:pt x="15975" y="11821"/>
                    <a:pt x="15975" y="10498"/>
                  </a:cubicBezTo>
                  <a:cubicBezTo>
                    <a:pt x="15786" y="8796"/>
                    <a:pt x="14274" y="8134"/>
                    <a:pt x="12856" y="8040"/>
                  </a:cubicBezTo>
                  <a:cubicBezTo>
                    <a:pt x="12827" y="8037"/>
                    <a:pt x="12799" y="8036"/>
                    <a:pt x="12773" y="8036"/>
                  </a:cubicBezTo>
                  <a:cubicBezTo>
                    <a:pt x="11911" y="8036"/>
                    <a:pt x="11939" y="9461"/>
                    <a:pt x="12856" y="9552"/>
                  </a:cubicBezTo>
                  <a:cubicBezTo>
                    <a:pt x="13801" y="9647"/>
                    <a:pt x="14652" y="9930"/>
                    <a:pt x="14557" y="10970"/>
                  </a:cubicBezTo>
                  <a:cubicBezTo>
                    <a:pt x="14368" y="11915"/>
                    <a:pt x="13706" y="12766"/>
                    <a:pt x="12856" y="13333"/>
                  </a:cubicBezTo>
                  <a:cubicBezTo>
                    <a:pt x="12260" y="13750"/>
                    <a:pt x="11552" y="13951"/>
                    <a:pt x="10852" y="13951"/>
                  </a:cubicBezTo>
                  <a:cubicBezTo>
                    <a:pt x="9331" y="13951"/>
                    <a:pt x="7851" y="13002"/>
                    <a:pt x="7657" y="11254"/>
                  </a:cubicBezTo>
                  <a:cubicBezTo>
                    <a:pt x="7279" y="8796"/>
                    <a:pt x="9453" y="6338"/>
                    <a:pt x="11816" y="5677"/>
                  </a:cubicBezTo>
                  <a:cubicBezTo>
                    <a:pt x="12366" y="5545"/>
                    <a:pt x="12922" y="5479"/>
                    <a:pt x="13471" y="5479"/>
                  </a:cubicBezTo>
                  <a:cubicBezTo>
                    <a:pt x="15283" y="5479"/>
                    <a:pt x="17033" y="6189"/>
                    <a:pt x="18338" y="7567"/>
                  </a:cubicBezTo>
                  <a:cubicBezTo>
                    <a:pt x="20229" y="9363"/>
                    <a:pt x="20796" y="12104"/>
                    <a:pt x="19851" y="14468"/>
                  </a:cubicBezTo>
                  <a:cubicBezTo>
                    <a:pt x="19094" y="16642"/>
                    <a:pt x="17204" y="18249"/>
                    <a:pt x="14935" y="18910"/>
                  </a:cubicBezTo>
                  <a:cubicBezTo>
                    <a:pt x="14071" y="19135"/>
                    <a:pt x="13200" y="19243"/>
                    <a:pt x="12340" y="19243"/>
                  </a:cubicBezTo>
                  <a:cubicBezTo>
                    <a:pt x="8499" y="19243"/>
                    <a:pt x="4879" y="17092"/>
                    <a:pt x="3025" y="13617"/>
                  </a:cubicBezTo>
                  <a:cubicBezTo>
                    <a:pt x="1513" y="10687"/>
                    <a:pt x="1985" y="7095"/>
                    <a:pt x="4159" y="4637"/>
                  </a:cubicBezTo>
                  <a:cubicBezTo>
                    <a:pt x="6251" y="2546"/>
                    <a:pt x="9027" y="1412"/>
                    <a:pt x="11905" y="1412"/>
                  </a:cubicBezTo>
                  <a:cubicBezTo>
                    <a:pt x="12409" y="1412"/>
                    <a:pt x="12916" y="1447"/>
                    <a:pt x="13423" y="1518"/>
                  </a:cubicBezTo>
                  <a:cubicBezTo>
                    <a:pt x="13453" y="1521"/>
                    <a:pt x="13483" y="1522"/>
                    <a:pt x="13511"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5" name="Google Shape;2235;p43"/>
            <p:cNvSpPr/>
            <p:nvPr/>
          </p:nvSpPr>
          <p:spPr>
            <a:xfrm>
              <a:off x="1403125" y="2075175"/>
              <a:ext cx="560100" cy="517050"/>
            </a:xfrm>
            <a:custGeom>
              <a:avLst/>
              <a:gdLst/>
              <a:ahLst/>
              <a:cxnLst/>
              <a:rect l="l" t="t" r="r" b="b"/>
              <a:pathLst>
                <a:path w="22404" h="20682" extrusionOk="0">
                  <a:moveTo>
                    <a:pt x="11837" y="1"/>
                  </a:moveTo>
                  <a:cubicBezTo>
                    <a:pt x="8625" y="1"/>
                    <a:pt x="5571" y="1228"/>
                    <a:pt x="3215" y="3503"/>
                  </a:cubicBezTo>
                  <a:cubicBezTo>
                    <a:pt x="852" y="5960"/>
                    <a:pt x="1" y="9647"/>
                    <a:pt x="1135" y="12955"/>
                  </a:cubicBezTo>
                  <a:cubicBezTo>
                    <a:pt x="2175" y="15885"/>
                    <a:pt x="4349" y="18343"/>
                    <a:pt x="7279" y="19572"/>
                  </a:cubicBezTo>
                  <a:cubicBezTo>
                    <a:pt x="8888" y="20319"/>
                    <a:pt x="10636" y="20681"/>
                    <a:pt x="12375" y="20681"/>
                  </a:cubicBezTo>
                  <a:cubicBezTo>
                    <a:pt x="13498" y="20681"/>
                    <a:pt x="14617"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6" y="4262"/>
                    <a:pt x="10115" y="4732"/>
                  </a:cubicBezTo>
                  <a:cubicBezTo>
                    <a:pt x="7468" y="5960"/>
                    <a:pt x="5389" y="9269"/>
                    <a:pt x="6334" y="12294"/>
                  </a:cubicBezTo>
                  <a:cubicBezTo>
                    <a:pt x="7015" y="14335"/>
                    <a:pt x="8886" y="15356"/>
                    <a:pt x="10806" y="15356"/>
                  </a:cubicBezTo>
                  <a:cubicBezTo>
                    <a:pt x="12085" y="15356"/>
                    <a:pt x="13386" y="14902"/>
                    <a:pt x="14369" y="13995"/>
                  </a:cubicBezTo>
                  <a:cubicBezTo>
                    <a:pt x="15409" y="13144"/>
                    <a:pt x="15976" y="11821"/>
                    <a:pt x="15976" y="10498"/>
                  </a:cubicBezTo>
                  <a:cubicBezTo>
                    <a:pt x="15787" y="8796"/>
                    <a:pt x="14274" y="8134"/>
                    <a:pt x="12856" y="8040"/>
                  </a:cubicBezTo>
                  <a:cubicBezTo>
                    <a:pt x="12828" y="8037"/>
                    <a:pt x="12800" y="8036"/>
                    <a:pt x="12773" y="8036"/>
                  </a:cubicBezTo>
                  <a:cubicBezTo>
                    <a:pt x="11912" y="8036"/>
                    <a:pt x="11940" y="9461"/>
                    <a:pt x="12856" y="9552"/>
                  </a:cubicBezTo>
                  <a:cubicBezTo>
                    <a:pt x="13802" y="9647"/>
                    <a:pt x="14652" y="9930"/>
                    <a:pt x="14558" y="10970"/>
                  </a:cubicBezTo>
                  <a:cubicBezTo>
                    <a:pt x="14369" y="11915"/>
                    <a:pt x="13707" y="12766"/>
                    <a:pt x="12856" y="13333"/>
                  </a:cubicBezTo>
                  <a:cubicBezTo>
                    <a:pt x="12261" y="13750"/>
                    <a:pt x="11552" y="13951"/>
                    <a:pt x="10852" y="13951"/>
                  </a:cubicBezTo>
                  <a:cubicBezTo>
                    <a:pt x="9332" y="13951"/>
                    <a:pt x="7852" y="13002"/>
                    <a:pt x="7658" y="11254"/>
                  </a:cubicBezTo>
                  <a:cubicBezTo>
                    <a:pt x="7279" y="8796"/>
                    <a:pt x="9454" y="6338"/>
                    <a:pt x="11817" y="5677"/>
                  </a:cubicBezTo>
                  <a:cubicBezTo>
                    <a:pt x="12367" y="5545"/>
                    <a:pt x="12922" y="5479"/>
                    <a:pt x="13472" y="5479"/>
                  </a:cubicBezTo>
                  <a:cubicBezTo>
                    <a:pt x="15283" y="5479"/>
                    <a:pt x="17034" y="6189"/>
                    <a:pt x="18339" y="7567"/>
                  </a:cubicBezTo>
                  <a:cubicBezTo>
                    <a:pt x="20229" y="9363"/>
                    <a:pt x="20797" y="12104"/>
                    <a:pt x="19851" y="14468"/>
                  </a:cubicBezTo>
                  <a:cubicBezTo>
                    <a:pt x="19095" y="16642"/>
                    <a:pt x="17205" y="18249"/>
                    <a:pt x="14936" y="18910"/>
                  </a:cubicBezTo>
                  <a:cubicBezTo>
                    <a:pt x="14071" y="19135"/>
                    <a:pt x="13201" y="19243"/>
                    <a:pt x="12341" y="19243"/>
                  </a:cubicBezTo>
                  <a:cubicBezTo>
                    <a:pt x="8500" y="19243"/>
                    <a:pt x="4879" y="17092"/>
                    <a:pt x="3026" y="13617"/>
                  </a:cubicBezTo>
                  <a:cubicBezTo>
                    <a:pt x="1513" y="10687"/>
                    <a:pt x="1986" y="7095"/>
                    <a:pt x="4160" y="4637"/>
                  </a:cubicBezTo>
                  <a:cubicBezTo>
                    <a:pt x="6252" y="2546"/>
                    <a:pt x="9027" y="1412"/>
                    <a:pt x="11905" y="1412"/>
                  </a:cubicBezTo>
                  <a:cubicBezTo>
                    <a:pt x="12409" y="1412"/>
                    <a:pt x="12916" y="1447"/>
                    <a:pt x="13424" y="1518"/>
                  </a:cubicBezTo>
                  <a:cubicBezTo>
                    <a:pt x="13454" y="1521"/>
                    <a:pt x="13484" y="1522"/>
                    <a:pt x="13512" y="1522"/>
                  </a:cubicBezTo>
                  <a:cubicBezTo>
                    <a:pt x="14368" y="1522"/>
                    <a:pt x="14338" y="191"/>
                    <a:pt x="13424" y="100"/>
                  </a:cubicBezTo>
                  <a:cubicBezTo>
                    <a:pt x="12892" y="33"/>
                    <a:pt x="12363"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6" name="Google Shape;2236;p43"/>
            <p:cNvSpPr/>
            <p:nvPr/>
          </p:nvSpPr>
          <p:spPr>
            <a:xfrm>
              <a:off x="2584700" y="2075175"/>
              <a:ext cx="560100" cy="517050"/>
            </a:xfrm>
            <a:custGeom>
              <a:avLst/>
              <a:gdLst/>
              <a:ahLst/>
              <a:cxnLst/>
              <a:rect l="l" t="t" r="r" b="b"/>
              <a:pathLst>
                <a:path w="22404" h="20682" extrusionOk="0">
                  <a:moveTo>
                    <a:pt x="11837" y="1"/>
                  </a:moveTo>
                  <a:cubicBezTo>
                    <a:pt x="8625" y="1"/>
                    <a:pt x="5570" y="1228"/>
                    <a:pt x="3214" y="3503"/>
                  </a:cubicBezTo>
                  <a:cubicBezTo>
                    <a:pt x="851" y="5960"/>
                    <a:pt x="1" y="9647"/>
                    <a:pt x="1135" y="12955"/>
                  </a:cubicBezTo>
                  <a:cubicBezTo>
                    <a:pt x="2175" y="15885"/>
                    <a:pt x="4349" y="18343"/>
                    <a:pt x="7279" y="19572"/>
                  </a:cubicBezTo>
                  <a:cubicBezTo>
                    <a:pt x="8887" y="20319"/>
                    <a:pt x="10635" y="20681"/>
                    <a:pt x="12375" y="20681"/>
                  </a:cubicBezTo>
                  <a:cubicBezTo>
                    <a:pt x="13497" y="20681"/>
                    <a:pt x="14616"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5" y="4262"/>
                    <a:pt x="10115" y="4732"/>
                  </a:cubicBezTo>
                  <a:cubicBezTo>
                    <a:pt x="7468" y="5960"/>
                    <a:pt x="5389" y="9269"/>
                    <a:pt x="6334" y="12294"/>
                  </a:cubicBezTo>
                  <a:cubicBezTo>
                    <a:pt x="7014" y="14335"/>
                    <a:pt x="8886" y="15356"/>
                    <a:pt x="10805" y="15356"/>
                  </a:cubicBezTo>
                  <a:cubicBezTo>
                    <a:pt x="12085" y="15356"/>
                    <a:pt x="13385" y="14902"/>
                    <a:pt x="14368" y="13995"/>
                  </a:cubicBezTo>
                  <a:cubicBezTo>
                    <a:pt x="15408" y="13144"/>
                    <a:pt x="15975" y="11821"/>
                    <a:pt x="15975" y="10498"/>
                  </a:cubicBezTo>
                  <a:cubicBezTo>
                    <a:pt x="15786" y="8796"/>
                    <a:pt x="14274" y="8134"/>
                    <a:pt x="12856" y="8040"/>
                  </a:cubicBezTo>
                  <a:cubicBezTo>
                    <a:pt x="12827" y="8037"/>
                    <a:pt x="12800" y="8036"/>
                    <a:pt x="12773" y="8036"/>
                  </a:cubicBezTo>
                  <a:cubicBezTo>
                    <a:pt x="11912" y="8036"/>
                    <a:pt x="11939" y="9461"/>
                    <a:pt x="12856" y="9552"/>
                  </a:cubicBezTo>
                  <a:cubicBezTo>
                    <a:pt x="13801" y="9647"/>
                    <a:pt x="14652" y="9930"/>
                    <a:pt x="14558" y="10970"/>
                  </a:cubicBezTo>
                  <a:cubicBezTo>
                    <a:pt x="14368" y="11915"/>
                    <a:pt x="13707" y="12766"/>
                    <a:pt x="12856" y="13333"/>
                  </a:cubicBezTo>
                  <a:cubicBezTo>
                    <a:pt x="12260" y="13750"/>
                    <a:pt x="11552" y="13951"/>
                    <a:pt x="10852" y="13951"/>
                  </a:cubicBezTo>
                  <a:cubicBezTo>
                    <a:pt x="9331" y="13951"/>
                    <a:pt x="7851" y="13002"/>
                    <a:pt x="7657" y="11254"/>
                  </a:cubicBezTo>
                  <a:cubicBezTo>
                    <a:pt x="7279" y="8796"/>
                    <a:pt x="9453" y="6338"/>
                    <a:pt x="11816" y="5677"/>
                  </a:cubicBezTo>
                  <a:cubicBezTo>
                    <a:pt x="12367" y="5545"/>
                    <a:pt x="12922" y="5479"/>
                    <a:pt x="13472" y="5479"/>
                  </a:cubicBezTo>
                  <a:cubicBezTo>
                    <a:pt x="15283" y="5479"/>
                    <a:pt x="17033" y="6189"/>
                    <a:pt x="18339" y="7567"/>
                  </a:cubicBezTo>
                  <a:cubicBezTo>
                    <a:pt x="20229" y="9363"/>
                    <a:pt x="20796" y="12104"/>
                    <a:pt x="19851" y="14468"/>
                  </a:cubicBezTo>
                  <a:cubicBezTo>
                    <a:pt x="19095" y="16642"/>
                    <a:pt x="17204" y="18249"/>
                    <a:pt x="14936" y="18910"/>
                  </a:cubicBezTo>
                  <a:cubicBezTo>
                    <a:pt x="14071" y="19135"/>
                    <a:pt x="13200" y="19243"/>
                    <a:pt x="12341" y="19243"/>
                  </a:cubicBezTo>
                  <a:cubicBezTo>
                    <a:pt x="8500" y="19243"/>
                    <a:pt x="4879" y="17092"/>
                    <a:pt x="3025" y="13617"/>
                  </a:cubicBezTo>
                  <a:cubicBezTo>
                    <a:pt x="1513" y="10687"/>
                    <a:pt x="1986" y="7095"/>
                    <a:pt x="4160" y="4637"/>
                  </a:cubicBezTo>
                  <a:cubicBezTo>
                    <a:pt x="6251" y="2546"/>
                    <a:pt x="9027" y="1412"/>
                    <a:pt x="11905" y="1412"/>
                  </a:cubicBezTo>
                  <a:cubicBezTo>
                    <a:pt x="12409" y="1412"/>
                    <a:pt x="12916" y="1447"/>
                    <a:pt x="13423" y="1518"/>
                  </a:cubicBezTo>
                  <a:cubicBezTo>
                    <a:pt x="13454" y="1521"/>
                    <a:pt x="13483" y="1522"/>
                    <a:pt x="13512"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7" name="Google Shape;2237;p43"/>
            <p:cNvSpPr/>
            <p:nvPr/>
          </p:nvSpPr>
          <p:spPr>
            <a:xfrm>
              <a:off x="3766275" y="2075175"/>
              <a:ext cx="560075" cy="517050"/>
            </a:xfrm>
            <a:custGeom>
              <a:avLst/>
              <a:gdLst/>
              <a:ahLst/>
              <a:cxnLst/>
              <a:rect l="l" t="t" r="r" b="b"/>
              <a:pathLst>
                <a:path w="22403" h="20682" extrusionOk="0">
                  <a:moveTo>
                    <a:pt x="11837" y="1"/>
                  </a:moveTo>
                  <a:cubicBezTo>
                    <a:pt x="8624" y="1"/>
                    <a:pt x="5570" y="1228"/>
                    <a:pt x="3214" y="3503"/>
                  </a:cubicBezTo>
                  <a:cubicBezTo>
                    <a:pt x="851" y="5960"/>
                    <a:pt x="0" y="9647"/>
                    <a:pt x="1135" y="12955"/>
                  </a:cubicBezTo>
                  <a:cubicBezTo>
                    <a:pt x="2174" y="15885"/>
                    <a:pt x="4348" y="18343"/>
                    <a:pt x="7279" y="19572"/>
                  </a:cubicBezTo>
                  <a:cubicBezTo>
                    <a:pt x="8887" y="20319"/>
                    <a:pt x="10635" y="20681"/>
                    <a:pt x="12374" y="20681"/>
                  </a:cubicBezTo>
                  <a:cubicBezTo>
                    <a:pt x="13497" y="20681"/>
                    <a:pt x="14616" y="20530"/>
                    <a:pt x="15691" y="20234"/>
                  </a:cubicBezTo>
                  <a:cubicBezTo>
                    <a:pt x="18527" y="19383"/>
                    <a:pt x="20701" y="17114"/>
                    <a:pt x="21458" y="14279"/>
                  </a:cubicBezTo>
                  <a:cubicBezTo>
                    <a:pt x="22403" y="11159"/>
                    <a:pt x="21268" y="7851"/>
                    <a:pt x="18716" y="5866"/>
                  </a:cubicBezTo>
                  <a:cubicBezTo>
                    <a:pt x="17257" y="4640"/>
                    <a:pt x="15437" y="4027"/>
                    <a:pt x="13568" y="4027"/>
                  </a:cubicBezTo>
                  <a:cubicBezTo>
                    <a:pt x="12411" y="4027"/>
                    <a:pt x="11235" y="4262"/>
                    <a:pt x="10114" y="4732"/>
                  </a:cubicBezTo>
                  <a:cubicBezTo>
                    <a:pt x="7468" y="5960"/>
                    <a:pt x="5388" y="9269"/>
                    <a:pt x="6333" y="12294"/>
                  </a:cubicBezTo>
                  <a:cubicBezTo>
                    <a:pt x="7014" y="14335"/>
                    <a:pt x="8886" y="15356"/>
                    <a:pt x="10805" y="15356"/>
                  </a:cubicBezTo>
                  <a:cubicBezTo>
                    <a:pt x="12084" y="15356"/>
                    <a:pt x="13385" y="14902"/>
                    <a:pt x="14368" y="13995"/>
                  </a:cubicBezTo>
                  <a:cubicBezTo>
                    <a:pt x="15408" y="13144"/>
                    <a:pt x="15975" y="11821"/>
                    <a:pt x="15975" y="10498"/>
                  </a:cubicBezTo>
                  <a:cubicBezTo>
                    <a:pt x="15786" y="8796"/>
                    <a:pt x="14274" y="8134"/>
                    <a:pt x="12856" y="8040"/>
                  </a:cubicBezTo>
                  <a:cubicBezTo>
                    <a:pt x="12827" y="8037"/>
                    <a:pt x="12799" y="8036"/>
                    <a:pt x="12772" y="8036"/>
                  </a:cubicBezTo>
                  <a:cubicBezTo>
                    <a:pt x="11911" y="8036"/>
                    <a:pt x="11939" y="9461"/>
                    <a:pt x="12856" y="9552"/>
                  </a:cubicBezTo>
                  <a:cubicBezTo>
                    <a:pt x="13801" y="9647"/>
                    <a:pt x="14652" y="9930"/>
                    <a:pt x="14557" y="10970"/>
                  </a:cubicBezTo>
                  <a:cubicBezTo>
                    <a:pt x="14368" y="11915"/>
                    <a:pt x="13706" y="12766"/>
                    <a:pt x="12856" y="13333"/>
                  </a:cubicBezTo>
                  <a:cubicBezTo>
                    <a:pt x="12260" y="13750"/>
                    <a:pt x="11552" y="13951"/>
                    <a:pt x="10852" y="13951"/>
                  </a:cubicBezTo>
                  <a:cubicBezTo>
                    <a:pt x="9331" y="13951"/>
                    <a:pt x="7851" y="13002"/>
                    <a:pt x="7657" y="11254"/>
                  </a:cubicBezTo>
                  <a:cubicBezTo>
                    <a:pt x="7279" y="8796"/>
                    <a:pt x="9453" y="6338"/>
                    <a:pt x="11816" y="5677"/>
                  </a:cubicBezTo>
                  <a:cubicBezTo>
                    <a:pt x="12366" y="5545"/>
                    <a:pt x="12922" y="5479"/>
                    <a:pt x="13471" y="5479"/>
                  </a:cubicBezTo>
                  <a:cubicBezTo>
                    <a:pt x="15283" y="5479"/>
                    <a:pt x="17033" y="6189"/>
                    <a:pt x="18338" y="7567"/>
                  </a:cubicBezTo>
                  <a:cubicBezTo>
                    <a:pt x="20229" y="9363"/>
                    <a:pt x="20796" y="12104"/>
                    <a:pt x="19851" y="14468"/>
                  </a:cubicBezTo>
                  <a:cubicBezTo>
                    <a:pt x="19094" y="16642"/>
                    <a:pt x="17204" y="18249"/>
                    <a:pt x="14935" y="18910"/>
                  </a:cubicBezTo>
                  <a:cubicBezTo>
                    <a:pt x="14071" y="19135"/>
                    <a:pt x="13200" y="19243"/>
                    <a:pt x="12340" y="19243"/>
                  </a:cubicBezTo>
                  <a:cubicBezTo>
                    <a:pt x="8499" y="19243"/>
                    <a:pt x="4879" y="17092"/>
                    <a:pt x="3025" y="13617"/>
                  </a:cubicBezTo>
                  <a:cubicBezTo>
                    <a:pt x="1513" y="10687"/>
                    <a:pt x="1985" y="7095"/>
                    <a:pt x="4159" y="4637"/>
                  </a:cubicBezTo>
                  <a:cubicBezTo>
                    <a:pt x="6251" y="2546"/>
                    <a:pt x="9027" y="1412"/>
                    <a:pt x="11905" y="1412"/>
                  </a:cubicBezTo>
                  <a:cubicBezTo>
                    <a:pt x="12409" y="1412"/>
                    <a:pt x="12916" y="1447"/>
                    <a:pt x="13423" y="1518"/>
                  </a:cubicBezTo>
                  <a:cubicBezTo>
                    <a:pt x="13453" y="1521"/>
                    <a:pt x="13483" y="1522"/>
                    <a:pt x="13511"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8" name="Google Shape;2238;p43"/>
            <p:cNvSpPr/>
            <p:nvPr/>
          </p:nvSpPr>
          <p:spPr>
            <a:xfrm>
              <a:off x="4947825" y="2075175"/>
              <a:ext cx="560100" cy="517050"/>
            </a:xfrm>
            <a:custGeom>
              <a:avLst/>
              <a:gdLst/>
              <a:ahLst/>
              <a:cxnLst/>
              <a:rect l="l" t="t" r="r" b="b"/>
              <a:pathLst>
                <a:path w="22404" h="20682" extrusionOk="0">
                  <a:moveTo>
                    <a:pt x="11837" y="1"/>
                  </a:moveTo>
                  <a:cubicBezTo>
                    <a:pt x="8625" y="1"/>
                    <a:pt x="5571" y="1228"/>
                    <a:pt x="3215" y="3503"/>
                  </a:cubicBezTo>
                  <a:cubicBezTo>
                    <a:pt x="852" y="5960"/>
                    <a:pt x="1" y="9647"/>
                    <a:pt x="1135" y="12955"/>
                  </a:cubicBezTo>
                  <a:cubicBezTo>
                    <a:pt x="2175" y="15885"/>
                    <a:pt x="4349" y="18343"/>
                    <a:pt x="7279" y="19572"/>
                  </a:cubicBezTo>
                  <a:cubicBezTo>
                    <a:pt x="8888" y="20319"/>
                    <a:pt x="10636" y="20681"/>
                    <a:pt x="12375" y="20681"/>
                  </a:cubicBezTo>
                  <a:cubicBezTo>
                    <a:pt x="13498" y="20681"/>
                    <a:pt x="14617"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6" y="4262"/>
                    <a:pt x="10115" y="4732"/>
                  </a:cubicBezTo>
                  <a:cubicBezTo>
                    <a:pt x="7468" y="5960"/>
                    <a:pt x="5389" y="9269"/>
                    <a:pt x="6334" y="12294"/>
                  </a:cubicBezTo>
                  <a:cubicBezTo>
                    <a:pt x="7015" y="14335"/>
                    <a:pt x="8886" y="15356"/>
                    <a:pt x="10806" y="15356"/>
                  </a:cubicBezTo>
                  <a:cubicBezTo>
                    <a:pt x="12085" y="15356"/>
                    <a:pt x="13386" y="14902"/>
                    <a:pt x="14369" y="13995"/>
                  </a:cubicBezTo>
                  <a:cubicBezTo>
                    <a:pt x="15409" y="13144"/>
                    <a:pt x="15976" y="11821"/>
                    <a:pt x="15976" y="10498"/>
                  </a:cubicBezTo>
                  <a:cubicBezTo>
                    <a:pt x="15787" y="8796"/>
                    <a:pt x="14274" y="8134"/>
                    <a:pt x="12856" y="8040"/>
                  </a:cubicBezTo>
                  <a:cubicBezTo>
                    <a:pt x="12828" y="8037"/>
                    <a:pt x="12800" y="8036"/>
                    <a:pt x="12773" y="8036"/>
                  </a:cubicBezTo>
                  <a:cubicBezTo>
                    <a:pt x="11912" y="8036"/>
                    <a:pt x="11940" y="9461"/>
                    <a:pt x="12856" y="9552"/>
                  </a:cubicBezTo>
                  <a:cubicBezTo>
                    <a:pt x="13802" y="9647"/>
                    <a:pt x="14652" y="9930"/>
                    <a:pt x="14558" y="10970"/>
                  </a:cubicBezTo>
                  <a:cubicBezTo>
                    <a:pt x="14369" y="11915"/>
                    <a:pt x="13707" y="12766"/>
                    <a:pt x="12856" y="13333"/>
                  </a:cubicBezTo>
                  <a:cubicBezTo>
                    <a:pt x="12261" y="13750"/>
                    <a:pt x="11552" y="13951"/>
                    <a:pt x="10852" y="13951"/>
                  </a:cubicBezTo>
                  <a:cubicBezTo>
                    <a:pt x="9332" y="13951"/>
                    <a:pt x="7852" y="13002"/>
                    <a:pt x="7657" y="11254"/>
                  </a:cubicBezTo>
                  <a:cubicBezTo>
                    <a:pt x="7279" y="8796"/>
                    <a:pt x="9453" y="6338"/>
                    <a:pt x="11817" y="5677"/>
                  </a:cubicBezTo>
                  <a:cubicBezTo>
                    <a:pt x="12367" y="5545"/>
                    <a:pt x="12922" y="5479"/>
                    <a:pt x="13472" y="5479"/>
                  </a:cubicBezTo>
                  <a:cubicBezTo>
                    <a:pt x="15283" y="5479"/>
                    <a:pt x="17034" y="6189"/>
                    <a:pt x="18339" y="7567"/>
                  </a:cubicBezTo>
                  <a:cubicBezTo>
                    <a:pt x="20229" y="9363"/>
                    <a:pt x="20797" y="12104"/>
                    <a:pt x="19851" y="14468"/>
                  </a:cubicBezTo>
                  <a:cubicBezTo>
                    <a:pt x="19095" y="16642"/>
                    <a:pt x="17205" y="18249"/>
                    <a:pt x="14936" y="18910"/>
                  </a:cubicBezTo>
                  <a:cubicBezTo>
                    <a:pt x="14071" y="19135"/>
                    <a:pt x="13201" y="19243"/>
                    <a:pt x="12341" y="19243"/>
                  </a:cubicBezTo>
                  <a:cubicBezTo>
                    <a:pt x="8500" y="19243"/>
                    <a:pt x="4879" y="17092"/>
                    <a:pt x="3026" y="13617"/>
                  </a:cubicBezTo>
                  <a:cubicBezTo>
                    <a:pt x="1513" y="10687"/>
                    <a:pt x="1986" y="7095"/>
                    <a:pt x="4160" y="4637"/>
                  </a:cubicBezTo>
                  <a:cubicBezTo>
                    <a:pt x="6251" y="2546"/>
                    <a:pt x="9027" y="1412"/>
                    <a:pt x="11905" y="1412"/>
                  </a:cubicBezTo>
                  <a:cubicBezTo>
                    <a:pt x="12409" y="1412"/>
                    <a:pt x="12916" y="1447"/>
                    <a:pt x="13424" y="1518"/>
                  </a:cubicBezTo>
                  <a:cubicBezTo>
                    <a:pt x="13454" y="1521"/>
                    <a:pt x="13483" y="1522"/>
                    <a:pt x="13512" y="1522"/>
                  </a:cubicBezTo>
                  <a:cubicBezTo>
                    <a:pt x="14368" y="1522"/>
                    <a:pt x="14338" y="191"/>
                    <a:pt x="13424" y="100"/>
                  </a:cubicBezTo>
                  <a:cubicBezTo>
                    <a:pt x="12892" y="33"/>
                    <a:pt x="12363"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9" name="Google Shape;2239;p43"/>
            <p:cNvSpPr/>
            <p:nvPr/>
          </p:nvSpPr>
          <p:spPr>
            <a:xfrm>
              <a:off x="6129400" y="2075175"/>
              <a:ext cx="560100" cy="517050"/>
            </a:xfrm>
            <a:custGeom>
              <a:avLst/>
              <a:gdLst/>
              <a:ahLst/>
              <a:cxnLst/>
              <a:rect l="l" t="t" r="r" b="b"/>
              <a:pathLst>
                <a:path w="22404" h="20682" extrusionOk="0">
                  <a:moveTo>
                    <a:pt x="11837" y="1"/>
                  </a:moveTo>
                  <a:cubicBezTo>
                    <a:pt x="8625" y="1"/>
                    <a:pt x="5570" y="1228"/>
                    <a:pt x="3214" y="3503"/>
                  </a:cubicBezTo>
                  <a:cubicBezTo>
                    <a:pt x="851" y="5960"/>
                    <a:pt x="1" y="9647"/>
                    <a:pt x="1135" y="12955"/>
                  </a:cubicBezTo>
                  <a:cubicBezTo>
                    <a:pt x="2175" y="15885"/>
                    <a:pt x="4349" y="18343"/>
                    <a:pt x="7279" y="19572"/>
                  </a:cubicBezTo>
                  <a:cubicBezTo>
                    <a:pt x="8887" y="20319"/>
                    <a:pt x="10635" y="20681"/>
                    <a:pt x="12375" y="20681"/>
                  </a:cubicBezTo>
                  <a:cubicBezTo>
                    <a:pt x="13497" y="20681"/>
                    <a:pt x="14616" y="20530"/>
                    <a:pt x="15692" y="20234"/>
                  </a:cubicBezTo>
                  <a:cubicBezTo>
                    <a:pt x="18528" y="19383"/>
                    <a:pt x="20702" y="17114"/>
                    <a:pt x="21552" y="14279"/>
                  </a:cubicBezTo>
                  <a:cubicBezTo>
                    <a:pt x="22403" y="11159"/>
                    <a:pt x="21269" y="7851"/>
                    <a:pt x="18717" y="5866"/>
                  </a:cubicBezTo>
                  <a:cubicBezTo>
                    <a:pt x="17257" y="4640"/>
                    <a:pt x="15437" y="4027"/>
                    <a:pt x="13568" y="4027"/>
                  </a:cubicBezTo>
                  <a:cubicBezTo>
                    <a:pt x="12411" y="4027"/>
                    <a:pt x="11235" y="4262"/>
                    <a:pt x="10115" y="4732"/>
                  </a:cubicBezTo>
                  <a:cubicBezTo>
                    <a:pt x="7468" y="5960"/>
                    <a:pt x="5389" y="9269"/>
                    <a:pt x="6334" y="12294"/>
                  </a:cubicBezTo>
                  <a:cubicBezTo>
                    <a:pt x="7014" y="14335"/>
                    <a:pt x="8886" y="15356"/>
                    <a:pt x="10805" y="15356"/>
                  </a:cubicBezTo>
                  <a:cubicBezTo>
                    <a:pt x="12085" y="15356"/>
                    <a:pt x="13385" y="14902"/>
                    <a:pt x="14368" y="13995"/>
                  </a:cubicBezTo>
                  <a:cubicBezTo>
                    <a:pt x="15408" y="13144"/>
                    <a:pt x="15975" y="11821"/>
                    <a:pt x="15975" y="10498"/>
                  </a:cubicBezTo>
                  <a:cubicBezTo>
                    <a:pt x="15881" y="8796"/>
                    <a:pt x="14274" y="8134"/>
                    <a:pt x="12856" y="8040"/>
                  </a:cubicBezTo>
                  <a:cubicBezTo>
                    <a:pt x="12827" y="8037"/>
                    <a:pt x="12800" y="8036"/>
                    <a:pt x="12773" y="8036"/>
                  </a:cubicBezTo>
                  <a:cubicBezTo>
                    <a:pt x="11912" y="8036"/>
                    <a:pt x="11939" y="9461"/>
                    <a:pt x="12856" y="9552"/>
                  </a:cubicBezTo>
                  <a:cubicBezTo>
                    <a:pt x="13801" y="9647"/>
                    <a:pt x="14652" y="9930"/>
                    <a:pt x="14557" y="10970"/>
                  </a:cubicBezTo>
                  <a:cubicBezTo>
                    <a:pt x="14368" y="11915"/>
                    <a:pt x="13707" y="12766"/>
                    <a:pt x="12951" y="13333"/>
                  </a:cubicBezTo>
                  <a:cubicBezTo>
                    <a:pt x="12325" y="13750"/>
                    <a:pt x="11596" y="13951"/>
                    <a:pt x="10882" y="13951"/>
                  </a:cubicBezTo>
                  <a:cubicBezTo>
                    <a:pt x="9331" y="13951"/>
                    <a:pt x="7851" y="13002"/>
                    <a:pt x="7657" y="11254"/>
                  </a:cubicBezTo>
                  <a:cubicBezTo>
                    <a:pt x="7279" y="8796"/>
                    <a:pt x="9453" y="6338"/>
                    <a:pt x="11816" y="5677"/>
                  </a:cubicBezTo>
                  <a:cubicBezTo>
                    <a:pt x="12367" y="5545"/>
                    <a:pt x="12922" y="5479"/>
                    <a:pt x="13473" y="5479"/>
                  </a:cubicBezTo>
                  <a:cubicBezTo>
                    <a:pt x="15288" y="5479"/>
                    <a:pt x="17055" y="6189"/>
                    <a:pt x="18433" y="7567"/>
                  </a:cubicBezTo>
                  <a:cubicBezTo>
                    <a:pt x="20229" y="9363"/>
                    <a:pt x="20796" y="12104"/>
                    <a:pt x="19851" y="14468"/>
                  </a:cubicBezTo>
                  <a:cubicBezTo>
                    <a:pt x="19095" y="16642"/>
                    <a:pt x="17204" y="18249"/>
                    <a:pt x="15030" y="18910"/>
                  </a:cubicBezTo>
                  <a:cubicBezTo>
                    <a:pt x="14148" y="19135"/>
                    <a:pt x="13263" y="19243"/>
                    <a:pt x="12392" y="19243"/>
                  </a:cubicBezTo>
                  <a:cubicBezTo>
                    <a:pt x="8500" y="19243"/>
                    <a:pt x="4879" y="17092"/>
                    <a:pt x="3025" y="13617"/>
                  </a:cubicBezTo>
                  <a:cubicBezTo>
                    <a:pt x="1513" y="10687"/>
                    <a:pt x="1986" y="7095"/>
                    <a:pt x="4160" y="4637"/>
                  </a:cubicBezTo>
                  <a:cubicBezTo>
                    <a:pt x="6251" y="2546"/>
                    <a:pt x="9027" y="1412"/>
                    <a:pt x="11905" y="1412"/>
                  </a:cubicBezTo>
                  <a:cubicBezTo>
                    <a:pt x="12409" y="1412"/>
                    <a:pt x="12916" y="1447"/>
                    <a:pt x="13423" y="1518"/>
                  </a:cubicBezTo>
                  <a:cubicBezTo>
                    <a:pt x="13454" y="1521"/>
                    <a:pt x="13483" y="1522"/>
                    <a:pt x="13512"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0" name="Google Shape;2240;p43"/>
            <p:cNvSpPr/>
            <p:nvPr/>
          </p:nvSpPr>
          <p:spPr>
            <a:xfrm>
              <a:off x="812350" y="2578525"/>
              <a:ext cx="560100" cy="515850"/>
            </a:xfrm>
            <a:custGeom>
              <a:avLst/>
              <a:gdLst/>
              <a:ahLst/>
              <a:cxnLst/>
              <a:rect l="l" t="t" r="r" b="b"/>
              <a:pathLst>
                <a:path w="22404" h="20634" extrusionOk="0">
                  <a:moveTo>
                    <a:pt x="11831" y="0"/>
                  </a:moveTo>
                  <a:cubicBezTo>
                    <a:pt x="8621" y="0"/>
                    <a:pt x="5569" y="1216"/>
                    <a:pt x="3215" y="3408"/>
                  </a:cubicBezTo>
                  <a:cubicBezTo>
                    <a:pt x="851" y="5960"/>
                    <a:pt x="1" y="9552"/>
                    <a:pt x="1135" y="12860"/>
                  </a:cubicBezTo>
                  <a:cubicBezTo>
                    <a:pt x="2175" y="15885"/>
                    <a:pt x="4349" y="18248"/>
                    <a:pt x="7279" y="19572"/>
                  </a:cubicBezTo>
                  <a:cubicBezTo>
                    <a:pt x="8882" y="20259"/>
                    <a:pt x="10623" y="20634"/>
                    <a:pt x="12356" y="20634"/>
                  </a:cubicBezTo>
                  <a:cubicBezTo>
                    <a:pt x="13485" y="20634"/>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1" y="14261"/>
                    <a:pt x="8924" y="15282"/>
                    <a:pt x="10864" y="15282"/>
                  </a:cubicBezTo>
                  <a:cubicBezTo>
                    <a:pt x="12125" y="15282"/>
                    <a:pt x="13400" y="14851"/>
                    <a:pt x="14368" y="13995"/>
                  </a:cubicBezTo>
                  <a:cubicBezTo>
                    <a:pt x="15408" y="13144"/>
                    <a:pt x="15975" y="11821"/>
                    <a:pt x="15975" y="10403"/>
                  </a:cubicBezTo>
                  <a:cubicBezTo>
                    <a:pt x="15786" y="8796"/>
                    <a:pt x="14274" y="8040"/>
                    <a:pt x="12856" y="7945"/>
                  </a:cubicBezTo>
                  <a:cubicBezTo>
                    <a:pt x="11911" y="7945"/>
                    <a:pt x="11911" y="9363"/>
                    <a:pt x="12856" y="9458"/>
                  </a:cubicBezTo>
                  <a:cubicBezTo>
                    <a:pt x="13801" y="9552"/>
                    <a:pt x="14652" y="9836"/>
                    <a:pt x="14558" y="10875"/>
                  </a:cubicBezTo>
                  <a:cubicBezTo>
                    <a:pt x="14368" y="11915"/>
                    <a:pt x="13707" y="12766"/>
                    <a:pt x="12856" y="13239"/>
                  </a:cubicBezTo>
                  <a:cubicBezTo>
                    <a:pt x="12256" y="13659"/>
                    <a:pt x="11541" y="13860"/>
                    <a:pt x="10836" y="13860"/>
                  </a:cubicBezTo>
                  <a:cubicBezTo>
                    <a:pt x="9321" y="13860"/>
                    <a:pt x="7851" y="12931"/>
                    <a:pt x="7657" y="11254"/>
                  </a:cubicBezTo>
                  <a:cubicBezTo>
                    <a:pt x="7279" y="8796"/>
                    <a:pt x="9453" y="6244"/>
                    <a:pt x="11816" y="5677"/>
                  </a:cubicBezTo>
                  <a:cubicBezTo>
                    <a:pt x="12372" y="5543"/>
                    <a:pt x="12932" y="5478"/>
                    <a:pt x="13487" y="5478"/>
                  </a:cubicBezTo>
                  <a:cubicBezTo>
                    <a:pt x="15293" y="5478"/>
                    <a:pt x="17037" y="6171"/>
                    <a:pt x="18339" y="7473"/>
                  </a:cubicBezTo>
                  <a:cubicBezTo>
                    <a:pt x="20229" y="9269"/>
                    <a:pt x="20796" y="12010"/>
                    <a:pt x="19851" y="14467"/>
                  </a:cubicBezTo>
                  <a:cubicBezTo>
                    <a:pt x="19095" y="16641"/>
                    <a:pt x="17204" y="18248"/>
                    <a:pt x="14936" y="18816"/>
                  </a:cubicBezTo>
                  <a:cubicBezTo>
                    <a:pt x="14052" y="19045"/>
                    <a:pt x="13163" y="19156"/>
                    <a:pt x="12285" y="19156"/>
                  </a:cubicBezTo>
                  <a:cubicBezTo>
                    <a:pt x="8465" y="19156"/>
                    <a:pt x="4870" y="17058"/>
                    <a:pt x="3025" y="13522"/>
                  </a:cubicBezTo>
                  <a:cubicBezTo>
                    <a:pt x="1513" y="10592"/>
                    <a:pt x="1986" y="7000"/>
                    <a:pt x="4160" y="4542"/>
                  </a:cubicBezTo>
                  <a:cubicBezTo>
                    <a:pt x="6250" y="2533"/>
                    <a:pt x="9023" y="1412"/>
                    <a:pt x="11898" y="1412"/>
                  </a:cubicBezTo>
                  <a:cubicBezTo>
                    <a:pt x="12404" y="1412"/>
                    <a:pt x="12914" y="1447"/>
                    <a:pt x="13423" y="1517"/>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1" name="Google Shape;2241;p43"/>
            <p:cNvSpPr/>
            <p:nvPr/>
          </p:nvSpPr>
          <p:spPr>
            <a:xfrm>
              <a:off x="1993925" y="2578525"/>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0"/>
                  </a:cubicBezTo>
                  <a:cubicBezTo>
                    <a:pt x="2174" y="15885"/>
                    <a:pt x="4348" y="18248"/>
                    <a:pt x="7279" y="19572"/>
                  </a:cubicBezTo>
                  <a:cubicBezTo>
                    <a:pt x="8881" y="20259"/>
                    <a:pt x="10623" y="20634"/>
                    <a:pt x="12356" y="20634"/>
                  </a:cubicBezTo>
                  <a:cubicBezTo>
                    <a:pt x="13485" y="20634"/>
                    <a:pt x="14610" y="20474"/>
                    <a:pt x="15692" y="20139"/>
                  </a:cubicBezTo>
                  <a:cubicBezTo>
                    <a:pt x="18527" y="19288"/>
                    <a:pt x="20701" y="17114"/>
                    <a:pt x="21458" y="14278"/>
                  </a:cubicBezTo>
                  <a:cubicBezTo>
                    <a:pt x="22403" y="11159"/>
                    <a:pt x="21269" y="7851"/>
                    <a:pt x="18716" y="5866"/>
                  </a:cubicBezTo>
                  <a:cubicBezTo>
                    <a:pt x="17224" y="4612"/>
                    <a:pt x="15356" y="3962"/>
                    <a:pt x="13443" y="3962"/>
                  </a:cubicBezTo>
                  <a:cubicBezTo>
                    <a:pt x="12326" y="3962"/>
                    <a:pt x="11195" y="4184"/>
                    <a:pt x="10115" y="4637"/>
                  </a:cubicBezTo>
                  <a:cubicBezTo>
                    <a:pt x="7468" y="5960"/>
                    <a:pt x="5388" y="9269"/>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0" y="7945"/>
                    <a:pt x="11910" y="9363"/>
                    <a:pt x="12856" y="9458"/>
                  </a:cubicBezTo>
                  <a:cubicBezTo>
                    <a:pt x="13801" y="9552"/>
                    <a:pt x="14652" y="9836"/>
                    <a:pt x="14557" y="10875"/>
                  </a:cubicBezTo>
                  <a:cubicBezTo>
                    <a:pt x="14368" y="11915"/>
                    <a:pt x="13706" y="12766"/>
                    <a:pt x="12856" y="13239"/>
                  </a:cubicBezTo>
                  <a:cubicBezTo>
                    <a:pt x="12256" y="13659"/>
                    <a:pt x="11541" y="13860"/>
                    <a:pt x="10836" y="13860"/>
                  </a:cubicBezTo>
                  <a:cubicBezTo>
                    <a:pt x="9321" y="13860"/>
                    <a:pt x="7850" y="12931"/>
                    <a:pt x="7657" y="11254"/>
                  </a:cubicBezTo>
                  <a:cubicBezTo>
                    <a:pt x="7279" y="8796"/>
                    <a:pt x="9453" y="6244"/>
                    <a:pt x="11816" y="5677"/>
                  </a:cubicBezTo>
                  <a:cubicBezTo>
                    <a:pt x="12371" y="5543"/>
                    <a:pt x="12932" y="5478"/>
                    <a:pt x="13487" y="5478"/>
                  </a:cubicBezTo>
                  <a:cubicBezTo>
                    <a:pt x="15293" y="5478"/>
                    <a:pt x="17037" y="6171"/>
                    <a:pt x="18338" y="7473"/>
                  </a:cubicBezTo>
                  <a:cubicBezTo>
                    <a:pt x="20229" y="9269"/>
                    <a:pt x="20796" y="12010"/>
                    <a:pt x="19851" y="14467"/>
                  </a:cubicBezTo>
                  <a:cubicBezTo>
                    <a:pt x="19094" y="16641"/>
                    <a:pt x="17204" y="18248"/>
                    <a:pt x="14935" y="18816"/>
                  </a:cubicBezTo>
                  <a:cubicBezTo>
                    <a:pt x="14052" y="19045"/>
                    <a:pt x="13162" y="19156"/>
                    <a:pt x="12285" y="19156"/>
                  </a:cubicBezTo>
                  <a:cubicBezTo>
                    <a:pt x="8465" y="19156"/>
                    <a:pt x="4870" y="17058"/>
                    <a:pt x="3025" y="13522"/>
                  </a:cubicBezTo>
                  <a:cubicBezTo>
                    <a:pt x="1513" y="10592"/>
                    <a:pt x="1985" y="7000"/>
                    <a:pt x="4159" y="4542"/>
                  </a:cubicBezTo>
                  <a:cubicBezTo>
                    <a:pt x="6249" y="2533"/>
                    <a:pt x="9022" y="1412"/>
                    <a:pt x="11898" y="1412"/>
                  </a:cubicBezTo>
                  <a:cubicBezTo>
                    <a:pt x="12404" y="1412"/>
                    <a:pt x="12914" y="1447"/>
                    <a:pt x="13423" y="1517"/>
                  </a:cubicBezTo>
                  <a:cubicBezTo>
                    <a:pt x="13452" y="1520"/>
                    <a:pt x="13479" y="1522"/>
                    <a:pt x="13506" y="1522"/>
                  </a:cubicBezTo>
                  <a:cubicBezTo>
                    <a:pt x="14367" y="1522"/>
                    <a:pt x="14340"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2" name="Google Shape;2242;p43"/>
            <p:cNvSpPr/>
            <p:nvPr/>
          </p:nvSpPr>
          <p:spPr>
            <a:xfrm>
              <a:off x="3175475" y="2578525"/>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0"/>
                  </a:cubicBezTo>
                  <a:cubicBezTo>
                    <a:pt x="2175" y="15885"/>
                    <a:pt x="4349" y="18248"/>
                    <a:pt x="7279" y="19572"/>
                  </a:cubicBezTo>
                  <a:cubicBezTo>
                    <a:pt x="8882" y="20259"/>
                    <a:pt x="10623" y="20634"/>
                    <a:pt x="12357" y="20634"/>
                  </a:cubicBezTo>
                  <a:cubicBezTo>
                    <a:pt x="13485" y="20634"/>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787" y="8796"/>
                    <a:pt x="14274" y="8040"/>
                    <a:pt x="12856" y="7945"/>
                  </a:cubicBezTo>
                  <a:cubicBezTo>
                    <a:pt x="11911" y="7945"/>
                    <a:pt x="11911" y="9363"/>
                    <a:pt x="12856" y="9458"/>
                  </a:cubicBezTo>
                  <a:cubicBezTo>
                    <a:pt x="13802" y="9552"/>
                    <a:pt x="14652" y="9836"/>
                    <a:pt x="14558" y="10875"/>
                  </a:cubicBezTo>
                  <a:cubicBezTo>
                    <a:pt x="14369" y="11915"/>
                    <a:pt x="13707" y="12766"/>
                    <a:pt x="12856" y="13239"/>
                  </a:cubicBezTo>
                  <a:cubicBezTo>
                    <a:pt x="12256" y="13659"/>
                    <a:pt x="11542" y="13860"/>
                    <a:pt x="10837" y="13860"/>
                  </a:cubicBezTo>
                  <a:cubicBezTo>
                    <a:pt x="9321" y="13860"/>
                    <a:pt x="7851" y="12931"/>
                    <a:pt x="7658" y="11254"/>
                  </a:cubicBezTo>
                  <a:cubicBezTo>
                    <a:pt x="7279" y="8796"/>
                    <a:pt x="9453" y="6244"/>
                    <a:pt x="11817" y="5677"/>
                  </a:cubicBezTo>
                  <a:cubicBezTo>
                    <a:pt x="12372" y="5543"/>
                    <a:pt x="12933" y="5478"/>
                    <a:pt x="13487" y="5478"/>
                  </a:cubicBezTo>
                  <a:cubicBezTo>
                    <a:pt x="15293" y="5478"/>
                    <a:pt x="17037" y="6171"/>
                    <a:pt x="18339" y="7473"/>
                  </a:cubicBezTo>
                  <a:cubicBezTo>
                    <a:pt x="20229" y="9269"/>
                    <a:pt x="20797" y="12010"/>
                    <a:pt x="19851" y="14467"/>
                  </a:cubicBezTo>
                  <a:cubicBezTo>
                    <a:pt x="19095" y="16641"/>
                    <a:pt x="17205" y="18248"/>
                    <a:pt x="14936" y="18816"/>
                  </a:cubicBezTo>
                  <a:cubicBezTo>
                    <a:pt x="14053" y="19045"/>
                    <a:pt x="13163" y="19156"/>
                    <a:pt x="12285" y="19156"/>
                  </a:cubicBezTo>
                  <a:cubicBezTo>
                    <a:pt x="8465" y="19156"/>
                    <a:pt x="4870" y="17058"/>
                    <a:pt x="3026" y="13522"/>
                  </a:cubicBezTo>
                  <a:cubicBezTo>
                    <a:pt x="1513" y="10592"/>
                    <a:pt x="1986" y="7000"/>
                    <a:pt x="4160" y="4542"/>
                  </a:cubicBezTo>
                  <a:cubicBezTo>
                    <a:pt x="6250" y="2533"/>
                    <a:pt x="9023" y="1412"/>
                    <a:pt x="11899" y="1412"/>
                  </a:cubicBezTo>
                  <a:cubicBezTo>
                    <a:pt x="12405" y="1412"/>
                    <a:pt x="12914" y="1447"/>
                    <a:pt x="13424" y="1517"/>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3" name="Google Shape;2243;p43"/>
            <p:cNvSpPr/>
            <p:nvPr/>
          </p:nvSpPr>
          <p:spPr>
            <a:xfrm>
              <a:off x="4357050" y="2578525"/>
              <a:ext cx="560100" cy="515850"/>
            </a:xfrm>
            <a:custGeom>
              <a:avLst/>
              <a:gdLst/>
              <a:ahLst/>
              <a:cxnLst/>
              <a:rect l="l" t="t" r="r" b="b"/>
              <a:pathLst>
                <a:path w="22404" h="20634" extrusionOk="0">
                  <a:moveTo>
                    <a:pt x="11831" y="0"/>
                  </a:moveTo>
                  <a:cubicBezTo>
                    <a:pt x="8621" y="0"/>
                    <a:pt x="5569" y="1216"/>
                    <a:pt x="3214" y="3408"/>
                  </a:cubicBezTo>
                  <a:cubicBezTo>
                    <a:pt x="851" y="5960"/>
                    <a:pt x="1" y="9552"/>
                    <a:pt x="1135" y="12860"/>
                  </a:cubicBezTo>
                  <a:cubicBezTo>
                    <a:pt x="2175" y="15885"/>
                    <a:pt x="4349" y="18248"/>
                    <a:pt x="7279" y="19572"/>
                  </a:cubicBezTo>
                  <a:cubicBezTo>
                    <a:pt x="8882" y="20259"/>
                    <a:pt x="10623" y="20634"/>
                    <a:pt x="12356" y="20634"/>
                  </a:cubicBezTo>
                  <a:cubicBezTo>
                    <a:pt x="13485" y="20634"/>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1" y="7945"/>
                    <a:pt x="11911" y="9363"/>
                    <a:pt x="12856" y="9458"/>
                  </a:cubicBezTo>
                  <a:cubicBezTo>
                    <a:pt x="13801" y="9552"/>
                    <a:pt x="14652" y="9836"/>
                    <a:pt x="14558" y="10875"/>
                  </a:cubicBezTo>
                  <a:cubicBezTo>
                    <a:pt x="14368" y="11915"/>
                    <a:pt x="13707" y="12766"/>
                    <a:pt x="12856" y="13239"/>
                  </a:cubicBezTo>
                  <a:cubicBezTo>
                    <a:pt x="12256" y="13659"/>
                    <a:pt x="11541" y="13860"/>
                    <a:pt x="10836" y="13860"/>
                  </a:cubicBezTo>
                  <a:cubicBezTo>
                    <a:pt x="9321" y="13860"/>
                    <a:pt x="7851" y="12931"/>
                    <a:pt x="7657" y="11254"/>
                  </a:cubicBezTo>
                  <a:cubicBezTo>
                    <a:pt x="7279" y="8796"/>
                    <a:pt x="9453" y="6244"/>
                    <a:pt x="11816" y="5677"/>
                  </a:cubicBezTo>
                  <a:cubicBezTo>
                    <a:pt x="12372" y="5543"/>
                    <a:pt x="12932" y="5478"/>
                    <a:pt x="13487" y="5478"/>
                  </a:cubicBezTo>
                  <a:cubicBezTo>
                    <a:pt x="15293" y="5478"/>
                    <a:pt x="17037" y="6171"/>
                    <a:pt x="18339" y="7473"/>
                  </a:cubicBezTo>
                  <a:cubicBezTo>
                    <a:pt x="20229" y="9269"/>
                    <a:pt x="20796" y="12010"/>
                    <a:pt x="19851" y="14467"/>
                  </a:cubicBezTo>
                  <a:cubicBezTo>
                    <a:pt x="19095" y="16641"/>
                    <a:pt x="17204" y="18248"/>
                    <a:pt x="14936" y="18816"/>
                  </a:cubicBezTo>
                  <a:cubicBezTo>
                    <a:pt x="14052" y="19045"/>
                    <a:pt x="13163" y="19156"/>
                    <a:pt x="12285" y="19156"/>
                  </a:cubicBezTo>
                  <a:cubicBezTo>
                    <a:pt x="8465" y="19156"/>
                    <a:pt x="4870" y="17058"/>
                    <a:pt x="3025" y="13522"/>
                  </a:cubicBezTo>
                  <a:cubicBezTo>
                    <a:pt x="1513" y="10592"/>
                    <a:pt x="1986" y="7000"/>
                    <a:pt x="4160" y="4542"/>
                  </a:cubicBezTo>
                  <a:cubicBezTo>
                    <a:pt x="6249" y="2533"/>
                    <a:pt x="9023" y="1412"/>
                    <a:pt x="11898" y="1412"/>
                  </a:cubicBezTo>
                  <a:cubicBezTo>
                    <a:pt x="12404" y="1412"/>
                    <a:pt x="12914" y="1447"/>
                    <a:pt x="13423" y="1517"/>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4" name="Google Shape;2244;p43"/>
            <p:cNvSpPr/>
            <p:nvPr/>
          </p:nvSpPr>
          <p:spPr>
            <a:xfrm>
              <a:off x="5538625" y="2578525"/>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0"/>
                  </a:cubicBezTo>
                  <a:cubicBezTo>
                    <a:pt x="2174" y="15885"/>
                    <a:pt x="4348" y="18248"/>
                    <a:pt x="7279" y="19572"/>
                  </a:cubicBezTo>
                  <a:cubicBezTo>
                    <a:pt x="8881" y="20259"/>
                    <a:pt x="10623" y="20634"/>
                    <a:pt x="12356" y="20634"/>
                  </a:cubicBezTo>
                  <a:cubicBezTo>
                    <a:pt x="13485" y="20634"/>
                    <a:pt x="14610" y="20474"/>
                    <a:pt x="15691" y="20139"/>
                  </a:cubicBezTo>
                  <a:cubicBezTo>
                    <a:pt x="18527" y="19288"/>
                    <a:pt x="20701" y="17114"/>
                    <a:pt x="21552" y="14278"/>
                  </a:cubicBezTo>
                  <a:cubicBezTo>
                    <a:pt x="22403" y="11159"/>
                    <a:pt x="21268" y="7851"/>
                    <a:pt x="18716" y="5866"/>
                  </a:cubicBezTo>
                  <a:cubicBezTo>
                    <a:pt x="17224" y="4612"/>
                    <a:pt x="15356" y="3962"/>
                    <a:pt x="13443" y="3962"/>
                  </a:cubicBezTo>
                  <a:cubicBezTo>
                    <a:pt x="12326" y="3962"/>
                    <a:pt x="11195" y="4184"/>
                    <a:pt x="10114" y="4637"/>
                  </a:cubicBezTo>
                  <a:cubicBezTo>
                    <a:pt x="7468" y="5960"/>
                    <a:pt x="5388" y="9269"/>
                    <a:pt x="6333" y="12199"/>
                  </a:cubicBezTo>
                  <a:cubicBezTo>
                    <a:pt x="7021" y="14261"/>
                    <a:pt x="8924" y="15282"/>
                    <a:pt x="10864" y="15282"/>
                  </a:cubicBezTo>
                  <a:cubicBezTo>
                    <a:pt x="12124" y="15282"/>
                    <a:pt x="13400" y="14851"/>
                    <a:pt x="14368" y="13995"/>
                  </a:cubicBezTo>
                  <a:cubicBezTo>
                    <a:pt x="15408" y="13144"/>
                    <a:pt x="15975" y="11821"/>
                    <a:pt x="15975" y="10403"/>
                  </a:cubicBezTo>
                  <a:cubicBezTo>
                    <a:pt x="15881" y="8796"/>
                    <a:pt x="14274" y="8040"/>
                    <a:pt x="12856" y="7945"/>
                  </a:cubicBezTo>
                  <a:cubicBezTo>
                    <a:pt x="11910" y="7945"/>
                    <a:pt x="11910" y="9363"/>
                    <a:pt x="12856" y="9458"/>
                  </a:cubicBezTo>
                  <a:cubicBezTo>
                    <a:pt x="13801" y="9552"/>
                    <a:pt x="14652" y="9836"/>
                    <a:pt x="14557" y="10875"/>
                  </a:cubicBezTo>
                  <a:cubicBezTo>
                    <a:pt x="14368" y="11915"/>
                    <a:pt x="13706" y="12766"/>
                    <a:pt x="12950" y="13239"/>
                  </a:cubicBezTo>
                  <a:cubicBezTo>
                    <a:pt x="12320" y="13659"/>
                    <a:pt x="11585" y="13860"/>
                    <a:pt x="10866" y="13860"/>
                  </a:cubicBezTo>
                  <a:cubicBezTo>
                    <a:pt x="9321" y="13860"/>
                    <a:pt x="7850" y="12931"/>
                    <a:pt x="7657" y="11254"/>
                  </a:cubicBezTo>
                  <a:cubicBezTo>
                    <a:pt x="7279" y="8796"/>
                    <a:pt x="9453" y="6244"/>
                    <a:pt x="11816" y="5677"/>
                  </a:cubicBezTo>
                  <a:cubicBezTo>
                    <a:pt x="12371" y="5543"/>
                    <a:pt x="12932" y="5478"/>
                    <a:pt x="13488" y="5478"/>
                  </a:cubicBezTo>
                  <a:cubicBezTo>
                    <a:pt x="15298" y="5478"/>
                    <a:pt x="17059" y="6171"/>
                    <a:pt x="18433" y="7473"/>
                  </a:cubicBezTo>
                  <a:cubicBezTo>
                    <a:pt x="20229" y="9269"/>
                    <a:pt x="20796" y="12010"/>
                    <a:pt x="19851" y="14467"/>
                  </a:cubicBezTo>
                  <a:cubicBezTo>
                    <a:pt x="19094" y="16641"/>
                    <a:pt x="17204" y="18248"/>
                    <a:pt x="15030" y="18816"/>
                  </a:cubicBezTo>
                  <a:cubicBezTo>
                    <a:pt x="14129" y="19045"/>
                    <a:pt x="13225" y="19156"/>
                    <a:pt x="12335" y="19156"/>
                  </a:cubicBezTo>
                  <a:cubicBezTo>
                    <a:pt x="8464" y="19156"/>
                    <a:pt x="4870" y="17058"/>
                    <a:pt x="3025" y="13522"/>
                  </a:cubicBezTo>
                  <a:cubicBezTo>
                    <a:pt x="1513" y="10592"/>
                    <a:pt x="1985" y="7000"/>
                    <a:pt x="4159" y="4542"/>
                  </a:cubicBezTo>
                  <a:cubicBezTo>
                    <a:pt x="6249" y="2533"/>
                    <a:pt x="9022" y="1412"/>
                    <a:pt x="11898" y="1412"/>
                  </a:cubicBezTo>
                  <a:cubicBezTo>
                    <a:pt x="12404" y="1412"/>
                    <a:pt x="12913" y="1447"/>
                    <a:pt x="13423" y="1517"/>
                  </a:cubicBezTo>
                  <a:cubicBezTo>
                    <a:pt x="13451" y="1520"/>
                    <a:pt x="13479" y="1522"/>
                    <a:pt x="13506" y="1522"/>
                  </a:cubicBezTo>
                  <a:cubicBezTo>
                    <a:pt x="14367" y="1522"/>
                    <a:pt x="14339"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5" name="Google Shape;2245;p43"/>
            <p:cNvSpPr/>
            <p:nvPr/>
          </p:nvSpPr>
          <p:spPr>
            <a:xfrm>
              <a:off x="6720175" y="2578525"/>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0"/>
                  </a:cubicBezTo>
                  <a:cubicBezTo>
                    <a:pt x="2175" y="15885"/>
                    <a:pt x="4349" y="18248"/>
                    <a:pt x="7279" y="19572"/>
                  </a:cubicBezTo>
                  <a:cubicBezTo>
                    <a:pt x="8882" y="20259"/>
                    <a:pt x="10623" y="20634"/>
                    <a:pt x="12357" y="20634"/>
                  </a:cubicBezTo>
                  <a:cubicBezTo>
                    <a:pt x="13485" y="20634"/>
                    <a:pt x="14611" y="20474"/>
                    <a:pt x="15692" y="20139"/>
                  </a:cubicBezTo>
                  <a:cubicBezTo>
                    <a:pt x="18528" y="19288"/>
                    <a:pt x="20702" y="17114"/>
                    <a:pt x="21553"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881" y="8796"/>
                    <a:pt x="14274" y="8040"/>
                    <a:pt x="12856" y="7945"/>
                  </a:cubicBezTo>
                  <a:cubicBezTo>
                    <a:pt x="11911" y="7945"/>
                    <a:pt x="11911" y="9363"/>
                    <a:pt x="12856" y="9458"/>
                  </a:cubicBezTo>
                  <a:cubicBezTo>
                    <a:pt x="13802" y="9552"/>
                    <a:pt x="14652" y="9836"/>
                    <a:pt x="14558" y="10875"/>
                  </a:cubicBezTo>
                  <a:cubicBezTo>
                    <a:pt x="14369" y="11915"/>
                    <a:pt x="13707" y="12766"/>
                    <a:pt x="12951" y="13239"/>
                  </a:cubicBezTo>
                  <a:cubicBezTo>
                    <a:pt x="12321" y="13659"/>
                    <a:pt x="11586" y="13860"/>
                    <a:pt x="10867" y="13860"/>
                  </a:cubicBezTo>
                  <a:cubicBezTo>
                    <a:pt x="9321" y="13860"/>
                    <a:pt x="7851" y="12931"/>
                    <a:pt x="7657" y="11254"/>
                  </a:cubicBezTo>
                  <a:cubicBezTo>
                    <a:pt x="7279" y="8796"/>
                    <a:pt x="9453" y="6244"/>
                    <a:pt x="11817" y="5677"/>
                  </a:cubicBezTo>
                  <a:cubicBezTo>
                    <a:pt x="12372" y="5543"/>
                    <a:pt x="12933" y="5478"/>
                    <a:pt x="13489" y="5478"/>
                  </a:cubicBezTo>
                  <a:cubicBezTo>
                    <a:pt x="15298" y="5478"/>
                    <a:pt x="17059" y="6171"/>
                    <a:pt x="18433" y="7473"/>
                  </a:cubicBezTo>
                  <a:cubicBezTo>
                    <a:pt x="20229" y="9269"/>
                    <a:pt x="20796" y="12010"/>
                    <a:pt x="19946" y="14467"/>
                  </a:cubicBezTo>
                  <a:cubicBezTo>
                    <a:pt x="19095" y="16641"/>
                    <a:pt x="17205" y="18248"/>
                    <a:pt x="15030" y="18816"/>
                  </a:cubicBezTo>
                  <a:cubicBezTo>
                    <a:pt x="14130" y="19045"/>
                    <a:pt x="13226" y="19156"/>
                    <a:pt x="12336" y="19156"/>
                  </a:cubicBezTo>
                  <a:cubicBezTo>
                    <a:pt x="8465" y="19156"/>
                    <a:pt x="4870" y="17058"/>
                    <a:pt x="3026" y="13522"/>
                  </a:cubicBezTo>
                  <a:cubicBezTo>
                    <a:pt x="1513" y="10592"/>
                    <a:pt x="1986" y="7000"/>
                    <a:pt x="4160" y="4542"/>
                  </a:cubicBezTo>
                  <a:cubicBezTo>
                    <a:pt x="6250" y="2533"/>
                    <a:pt x="9023" y="1412"/>
                    <a:pt x="11898" y="1412"/>
                  </a:cubicBezTo>
                  <a:cubicBezTo>
                    <a:pt x="12405" y="1412"/>
                    <a:pt x="12914" y="1447"/>
                    <a:pt x="13424" y="1517"/>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6" name="Google Shape;2246;p43"/>
            <p:cNvSpPr/>
            <p:nvPr/>
          </p:nvSpPr>
          <p:spPr>
            <a:xfrm>
              <a:off x="297775" y="3079500"/>
              <a:ext cx="560075" cy="517050"/>
            </a:xfrm>
            <a:custGeom>
              <a:avLst/>
              <a:gdLst/>
              <a:ahLst/>
              <a:cxnLst/>
              <a:rect l="l" t="t" r="r" b="b"/>
              <a:pathLst>
                <a:path w="22403" h="20682" extrusionOk="0">
                  <a:moveTo>
                    <a:pt x="11837" y="1"/>
                  </a:moveTo>
                  <a:cubicBezTo>
                    <a:pt x="8624" y="1"/>
                    <a:pt x="5570" y="1228"/>
                    <a:pt x="3214" y="3503"/>
                  </a:cubicBezTo>
                  <a:cubicBezTo>
                    <a:pt x="851" y="5960"/>
                    <a:pt x="0" y="9647"/>
                    <a:pt x="1135" y="12955"/>
                  </a:cubicBezTo>
                  <a:cubicBezTo>
                    <a:pt x="2174" y="15886"/>
                    <a:pt x="4348" y="18343"/>
                    <a:pt x="7279" y="19572"/>
                  </a:cubicBezTo>
                  <a:cubicBezTo>
                    <a:pt x="8887" y="20319"/>
                    <a:pt x="10635" y="20682"/>
                    <a:pt x="12374" y="20682"/>
                  </a:cubicBezTo>
                  <a:cubicBezTo>
                    <a:pt x="13497" y="20682"/>
                    <a:pt x="14616" y="20530"/>
                    <a:pt x="15692" y="20234"/>
                  </a:cubicBezTo>
                  <a:cubicBezTo>
                    <a:pt x="18527" y="19383"/>
                    <a:pt x="20701" y="17114"/>
                    <a:pt x="21458" y="14279"/>
                  </a:cubicBezTo>
                  <a:cubicBezTo>
                    <a:pt x="22403" y="11159"/>
                    <a:pt x="21269" y="7851"/>
                    <a:pt x="18716" y="5866"/>
                  </a:cubicBezTo>
                  <a:cubicBezTo>
                    <a:pt x="17257" y="4640"/>
                    <a:pt x="15437" y="4027"/>
                    <a:pt x="13568" y="4027"/>
                  </a:cubicBezTo>
                  <a:cubicBezTo>
                    <a:pt x="12411" y="4027"/>
                    <a:pt x="11235" y="4262"/>
                    <a:pt x="10115" y="4732"/>
                  </a:cubicBezTo>
                  <a:cubicBezTo>
                    <a:pt x="7468" y="5960"/>
                    <a:pt x="5388" y="9269"/>
                    <a:pt x="6334" y="12294"/>
                  </a:cubicBezTo>
                  <a:cubicBezTo>
                    <a:pt x="7014" y="14335"/>
                    <a:pt x="8886" y="15356"/>
                    <a:pt x="10805" y="15356"/>
                  </a:cubicBezTo>
                  <a:cubicBezTo>
                    <a:pt x="12084" y="15356"/>
                    <a:pt x="13385" y="14902"/>
                    <a:pt x="14368" y="13995"/>
                  </a:cubicBezTo>
                  <a:cubicBezTo>
                    <a:pt x="15408" y="13144"/>
                    <a:pt x="15975" y="11821"/>
                    <a:pt x="15975" y="10498"/>
                  </a:cubicBezTo>
                  <a:cubicBezTo>
                    <a:pt x="15786" y="8796"/>
                    <a:pt x="14274" y="8134"/>
                    <a:pt x="12856" y="8040"/>
                  </a:cubicBezTo>
                  <a:cubicBezTo>
                    <a:pt x="12827" y="8037"/>
                    <a:pt x="12799" y="8036"/>
                    <a:pt x="12773" y="8036"/>
                  </a:cubicBezTo>
                  <a:cubicBezTo>
                    <a:pt x="11911" y="8036"/>
                    <a:pt x="11939" y="9461"/>
                    <a:pt x="12856" y="9552"/>
                  </a:cubicBezTo>
                  <a:cubicBezTo>
                    <a:pt x="13801" y="9647"/>
                    <a:pt x="14652" y="9930"/>
                    <a:pt x="14557" y="10970"/>
                  </a:cubicBezTo>
                  <a:cubicBezTo>
                    <a:pt x="14368" y="11915"/>
                    <a:pt x="13706" y="12766"/>
                    <a:pt x="12856" y="13333"/>
                  </a:cubicBezTo>
                  <a:cubicBezTo>
                    <a:pt x="12260" y="13750"/>
                    <a:pt x="11552" y="13952"/>
                    <a:pt x="10852" y="13952"/>
                  </a:cubicBezTo>
                  <a:cubicBezTo>
                    <a:pt x="9331" y="13952"/>
                    <a:pt x="7851" y="13002"/>
                    <a:pt x="7657" y="11254"/>
                  </a:cubicBezTo>
                  <a:cubicBezTo>
                    <a:pt x="7279" y="8796"/>
                    <a:pt x="9453" y="6339"/>
                    <a:pt x="11816" y="5677"/>
                  </a:cubicBezTo>
                  <a:cubicBezTo>
                    <a:pt x="12366" y="5545"/>
                    <a:pt x="12922" y="5479"/>
                    <a:pt x="13471" y="5479"/>
                  </a:cubicBezTo>
                  <a:cubicBezTo>
                    <a:pt x="15283" y="5479"/>
                    <a:pt x="17033" y="6190"/>
                    <a:pt x="18338" y="7567"/>
                  </a:cubicBezTo>
                  <a:cubicBezTo>
                    <a:pt x="20229" y="9363"/>
                    <a:pt x="20796" y="12105"/>
                    <a:pt x="19851" y="14468"/>
                  </a:cubicBezTo>
                  <a:cubicBezTo>
                    <a:pt x="19094" y="16642"/>
                    <a:pt x="17204" y="18249"/>
                    <a:pt x="14935" y="18910"/>
                  </a:cubicBezTo>
                  <a:cubicBezTo>
                    <a:pt x="14071" y="19135"/>
                    <a:pt x="13200" y="19243"/>
                    <a:pt x="12340" y="19243"/>
                  </a:cubicBezTo>
                  <a:cubicBezTo>
                    <a:pt x="8499" y="19243"/>
                    <a:pt x="4879" y="17093"/>
                    <a:pt x="3025" y="13617"/>
                  </a:cubicBezTo>
                  <a:cubicBezTo>
                    <a:pt x="1513" y="10687"/>
                    <a:pt x="1985" y="7095"/>
                    <a:pt x="4159" y="4637"/>
                  </a:cubicBezTo>
                  <a:cubicBezTo>
                    <a:pt x="6251" y="2546"/>
                    <a:pt x="9027" y="1413"/>
                    <a:pt x="11905" y="1413"/>
                  </a:cubicBezTo>
                  <a:cubicBezTo>
                    <a:pt x="12409" y="1413"/>
                    <a:pt x="12916" y="1447"/>
                    <a:pt x="13423" y="1518"/>
                  </a:cubicBezTo>
                  <a:cubicBezTo>
                    <a:pt x="13453" y="1521"/>
                    <a:pt x="13483" y="1522"/>
                    <a:pt x="13511"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7" name="Google Shape;2247;p43"/>
            <p:cNvSpPr/>
            <p:nvPr/>
          </p:nvSpPr>
          <p:spPr>
            <a:xfrm>
              <a:off x="1403125" y="3079500"/>
              <a:ext cx="560100" cy="517050"/>
            </a:xfrm>
            <a:custGeom>
              <a:avLst/>
              <a:gdLst/>
              <a:ahLst/>
              <a:cxnLst/>
              <a:rect l="l" t="t" r="r" b="b"/>
              <a:pathLst>
                <a:path w="22404" h="20682" extrusionOk="0">
                  <a:moveTo>
                    <a:pt x="11837" y="1"/>
                  </a:moveTo>
                  <a:cubicBezTo>
                    <a:pt x="8625" y="1"/>
                    <a:pt x="5571" y="1228"/>
                    <a:pt x="3215" y="3503"/>
                  </a:cubicBezTo>
                  <a:cubicBezTo>
                    <a:pt x="852" y="5960"/>
                    <a:pt x="1" y="9647"/>
                    <a:pt x="1135" y="12955"/>
                  </a:cubicBezTo>
                  <a:cubicBezTo>
                    <a:pt x="2175" y="15886"/>
                    <a:pt x="4349" y="18343"/>
                    <a:pt x="7279" y="19572"/>
                  </a:cubicBezTo>
                  <a:cubicBezTo>
                    <a:pt x="8888" y="20319"/>
                    <a:pt x="10636" y="20682"/>
                    <a:pt x="12375" y="20682"/>
                  </a:cubicBezTo>
                  <a:cubicBezTo>
                    <a:pt x="13498" y="20682"/>
                    <a:pt x="14617"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6" y="4262"/>
                    <a:pt x="10115" y="4732"/>
                  </a:cubicBezTo>
                  <a:cubicBezTo>
                    <a:pt x="7468" y="5960"/>
                    <a:pt x="5389" y="9269"/>
                    <a:pt x="6334" y="12294"/>
                  </a:cubicBezTo>
                  <a:cubicBezTo>
                    <a:pt x="7015" y="14335"/>
                    <a:pt x="8886" y="15356"/>
                    <a:pt x="10806" y="15356"/>
                  </a:cubicBezTo>
                  <a:cubicBezTo>
                    <a:pt x="12085" y="15356"/>
                    <a:pt x="13386" y="14902"/>
                    <a:pt x="14369" y="13995"/>
                  </a:cubicBezTo>
                  <a:cubicBezTo>
                    <a:pt x="15409" y="13144"/>
                    <a:pt x="15976" y="11821"/>
                    <a:pt x="15976" y="10498"/>
                  </a:cubicBezTo>
                  <a:cubicBezTo>
                    <a:pt x="15787" y="8796"/>
                    <a:pt x="14274" y="8134"/>
                    <a:pt x="12856" y="8040"/>
                  </a:cubicBezTo>
                  <a:cubicBezTo>
                    <a:pt x="12828" y="8037"/>
                    <a:pt x="12800" y="8036"/>
                    <a:pt x="12773" y="8036"/>
                  </a:cubicBezTo>
                  <a:cubicBezTo>
                    <a:pt x="11912" y="8036"/>
                    <a:pt x="11940" y="9461"/>
                    <a:pt x="12856" y="9552"/>
                  </a:cubicBezTo>
                  <a:cubicBezTo>
                    <a:pt x="13802" y="9647"/>
                    <a:pt x="14652" y="9930"/>
                    <a:pt x="14558" y="10970"/>
                  </a:cubicBezTo>
                  <a:cubicBezTo>
                    <a:pt x="14369" y="11915"/>
                    <a:pt x="13707" y="12766"/>
                    <a:pt x="12856" y="13333"/>
                  </a:cubicBezTo>
                  <a:cubicBezTo>
                    <a:pt x="12261" y="13750"/>
                    <a:pt x="11552" y="13952"/>
                    <a:pt x="10852" y="13952"/>
                  </a:cubicBezTo>
                  <a:cubicBezTo>
                    <a:pt x="9332" y="13952"/>
                    <a:pt x="7852" y="13002"/>
                    <a:pt x="7658" y="11254"/>
                  </a:cubicBezTo>
                  <a:cubicBezTo>
                    <a:pt x="7279" y="8796"/>
                    <a:pt x="9454" y="6339"/>
                    <a:pt x="11817" y="5677"/>
                  </a:cubicBezTo>
                  <a:cubicBezTo>
                    <a:pt x="12367" y="5545"/>
                    <a:pt x="12922" y="5479"/>
                    <a:pt x="13472" y="5479"/>
                  </a:cubicBezTo>
                  <a:cubicBezTo>
                    <a:pt x="15283" y="5479"/>
                    <a:pt x="17034" y="6190"/>
                    <a:pt x="18339" y="7567"/>
                  </a:cubicBezTo>
                  <a:cubicBezTo>
                    <a:pt x="20229" y="9363"/>
                    <a:pt x="20797" y="12105"/>
                    <a:pt x="19851" y="14468"/>
                  </a:cubicBezTo>
                  <a:cubicBezTo>
                    <a:pt x="19095" y="16642"/>
                    <a:pt x="17205" y="18249"/>
                    <a:pt x="14936" y="18910"/>
                  </a:cubicBezTo>
                  <a:cubicBezTo>
                    <a:pt x="14071" y="19135"/>
                    <a:pt x="13201" y="19243"/>
                    <a:pt x="12341" y="19243"/>
                  </a:cubicBezTo>
                  <a:cubicBezTo>
                    <a:pt x="8500" y="19243"/>
                    <a:pt x="4879" y="17093"/>
                    <a:pt x="3026" y="13617"/>
                  </a:cubicBezTo>
                  <a:cubicBezTo>
                    <a:pt x="1513" y="10687"/>
                    <a:pt x="1986" y="7095"/>
                    <a:pt x="4160" y="4637"/>
                  </a:cubicBezTo>
                  <a:cubicBezTo>
                    <a:pt x="6252" y="2546"/>
                    <a:pt x="9027" y="1413"/>
                    <a:pt x="11905" y="1413"/>
                  </a:cubicBezTo>
                  <a:cubicBezTo>
                    <a:pt x="12409" y="1413"/>
                    <a:pt x="12916" y="1447"/>
                    <a:pt x="13424" y="1518"/>
                  </a:cubicBezTo>
                  <a:cubicBezTo>
                    <a:pt x="13454" y="1521"/>
                    <a:pt x="13484" y="1522"/>
                    <a:pt x="13512" y="1522"/>
                  </a:cubicBezTo>
                  <a:cubicBezTo>
                    <a:pt x="14368" y="1522"/>
                    <a:pt x="14338" y="191"/>
                    <a:pt x="13424" y="100"/>
                  </a:cubicBezTo>
                  <a:cubicBezTo>
                    <a:pt x="12892" y="33"/>
                    <a:pt x="12363"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8" name="Google Shape;2248;p43"/>
            <p:cNvSpPr/>
            <p:nvPr/>
          </p:nvSpPr>
          <p:spPr>
            <a:xfrm>
              <a:off x="2584700" y="3079500"/>
              <a:ext cx="560100" cy="517050"/>
            </a:xfrm>
            <a:custGeom>
              <a:avLst/>
              <a:gdLst/>
              <a:ahLst/>
              <a:cxnLst/>
              <a:rect l="l" t="t" r="r" b="b"/>
              <a:pathLst>
                <a:path w="22404" h="20682" extrusionOk="0">
                  <a:moveTo>
                    <a:pt x="11837" y="1"/>
                  </a:moveTo>
                  <a:cubicBezTo>
                    <a:pt x="8625" y="1"/>
                    <a:pt x="5570" y="1228"/>
                    <a:pt x="3214" y="3503"/>
                  </a:cubicBezTo>
                  <a:cubicBezTo>
                    <a:pt x="851" y="5960"/>
                    <a:pt x="1" y="9647"/>
                    <a:pt x="1135" y="12955"/>
                  </a:cubicBezTo>
                  <a:cubicBezTo>
                    <a:pt x="2175" y="15886"/>
                    <a:pt x="4349" y="18343"/>
                    <a:pt x="7279" y="19572"/>
                  </a:cubicBezTo>
                  <a:cubicBezTo>
                    <a:pt x="8887" y="20319"/>
                    <a:pt x="10635" y="20682"/>
                    <a:pt x="12375" y="20682"/>
                  </a:cubicBezTo>
                  <a:cubicBezTo>
                    <a:pt x="13497" y="20682"/>
                    <a:pt x="14616"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5" y="4262"/>
                    <a:pt x="10115" y="4732"/>
                  </a:cubicBezTo>
                  <a:cubicBezTo>
                    <a:pt x="7468" y="5960"/>
                    <a:pt x="5389" y="9269"/>
                    <a:pt x="6334" y="12294"/>
                  </a:cubicBezTo>
                  <a:cubicBezTo>
                    <a:pt x="7014" y="14335"/>
                    <a:pt x="8886" y="15356"/>
                    <a:pt x="10805" y="15356"/>
                  </a:cubicBezTo>
                  <a:cubicBezTo>
                    <a:pt x="12085" y="15356"/>
                    <a:pt x="13385" y="14902"/>
                    <a:pt x="14368" y="13995"/>
                  </a:cubicBezTo>
                  <a:cubicBezTo>
                    <a:pt x="15408" y="13144"/>
                    <a:pt x="15975" y="11821"/>
                    <a:pt x="15975" y="10498"/>
                  </a:cubicBezTo>
                  <a:cubicBezTo>
                    <a:pt x="15786" y="8796"/>
                    <a:pt x="14274" y="8134"/>
                    <a:pt x="12856" y="8040"/>
                  </a:cubicBezTo>
                  <a:cubicBezTo>
                    <a:pt x="12827" y="8037"/>
                    <a:pt x="12800" y="8036"/>
                    <a:pt x="12773" y="8036"/>
                  </a:cubicBezTo>
                  <a:cubicBezTo>
                    <a:pt x="11912" y="8036"/>
                    <a:pt x="11939" y="9461"/>
                    <a:pt x="12856" y="9552"/>
                  </a:cubicBezTo>
                  <a:cubicBezTo>
                    <a:pt x="13801" y="9647"/>
                    <a:pt x="14652" y="9930"/>
                    <a:pt x="14558" y="10970"/>
                  </a:cubicBezTo>
                  <a:cubicBezTo>
                    <a:pt x="14368" y="11915"/>
                    <a:pt x="13707" y="12766"/>
                    <a:pt x="12856" y="13333"/>
                  </a:cubicBezTo>
                  <a:cubicBezTo>
                    <a:pt x="12260" y="13750"/>
                    <a:pt x="11552" y="13952"/>
                    <a:pt x="10852" y="13952"/>
                  </a:cubicBezTo>
                  <a:cubicBezTo>
                    <a:pt x="9331" y="13952"/>
                    <a:pt x="7851" y="13002"/>
                    <a:pt x="7657" y="11254"/>
                  </a:cubicBezTo>
                  <a:cubicBezTo>
                    <a:pt x="7279" y="8796"/>
                    <a:pt x="9453" y="6339"/>
                    <a:pt x="11816" y="5677"/>
                  </a:cubicBezTo>
                  <a:cubicBezTo>
                    <a:pt x="12367" y="5545"/>
                    <a:pt x="12922" y="5479"/>
                    <a:pt x="13472" y="5479"/>
                  </a:cubicBezTo>
                  <a:cubicBezTo>
                    <a:pt x="15283" y="5479"/>
                    <a:pt x="17033" y="6190"/>
                    <a:pt x="18339" y="7567"/>
                  </a:cubicBezTo>
                  <a:cubicBezTo>
                    <a:pt x="20229" y="9363"/>
                    <a:pt x="20796" y="12105"/>
                    <a:pt x="19851" y="14468"/>
                  </a:cubicBezTo>
                  <a:cubicBezTo>
                    <a:pt x="19095" y="16642"/>
                    <a:pt x="17204" y="18249"/>
                    <a:pt x="14936" y="18910"/>
                  </a:cubicBezTo>
                  <a:cubicBezTo>
                    <a:pt x="14071" y="19135"/>
                    <a:pt x="13200" y="19243"/>
                    <a:pt x="12341" y="19243"/>
                  </a:cubicBezTo>
                  <a:cubicBezTo>
                    <a:pt x="8500" y="19243"/>
                    <a:pt x="4879" y="17093"/>
                    <a:pt x="3025" y="13617"/>
                  </a:cubicBezTo>
                  <a:cubicBezTo>
                    <a:pt x="1513" y="10687"/>
                    <a:pt x="1986" y="7095"/>
                    <a:pt x="4160" y="4637"/>
                  </a:cubicBezTo>
                  <a:cubicBezTo>
                    <a:pt x="6251" y="2546"/>
                    <a:pt x="9027" y="1413"/>
                    <a:pt x="11905" y="1413"/>
                  </a:cubicBezTo>
                  <a:cubicBezTo>
                    <a:pt x="12409" y="1413"/>
                    <a:pt x="12916" y="1447"/>
                    <a:pt x="13423" y="1518"/>
                  </a:cubicBezTo>
                  <a:cubicBezTo>
                    <a:pt x="13454" y="1521"/>
                    <a:pt x="13483" y="1522"/>
                    <a:pt x="13512"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9" name="Google Shape;2249;p43"/>
            <p:cNvSpPr/>
            <p:nvPr/>
          </p:nvSpPr>
          <p:spPr>
            <a:xfrm>
              <a:off x="3766275" y="3079500"/>
              <a:ext cx="560075" cy="517050"/>
            </a:xfrm>
            <a:custGeom>
              <a:avLst/>
              <a:gdLst/>
              <a:ahLst/>
              <a:cxnLst/>
              <a:rect l="l" t="t" r="r" b="b"/>
              <a:pathLst>
                <a:path w="22403" h="20682" extrusionOk="0">
                  <a:moveTo>
                    <a:pt x="11837" y="1"/>
                  </a:moveTo>
                  <a:cubicBezTo>
                    <a:pt x="8624" y="1"/>
                    <a:pt x="5570" y="1228"/>
                    <a:pt x="3214" y="3503"/>
                  </a:cubicBezTo>
                  <a:cubicBezTo>
                    <a:pt x="851" y="5960"/>
                    <a:pt x="0" y="9647"/>
                    <a:pt x="1135" y="12955"/>
                  </a:cubicBezTo>
                  <a:cubicBezTo>
                    <a:pt x="2174" y="15886"/>
                    <a:pt x="4348" y="18343"/>
                    <a:pt x="7279" y="19572"/>
                  </a:cubicBezTo>
                  <a:cubicBezTo>
                    <a:pt x="8887" y="20319"/>
                    <a:pt x="10635" y="20682"/>
                    <a:pt x="12374" y="20682"/>
                  </a:cubicBezTo>
                  <a:cubicBezTo>
                    <a:pt x="13497" y="20682"/>
                    <a:pt x="14616" y="20530"/>
                    <a:pt x="15691" y="20234"/>
                  </a:cubicBezTo>
                  <a:cubicBezTo>
                    <a:pt x="18527" y="19383"/>
                    <a:pt x="20701" y="17114"/>
                    <a:pt x="21458" y="14279"/>
                  </a:cubicBezTo>
                  <a:cubicBezTo>
                    <a:pt x="22403" y="11159"/>
                    <a:pt x="21268" y="7851"/>
                    <a:pt x="18716" y="5866"/>
                  </a:cubicBezTo>
                  <a:cubicBezTo>
                    <a:pt x="17257" y="4640"/>
                    <a:pt x="15437" y="4027"/>
                    <a:pt x="13568" y="4027"/>
                  </a:cubicBezTo>
                  <a:cubicBezTo>
                    <a:pt x="12411" y="4027"/>
                    <a:pt x="11235" y="4262"/>
                    <a:pt x="10114" y="4732"/>
                  </a:cubicBezTo>
                  <a:cubicBezTo>
                    <a:pt x="7468" y="5960"/>
                    <a:pt x="5388" y="9269"/>
                    <a:pt x="6333" y="12294"/>
                  </a:cubicBezTo>
                  <a:cubicBezTo>
                    <a:pt x="7014" y="14335"/>
                    <a:pt x="8886" y="15356"/>
                    <a:pt x="10805" y="15356"/>
                  </a:cubicBezTo>
                  <a:cubicBezTo>
                    <a:pt x="12084" y="15356"/>
                    <a:pt x="13385" y="14902"/>
                    <a:pt x="14368" y="13995"/>
                  </a:cubicBezTo>
                  <a:cubicBezTo>
                    <a:pt x="15408" y="13144"/>
                    <a:pt x="15975" y="11821"/>
                    <a:pt x="15975" y="10498"/>
                  </a:cubicBezTo>
                  <a:cubicBezTo>
                    <a:pt x="15786" y="8796"/>
                    <a:pt x="14274" y="8134"/>
                    <a:pt x="12856" y="8040"/>
                  </a:cubicBezTo>
                  <a:cubicBezTo>
                    <a:pt x="12827" y="8037"/>
                    <a:pt x="12799" y="8036"/>
                    <a:pt x="12772" y="8036"/>
                  </a:cubicBezTo>
                  <a:cubicBezTo>
                    <a:pt x="11911" y="8036"/>
                    <a:pt x="11939" y="9461"/>
                    <a:pt x="12856" y="9552"/>
                  </a:cubicBezTo>
                  <a:cubicBezTo>
                    <a:pt x="13801" y="9647"/>
                    <a:pt x="14652" y="9930"/>
                    <a:pt x="14557" y="10970"/>
                  </a:cubicBezTo>
                  <a:cubicBezTo>
                    <a:pt x="14368" y="11915"/>
                    <a:pt x="13706" y="12766"/>
                    <a:pt x="12856" y="13333"/>
                  </a:cubicBezTo>
                  <a:cubicBezTo>
                    <a:pt x="12260" y="13750"/>
                    <a:pt x="11552" y="13952"/>
                    <a:pt x="10852" y="13952"/>
                  </a:cubicBezTo>
                  <a:cubicBezTo>
                    <a:pt x="9331" y="13952"/>
                    <a:pt x="7851" y="13002"/>
                    <a:pt x="7657" y="11254"/>
                  </a:cubicBezTo>
                  <a:cubicBezTo>
                    <a:pt x="7279" y="8796"/>
                    <a:pt x="9453" y="6339"/>
                    <a:pt x="11816" y="5677"/>
                  </a:cubicBezTo>
                  <a:cubicBezTo>
                    <a:pt x="12366" y="5545"/>
                    <a:pt x="12922" y="5479"/>
                    <a:pt x="13471" y="5479"/>
                  </a:cubicBezTo>
                  <a:cubicBezTo>
                    <a:pt x="15283" y="5479"/>
                    <a:pt x="17033" y="6190"/>
                    <a:pt x="18338" y="7567"/>
                  </a:cubicBezTo>
                  <a:cubicBezTo>
                    <a:pt x="20229" y="9363"/>
                    <a:pt x="20796" y="12105"/>
                    <a:pt x="19851" y="14468"/>
                  </a:cubicBezTo>
                  <a:cubicBezTo>
                    <a:pt x="19094" y="16642"/>
                    <a:pt x="17204" y="18249"/>
                    <a:pt x="14935" y="18910"/>
                  </a:cubicBezTo>
                  <a:cubicBezTo>
                    <a:pt x="14071" y="19135"/>
                    <a:pt x="13200" y="19243"/>
                    <a:pt x="12340" y="19243"/>
                  </a:cubicBezTo>
                  <a:cubicBezTo>
                    <a:pt x="8499" y="19243"/>
                    <a:pt x="4879" y="17093"/>
                    <a:pt x="3025" y="13617"/>
                  </a:cubicBezTo>
                  <a:cubicBezTo>
                    <a:pt x="1513" y="10687"/>
                    <a:pt x="1985" y="7095"/>
                    <a:pt x="4159" y="4637"/>
                  </a:cubicBezTo>
                  <a:cubicBezTo>
                    <a:pt x="6251" y="2546"/>
                    <a:pt x="9027" y="1413"/>
                    <a:pt x="11905" y="1413"/>
                  </a:cubicBezTo>
                  <a:cubicBezTo>
                    <a:pt x="12409" y="1413"/>
                    <a:pt x="12916" y="1447"/>
                    <a:pt x="13423" y="1518"/>
                  </a:cubicBezTo>
                  <a:cubicBezTo>
                    <a:pt x="13453" y="1521"/>
                    <a:pt x="13483" y="1522"/>
                    <a:pt x="13511"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0" name="Google Shape;2250;p43"/>
            <p:cNvSpPr/>
            <p:nvPr/>
          </p:nvSpPr>
          <p:spPr>
            <a:xfrm>
              <a:off x="4947825" y="3079500"/>
              <a:ext cx="560100" cy="517050"/>
            </a:xfrm>
            <a:custGeom>
              <a:avLst/>
              <a:gdLst/>
              <a:ahLst/>
              <a:cxnLst/>
              <a:rect l="l" t="t" r="r" b="b"/>
              <a:pathLst>
                <a:path w="22404" h="20682" extrusionOk="0">
                  <a:moveTo>
                    <a:pt x="11837" y="1"/>
                  </a:moveTo>
                  <a:cubicBezTo>
                    <a:pt x="8625" y="1"/>
                    <a:pt x="5571" y="1228"/>
                    <a:pt x="3215" y="3503"/>
                  </a:cubicBezTo>
                  <a:cubicBezTo>
                    <a:pt x="852" y="5960"/>
                    <a:pt x="1" y="9647"/>
                    <a:pt x="1135" y="12955"/>
                  </a:cubicBezTo>
                  <a:cubicBezTo>
                    <a:pt x="2175" y="15886"/>
                    <a:pt x="4349" y="18343"/>
                    <a:pt x="7279" y="19572"/>
                  </a:cubicBezTo>
                  <a:cubicBezTo>
                    <a:pt x="8888" y="20319"/>
                    <a:pt x="10636" y="20682"/>
                    <a:pt x="12375" y="20682"/>
                  </a:cubicBezTo>
                  <a:cubicBezTo>
                    <a:pt x="13498" y="20682"/>
                    <a:pt x="14617"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6" y="4262"/>
                    <a:pt x="10115" y="4732"/>
                  </a:cubicBezTo>
                  <a:cubicBezTo>
                    <a:pt x="7468" y="5960"/>
                    <a:pt x="5389" y="9269"/>
                    <a:pt x="6334" y="12294"/>
                  </a:cubicBezTo>
                  <a:cubicBezTo>
                    <a:pt x="7015" y="14335"/>
                    <a:pt x="8886" y="15356"/>
                    <a:pt x="10806" y="15356"/>
                  </a:cubicBezTo>
                  <a:cubicBezTo>
                    <a:pt x="12085" y="15356"/>
                    <a:pt x="13386" y="14902"/>
                    <a:pt x="14369" y="13995"/>
                  </a:cubicBezTo>
                  <a:cubicBezTo>
                    <a:pt x="15409" y="13144"/>
                    <a:pt x="15976" y="11821"/>
                    <a:pt x="15976" y="10498"/>
                  </a:cubicBezTo>
                  <a:cubicBezTo>
                    <a:pt x="15787" y="8796"/>
                    <a:pt x="14274" y="8134"/>
                    <a:pt x="12856" y="8040"/>
                  </a:cubicBezTo>
                  <a:cubicBezTo>
                    <a:pt x="12828" y="8037"/>
                    <a:pt x="12800" y="8036"/>
                    <a:pt x="12773" y="8036"/>
                  </a:cubicBezTo>
                  <a:cubicBezTo>
                    <a:pt x="11912" y="8036"/>
                    <a:pt x="11940" y="9461"/>
                    <a:pt x="12856" y="9552"/>
                  </a:cubicBezTo>
                  <a:cubicBezTo>
                    <a:pt x="13802" y="9647"/>
                    <a:pt x="14652" y="9930"/>
                    <a:pt x="14558" y="10970"/>
                  </a:cubicBezTo>
                  <a:cubicBezTo>
                    <a:pt x="14369" y="11915"/>
                    <a:pt x="13707" y="12766"/>
                    <a:pt x="12856" y="13333"/>
                  </a:cubicBezTo>
                  <a:cubicBezTo>
                    <a:pt x="12261" y="13750"/>
                    <a:pt x="11552" y="13952"/>
                    <a:pt x="10852" y="13952"/>
                  </a:cubicBezTo>
                  <a:cubicBezTo>
                    <a:pt x="9332" y="13952"/>
                    <a:pt x="7852" y="13002"/>
                    <a:pt x="7657" y="11254"/>
                  </a:cubicBezTo>
                  <a:cubicBezTo>
                    <a:pt x="7279" y="8796"/>
                    <a:pt x="9453" y="6339"/>
                    <a:pt x="11817" y="5677"/>
                  </a:cubicBezTo>
                  <a:cubicBezTo>
                    <a:pt x="12367" y="5545"/>
                    <a:pt x="12922" y="5479"/>
                    <a:pt x="13472" y="5479"/>
                  </a:cubicBezTo>
                  <a:cubicBezTo>
                    <a:pt x="15283" y="5479"/>
                    <a:pt x="17034" y="6190"/>
                    <a:pt x="18339" y="7567"/>
                  </a:cubicBezTo>
                  <a:cubicBezTo>
                    <a:pt x="20229" y="9363"/>
                    <a:pt x="20797" y="12105"/>
                    <a:pt x="19851" y="14468"/>
                  </a:cubicBezTo>
                  <a:cubicBezTo>
                    <a:pt x="19095" y="16642"/>
                    <a:pt x="17205" y="18249"/>
                    <a:pt x="14936" y="18910"/>
                  </a:cubicBezTo>
                  <a:cubicBezTo>
                    <a:pt x="14071" y="19135"/>
                    <a:pt x="13201" y="19243"/>
                    <a:pt x="12341" y="19243"/>
                  </a:cubicBezTo>
                  <a:cubicBezTo>
                    <a:pt x="8500" y="19243"/>
                    <a:pt x="4879" y="17093"/>
                    <a:pt x="3026" y="13617"/>
                  </a:cubicBezTo>
                  <a:cubicBezTo>
                    <a:pt x="1513" y="10687"/>
                    <a:pt x="1986" y="7095"/>
                    <a:pt x="4160" y="4637"/>
                  </a:cubicBezTo>
                  <a:cubicBezTo>
                    <a:pt x="6251" y="2546"/>
                    <a:pt x="9027" y="1413"/>
                    <a:pt x="11905" y="1413"/>
                  </a:cubicBezTo>
                  <a:cubicBezTo>
                    <a:pt x="12409" y="1413"/>
                    <a:pt x="12916" y="1447"/>
                    <a:pt x="13424" y="1518"/>
                  </a:cubicBezTo>
                  <a:cubicBezTo>
                    <a:pt x="13454" y="1521"/>
                    <a:pt x="13483" y="1522"/>
                    <a:pt x="13512" y="1522"/>
                  </a:cubicBezTo>
                  <a:cubicBezTo>
                    <a:pt x="14368" y="1522"/>
                    <a:pt x="14338" y="191"/>
                    <a:pt x="13424" y="100"/>
                  </a:cubicBezTo>
                  <a:cubicBezTo>
                    <a:pt x="12892" y="33"/>
                    <a:pt x="12363"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1" name="Google Shape;2251;p43"/>
            <p:cNvSpPr/>
            <p:nvPr/>
          </p:nvSpPr>
          <p:spPr>
            <a:xfrm>
              <a:off x="6129400" y="3079500"/>
              <a:ext cx="560100" cy="517050"/>
            </a:xfrm>
            <a:custGeom>
              <a:avLst/>
              <a:gdLst/>
              <a:ahLst/>
              <a:cxnLst/>
              <a:rect l="l" t="t" r="r" b="b"/>
              <a:pathLst>
                <a:path w="22404" h="20682" extrusionOk="0">
                  <a:moveTo>
                    <a:pt x="11837" y="1"/>
                  </a:moveTo>
                  <a:cubicBezTo>
                    <a:pt x="8625" y="1"/>
                    <a:pt x="5570" y="1228"/>
                    <a:pt x="3214" y="3503"/>
                  </a:cubicBezTo>
                  <a:cubicBezTo>
                    <a:pt x="851" y="5960"/>
                    <a:pt x="1" y="9647"/>
                    <a:pt x="1135" y="12955"/>
                  </a:cubicBezTo>
                  <a:cubicBezTo>
                    <a:pt x="2175" y="15886"/>
                    <a:pt x="4349" y="18343"/>
                    <a:pt x="7279" y="19572"/>
                  </a:cubicBezTo>
                  <a:cubicBezTo>
                    <a:pt x="8887" y="20319"/>
                    <a:pt x="10635" y="20682"/>
                    <a:pt x="12375" y="20682"/>
                  </a:cubicBezTo>
                  <a:cubicBezTo>
                    <a:pt x="13497" y="20682"/>
                    <a:pt x="14616" y="20530"/>
                    <a:pt x="15692" y="20234"/>
                  </a:cubicBezTo>
                  <a:cubicBezTo>
                    <a:pt x="18528" y="19383"/>
                    <a:pt x="20702" y="17114"/>
                    <a:pt x="21552" y="14279"/>
                  </a:cubicBezTo>
                  <a:cubicBezTo>
                    <a:pt x="22403" y="11159"/>
                    <a:pt x="21269" y="7851"/>
                    <a:pt x="18717" y="5866"/>
                  </a:cubicBezTo>
                  <a:cubicBezTo>
                    <a:pt x="17257" y="4640"/>
                    <a:pt x="15437" y="4027"/>
                    <a:pt x="13568" y="4027"/>
                  </a:cubicBezTo>
                  <a:cubicBezTo>
                    <a:pt x="12411" y="4027"/>
                    <a:pt x="11235" y="4262"/>
                    <a:pt x="10115" y="4732"/>
                  </a:cubicBezTo>
                  <a:cubicBezTo>
                    <a:pt x="7468" y="5960"/>
                    <a:pt x="5389" y="9269"/>
                    <a:pt x="6334" y="12294"/>
                  </a:cubicBezTo>
                  <a:cubicBezTo>
                    <a:pt x="7014" y="14335"/>
                    <a:pt x="8886" y="15356"/>
                    <a:pt x="10805" y="15356"/>
                  </a:cubicBezTo>
                  <a:cubicBezTo>
                    <a:pt x="12085" y="15356"/>
                    <a:pt x="13385" y="14902"/>
                    <a:pt x="14368" y="13995"/>
                  </a:cubicBezTo>
                  <a:cubicBezTo>
                    <a:pt x="15408" y="13144"/>
                    <a:pt x="15975" y="11821"/>
                    <a:pt x="15975" y="10498"/>
                  </a:cubicBezTo>
                  <a:cubicBezTo>
                    <a:pt x="15881" y="8796"/>
                    <a:pt x="14274" y="8134"/>
                    <a:pt x="12856" y="8040"/>
                  </a:cubicBezTo>
                  <a:cubicBezTo>
                    <a:pt x="12827" y="8037"/>
                    <a:pt x="12800" y="8036"/>
                    <a:pt x="12773" y="8036"/>
                  </a:cubicBezTo>
                  <a:cubicBezTo>
                    <a:pt x="11912" y="8036"/>
                    <a:pt x="11939" y="9461"/>
                    <a:pt x="12856" y="9552"/>
                  </a:cubicBezTo>
                  <a:cubicBezTo>
                    <a:pt x="13801" y="9647"/>
                    <a:pt x="14652" y="9930"/>
                    <a:pt x="14557" y="10970"/>
                  </a:cubicBezTo>
                  <a:cubicBezTo>
                    <a:pt x="14368" y="11915"/>
                    <a:pt x="13707" y="12766"/>
                    <a:pt x="12951" y="13333"/>
                  </a:cubicBezTo>
                  <a:cubicBezTo>
                    <a:pt x="12325" y="13750"/>
                    <a:pt x="11596" y="13952"/>
                    <a:pt x="10882" y="13952"/>
                  </a:cubicBezTo>
                  <a:cubicBezTo>
                    <a:pt x="9331" y="13952"/>
                    <a:pt x="7851" y="13002"/>
                    <a:pt x="7657" y="11254"/>
                  </a:cubicBezTo>
                  <a:cubicBezTo>
                    <a:pt x="7279" y="8796"/>
                    <a:pt x="9453" y="6339"/>
                    <a:pt x="11816" y="5677"/>
                  </a:cubicBezTo>
                  <a:cubicBezTo>
                    <a:pt x="12367" y="5545"/>
                    <a:pt x="12922" y="5479"/>
                    <a:pt x="13473" y="5479"/>
                  </a:cubicBezTo>
                  <a:cubicBezTo>
                    <a:pt x="15288" y="5479"/>
                    <a:pt x="17055" y="6190"/>
                    <a:pt x="18433" y="7567"/>
                  </a:cubicBezTo>
                  <a:cubicBezTo>
                    <a:pt x="20229" y="9363"/>
                    <a:pt x="20796" y="12105"/>
                    <a:pt x="19851" y="14468"/>
                  </a:cubicBezTo>
                  <a:cubicBezTo>
                    <a:pt x="19095" y="16642"/>
                    <a:pt x="17204" y="18249"/>
                    <a:pt x="15030" y="18910"/>
                  </a:cubicBezTo>
                  <a:cubicBezTo>
                    <a:pt x="14148" y="19135"/>
                    <a:pt x="13263" y="19243"/>
                    <a:pt x="12392" y="19243"/>
                  </a:cubicBezTo>
                  <a:cubicBezTo>
                    <a:pt x="8500" y="19243"/>
                    <a:pt x="4879" y="17093"/>
                    <a:pt x="3025" y="13617"/>
                  </a:cubicBezTo>
                  <a:cubicBezTo>
                    <a:pt x="1513" y="10687"/>
                    <a:pt x="1986" y="7095"/>
                    <a:pt x="4160" y="4637"/>
                  </a:cubicBezTo>
                  <a:cubicBezTo>
                    <a:pt x="6251" y="2546"/>
                    <a:pt x="9027" y="1413"/>
                    <a:pt x="11905" y="1413"/>
                  </a:cubicBezTo>
                  <a:cubicBezTo>
                    <a:pt x="12409" y="1413"/>
                    <a:pt x="12916" y="1447"/>
                    <a:pt x="13423" y="1518"/>
                  </a:cubicBezTo>
                  <a:cubicBezTo>
                    <a:pt x="13454" y="1521"/>
                    <a:pt x="13483" y="1522"/>
                    <a:pt x="13512"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2" name="Google Shape;2252;p43"/>
            <p:cNvSpPr/>
            <p:nvPr/>
          </p:nvSpPr>
          <p:spPr>
            <a:xfrm>
              <a:off x="812350" y="3582850"/>
              <a:ext cx="560100" cy="515850"/>
            </a:xfrm>
            <a:custGeom>
              <a:avLst/>
              <a:gdLst/>
              <a:ahLst/>
              <a:cxnLst/>
              <a:rect l="l" t="t" r="r" b="b"/>
              <a:pathLst>
                <a:path w="22404" h="20634" extrusionOk="0">
                  <a:moveTo>
                    <a:pt x="11831" y="0"/>
                  </a:moveTo>
                  <a:cubicBezTo>
                    <a:pt x="8621" y="0"/>
                    <a:pt x="5569" y="1216"/>
                    <a:pt x="3215" y="3408"/>
                  </a:cubicBezTo>
                  <a:cubicBezTo>
                    <a:pt x="851" y="5960"/>
                    <a:pt x="1" y="9552"/>
                    <a:pt x="1135" y="12861"/>
                  </a:cubicBezTo>
                  <a:cubicBezTo>
                    <a:pt x="2175" y="15885"/>
                    <a:pt x="4349" y="18248"/>
                    <a:pt x="7279" y="19572"/>
                  </a:cubicBezTo>
                  <a:cubicBezTo>
                    <a:pt x="8882" y="20259"/>
                    <a:pt x="10623" y="20634"/>
                    <a:pt x="12356" y="20634"/>
                  </a:cubicBezTo>
                  <a:cubicBezTo>
                    <a:pt x="13485" y="20634"/>
                    <a:pt x="14611" y="20475"/>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1" y="14261"/>
                    <a:pt x="8924" y="15282"/>
                    <a:pt x="10864" y="15282"/>
                  </a:cubicBezTo>
                  <a:cubicBezTo>
                    <a:pt x="12125" y="15282"/>
                    <a:pt x="13400" y="14851"/>
                    <a:pt x="14368" y="13995"/>
                  </a:cubicBezTo>
                  <a:cubicBezTo>
                    <a:pt x="15408" y="13144"/>
                    <a:pt x="15975" y="11821"/>
                    <a:pt x="15975" y="10403"/>
                  </a:cubicBezTo>
                  <a:cubicBezTo>
                    <a:pt x="15786" y="8796"/>
                    <a:pt x="14274" y="8040"/>
                    <a:pt x="12856" y="7945"/>
                  </a:cubicBezTo>
                  <a:cubicBezTo>
                    <a:pt x="11911" y="7945"/>
                    <a:pt x="11911" y="9363"/>
                    <a:pt x="12856" y="9458"/>
                  </a:cubicBezTo>
                  <a:cubicBezTo>
                    <a:pt x="13801" y="9552"/>
                    <a:pt x="14652" y="9836"/>
                    <a:pt x="14558" y="10875"/>
                  </a:cubicBezTo>
                  <a:cubicBezTo>
                    <a:pt x="14368" y="11915"/>
                    <a:pt x="13707" y="12766"/>
                    <a:pt x="12856" y="13239"/>
                  </a:cubicBezTo>
                  <a:cubicBezTo>
                    <a:pt x="12256" y="13659"/>
                    <a:pt x="11541" y="13860"/>
                    <a:pt x="10836" y="13860"/>
                  </a:cubicBezTo>
                  <a:cubicBezTo>
                    <a:pt x="9321" y="13860"/>
                    <a:pt x="7851" y="12931"/>
                    <a:pt x="7657" y="11254"/>
                  </a:cubicBezTo>
                  <a:cubicBezTo>
                    <a:pt x="7279" y="8796"/>
                    <a:pt x="9453" y="6244"/>
                    <a:pt x="11816" y="5677"/>
                  </a:cubicBezTo>
                  <a:cubicBezTo>
                    <a:pt x="12372" y="5543"/>
                    <a:pt x="12932" y="5478"/>
                    <a:pt x="13487" y="5478"/>
                  </a:cubicBezTo>
                  <a:cubicBezTo>
                    <a:pt x="15293" y="5478"/>
                    <a:pt x="17037" y="6171"/>
                    <a:pt x="18339" y="7473"/>
                  </a:cubicBezTo>
                  <a:cubicBezTo>
                    <a:pt x="20229" y="9269"/>
                    <a:pt x="20796" y="12010"/>
                    <a:pt x="19851" y="14467"/>
                  </a:cubicBezTo>
                  <a:cubicBezTo>
                    <a:pt x="19095" y="16642"/>
                    <a:pt x="17204" y="18248"/>
                    <a:pt x="14936" y="18816"/>
                  </a:cubicBezTo>
                  <a:cubicBezTo>
                    <a:pt x="14052" y="19045"/>
                    <a:pt x="13163" y="19156"/>
                    <a:pt x="12285" y="19156"/>
                  </a:cubicBezTo>
                  <a:cubicBezTo>
                    <a:pt x="8465" y="19156"/>
                    <a:pt x="4870" y="17058"/>
                    <a:pt x="3025" y="13522"/>
                  </a:cubicBezTo>
                  <a:cubicBezTo>
                    <a:pt x="1513" y="10592"/>
                    <a:pt x="1986" y="7000"/>
                    <a:pt x="4160" y="4542"/>
                  </a:cubicBezTo>
                  <a:cubicBezTo>
                    <a:pt x="6250" y="2533"/>
                    <a:pt x="9023" y="1412"/>
                    <a:pt x="11898" y="1412"/>
                  </a:cubicBezTo>
                  <a:cubicBezTo>
                    <a:pt x="12404" y="1412"/>
                    <a:pt x="12914" y="1447"/>
                    <a:pt x="13423" y="1518"/>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3" name="Google Shape;2253;p43"/>
            <p:cNvSpPr/>
            <p:nvPr/>
          </p:nvSpPr>
          <p:spPr>
            <a:xfrm>
              <a:off x="1993925" y="3582850"/>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1"/>
                  </a:cubicBezTo>
                  <a:cubicBezTo>
                    <a:pt x="2174" y="15885"/>
                    <a:pt x="4348" y="18248"/>
                    <a:pt x="7279" y="19572"/>
                  </a:cubicBezTo>
                  <a:cubicBezTo>
                    <a:pt x="8881" y="20259"/>
                    <a:pt x="10623" y="20634"/>
                    <a:pt x="12356" y="20634"/>
                  </a:cubicBezTo>
                  <a:cubicBezTo>
                    <a:pt x="13485" y="20634"/>
                    <a:pt x="14610" y="20475"/>
                    <a:pt x="15692" y="20139"/>
                  </a:cubicBezTo>
                  <a:cubicBezTo>
                    <a:pt x="18527" y="19288"/>
                    <a:pt x="20701" y="17114"/>
                    <a:pt x="21458" y="14278"/>
                  </a:cubicBezTo>
                  <a:cubicBezTo>
                    <a:pt x="22403" y="11159"/>
                    <a:pt x="21269" y="7851"/>
                    <a:pt x="18716" y="5866"/>
                  </a:cubicBezTo>
                  <a:cubicBezTo>
                    <a:pt x="17224" y="4612"/>
                    <a:pt x="15356" y="3962"/>
                    <a:pt x="13443" y="3962"/>
                  </a:cubicBezTo>
                  <a:cubicBezTo>
                    <a:pt x="12326" y="3962"/>
                    <a:pt x="11195" y="4184"/>
                    <a:pt x="10115" y="4637"/>
                  </a:cubicBezTo>
                  <a:cubicBezTo>
                    <a:pt x="7468" y="5960"/>
                    <a:pt x="5388" y="9269"/>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0" y="7945"/>
                    <a:pt x="11910" y="9363"/>
                    <a:pt x="12856" y="9458"/>
                  </a:cubicBezTo>
                  <a:cubicBezTo>
                    <a:pt x="13801" y="9552"/>
                    <a:pt x="14652" y="9836"/>
                    <a:pt x="14557" y="10875"/>
                  </a:cubicBezTo>
                  <a:cubicBezTo>
                    <a:pt x="14368" y="11915"/>
                    <a:pt x="13706" y="12766"/>
                    <a:pt x="12856" y="13239"/>
                  </a:cubicBezTo>
                  <a:cubicBezTo>
                    <a:pt x="12256" y="13659"/>
                    <a:pt x="11541" y="13860"/>
                    <a:pt x="10836" y="13860"/>
                  </a:cubicBezTo>
                  <a:cubicBezTo>
                    <a:pt x="9321" y="13860"/>
                    <a:pt x="7850" y="12931"/>
                    <a:pt x="7657" y="11254"/>
                  </a:cubicBezTo>
                  <a:cubicBezTo>
                    <a:pt x="7279" y="8796"/>
                    <a:pt x="9453" y="6244"/>
                    <a:pt x="11816" y="5677"/>
                  </a:cubicBezTo>
                  <a:cubicBezTo>
                    <a:pt x="12371" y="5543"/>
                    <a:pt x="12932" y="5478"/>
                    <a:pt x="13487" y="5478"/>
                  </a:cubicBezTo>
                  <a:cubicBezTo>
                    <a:pt x="15293" y="5478"/>
                    <a:pt x="17037" y="6171"/>
                    <a:pt x="18338" y="7473"/>
                  </a:cubicBezTo>
                  <a:cubicBezTo>
                    <a:pt x="20229" y="9269"/>
                    <a:pt x="20796" y="12010"/>
                    <a:pt x="19851" y="14467"/>
                  </a:cubicBezTo>
                  <a:cubicBezTo>
                    <a:pt x="19094" y="16642"/>
                    <a:pt x="17204" y="18248"/>
                    <a:pt x="14935" y="18816"/>
                  </a:cubicBezTo>
                  <a:cubicBezTo>
                    <a:pt x="14052" y="19045"/>
                    <a:pt x="13162" y="19156"/>
                    <a:pt x="12285" y="19156"/>
                  </a:cubicBezTo>
                  <a:cubicBezTo>
                    <a:pt x="8465" y="19156"/>
                    <a:pt x="4870" y="17058"/>
                    <a:pt x="3025" y="13522"/>
                  </a:cubicBezTo>
                  <a:cubicBezTo>
                    <a:pt x="1513" y="10592"/>
                    <a:pt x="1985" y="7000"/>
                    <a:pt x="4159" y="4542"/>
                  </a:cubicBezTo>
                  <a:cubicBezTo>
                    <a:pt x="6249" y="2533"/>
                    <a:pt x="9022" y="1412"/>
                    <a:pt x="11898" y="1412"/>
                  </a:cubicBezTo>
                  <a:cubicBezTo>
                    <a:pt x="12404" y="1412"/>
                    <a:pt x="12914" y="1447"/>
                    <a:pt x="13423" y="1518"/>
                  </a:cubicBezTo>
                  <a:cubicBezTo>
                    <a:pt x="13452" y="1520"/>
                    <a:pt x="13479" y="1522"/>
                    <a:pt x="13506" y="1522"/>
                  </a:cubicBezTo>
                  <a:cubicBezTo>
                    <a:pt x="14367" y="1522"/>
                    <a:pt x="14340"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4" name="Google Shape;2254;p43"/>
            <p:cNvSpPr/>
            <p:nvPr/>
          </p:nvSpPr>
          <p:spPr>
            <a:xfrm>
              <a:off x="3175475" y="3582850"/>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1"/>
                  </a:cubicBezTo>
                  <a:cubicBezTo>
                    <a:pt x="2175" y="15885"/>
                    <a:pt x="4349" y="18248"/>
                    <a:pt x="7279" y="19572"/>
                  </a:cubicBezTo>
                  <a:cubicBezTo>
                    <a:pt x="8882" y="20259"/>
                    <a:pt x="10623" y="20634"/>
                    <a:pt x="12357" y="20634"/>
                  </a:cubicBezTo>
                  <a:cubicBezTo>
                    <a:pt x="13485" y="20634"/>
                    <a:pt x="14611" y="20475"/>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787" y="8796"/>
                    <a:pt x="14274" y="8040"/>
                    <a:pt x="12856" y="7945"/>
                  </a:cubicBezTo>
                  <a:cubicBezTo>
                    <a:pt x="11911" y="7945"/>
                    <a:pt x="11911" y="9363"/>
                    <a:pt x="12856" y="9458"/>
                  </a:cubicBezTo>
                  <a:cubicBezTo>
                    <a:pt x="13802" y="9552"/>
                    <a:pt x="14652" y="9836"/>
                    <a:pt x="14558" y="10875"/>
                  </a:cubicBezTo>
                  <a:cubicBezTo>
                    <a:pt x="14369" y="11915"/>
                    <a:pt x="13707" y="12766"/>
                    <a:pt x="12856" y="13239"/>
                  </a:cubicBezTo>
                  <a:cubicBezTo>
                    <a:pt x="12256" y="13659"/>
                    <a:pt x="11542" y="13860"/>
                    <a:pt x="10837" y="13860"/>
                  </a:cubicBezTo>
                  <a:cubicBezTo>
                    <a:pt x="9321" y="13860"/>
                    <a:pt x="7851" y="12931"/>
                    <a:pt x="7658" y="11254"/>
                  </a:cubicBezTo>
                  <a:cubicBezTo>
                    <a:pt x="7279" y="8796"/>
                    <a:pt x="9453" y="6244"/>
                    <a:pt x="11817" y="5677"/>
                  </a:cubicBezTo>
                  <a:cubicBezTo>
                    <a:pt x="12372" y="5543"/>
                    <a:pt x="12933" y="5478"/>
                    <a:pt x="13487" y="5478"/>
                  </a:cubicBezTo>
                  <a:cubicBezTo>
                    <a:pt x="15293" y="5478"/>
                    <a:pt x="17037" y="6171"/>
                    <a:pt x="18339" y="7473"/>
                  </a:cubicBezTo>
                  <a:cubicBezTo>
                    <a:pt x="20229" y="9269"/>
                    <a:pt x="20797" y="12010"/>
                    <a:pt x="19851" y="14467"/>
                  </a:cubicBezTo>
                  <a:cubicBezTo>
                    <a:pt x="19095" y="16642"/>
                    <a:pt x="17205" y="18248"/>
                    <a:pt x="14936" y="18816"/>
                  </a:cubicBezTo>
                  <a:cubicBezTo>
                    <a:pt x="14053" y="19045"/>
                    <a:pt x="13163" y="19156"/>
                    <a:pt x="12285" y="19156"/>
                  </a:cubicBezTo>
                  <a:cubicBezTo>
                    <a:pt x="8465" y="19156"/>
                    <a:pt x="4870" y="17058"/>
                    <a:pt x="3026" y="13522"/>
                  </a:cubicBezTo>
                  <a:cubicBezTo>
                    <a:pt x="1513" y="10592"/>
                    <a:pt x="1986" y="7000"/>
                    <a:pt x="4160" y="4542"/>
                  </a:cubicBezTo>
                  <a:cubicBezTo>
                    <a:pt x="6250" y="2533"/>
                    <a:pt x="9023" y="1412"/>
                    <a:pt x="11899" y="1412"/>
                  </a:cubicBezTo>
                  <a:cubicBezTo>
                    <a:pt x="12405" y="1412"/>
                    <a:pt x="12914" y="1447"/>
                    <a:pt x="13424" y="1518"/>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5" name="Google Shape;2255;p43"/>
            <p:cNvSpPr/>
            <p:nvPr/>
          </p:nvSpPr>
          <p:spPr>
            <a:xfrm>
              <a:off x="4357050" y="3582850"/>
              <a:ext cx="560100" cy="515850"/>
            </a:xfrm>
            <a:custGeom>
              <a:avLst/>
              <a:gdLst/>
              <a:ahLst/>
              <a:cxnLst/>
              <a:rect l="l" t="t" r="r" b="b"/>
              <a:pathLst>
                <a:path w="22404" h="20634" extrusionOk="0">
                  <a:moveTo>
                    <a:pt x="11831" y="0"/>
                  </a:moveTo>
                  <a:cubicBezTo>
                    <a:pt x="8621" y="0"/>
                    <a:pt x="5569" y="1216"/>
                    <a:pt x="3214" y="3408"/>
                  </a:cubicBezTo>
                  <a:cubicBezTo>
                    <a:pt x="851" y="5960"/>
                    <a:pt x="1" y="9552"/>
                    <a:pt x="1135" y="12861"/>
                  </a:cubicBezTo>
                  <a:cubicBezTo>
                    <a:pt x="2175" y="15885"/>
                    <a:pt x="4349" y="18248"/>
                    <a:pt x="7279" y="19572"/>
                  </a:cubicBezTo>
                  <a:cubicBezTo>
                    <a:pt x="8882" y="20259"/>
                    <a:pt x="10623" y="20634"/>
                    <a:pt x="12356" y="20634"/>
                  </a:cubicBezTo>
                  <a:cubicBezTo>
                    <a:pt x="13485" y="20634"/>
                    <a:pt x="14611" y="20475"/>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1" y="7945"/>
                    <a:pt x="11911" y="9363"/>
                    <a:pt x="12856" y="9458"/>
                  </a:cubicBezTo>
                  <a:cubicBezTo>
                    <a:pt x="13801" y="9552"/>
                    <a:pt x="14652" y="9836"/>
                    <a:pt x="14558" y="10875"/>
                  </a:cubicBezTo>
                  <a:cubicBezTo>
                    <a:pt x="14368" y="11915"/>
                    <a:pt x="13707" y="12766"/>
                    <a:pt x="12856" y="13239"/>
                  </a:cubicBezTo>
                  <a:cubicBezTo>
                    <a:pt x="12256" y="13659"/>
                    <a:pt x="11541" y="13860"/>
                    <a:pt x="10836" y="13860"/>
                  </a:cubicBezTo>
                  <a:cubicBezTo>
                    <a:pt x="9321" y="13860"/>
                    <a:pt x="7851" y="12931"/>
                    <a:pt x="7657" y="11254"/>
                  </a:cubicBezTo>
                  <a:cubicBezTo>
                    <a:pt x="7279" y="8796"/>
                    <a:pt x="9453" y="6244"/>
                    <a:pt x="11816" y="5677"/>
                  </a:cubicBezTo>
                  <a:cubicBezTo>
                    <a:pt x="12372" y="5543"/>
                    <a:pt x="12932" y="5478"/>
                    <a:pt x="13487" y="5478"/>
                  </a:cubicBezTo>
                  <a:cubicBezTo>
                    <a:pt x="15293" y="5478"/>
                    <a:pt x="17037" y="6171"/>
                    <a:pt x="18339" y="7473"/>
                  </a:cubicBezTo>
                  <a:cubicBezTo>
                    <a:pt x="20229" y="9269"/>
                    <a:pt x="20796" y="12010"/>
                    <a:pt x="19851" y="14467"/>
                  </a:cubicBezTo>
                  <a:cubicBezTo>
                    <a:pt x="19095" y="16642"/>
                    <a:pt x="17204" y="18248"/>
                    <a:pt x="14936" y="18816"/>
                  </a:cubicBezTo>
                  <a:cubicBezTo>
                    <a:pt x="14052" y="19045"/>
                    <a:pt x="13163" y="19156"/>
                    <a:pt x="12285" y="19156"/>
                  </a:cubicBezTo>
                  <a:cubicBezTo>
                    <a:pt x="8465" y="19156"/>
                    <a:pt x="4870" y="17058"/>
                    <a:pt x="3025" y="13522"/>
                  </a:cubicBezTo>
                  <a:cubicBezTo>
                    <a:pt x="1513" y="10592"/>
                    <a:pt x="1986" y="7000"/>
                    <a:pt x="4160" y="4542"/>
                  </a:cubicBezTo>
                  <a:cubicBezTo>
                    <a:pt x="6249" y="2533"/>
                    <a:pt x="9023" y="1412"/>
                    <a:pt x="11898" y="1412"/>
                  </a:cubicBezTo>
                  <a:cubicBezTo>
                    <a:pt x="12404" y="1412"/>
                    <a:pt x="12914" y="1447"/>
                    <a:pt x="13423" y="1518"/>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6" name="Google Shape;2256;p43"/>
            <p:cNvSpPr/>
            <p:nvPr/>
          </p:nvSpPr>
          <p:spPr>
            <a:xfrm>
              <a:off x="5538625" y="3582850"/>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1"/>
                  </a:cubicBezTo>
                  <a:cubicBezTo>
                    <a:pt x="2174" y="15885"/>
                    <a:pt x="4348" y="18248"/>
                    <a:pt x="7279" y="19572"/>
                  </a:cubicBezTo>
                  <a:cubicBezTo>
                    <a:pt x="8881" y="20259"/>
                    <a:pt x="10623" y="20634"/>
                    <a:pt x="12356" y="20634"/>
                  </a:cubicBezTo>
                  <a:cubicBezTo>
                    <a:pt x="13485" y="20634"/>
                    <a:pt x="14610" y="20475"/>
                    <a:pt x="15691" y="20139"/>
                  </a:cubicBezTo>
                  <a:cubicBezTo>
                    <a:pt x="18527" y="19288"/>
                    <a:pt x="20701" y="17114"/>
                    <a:pt x="21552" y="14278"/>
                  </a:cubicBezTo>
                  <a:cubicBezTo>
                    <a:pt x="22403" y="11159"/>
                    <a:pt x="21268" y="7851"/>
                    <a:pt x="18716" y="5866"/>
                  </a:cubicBezTo>
                  <a:cubicBezTo>
                    <a:pt x="17224" y="4612"/>
                    <a:pt x="15356" y="3962"/>
                    <a:pt x="13443" y="3962"/>
                  </a:cubicBezTo>
                  <a:cubicBezTo>
                    <a:pt x="12326" y="3962"/>
                    <a:pt x="11195" y="4184"/>
                    <a:pt x="10114" y="4637"/>
                  </a:cubicBezTo>
                  <a:cubicBezTo>
                    <a:pt x="7468" y="5960"/>
                    <a:pt x="5388" y="9269"/>
                    <a:pt x="6333" y="12199"/>
                  </a:cubicBezTo>
                  <a:cubicBezTo>
                    <a:pt x="7021" y="14261"/>
                    <a:pt x="8924" y="15282"/>
                    <a:pt x="10864" y="15282"/>
                  </a:cubicBezTo>
                  <a:cubicBezTo>
                    <a:pt x="12124" y="15282"/>
                    <a:pt x="13400" y="14851"/>
                    <a:pt x="14368" y="13995"/>
                  </a:cubicBezTo>
                  <a:cubicBezTo>
                    <a:pt x="15408" y="13144"/>
                    <a:pt x="15975" y="11821"/>
                    <a:pt x="15975" y="10403"/>
                  </a:cubicBezTo>
                  <a:cubicBezTo>
                    <a:pt x="15881" y="8796"/>
                    <a:pt x="14274" y="8040"/>
                    <a:pt x="12856" y="7945"/>
                  </a:cubicBezTo>
                  <a:cubicBezTo>
                    <a:pt x="11910" y="7945"/>
                    <a:pt x="11910" y="9363"/>
                    <a:pt x="12856" y="9458"/>
                  </a:cubicBezTo>
                  <a:cubicBezTo>
                    <a:pt x="13801" y="9552"/>
                    <a:pt x="14652" y="9836"/>
                    <a:pt x="14557" y="10875"/>
                  </a:cubicBezTo>
                  <a:cubicBezTo>
                    <a:pt x="14368" y="11915"/>
                    <a:pt x="13706" y="12766"/>
                    <a:pt x="12950" y="13239"/>
                  </a:cubicBezTo>
                  <a:cubicBezTo>
                    <a:pt x="12320" y="13659"/>
                    <a:pt x="11585" y="13860"/>
                    <a:pt x="10866" y="13860"/>
                  </a:cubicBezTo>
                  <a:cubicBezTo>
                    <a:pt x="9321" y="13860"/>
                    <a:pt x="7850" y="12931"/>
                    <a:pt x="7657" y="11254"/>
                  </a:cubicBezTo>
                  <a:cubicBezTo>
                    <a:pt x="7279" y="8796"/>
                    <a:pt x="9453" y="6244"/>
                    <a:pt x="11816" y="5677"/>
                  </a:cubicBezTo>
                  <a:cubicBezTo>
                    <a:pt x="12371" y="5543"/>
                    <a:pt x="12932" y="5478"/>
                    <a:pt x="13488" y="5478"/>
                  </a:cubicBezTo>
                  <a:cubicBezTo>
                    <a:pt x="15298" y="5478"/>
                    <a:pt x="17059" y="6171"/>
                    <a:pt x="18433" y="7473"/>
                  </a:cubicBezTo>
                  <a:cubicBezTo>
                    <a:pt x="20229" y="9269"/>
                    <a:pt x="20796" y="12010"/>
                    <a:pt x="19851" y="14467"/>
                  </a:cubicBezTo>
                  <a:cubicBezTo>
                    <a:pt x="19094" y="16642"/>
                    <a:pt x="17204" y="18248"/>
                    <a:pt x="15030" y="18816"/>
                  </a:cubicBezTo>
                  <a:cubicBezTo>
                    <a:pt x="14129" y="19045"/>
                    <a:pt x="13225" y="19156"/>
                    <a:pt x="12335" y="19156"/>
                  </a:cubicBezTo>
                  <a:cubicBezTo>
                    <a:pt x="8464" y="19156"/>
                    <a:pt x="4870" y="17058"/>
                    <a:pt x="3025" y="13522"/>
                  </a:cubicBezTo>
                  <a:cubicBezTo>
                    <a:pt x="1513" y="10592"/>
                    <a:pt x="1985" y="7000"/>
                    <a:pt x="4159" y="4542"/>
                  </a:cubicBezTo>
                  <a:cubicBezTo>
                    <a:pt x="6249" y="2533"/>
                    <a:pt x="9022" y="1412"/>
                    <a:pt x="11898" y="1412"/>
                  </a:cubicBezTo>
                  <a:cubicBezTo>
                    <a:pt x="12404" y="1412"/>
                    <a:pt x="12913" y="1447"/>
                    <a:pt x="13423" y="1518"/>
                  </a:cubicBezTo>
                  <a:cubicBezTo>
                    <a:pt x="13451" y="1520"/>
                    <a:pt x="13479" y="1522"/>
                    <a:pt x="13506" y="1522"/>
                  </a:cubicBezTo>
                  <a:cubicBezTo>
                    <a:pt x="14367" y="1522"/>
                    <a:pt x="14339"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7" name="Google Shape;2257;p43"/>
            <p:cNvSpPr/>
            <p:nvPr/>
          </p:nvSpPr>
          <p:spPr>
            <a:xfrm>
              <a:off x="6720175" y="3582850"/>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1"/>
                  </a:cubicBezTo>
                  <a:cubicBezTo>
                    <a:pt x="2175" y="15885"/>
                    <a:pt x="4349" y="18248"/>
                    <a:pt x="7279" y="19572"/>
                  </a:cubicBezTo>
                  <a:cubicBezTo>
                    <a:pt x="8882" y="20259"/>
                    <a:pt x="10623" y="20634"/>
                    <a:pt x="12357" y="20634"/>
                  </a:cubicBezTo>
                  <a:cubicBezTo>
                    <a:pt x="13485" y="20634"/>
                    <a:pt x="14611" y="20475"/>
                    <a:pt x="15692" y="20139"/>
                  </a:cubicBezTo>
                  <a:cubicBezTo>
                    <a:pt x="18528" y="19288"/>
                    <a:pt x="20702" y="17114"/>
                    <a:pt x="21553"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881" y="8796"/>
                    <a:pt x="14274" y="8040"/>
                    <a:pt x="12856" y="7945"/>
                  </a:cubicBezTo>
                  <a:cubicBezTo>
                    <a:pt x="11911" y="7945"/>
                    <a:pt x="11911" y="9363"/>
                    <a:pt x="12856" y="9458"/>
                  </a:cubicBezTo>
                  <a:cubicBezTo>
                    <a:pt x="13802" y="9552"/>
                    <a:pt x="14652" y="9836"/>
                    <a:pt x="14558" y="10875"/>
                  </a:cubicBezTo>
                  <a:cubicBezTo>
                    <a:pt x="14369" y="11915"/>
                    <a:pt x="13707" y="12766"/>
                    <a:pt x="12951" y="13239"/>
                  </a:cubicBezTo>
                  <a:cubicBezTo>
                    <a:pt x="12321" y="13659"/>
                    <a:pt x="11586" y="13860"/>
                    <a:pt x="10867" y="13860"/>
                  </a:cubicBezTo>
                  <a:cubicBezTo>
                    <a:pt x="9321" y="13860"/>
                    <a:pt x="7851" y="12931"/>
                    <a:pt x="7657" y="11254"/>
                  </a:cubicBezTo>
                  <a:cubicBezTo>
                    <a:pt x="7279" y="8796"/>
                    <a:pt x="9453" y="6244"/>
                    <a:pt x="11817" y="5677"/>
                  </a:cubicBezTo>
                  <a:cubicBezTo>
                    <a:pt x="12372" y="5543"/>
                    <a:pt x="12933" y="5478"/>
                    <a:pt x="13489" y="5478"/>
                  </a:cubicBezTo>
                  <a:cubicBezTo>
                    <a:pt x="15298" y="5478"/>
                    <a:pt x="17059" y="6171"/>
                    <a:pt x="18433" y="7473"/>
                  </a:cubicBezTo>
                  <a:cubicBezTo>
                    <a:pt x="20229" y="9269"/>
                    <a:pt x="20796" y="12010"/>
                    <a:pt x="19946" y="14467"/>
                  </a:cubicBezTo>
                  <a:cubicBezTo>
                    <a:pt x="19095" y="16642"/>
                    <a:pt x="17205" y="18248"/>
                    <a:pt x="15030" y="18816"/>
                  </a:cubicBezTo>
                  <a:cubicBezTo>
                    <a:pt x="14130" y="19045"/>
                    <a:pt x="13226" y="19156"/>
                    <a:pt x="12336" y="19156"/>
                  </a:cubicBezTo>
                  <a:cubicBezTo>
                    <a:pt x="8465" y="19156"/>
                    <a:pt x="4870" y="17058"/>
                    <a:pt x="3026" y="13522"/>
                  </a:cubicBezTo>
                  <a:cubicBezTo>
                    <a:pt x="1513" y="10592"/>
                    <a:pt x="1986" y="7000"/>
                    <a:pt x="4160" y="4542"/>
                  </a:cubicBezTo>
                  <a:cubicBezTo>
                    <a:pt x="6250" y="2533"/>
                    <a:pt x="9023" y="1412"/>
                    <a:pt x="11898" y="1412"/>
                  </a:cubicBezTo>
                  <a:cubicBezTo>
                    <a:pt x="12405" y="1412"/>
                    <a:pt x="12914" y="1447"/>
                    <a:pt x="13424" y="1518"/>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pic>
        <p:nvPicPr>
          <p:cNvPr id="30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467" y="1240781"/>
            <a:ext cx="2816065" cy="310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 name="Text Box 24"/>
          <p:cNvSpPr txBox="1">
            <a:spLocks noChangeArrowheads="1"/>
          </p:cNvSpPr>
          <p:nvPr/>
        </p:nvSpPr>
        <p:spPr bwMode="auto">
          <a:xfrm>
            <a:off x="78117" y="4122514"/>
            <a:ext cx="35269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50000"/>
              </a:spcBef>
              <a:spcAft>
                <a:spcPct val="0"/>
              </a:spcAft>
              <a:buClrTx/>
              <a:buFontTx/>
              <a:buNone/>
            </a:pPr>
            <a:r>
              <a:rPr lang="en-US" altLang="vi-VN" sz="2400" b="1" kern="1200">
                <a:solidFill>
                  <a:srgbClr val="0B19C8"/>
                </a:solidFill>
                <a:ea typeface="HP001"/>
                <a:cs typeface="Times New Roman" panose="02020603050405020304" pitchFamily="18" charset="0"/>
              </a:rPr>
              <a:t>Buôn làng ở Tây Nguyên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500"/>
                                        <p:tgtEl>
                                          <p:spTgt spid="30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8"/>
                                        </p:tgtEl>
                                        <p:attrNameLst>
                                          <p:attrName>style.visibility</p:attrName>
                                        </p:attrNameLst>
                                      </p:cBhvr>
                                      <p:to>
                                        <p:strVal val="visible"/>
                                      </p:to>
                                    </p:set>
                                    <p:animEffect transition="in" filter="barn(inVertical)">
                                      <p:cBhvr>
                                        <p:cTn id="12" dur="500"/>
                                        <p:tgtEl>
                                          <p:spTgt spid="30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11"/>
                                        </p:tgtEl>
                                        <p:attrNameLst>
                                          <p:attrName>style.visibility</p:attrName>
                                        </p:attrNameLst>
                                      </p:cBhvr>
                                      <p:to>
                                        <p:strVal val="visible"/>
                                      </p:to>
                                    </p:set>
                                    <p:animEffect transition="in" filter="wipe(down)">
                                      <p:cBhvr>
                                        <p:cTn id="17" dur="5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2"/>
        <p:cNvGrpSpPr/>
        <p:nvPr/>
      </p:nvGrpSpPr>
      <p:grpSpPr>
        <a:xfrm>
          <a:off x="0" y="0"/>
          <a:ext cx="0" cy="0"/>
          <a:chOff x="0" y="0"/>
          <a:chExt cx="0" cy="0"/>
        </a:xfrm>
      </p:grpSpPr>
      <p:sp>
        <p:nvSpPr>
          <p:cNvPr id="1843" name="Google Shape;1843;p41"/>
          <p:cNvSpPr/>
          <p:nvPr/>
        </p:nvSpPr>
        <p:spPr>
          <a:xfrm>
            <a:off x="212270" y="299100"/>
            <a:ext cx="6354984"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17" name="Text Box 7"/>
          <p:cNvSpPr txBox="1">
            <a:spLocks noChangeArrowheads="1"/>
          </p:cNvSpPr>
          <p:nvPr/>
        </p:nvSpPr>
        <p:spPr bwMode="auto">
          <a:xfrm>
            <a:off x="504044" y="473811"/>
            <a:ext cx="58499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eaLnBrk="1" hangingPunct="1">
              <a:spcBef>
                <a:spcPct val="50000"/>
              </a:spcBef>
            </a:pPr>
            <a:r>
              <a:rPr lang="en-US" altLang="vi-VN" sz="2400" b="1" dirty="0"/>
              <a:t>     </a:t>
            </a:r>
            <a:r>
              <a:rPr lang="en-US" altLang="vi-VN" sz="2400" b="1" dirty="0" err="1"/>
              <a:t>Người</a:t>
            </a:r>
            <a:r>
              <a:rPr lang="en-US" altLang="vi-VN" sz="2400" b="1" dirty="0"/>
              <a:t> </a:t>
            </a:r>
            <a:r>
              <a:rPr lang="en-US" altLang="vi-VN" sz="2400" b="1" dirty="0" err="1"/>
              <a:t>dân</a:t>
            </a:r>
            <a:r>
              <a:rPr lang="en-US" altLang="vi-VN" sz="2400" b="1" dirty="0"/>
              <a:t> </a:t>
            </a:r>
            <a:r>
              <a:rPr lang="en-US" altLang="vi-VN" sz="2400" b="1" dirty="0" err="1"/>
              <a:t>Chư</a:t>
            </a:r>
            <a:r>
              <a:rPr lang="en-US" altLang="vi-VN" sz="2400" b="1" dirty="0"/>
              <a:t> </a:t>
            </a:r>
            <a:r>
              <a:rPr lang="en-US" altLang="vi-VN" sz="2400" b="1" dirty="0" err="1"/>
              <a:t>Lênh</a:t>
            </a:r>
            <a:r>
              <a:rPr lang="en-US" altLang="vi-VN" sz="2400" b="1" dirty="0"/>
              <a:t> </a:t>
            </a:r>
            <a:r>
              <a:rPr lang="en-US" altLang="vi-VN" sz="2400" b="1" dirty="0" err="1"/>
              <a:t>đón</a:t>
            </a:r>
            <a:r>
              <a:rPr lang="en-US" altLang="vi-VN" sz="2400" b="1" dirty="0"/>
              <a:t> </a:t>
            </a:r>
            <a:r>
              <a:rPr lang="en-US" altLang="vi-VN" sz="2400" b="1" dirty="0" err="1"/>
              <a:t>tiếp</a:t>
            </a:r>
            <a:r>
              <a:rPr lang="en-US" altLang="vi-VN" sz="2400" b="1" dirty="0"/>
              <a:t> </a:t>
            </a:r>
            <a:r>
              <a:rPr lang="en-US" altLang="vi-VN" sz="2400" b="1" dirty="0" err="1"/>
              <a:t>cô</a:t>
            </a:r>
            <a:r>
              <a:rPr lang="en-US" altLang="vi-VN" sz="2400" b="1" dirty="0"/>
              <a:t> </a:t>
            </a:r>
            <a:r>
              <a:rPr lang="en-US" altLang="vi-VN" sz="2400" b="1" dirty="0" err="1"/>
              <a:t>giáo</a:t>
            </a:r>
            <a:r>
              <a:rPr lang="en-US" altLang="vi-VN" sz="2400" b="1" dirty="0"/>
              <a:t> </a:t>
            </a:r>
            <a:r>
              <a:rPr lang="en-US" altLang="vi-VN" sz="2400" b="1" dirty="0" err="1"/>
              <a:t>trang</a:t>
            </a:r>
            <a:r>
              <a:rPr lang="en-US" altLang="vi-VN" sz="2400" b="1" dirty="0"/>
              <a:t> </a:t>
            </a:r>
            <a:r>
              <a:rPr lang="en-US" altLang="vi-VN" sz="2400" b="1" dirty="0" err="1"/>
              <a:t>trọng</a:t>
            </a:r>
            <a:r>
              <a:rPr lang="en-US" altLang="vi-VN" sz="2400" b="1" dirty="0"/>
              <a:t> </a:t>
            </a:r>
            <a:r>
              <a:rPr lang="en-US" altLang="vi-VN" sz="2400" b="1" dirty="0" err="1"/>
              <a:t>và</a:t>
            </a:r>
            <a:r>
              <a:rPr lang="en-US" altLang="vi-VN" sz="2400" b="1" dirty="0"/>
              <a:t> </a:t>
            </a:r>
            <a:r>
              <a:rPr lang="en-US" altLang="vi-VN" sz="2400" b="1" dirty="0" err="1"/>
              <a:t>thân</a:t>
            </a:r>
            <a:r>
              <a:rPr lang="en-US" altLang="vi-VN" sz="2400" b="1" dirty="0"/>
              <a:t> </a:t>
            </a:r>
            <a:r>
              <a:rPr lang="en-US" altLang="vi-VN" sz="2400" b="1" dirty="0" err="1"/>
              <a:t>tình</a:t>
            </a:r>
            <a:r>
              <a:rPr lang="en-US" altLang="vi-VN" sz="2400" b="1" dirty="0"/>
              <a:t> </a:t>
            </a:r>
            <a:r>
              <a:rPr lang="en-US" altLang="vi-VN" sz="2400" b="1" dirty="0" err="1"/>
              <a:t>như</a:t>
            </a:r>
            <a:r>
              <a:rPr lang="en-US" altLang="vi-VN" sz="2400" b="1" dirty="0"/>
              <a:t> </a:t>
            </a:r>
            <a:r>
              <a:rPr lang="en-US" altLang="vi-VN" sz="2400" b="1" dirty="0" err="1"/>
              <a:t>thế</a:t>
            </a:r>
            <a:r>
              <a:rPr lang="en-US" altLang="vi-VN" sz="2400" b="1" dirty="0"/>
              <a:t> </a:t>
            </a:r>
            <a:r>
              <a:rPr lang="en-US" altLang="vi-VN" sz="2400" b="1" dirty="0" err="1"/>
              <a:t>nào</a:t>
            </a:r>
            <a:r>
              <a:rPr lang="en-US" altLang="vi-VN" sz="2400" b="1" dirty="0"/>
              <a:t>? </a:t>
            </a:r>
          </a:p>
        </p:txBody>
      </p:sp>
      <p:pic>
        <p:nvPicPr>
          <p:cNvPr id="119" name="Picture 8" descr="Buon-Chu-Lenh-don-cogia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328" y="1604357"/>
            <a:ext cx="5038760" cy="28771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diamond(in)">
                                      <p:cBhvr>
                                        <p:cTn id="7" dur="25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0" fill="hold" nodeType="clickEffect">
                                  <p:stCondLst>
                                    <p:cond delay="0"/>
                                  </p:stCondLst>
                                  <p:childTnLst>
                                    <p:anim calcmode="lin" valueType="num">
                                      <p:cBhvr>
                                        <p:cTn id="11" dur="250"/>
                                        <p:tgtEl>
                                          <p:spTgt spid="119"/>
                                        </p:tgtEl>
                                        <p:attrNameLst>
                                          <p:attrName>ppt_w</p:attrName>
                                        </p:attrNameLst>
                                      </p:cBhvr>
                                      <p:tavLst>
                                        <p:tav tm="0">
                                          <p:val>
                                            <p:strVal val="ppt_w"/>
                                          </p:val>
                                        </p:tav>
                                        <p:tav tm="100000">
                                          <p:val>
                                            <p:fltVal val="0"/>
                                          </p:val>
                                        </p:tav>
                                      </p:tavLst>
                                    </p:anim>
                                    <p:anim calcmode="lin" valueType="num">
                                      <p:cBhvr>
                                        <p:cTn id="12" dur="250"/>
                                        <p:tgtEl>
                                          <p:spTgt spid="119"/>
                                        </p:tgtEl>
                                        <p:attrNameLst>
                                          <p:attrName>ppt_h</p:attrName>
                                        </p:attrNameLst>
                                      </p:cBhvr>
                                      <p:tavLst>
                                        <p:tav tm="0">
                                          <p:val>
                                            <p:strVal val="ppt_h"/>
                                          </p:val>
                                        </p:tav>
                                        <p:tav tm="100000">
                                          <p:val>
                                            <p:fltVal val="0"/>
                                          </p:val>
                                        </p:tav>
                                      </p:tavLst>
                                    </p:anim>
                                    <p:animEffect transition="out" filter="fade">
                                      <p:cBhvr>
                                        <p:cTn id="13" dur="250"/>
                                        <p:tgtEl>
                                          <p:spTgt spid="119"/>
                                        </p:tgtEl>
                                      </p:cBhvr>
                                    </p:animEffect>
                                    <p:set>
                                      <p:cBhvr>
                                        <p:cTn id="14" dur="1" fill="hold">
                                          <p:stCondLst>
                                            <p:cond delay="249"/>
                                          </p:stCondLst>
                                        </p:cTn>
                                        <p:tgtEl>
                                          <p:spTgt spid="1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286649880"/>
</p:tagLst>
</file>

<file path=ppt/theme/theme1.xml><?xml version="1.0" encoding="utf-8"?>
<a:theme xmlns:a="http://schemas.openxmlformats.org/drawingml/2006/main" name="Psychedelic Tape Scrapbook School Center by Slidesgo">
  <a:themeElements>
    <a:clrScheme name="Simple Light">
      <a:dk1>
        <a:srgbClr val="000000"/>
      </a:dk1>
      <a:lt1>
        <a:srgbClr val="FFFFFF"/>
      </a:lt1>
      <a:dk2>
        <a:srgbClr val="80B4FF"/>
      </a:dk2>
      <a:lt2>
        <a:srgbClr val="5BF495"/>
      </a:lt2>
      <a:accent1>
        <a:srgbClr val="FFDB7C"/>
      </a:accent1>
      <a:accent2>
        <a:srgbClr val="FF7CBB"/>
      </a:accent2>
      <a:accent3>
        <a:srgbClr val="FE5B63"/>
      </a:accent3>
      <a:accent4>
        <a:srgbClr val="4C2252"/>
      </a:accent4>
      <a:accent5>
        <a:srgbClr val="000000"/>
      </a:accent5>
      <a:accent6>
        <a:srgbClr val="00000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514</Words>
  <Application>Microsoft Office PowerPoint</Application>
  <PresentationFormat>Custom</PresentationFormat>
  <Paragraphs>41</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Lato</vt:lpstr>
      <vt:lpstr>Open Sans</vt:lpstr>
      <vt:lpstr>Times New Roman</vt:lpstr>
      <vt:lpstr>Arial</vt:lpstr>
      <vt:lpstr>Londrina Solid</vt:lpstr>
      <vt:lpstr>Lora</vt:lpstr>
      <vt:lpstr>Mansalva</vt:lpstr>
      <vt:lpstr>Psychedelic Tape Scrapbook School Center by Slidesgo</vt:lpstr>
      <vt:lpstr>KHỞI ĐỘNG</vt:lpstr>
      <vt:lpstr>PowerPoint Presentation</vt:lpstr>
      <vt:lpstr> Tập đọc  Buôn Chư Lênh đón cô giáo</vt:lpstr>
      <vt:lpstr>YÊU CẦU CẦN ĐẠT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Nội dung: Tình cảm của người Tây Nguyên yêu quý cô giáo, biết trọng văn hóa, mong muốn cho con em của dân tộc mình được học hành thoát khỏi nghèo nàn, lạc hậu.</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Tập đọc  Buôn Chư Lênh đón cô giáo</dc:title>
  <dc:creator>IMNHUNGNHINH</dc:creator>
  <cp:lastModifiedBy>ADMIN</cp:lastModifiedBy>
  <cp:revision>19</cp:revision>
  <dcterms:modified xsi:type="dcterms:W3CDTF">2022-12-11T04:04:37Z</dcterms:modified>
</cp:coreProperties>
</file>