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61" r:id="rId3"/>
    <p:sldId id="275" r:id="rId4"/>
    <p:sldId id="274" r:id="rId5"/>
    <p:sldId id="271" r:id="rId6"/>
    <p:sldId id="276" r:id="rId7"/>
    <p:sldId id="277" r:id="rId8"/>
    <p:sldId id="278" r:id="rId9"/>
    <p:sldId id="259" r:id="rId10"/>
    <p:sldId id="279" r:id="rId11"/>
    <p:sldId id="281" r:id="rId12"/>
    <p:sldId id="282" r:id="rId13"/>
    <p:sldId id="283" r:id="rId14"/>
    <p:sldId id="284" r:id="rId15"/>
    <p:sldId id="263" r:id="rId16"/>
    <p:sldId id="285" r:id="rId17"/>
    <p:sldId id="256" r:id="rId18"/>
    <p:sldId id="286" r:id="rId19"/>
    <p:sldId id="266" r:id="rId20"/>
    <p:sldId id="287" r:id="rId21"/>
    <p:sldId id="288" r:id="rId22"/>
    <p:sldId id="289" r:id="rId23"/>
    <p:sldId id="290" r:id="rId24"/>
    <p:sldId id="260" r:id="rId25"/>
    <p:sldId id="291" r:id="rId26"/>
    <p:sldId id="293"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E4E1"/>
    <a:srgbClr val="B5D7D8"/>
    <a:srgbClr val="B9F0FF"/>
    <a:srgbClr val="CCEFFD"/>
    <a:srgbClr val="FFF8CD"/>
    <a:srgbClr val="ADDDDD"/>
    <a:srgbClr val="FFC000"/>
    <a:srgbClr val="BBCBE4"/>
    <a:srgbClr val="7795B2"/>
    <a:srgbClr val="9B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B83AC-A3EA-444C-BAE0-CADA7C3B03C0}"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859FC-2FF5-4E20-82A2-83F74996E054}" type="slidenum">
              <a:rPr lang="en-US" smtClean="0"/>
              <a:t>‹#›</a:t>
            </a:fld>
            <a:endParaRPr lang="en-US"/>
          </a:p>
        </p:txBody>
      </p:sp>
    </p:spTree>
    <p:extLst>
      <p:ext uri="{BB962C8B-B14F-4D97-AF65-F5344CB8AC3E}">
        <p14:creationId xmlns:p14="http://schemas.microsoft.com/office/powerpoint/2010/main" val="164043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7578ac181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7578ac18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5" Type="http://schemas.openxmlformats.org/officeDocument/2006/relationships/hyperlink" Target="https://slack-redir.net/link?url=https%3A%2F%2Fstories.freepik.com%2F" TargetMode="External"/><Relationship Id="rId4" Type="http://schemas.openxmlformats.org/officeDocument/2006/relationships/hyperlink" Target="https://slack-redir.net/link?url=https%3A%2F%2Fwww.freepik.com%2F" TargetMode="Externa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AC9D-EE50-4A05-9CCD-163F715623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2F69D0-B38E-4F8E-A0D7-906AAFC4E3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E2B700-47FE-4919-B8DE-31F0039D49B6}"/>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9E2D3EF-1C8A-43DD-BB60-66762E5EC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B010E-55E2-4A7E-9D93-F4AC92E5797B}"/>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282698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335342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974044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3005201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1955683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2751512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534512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2112282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567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3809750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229647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4138207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1959761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3642851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10906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3489688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2374415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1767496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1916262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58787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3729105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96053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592664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D9D5-2F78-4C3F-AB95-35FC3D16AD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5548EB-C4A2-44E5-8AB0-A7CBE76CA0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CA5EA-EA8F-40FE-9F79-78CD26CD4058}"/>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00F41E7-319F-486B-8B00-9D5496E17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4A4C6-4DE9-41E0-960A-600C6509EADA}"/>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1977249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C9B4-E897-40B6-A172-A897E380C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B790CC-2FB7-4850-B863-D05F5A84A7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87BF6E-2C2B-4838-BD93-6573E6963A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02019D-A0BE-4FD2-A2BF-9B518A23489D}"/>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6" name="Footer Placeholder 5">
            <a:extLst>
              <a:ext uri="{FF2B5EF4-FFF2-40B4-BE49-F238E27FC236}">
                <a16:creationId xmlns:a16="http://schemas.microsoft.com/office/drawing/2014/main" id="{0AA2025A-9398-49F8-9BC5-BF6E501E8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190101-CD97-47B0-9497-2DB8BFB8F0FD}"/>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4083118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FA09-FF35-415C-A44A-C6D71F6613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BE2CE2-4729-4574-8460-76A31A94F5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E29394-2111-4972-B2B6-64D7C62A52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C5B1D7-9944-420F-BF10-D350090090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85AFA6-F3AD-4623-9D5F-3383B962AB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15FD00-D013-4A8E-A92E-6E6674686A6B}"/>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8" name="Footer Placeholder 7">
            <a:extLst>
              <a:ext uri="{FF2B5EF4-FFF2-40B4-BE49-F238E27FC236}">
                <a16:creationId xmlns:a16="http://schemas.microsoft.com/office/drawing/2014/main" id="{6F204ACF-ECD3-4661-953F-EA3DA74FF2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260192-32B0-41A1-948D-39AFF30D404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2696462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A943-AFB8-473B-B915-B73D96FC13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0A24EA-1922-401D-8E28-B0B41E80782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4" name="Footer Placeholder 3">
            <a:extLst>
              <a:ext uri="{FF2B5EF4-FFF2-40B4-BE49-F238E27FC236}">
                <a16:creationId xmlns:a16="http://schemas.microsoft.com/office/drawing/2014/main" id="{6C5B90F8-52AC-439B-885B-7E595C180A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A5D380-ADD2-43AB-9AAE-E0B913E276B9}"/>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696965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275638-A234-43EE-875B-8605679CC306}"/>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3" name="Footer Placeholder 2">
            <a:extLst>
              <a:ext uri="{FF2B5EF4-FFF2-40B4-BE49-F238E27FC236}">
                <a16:creationId xmlns:a16="http://schemas.microsoft.com/office/drawing/2014/main" id="{F1CE0993-391A-477F-96F9-EB2C4B7422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D90025-AB68-46D5-8B8C-617C402CAD91}"/>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2295318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F29B5-0EC8-41D1-9E32-A1DD0956A9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6B77EA-D783-4189-99DA-15332C472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642EBC-8943-4D31-86DA-2988BE2F4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F5B79C-4C9E-46A7-B5DE-8F436EF84D16}"/>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6" name="Footer Placeholder 5">
            <a:extLst>
              <a:ext uri="{FF2B5EF4-FFF2-40B4-BE49-F238E27FC236}">
                <a16:creationId xmlns:a16="http://schemas.microsoft.com/office/drawing/2014/main" id="{FC108F8B-3CE5-459D-8865-9FDF0C681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1E1B8C-71B2-4ED4-A700-101AA36DB28C}"/>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4196991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8EF6-6176-4E14-A770-1B095709AE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6588E6-4AFA-482C-B99C-E585C375F0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E70B98-FA0C-4F9D-9ADD-DEFF06F42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0641DB-218D-4E83-8DE1-7EFB1C837200}"/>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6" name="Footer Placeholder 5">
            <a:extLst>
              <a:ext uri="{FF2B5EF4-FFF2-40B4-BE49-F238E27FC236}">
                <a16:creationId xmlns:a16="http://schemas.microsoft.com/office/drawing/2014/main" id="{EDDE44F5-86B3-40E1-81F0-EDD43206B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9F61BF-F068-411F-BE4C-FED7DF3C6E32}"/>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581415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B784-B4AB-4D64-BADE-E3319B22FA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1DF1F3-2E41-4DD6-BEAB-CF0A52FCB6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B4262-0CE5-4A2A-80A4-AFC2BB40365E}"/>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B5472BE5-0683-426D-B1B8-A7CCC36F1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9229B-4EEC-4EF9-85DC-060273B0562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350980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7C3232-3747-4D84-A90E-A46F577CF2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D44A00-6B94-41EC-88D3-A24206A181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23494-F6DE-437F-B5F2-54C2D8148F6F}"/>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E9D8CD0E-9614-4DD8-AAB3-2B2D4CD94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BE642-1BBE-4E96-83C1-AFDCB510664A}"/>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1604754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3789867" y="2800311"/>
            <a:ext cx="4612400" cy="5612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2800"/>
              <a:buNone/>
              <a:defRPr sz="3733">
                <a:solidFill>
                  <a:schemeClr val="dk1"/>
                </a:solidFill>
              </a:defRPr>
            </a:lvl2pPr>
            <a:lvl3pPr lvl="2" algn="ctr">
              <a:lnSpc>
                <a:spcPct val="100000"/>
              </a:lnSpc>
              <a:spcBef>
                <a:spcPts val="0"/>
              </a:spcBef>
              <a:spcAft>
                <a:spcPts val="0"/>
              </a:spcAft>
              <a:buClr>
                <a:schemeClr val="dk1"/>
              </a:buClr>
              <a:buSzPts val="2800"/>
              <a:buNone/>
              <a:defRPr sz="3733">
                <a:solidFill>
                  <a:schemeClr val="dk1"/>
                </a:solidFill>
              </a:defRPr>
            </a:lvl3pPr>
            <a:lvl4pPr lvl="3" algn="ctr">
              <a:lnSpc>
                <a:spcPct val="100000"/>
              </a:lnSpc>
              <a:spcBef>
                <a:spcPts val="0"/>
              </a:spcBef>
              <a:spcAft>
                <a:spcPts val="0"/>
              </a:spcAft>
              <a:buClr>
                <a:schemeClr val="dk1"/>
              </a:buClr>
              <a:buSzPts val="2800"/>
              <a:buNone/>
              <a:defRPr sz="3733">
                <a:solidFill>
                  <a:schemeClr val="dk1"/>
                </a:solidFill>
              </a:defRPr>
            </a:lvl4pPr>
            <a:lvl5pPr lvl="4" algn="ctr">
              <a:lnSpc>
                <a:spcPct val="100000"/>
              </a:lnSpc>
              <a:spcBef>
                <a:spcPts val="0"/>
              </a:spcBef>
              <a:spcAft>
                <a:spcPts val="0"/>
              </a:spcAft>
              <a:buClr>
                <a:schemeClr val="dk1"/>
              </a:buClr>
              <a:buSzPts val="2800"/>
              <a:buNone/>
              <a:defRPr sz="3733">
                <a:solidFill>
                  <a:schemeClr val="dk1"/>
                </a:solidFill>
              </a:defRPr>
            </a:lvl5pPr>
            <a:lvl6pPr lvl="5" algn="ctr">
              <a:lnSpc>
                <a:spcPct val="100000"/>
              </a:lnSpc>
              <a:spcBef>
                <a:spcPts val="0"/>
              </a:spcBef>
              <a:spcAft>
                <a:spcPts val="0"/>
              </a:spcAft>
              <a:buClr>
                <a:schemeClr val="dk1"/>
              </a:buClr>
              <a:buSzPts val="2800"/>
              <a:buNone/>
              <a:defRPr sz="3733">
                <a:solidFill>
                  <a:schemeClr val="dk1"/>
                </a:solidFill>
              </a:defRPr>
            </a:lvl6pPr>
            <a:lvl7pPr lvl="6" algn="ctr">
              <a:lnSpc>
                <a:spcPct val="100000"/>
              </a:lnSpc>
              <a:spcBef>
                <a:spcPts val="0"/>
              </a:spcBef>
              <a:spcAft>
                <a:spcPts val="0"/>
              </a:spcAft>
              <a:buClr>
                <a:schemeClr val="dk1"/>
              </a:buClr>
              <a:buSzPts val="2800"/>
              <a:buNone/>
              <a:defRPr sz="3733">
                <a:solidFill>
                  <a:schemeClr val="dk1"/>
                </a:solidFill>
              </a:defRPr>
            </a:lvl7pPr>
            <a:lvl8pPr lvl="7" algn="ctr">
              <a:lnSpc>
                <a:spcPct val="100000"/>
              </a:lnSpc>
              <a:spcBef>
                <a:spcPts val="0"/>
              </a:spcBef>
              <a:spcAft>
                <a:spcPts val="0"/>
              </a:spcAft>
              <a:buClr>
                <a:schemeClr val="dk1"/>
              </a:buClr>
              <a:buSzPts val="2800"/>
              <a:buNone/>
              <a:defRPr sz="3733">
                <a:solidFill>
                  <a:schemeClr val="dk1"/>
                </a:solidFill>
              </a:defRPr>
            </a:lvl8pPr>
            <a:lvl9pPr lvl="8" algn="ctr">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ctrTitle"/>
          </p:nvPr>
        </p:nvSpPr>
        <p:spPr>
          <a:xfrm>
            <a:off x="2138667" y="755671"/>
            <a:ext cx="7914400" cy="2010400"/>
          </a:xfrm>
          <a:prstGeom prst="rect">
            <a:avLst/>
          </a:prstGeom>
          <a:ln>
            <a:noFill/>
          </a:ln>
        </p:spPr>
        <p:txBody>
          <a:bodyPr spcFirstLastPara="1" wrap="square" lIns="91425" tIns="91425" rIns="91425" bIns="91425" anchor="ctr" anchorCtr="0">
            <a:noAutofit/>
          </a:bodyPr>
          <a:lstStyle>
            <a:lvl1pPr lvl="0" algn="ctr">
              <a:lnSpc>
                <a:spcPct val="80000"/>
              </a:lnSpc>
              <a:spcBef>
                <a:spcPts val="0"/>
              </a:spcBef>
              <a:spcAft>
                <a:spcPts val="0"/>
              </a:spcAft>
              <a:buClr>
                <a:schemeClr val="lt2"/>
              </a:buClr>
              <a:buSzPts val="3300"/>
              <a:buNone/>
              <a:defRPr sz="8000">
                <a:solidFill>
                  <a:schemeClr val="lt2"/>
                </a:solidFill>
              </a:defRPr>
            </a:lvl1pPr>
            <a:lvl2pPr lvl="1" algn="ctr">
              <a:lnSpc>
                <a:spcPct val="80000"/>
              </a:lnSpc>
              <a:spcBef>
                <a:spcPts val="0"/>
              </a:spcBef>
              <a:spcAft>
                <a:spcPts val="0"/>
              </a:spcAft>
              <a:buClr>
                <a:schemeClr val="accent4"/>
              </a:buClr>
              <a:buSzPts val="3500"/>
              <a:buNone/>
              <a:defRPr sz="4667">
                <a:solidFill>
                  <a:schemeClr val="accent4"/>
                </a:solidFill>
              </a:defRPr>
            </a:lvl2pPr>
            <a:lvl3pPr lvl="2" algn="ctr">
              <a:lnSpc>
                <a:spcPct val="80000"/>
              </a:lnSpc>
              <a:spcBef>
                <a:spcPts val="0"/>
              </a:spcBef>
              <a:spcAft>
                <a:spcPts val="0"/>
              </a:spcAft>
              <a:buClr>
                <a:schemeClr val="accent4"/>
              </a:buClr>
              <a:buSzPts val="3500"/>
              <a:buNone/>
              <a:defRPr sz="4667">
                <a:solidFill>
                  <a:schemeClr val="accent4"/>
                </a:solidFill>
              </a:defRPr>
            </a:lvl3pPr>
            <a:lvl4pPr lvl="3" algn="ctr">
              <a:lnSpc>
                <a:spcPct val="80000"/>
              </a:lnSpc>
              <a:spcBef>
                <a:spcPts val="0"/>
              </a:spcBef>
              <a:spcAft>
                <a:spcPts val="0"/>
              </a:spcAft>
              <a:buClr>
                <a:schemeClr val="accent4"/>
              </a:buClr>
              <a:buSzPts val="3500"/>
              <a:buNone/>
              <a:defRPr sz="4667">
                <a:solidFill>
                  <a:schemeClr val="accent4"/>
                </a:solidFill>
              </a:defRPr>
            </a:lvl4pPr>
            <a:lvl5pPr lvl="4" algn="ctr">
              <a:lnSpc>
                <a:spcPct val="80000"/>
              </a:lnSpc>
              <a:spcBef>
                <a:spcPts val="0"/>
              </a:spcBef>
              <a:spcAft>
                <a:spcPts val="0"/>
              </a:spcAft>
              <a:buClr>
                <a:schemeClr val="accent4"/>
              </a:buClr>
              <a:buSzPts val="3500"/>
              <a:buNone/>
              <a:defRPr sz="4667">
                <a:solidFill>
                  <a:schemeClr val="accent4"/>
                </a:solidFill>
              </a:defRPr>
            </a:lvl5pPr>
            <a:lvl6pPr lvl="5" algn="ctr">
              <a:lnSpc>
                <a:spcPct val="80000"/>
              </a:lnSpc>
              <a:spcBef>
                <a:spcPts val="0"/>
              </a:spcBef>
              <a:spcAft>
                <a:spcPts val="0"/>
              </a:spcAft>
              <a:buClr>
                <a:schemeClr val="accent4"/>
              </a:buClr>
              <a:buSzPts val="3500"/>
              <a:buNone/>
              <a:defRPr sz="4667">
                <a:solidFill>
                  <a:schemeClr val="accent4"/>
                </a:solidFill>
              </a:defRPr>
            </a:lvl6pPr>
            <a:lvl7pPr lvl="6" algn="ctr">
              <a:lnSpc>
                <a:spcPct val="80000"/>
              </a:lnSpc>
              <a:spcBef>
                <a:spcPts val="0"/>
              </a:spcBef>
              <a:spcAft>
                <a:spcPts val="0"/>
              </a:spcAft>
              <a:buClr>
                <a:schemeClr val="accent4"/>
              </a:buClr>
              <a:buSzPts val="3500"/>
              <a:buNone/>
              <a:defRPr sz="4667">
                <a:solidFill>
                  <a:schemeClr val="accent4"/>
                </a:solidFill>
              </a:defRPr>
            </a:lvl7pPr>
            <a:lvl8pPr lvl="7" algn="ctr">
              <a:lnSpc>
                <a:spcPct val="80000"/>
              </a:lnSpc>
              <a:spcBef>
                <a:spcPts val="0"/>
              </a:spcBef>
              <a:spcAft>
                <a:spcPts val="0"/>
              </a:spcAft>
              <a:buClr>
                <a:schemeClr val="accent4"/>
              </a:buClr>
              <a:buSzPts val="3500"/>
              <a:buNone/>
              <a:defRPr sz="4667">
                <a:solidFill>
                  <a:schemeClr val="accent4"/>
                </a:solidFill>
              </a:defRPr>
            </a:lvl8pPr>
            <a:lvl9pPr lvl="8" algn="ctr">
              <a:lnSpc>
                <a:spcPct val="80000"/>
              </a:lnSpc>
              <a:spcBef>
                <a:spcPts val="0"/>
              </a:spcBef>
              <a:spcAft>
                <a:spcPts val="0"/>
              </a:spcAft>
              <a:buClr>
                <a:schemeClr val="accent4"/>
              </a:buClr>
              <a:buSzPts val="3500"/>
              <a:buNone/>
              <a:defRPr sz="4667">
                <a:solidFill>
                  <a:schemeClr val="accent4"/>
                </a:solidFill>
              </a:defRPr>
            </a:lvl9pPr>
          </a:lstStyle>
          <a:p>
            <a:endParaRPr/>
          </a:p>
        </p:txBody>
      </p:sp>
    </p:spTree>
    <p:extLst>
      <p:ext uri="{BB962C8B-B14F-4D97-AF65-F5344CB8AC3E}">
        <p14:creationId xmlns:p14="http://schemas.microsoft.com/office/powerpoint/2010/main" val="50509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23650233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0" y="5429300"/>
            <a:ext cx="12192000" cy="1428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3"/>
          <p:cNvSpPr txBox="1">
            <a:spLocks noGrp="1"/>
          </p:cNvSpPr>
          <p:nvPr>
            <p:ph type="ctrTitle"/>
          </p:nvPr>
        </p:nvSpPr>
        <p:spPr>
          <a:xfrm>
            <a:off x="4472533" y="2851867"/>
            <a:ext cx="7083600" cy="14732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8000">
                <a:solidFill>
                  <a:schemeClr val="lt2"/>
                </a:solidFill>
              </a:defRPr>
            </a:lvl1pPr>
            <a:lvl2pPr lvl="1" algn="ctr" rtl="0">
              <a:lnSpc>
                <a:spcPct val="80000"/>
              </a:lnSpc>
              <a:spcBef>
                <a:spcPts val="0"/>
              </a:spcBef>
              <a:spcAft>
                <a:spcPts val="0"/>
              </a:spcAft>
              <a:buClr>
                <a:schemeClr val="accent4"/>
              </a:buClr>
              <a:buSzPts val="5000"/>
              <a:buNone/>
              <a:defRPr sz="6667">
                <a:solidFill>
                  <a:schemeClr val="accent4"/>
                </a:solidFill>
              </a:defRPr>
            </a:lvl2pPr>
            <a:lvl3pPr lvl="2" algn="ctr" rtl="0">
              <a:lnSpc>
                <a:spcPct val="80000"/>
              </a:lnSpc>
              <a:spcBef>
                <a:spcPts val="0"/>
              </a:spcBef>
              <a:spcAft>
                <a:spcPts val="0"/>
              </a:spcAft>
              <a:buClr>
                <a:schemeClr val="accent4"/>
              </a:buClr>
              <a:buSzPts val="5000"/>
              <a:buNone/>
              <a:defRPr sz="6667">
                <a:solidFill>
                  <a:schemeClr val="accent4"/>
                </a:solidFill>
              </a:defRPr>
            </a:lvl3pPr>
            <a:lvl4pPr lvl="3" algn="ctr" rtl="0">
              <a:lnSpc>
                <a:spcPct val="80000"/>
              </a:lnSpc>
              <a:spcBef>
                <a:spcPts val="0"/>
              </a:spcBef>
              <a:spcAft>
                <a:spcPts val="0"/>
              </a:spcAft>
              <a:buClr>
                <a:schemeClr val="accent4"/>
              </a:buClr>
              <a:buSzPts val="5000"/>
              <a:buNone/>
              <a:defRPr sz="6667">
                <a:solidFill>
                  <a:schemeClr val="accent4"/>
                </a:solidFill>
              </a:defRPr>
            </a:lvl4pPr>
            <a:lvl5pPr lvl="4" algn="ctr" rtl="0">
              <a:lnSpc>
                <a:spcPct val="80000"/>
              </a:lnSpc>
              <a:spcBef>
                <a:spcPts val="0"/>
              </a:spcBef>
              <a:spcAft>
                <a:spcPts val="0"/>
              </a:spcAft>
              <a:buClr>
                <a:schemeClr val="accent4"/>
              </a:buClr>
              <a:buSzPts val="5000"/>
              <a:buNone/>
              <a:defRPr sz="6667">
                <a:solidFill>
                  <a:schemeClr val="accent4"/>
                </a:solidFill>
              </a:defRPr>
            </a:lvl5pPr>
            <a:lvl6pPr lvl="5" algn="ctr" rtl="0">
              <a:lnSpc>
                <a:spcPct val="80000"/>
              </a:lnSpc>
              <a:spcBef>
                <a:spcPts val="0"/>
              </a:spcBef>
              <a:spcAft>
                <a:spcPts val="0"/>
              </a:spcAft>
              <a:buClr>
                <a:schemeClr val="accent4"/>
              </a:buClr>
              <a:buSzPts val="5000"/>
              <a:buNone/>
              <a:defRPr sz="6667">
                <a:solidFill>
                  <a:schemeClr val="accent4"/>
                </a:solidFill>
              </a:defRPr>
            </a:lvl6pPr>
            <a:lvl7pPr lvl="6" algn="ctr" rtl="0">
              <a:lnSpc>
                <a:spcPct val="80000"/>
              </a:lnSpc>
              <a:spcBef>
                <a:spcPts val="0"/>
              </a:spcBef>
              <a:spcAft>
                <a:spcPts val="0"/>
              </a:spcAft>
              <a:buClr>
                <a:schemeClr val="accent4"/>
              </a:buClr>
              <a:buSzPts val="5000"/>
              <a:buNone/>
              <a:defRPr sz="6667">
                <a:solidFill>
                  <a:schemeClr val="accent4"/>
                </a:solidFill>
              </a:defRPr>
            </a:lvl7pPr>
            <a:lvl8pPr lvl="7" algn="ctr" rtl="0">
              <a:lnSpc>
                <a:spcPct val="80000"/>
              </a:lnSpc>
              <a:spcBef>
                <a:spcPts val="0"/>
              </a:spcBef>
              <a:spcAft>
                <a:spcPts val="0"/>
              </a:spcAft>
              <a:buClr>
                <a:schemeClr val="accent4"/>
              </a:buClr>
              <a:buSzPts val="5000"/>
              <a:buNone/>
              <a:defRPr sz="6667">
                <a:solidFill>
                  <a:schemeClr val="accent4"/>
                </a:solidFill>
              </a:defRPr>
            </a:lvl8pPr>
            <a:lvl9pPr lvl="8" algn="ctr" rtl="0">
              <a:lnSpc>
                <a:spcPct val="80000"/>
              </a:lnSpc>
              <a:spcBef>
                <a:spcPts val="0"/>
              </a:spcBef>
              <a:spcAft>
                <a:spcPts val="0"/>
              </a:spcAft>
              <a:buClr>
                <a:schemeClr val="accent3"/>
              </a:buClr>
              <a:buSzPts val="5000"/>
              <a:buNone/>
              <a:defRPr sz="6667">
                <a:solidFill>
                  <a:schemeClr val="accent3"/>
                </a:solidFill>
              </a:defRPr>
            </a:lvl9pPr>
          </a:lstStyle>
          <a:p>
            <a:endParaRPr/>
          </a:p>
        </p:txBody>
      </p:sp>
      <p:sp>
        <p:nvSpPr>
          <p:cNvPr id="15" name="Google Shape;15;p3"/>
          <p:cNvSpPr txBox="1">
            <a:spLocks noGrp="1"/>
          </p:cNvSpPr>
          <p:nvPr>
            <p:ph type="title" idx="2" hasCustomPrompt="1"/>
          </p:nvPr>
        </p:nvSpPr>
        <p:spPr>
          <a:xfrm>
            <a:off x="6786867" y="913551"/>
            <a:ext cx="2454800" cy="1932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20000">
                <a:solidFill>
                  <a:schemeClr val="accent6"/>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16" name="Google Shape;16;p3"/>
          <p:cNvSpPr txBox="1">
            <a:spLocks noGrp="1"/>
          </p:cNvSpPr>
          <p:nvPr>
            <p:ph type="subTitle" idx="1"/>
          </p:nvPr>
        </p:nvSpPr>
        <p:spPr>
          <a:xfrm>
            <a:off x="5438467" y="4400500"/>
            <a:ext cx="51516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2133"/>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7" name="Google Shape;17;p3"/>
          <p:cNvGrpSpPr/>
          <p:nvPr/>
        </p:nvGrpSpPr>
        <p:grpSpPr>
          <a:xfrm>
            <a:off x="10892079" y="1790183"/>
            <a:ext cx="600541" cy="654221"/>
            <a:chOff x="8169059" y="1342637"/>
            <a:chExt cx="450406" cy="490666"/>
          </a:xfrm>
        </p:grpSpPr>
        <p:sp>
          <p:nvSpPr>
            <p:cNvPr id="18" name="Google Shape;18;p3"/>
            <p:cNvSpPr/>
            <p:nvPr/>
          </p:nvSpPr>
          <p:spPr>
            <a:xfrm>
              <a:off x="8180548" y="1363179"/>
              <a:ext cx="197981" cy="151992"/>
            </a:xfrm>
            <a:custGeom>
              <a:avLst/>
              <a:gdLst/>
              <a:ahLst/>
              <a:cxnLst/>
              <a:rect l="l" t="t" r="r" b="b"/>
              <a:pathLst>
                <a:path w="6014" h="4617" extrusionOk="0">
                  <a:moveTo>
                    <a:pt x="2444" y="0"/>
                  </a:moveTo>
                  <a:cubicBezTo>
                    <a:pt x="1891" y="0"/>
                    <a:pt x="1349" y="203"/>
                    <a:pt x="950" y="661"/>
                  </a:cubicBezTo>
                  <a:cubicBezTo>
                    <a:pt x="0" y="1832"/>
                    <a:pt x="253" y="3321"/>
                    <a:pt x="1109" y="4366"/>
                  </a:cubicBezTo>
                  <a:lnTo>
                    <a:pt x="1109" y="4397"/>
                  </a:lnTo>
                  <a:cubicBezTo>
                    <a:pt x="1151" y="4397"/>
                    <a:pt x="1207" y="4383"/>
                    <a:pt x="1268" y="4383"/>
                  </a:cubicBezTo>
                  <a:cubicBezTo>
                    <a:pt x="1299" y="4383"/>
                    <a:pt x="1330" y="4387"/>
                    <a:pt x="1362" y="4397"/>
                  </a:cubicBezTo>
                  <a:cubicBezTo>
                    <a:pt x="1702" y="4548"/>
                    <a:pt x="2050" y="4616"/>
                    <a:pt x="2391" y="4616"/>
                  </a:cubicBezTo>
                  <a:cubicBezTo>
                    <a:pt x="4336" y="4616"/>
                    <a:pt x="6013" y="2395"/>
                    <a:pt x="4180" y="724"/>
                  </a:cubicBezTo>
                  <a:cubicBezTo>
                    <a:pt x="3724" y="267"/>
                    <a:pt x="3077" y="0"/>
                    <a:pt x="2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8169059" y="1342637"/>
              <a:ext cx="207495" cy="195446"/>
            </a:xfrm>
            <a:custGeom>
              <a:avLst/>
              <a:gdLst/>
              <a:ahLst/>
              <a:cxnLst/>
              <a:rect l="l" t="t" r="r" b="b"/>
              <a:pathLst>
                <a:path w="6303" h="5937" extrusionOk="0">
                  <a:moveTo>
                    <a:pt x="2887" y="705"/>
                  </a:moveTo>
                  <a:cubicBezTo>
                    <a:pt x="3466" y="705"/>
                    <a:pt x="4074" y="953"/>
                    <a:pt x="4529" y="1380"/>
                  </a:cubicBezTo>
                  <a:cubicBezTo>
                    <a:pt x="5385" y="2171"/>
                    <a:pt x="5575" y="3153"/>
                    <a:pt x="4973" y="4040"/>
                  </a:cubicBezTo>
                  <a:cubicBezTo>
                    <a:pt x="4530" y="4692"/>
                    <a:pt x="3694" y="5207"/>
                    <a:pt x="2765" y="5207"/>
                  </a:cubicBezTo>
                  <a:cubicBezTo>
                    <a:pt x="2432" y="5207"/>
                    <a:pt x="2086" y="5141"/>
                    <a:pt x="1743" y="4990"/>
                  </a:cubicBezTo>
                  <a:cubicBezTo>
                    <a:pt x="1695" y="4958"/>
                    <a:pt x="1655" y="4942"/>
                    <a:pt x="1620" y="4942"/>
                  </a:cubicBezTo>
                  <a:cubicBezTo>
                    <a:pt x="1584" y="4942"/>
                    <a:pt x="1553" y="4958"/>
                    <a:pt x="1521" y="4990"/>
                  </a:cubicBezTo>
                  <a:cubicBezTo>
                    <a:pt x="729" y="4040"/>
                    <a:pt x="349" y="2488"/>
                    <a:pt x="1331" y="1348"/>
                  </a:cubicBezTo>
                  <a:cubicBezTo>
                    <a:pt x="1711" y="936"/>
                    <a:pt x="2123" y="715"/>
                    <a:pt x="2693" y="715"/>
                  </a:cubicBezTo>
                  <a:cubicBezTo>
                    <a:pt x="2757" y="708"/>
                    <a:pt x="2822" y="705"/>
                    <a:pt x="2887" y="705"/>
                  </a:cubicBezTo>
                  <a:close/>
                  <a:moveTo>
                    <a:pt x="2840" y="1"/>
                  </a:moveTo>
                  <a:cubicBezTo>
                    <a:pt x="2185" y="1"/>
                    <a:pt x="1533" y="227"/>
                    <a:pt x="1014" y="746"/>
                  </a:cubicBezTo>
                  <a:cubicBezTo>
                    <a:pt x="349" y="1380"/>
                    <a:pt x="1" y="2456"/>
                    <a:pt x="127" y="3406"/>
                  </a:cubicBezTo>
                  <a:cubicBezTo>
                    <a:pt x="191" y="4230"/>
                    <a:pt x="571" y="4863"/>
                    <a:pt x="1236" y="5243"/>
                  </a:cubicBezTo>
                  <a:cubicBezTo>
                    <a:pt x="1268" y="5243"/>
                    <a:pt x="1268" y="5306"/>
                    <a:pt x="1299" y="5306"/>
                  </a:cubicBezTo>
                  <a:cubicBezTo>
                    <a:pt x="1299" y="5370"/>
                    <a:pt x="1331" y="5497"/>
                    <a:pt x="1426" y="5528"/>
                  </a:cubicBezTo>
                  <a:cubicBezTo>
                    <a:pt x="1458" y="5592"/>
                    <a:pt x="1489" y="5592"/>
                    <a:pt x="1553" y="5623"/>
                  </a:cubicBezTo>
                  <a:cubicBezTo>
                    <a:pt x="1956" y="5839"/>
                    <a:pt x="2389" y="5937"/>
                    <a:pt x="2822" y="5937"/>
                  </a:cubicBezTo>
                  <a:cubicBezTo>
                    <a:pt x="3784" y="5937"/>
                    <a:pt x="4741" y="5457"/>
                    <a:pt x="5353" y="4736"/>
                  </a:cubicBezTo>
                  <a:cubicBezTo>
                    <a:pt x="6303" y="3596"/>
                    <a:pt x="6145" y="1918"/>
                    <a:pt x="4973" y="873"/>
                  </a:cubicBezTo>
                  <a:cubicBezTo>
                    <a:pt x="4814" y="715"/>
                    <a:pt x="4593" y="556"/>
                    <a:pt x="4403" y="429"/>
                  </a:cubicBezTo>
                  <a:cubicBezTo>
                    <a:pt x="3929" y="157"/>
                    <a:pt x="3383"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8222224" y="1466216"/>
              <a:ext cx="71996" cy="26204"/>
            </a:xfrm>
            <a:custGeom>
              <a:avLst/>
              <a:gdLst/>
              <a:ahLst/>
              <a:cxnLst/>
              <a:rect l="l" t="t" r="r" b="b"/>
              <a:pathLst>
                <a:path w="2187" h="796" extrusionOk="0">
                  <a:moveTo>
                    <a:pt x="274" y="1"/>
                  </a:moveTo>
                  <a:cubicBezTo>
                    <a:pt x="215" y="1"/>
                    <a:pt x="159" y="17"/>
                    <a:pt x="128" y="32"/>
                  </a:cubicBezTo>
                  <a:lnTo>
                    <a:pt x="96" y="64"/>
                  </a:lnTo>
                  <a:cubicBezTo>
                    <a:pt x="33"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8" y="32"/>
                  </a:lnTo>
                  <a:cubicBezTo>
                    <a:pt x="1988" y="19"/>
                    <a:pt x="1954" y="12"/>
                    <a:pt x="1926" y="12"/>
                  </a:cubicBezTo>
                  <a:cubicBezTo>
                    <a:pt x="1886" y="12"/>
                    <a:pt x="1856" y="27"/>
                    <a:pt x="1838" y="64"/>
                  </a:cubicBezTo>
                  <a:cubicBezTo>
                    <a:pt x="1616" y="286"/>
                    <a:pt x="1363" y="381"/>
                    <a:pt x="1078" y="381"/>
                  </a:cubicBezTo>
                  <a:cubicBezTo>
                    <a:pt x="793" y="381"/>
                    <a:pt x="603" y="286"/>
                    <a:pt x="444" y="64"/>
                  </a:cubicBezTo>
                  <a:cubicBezTo>
                    <a:pt x="397" y="17"/>
                    <a:pt x="333"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8337967" y="1578766"/>
              <a:ext cx="281499" cy="254537"/>
            </a:xfrm>
            <a:custGeom>
              <a:avLst/>
              <a:gdLst/>
              <a:ahLst/>
              <a:cxnLst/>
              <a:rect l="l" t="t" r="r" b="b"/>
              <a:pathLst>
                <a:path w="8551" h="7732" extrusionOk="0">
                  <a:moveTo>
                    <a:pt x="3998" y="619"/>
                  </a:moveTo>
                  <a:cubicBezTo>
                    <a:pt x="6063" y="619"/>
                    <a:pt x="7962" y="3083"/>
                    <a:pt x="7094" y="5481"/>
                  </a:cubicBezTo>
                  <a:cubicBezTo>
                    <a:pt x="7062" y="5607"/>
                    <a:pt x="7094" y="5734"/>
                    <a:pt x="7126" y="5797"/>
                  </a:cubicBezTo>
                  <a:cubicBezTo>
                    <a:pt x="7094" y="5797"/>
                    <a:pt x="7094" y="5797"/>
                    <a:pt x="7062" y="5861"/>
                  </a:cubicBezTo>
                  <a:cubicBezTo>
                    <a:pt x="6223" y="6643"/>
                    <a:pt x="5131" y="7138"/>
                    <a:pt x="4035" y="7138"/>
                  </a:cubicBezTo>
                  <a:cubicBezTo>
                    <a:pt x="3312" y="7138"/>
                    <a:pt x="2587" y="6922"/>
                    <a:pt x="1932" y="6431"/>
                  </a:cubicBezTo>
                  <a:cubicBezTo>
                    <a:pt x="475" y="5322"/>
                    <a:pt x="634" y="3232"/>
                    <a:pt x="1679" y="1870"/>
                  </a:cubicBezTo>
                  <a:cubicBezTo>
                    <a:pt x="2376" y="987"/>
                    <a:pt x="3200" y="619"/>
                    <a:pt x="3998" y="619"/>
                  </a:cubicBezTo>
                  <a:close/>
                  <a:moveTo>
                    <a:pt x="4146" y="1"/>
                  </a:moveTo>
                  <a:cubicBezTo>
                    <a:pt x="3032" y="1"/>
                    <a:pt x="1929" y="522"/>
                    <a:pt x="1140" y="1522"/>
                  </a:cubicBezTo>
                  <a:cubicBezTo>
                    <a:pt x="950" y="1775"/>
                    <a:pt x="792" y="2060"/>
                    <a:pt x="697" y="2377"/>
                  </a:cubicBezTo>
                  <a:cubicBezTo>
                    <a:pt x="0" y="3802"/>
                    <a:pt x="95" y="5607"/>
                    <a:pt x="1394" y="6747"/>
                  </a:cubicBezTo>
                  <a:cubicBezTo>
                    <a:pt x="2104" y="7382"/>
                    <a:pt x="3160" y="7731"/>
                    <a:pt x="4203" y="7731"/>
                  </a:cubicBezTo>
                  <a:cubicBezTo>
                    <a:pt x="4462" y="7731"/>
                    <a:pt x="4720" y="7710"/>
                    <a:pt x="4972" y="7666"/>
                  </a:cubicBezTo>
                  <a:cubicBezTo>
                    <a:pt x="6017" y="7476"/>
                    <a:pt x="6872" y="6874"/>
                    <a:pt x="7284" y="6019"/>
                  </a:cubicBezTo>
                  <a:cubicBezTo>
                    <a:pt x="7284" y="5956"/>
                    <a:pt x="7347" y="5956"/>
                    <a:pt x="7347" y="5924"/>
                  </a:cubicBezTo>
                  <a:cubicBezTo>
                    <a:pt x="7442" y="5924"/>
                    <a:pt x="7569" y="5861"/>
                    <a:pt x="7664" y="5734"/>
                  </a:cubicBezTo>
                  <a:cubicBezTo>
                    <a:pt x="7696" y="5702"/>
                    <a:pt x="7727" y="5607"/>
                    <a:pt x="7727" y="5576"/>
                  </a:cubicBezTo>
                  <a:cubicBezTo>
                    <a:pt x="8551" y="3802"/>
                    <a:pt x="7664" y="1680"/>
                    <a:pt x="6239" y="667"/>
                  </a:cubicBezTo>
                  <a:cubicBezTo>
                    <a:pt x="5592" y="219"/>
                    <a:pt x="4867" y="1"/>
                    <a:pt x="4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8504767" y="1663269"/>
              <a:ext cx="44837" cy="107418"/>
            </a:xfrm>
            <a:custGeom>
              <a:avLst/>
              <a:gdLst/>
              <a:ahLst/>
              <a:cxnLst/>
              <a:rect l="l" t="t" r="r" b="b"/>
              <a:pathLst>
                <a:path w="1362" h="3263" extrusionOk="0">
                  <a:moveTo>
                    <a:pt x="254" y="0"/>
                  </a:moveTo>
                  <a:cubicBezTo>
                    <a:pt x="95" y="32"/>
                    <a:pt x="0" y="222"/>
                    <a:pt x="159" y="380"/>
                  </a:cubicBezTo>
                  <a:cubicBezTo>
                    <a:pt x="887" y="982"/>
                    <a:pt x="1045" y="2122"/>
                    <a:pt x="317" y="2787"/>
                  </a:cubicBezTo>
                  <a:cubicBezTo>
                    <a:pt x="159" y="2945"/>
                    <a:pt x="254" y="3199"/>
                    <a:pt x="412" y="3262"/>
                  </a:cubicBezTo>
                  <a:cubicBezTo>
                    <a:pt x="539" y="3262"/>
                    <a:pt x="602" y="3262"/>
                    <a:pt x="634" y="3199"/>
                  </a:cubicBezTo>
                  <a:cubicBezTo>
                    <a:pt x="1109" y="2755"/>
                    <a:pt x="1362" y="2090"/>
                    <a:pt x="1267" y="1425"/>
                  </a:cubicBezTo>
                  <a:cubicBezTo>
                    <a:pt x="1204" y="824"/>
                    <a:pt x="887" y="317"/>
                    <a:pt x="349" y="32"/>
                  </a:cubicBezTo>
                  <a:cubicBezTo>
                    <a:pt x="317" y="0"/>
                    <a:pt x="285"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8355677" y="1598089"/>
              <a:ext cx="245452" cy="214013"/>
            </a:xfrm>
            <a:custGeom>
              <a:avLst/>
              <a:gdLst/>
              <a:ahLst/>
              <a:cxnLst/>
              <a:rect l="l" t="t" r="r" b="b"/>
              <a:pathLst>
                <a:path w="7456" h="6501" extrusionOk="0">
                  <a:moveTo>
                    <a:pt x="4783" y="1980"/>
                  </a:moveTo>
                  <a:cubicBezTo>
                    <a:pt x="4814" y="1980"/>
                    <a:pt x="4909" y="1980"/>
                    <a:pt x="4941" y="2012"/>
                  </a:cubicBezTo>
                  <a:cubicBezTo>
                    <a:pt x="6113" y="2645"/>
                    <a:pt x="6113" y="4355"/>
                    <a:pt x="5226" y="5210"/>
                  </a:cubicBezTo>
                  <a:cubicBezTo>
                    <a:pt x="5174" y="5263"/>
                    <a:pt x="5112" y="5286"/>
                    <a:pt x="5056" y="5286"/>
                  </a:cubicBezTo>
                  <a:cubicBezTo>
                    <a:pt x="5011" y="5286"/>
                    <a:pt x="4969" y="5271"/>
                    <a:pt x="4941" y="5242"/>
                  </a:cubicBezTo>
                  <a:cubicBezTo>
                    <a:pt x="4783" y="5179"/>
                    <a:pt x="4656" y="4925"/>
                    <a:pt x="4846" y="4767"/>
                  </a:cubicBezTo>
                  <a:cubicBezTo>
                    <a:pt x="5574" y="4102"/>
                    <a:pt x="5416" y="2962"/>
                    <a:pt x="4688" y="2360"/>
                  </a:cubicBezTo>
                  <a:cubicBezTo>
                    <a:pt x="4529" y="2233"/>
                    <a:pt x="4624" y="2043"/>
                    <a:pt x="4783" y="1980"/>
                  </a:cubicBezTo>
                  <a:close/>
                  <a:moveTo>
                    <a:pt x="3505" y="0"/>
                  </a:moveTo>
                  <a:cubicBezTo>
                    <a:pt x="2706" y="0"/>
                    <a:pt x="1879" y="369"/>
                    <a:pt x="1172" y="1252"/>
                  </a:cubicBezTo>
                  <a:cubicBezTo>
                    <a:pt x="159" y="2614"/>
                    <a:pt x="1" y="4704"/>
                    <a:pt x="1457" y="5780"/>
                  </a:cubicBezTo>
                  <a:cubicBezTo>
                    <a:pt x="2097" y="6282"/>
                    <a:pt x="2812" y="6501"/>
                    <a:pt x="3529" y="6501"/>
                  </a:cubicBezTo>
                  <a:cubicBezTo>
                    <a:pt x="4620" y="6501"/>
                    <a:pt x="5715" y="5994"/>
                    <a:pt x="6556" y="5210"/>
                  </a:cubicBezTo>
                  <a:cubicBezTo>
                    <a:pt x="6588" y="5210"/>
                    <a:pt x="6588" y="5210"/>
                    <a:pt x="6619" y="5179"/>
                  </a:cubicBezTo>
                  <a:cubicBezTo>
                    <a:pt x="6556" y="5084"/>
                    <a:pt x="6556" y="4989"/>
                    <a:pt x="6588" y="4862"/>
                  </a:cubicBezTo>
                  <a:cubicBezTo>
                    <a:pt x="7456" y="2464"/>
                    <a:pt x="5573" y="0"/>
                    <a:pt x="3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 name="Google Shape;24;p3"/>
          <p:cNvSpPr/>
          <p:nvPr/>
        </p:nvSpPr>
        <p:spPr>
          <a:xfrm rot="5400000">
            <a:off x="6047839" y="-640957"/>
            <a:ext cx="94931" cy="12191456"/>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28575"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7099757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3" name="Google Shape;13;p3"/>
          <p:cNvSpPr/>
          <p:nvPr/>
        </p:nvSpPr>
        <p:spPr>
          <a:xfrm>
            <a:off x="0" y="5429300"/>
            <a:ext cx="12192000" cy="1428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3"/>
          <p:cNvSpPr txBox="1">
            <a:spLocks noGrp="1"/>
          </p:cNvSpPr>
          <p:nvPr>
            <p:ph type="ctrTitle"/>
          </p:nvPr>
        </p:nvSpPr>
        <p:spPr>
          <a:xfrm>
            <a:off x="4472533" y="2851867"/>
            <a:ext cx="7083600" cy="14732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8000">
                <a:solidFill>
                  <a:schemeClr val="lt2"/>
                </a:solidFill>
              </a:defRPr>
            </a:lvl1pPr>
            <a:lvl2pPr lvl="1" algn="ctr" rtl="0">
              <a:lnSpc>
                <a:spcPct val="80000"/>
              </a:lnSpc>
              <a:spcBef>
                <a:spcPts val="0"/>
              </a:spcBef>
              <a:spcAft>
                <a:spcPts val="0"/>
              </a:spcAft>
              <a:buClr>
                <a:schemeClr val="accent4"/>
              </a:buClr>
              <a:buSzPts val="5000"/>
              <a:buNone/>
              <a:defRPr sz="6667">
                <a:solidFill>
                  <a:schemeClr val="accent4"/>
                </a:solidFill>
              </a:defRPr>
            </a:lvl2pPr>
            <a:lvl3pPr lvl="2" algn="ctr" rtl="0">
              <a:lnSpc>
                <a:spcPct val="80000"/>
              </a:lnSpc>
              <a:spcBef>
                <a:spcPts val="0"/>
              </a:spcBef>
              <a:spcAft>
                <a:spcPts val="0"/>
              </a:spcAft>
              <a:buClr>
                <a:schemeClr val="accent4"/>
              </a:buClr>
              <a:buSzPts val="5000"/>
              <a:buNone/>
              <a:defRPr sz="6667">
                <a:solidFill>
                  <a:schemeClr val="accent4"/>
                </a:solidFill>
              </a:defRPr>
            </a:lvl3pPr>
            <a:lvl4pPr lvl="3" algn="ctr" rtl="0">
              <a:lnSpc>
                <a:spcPct val="80000"/>
              </a:lnSpc>
              <a:spcBef>
                <a:spcPts val="0"/>
              </a:spcBef>
              <a:spcAft>
                <a:spcPts val="0"/>
              </a:spcAft>
              <a:buClr>
                <a:schemeClr val="accent4"/>
              </a:buClr>
              <a:buSzPts val="5000"/>
              <a:buNone/>
              <a:defRPr sz="6667">
                <a:solidFill>
                  <a:schemeClr val="accent4"/>
                </a:solidFill>
              </a:defRPr>
            </a:lvl4pPr>
            <a:lvl5pPr lvl="4" algn="ctr" rtl="0">
              <a:lnSpc>
                <a:spcPct val="80000"/>
              </a:lnSpc>
              <a:spcBef>
                <a:spcPts val="0"/>
              </a:spcBef>
              <a:spcAft>
                <a:spcPts val="0"/>
              </a:spcAft>
              <a:buClr>
                <a:schemeClr val="accent4"/>
              </a:buClr>
              <a:buSzPts val="5000"/>
              <a:buNone/>
              <a:defRPr sz="6667">
                <a:solidFill>
                  <a:schemeClr val="accent4"/>
                </a:solidFill>
              </a:defRPr>
            </a:lvl5pPr>
            <a:lvl6pPr lvl="5" algn="ctr" rtl="0">
              <a:lnSpc>
                <a:spcPct val="80000"/>
              </a:lnSpc>
              <a:spcBef>
                <a:spcPts val="0"/>
              </a:spcBef>
              <a:spcAft>
                <a:spcPts val="0"/>
              </a:spcAft>
              <a:buClr>
                <a:schemeClr val="accent4"/>
              </a:buClr>
              <a:buSzPts val="5000"/>
              <a:buNone/>
              <a:defRPr sz="6667">
                <a:solidFill>
                  <a:schemeClr val="accent4"/>
                </a:solidFill>
              </a:defRPr>
            </a:lvl6pPr>
            <a:lvl7pPr lvl="6" algn="ctr" rtl="0">
              <a:lnSpc>
                <a:spcPct val="80000"/>
              </a:lnSpc>
              <a:spcBef>
                <a:spcPts val="0"/>
              </a:spcBef>
              <a:spcAft>
                <a:spcPts val="0"/>
              </a:spcAft>
              <a:buClr>
                <a:schemeClr val="accent4"/>
              </a:buClr>
              <a:buSzPts val="5000"/>
              <a:buNone/>
              <a:defRPr sz="6667">
                <a:solidFill>
                  <a:schemeClr val="accent4"/>
                </a:solidFill>
              </a:defRPr>
            </a:lvl7pPr>
            <a:lvl8pPr lvl="7" algn="ctr" rtl="0">
              <a:lnSpc>
                <a:spcPct val="80000"/>
              </a:lnSpc>
              <a:spcBef>
                <a:spcPts val="0"/>
              </a:spcBef>
              <a:spcAft>
                <a:spcPts val="0"/>
              </a:spcAft>
              <a:buClr>
                <a:schemeClr val="accent4"/>
              </a:buClr>
              <a:buSzPts val="5000"/>
              <a:buNone/>
              <a:defRPr sz="6667">
                <a:solidFill>
                  <a:schemeClr val="accent4"/>
                </a:solidFill>
              </a:defRPr>
            </a:lvl8pPr>
            <a:lvl9pPr lvl="8" algn="ctr" rtl="0">
              <a:lnSpc>
                <a:spcPct val="80000"/>
              </a:lnSpc>
              <a:spcBef>
                <a:spcPts val="0"/>
              </a:spcBef>
              <a:spcAft>
                <a:spcPts val="0"/>
              </a:spcAft>
              <a:buClr>
                <a:schemeClr val="accent3"/>
              </a:buClr>
              <a:buSzPts val="5000"/>
              <a:buNone/>
              <a:defRPr sz="6667">
                <a:solidFill>
                  <a:schemeClr val="accent3"/>
                </a:solidFill>
              </a:defRPr>
            </a:lvl9pPr>
          </a:lstStyle>
          <a:p>
            <a:endParaRPr/>
          </a:p>
        </p:txBody>
      </p:sp>
      <p:sp>
        <p:nvSpPr>
          <p:cNvPr id="15" name="Google Shape;15;p3"/>
          <p:cNvSpPr txBox="1">
            <a:spLocks noGrp="1"/>
          </p:cNvSpPr>
          <p:nvPr>
            <p:ph type="title" idx="2" hasCustomPrompt="1"/>
          </p:nvPr>
        </p:nvSpPr>
        <p:spPr>
          <a:xfrm>
            <a:off x="6786867" y="913551"/>
            <a:ext cx="2454800" cy="1932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20000">
                <a:solidFill>
                  <a:schemeClr val="accent6"/>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16" name="Google Shape;16;p3"/>
          <p:cNvSpPr txBox="1">
            <a:spLocks noGrp="1"/>
          </p:cNvSpPr>
          <p:nvPr>
            <p:ph type="subTitle" idx="1"/>
          </p:nvPr>
        </p:nvSpPr>
        <p:spPr>
          <a:xfrm>
            <a:off x="5438467" y="4400500"/>
            <a:ext cx="51516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2133"/>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7" name="Google Shape;17;p3"/>
          <p:cNvGrpSpPr/>
          <p:nvPr/>
        </p:nvGrpSpPr>
        <p:grpSpPr>
          <a:xfrm>
            <a:off x="10892079" y="1790183"/>
            <a:ext cx="600541" cy="654221"/>
            <a:chOff x="8169059" y="1342637"/>
            <a:chExt cx="450406" cy="490666"/>
          </a:xfrm>
        </p:grpSpPr>
        <p:sp>
          <p:nvSpPr>
            <p:cNvPr id="18" name="Google Shape;18;p3"/>
            <p:cNvSpPr/>
            <p:nvPr/>
          </p:nvSpPr>
          <p:spPr>
            <a:xfrm>
              <a:off x="8180548" y="1363179"/>
              <a:ext cx="197981" cy="151992"/>
            </a:xfrm>
            <a:custGeom>
              <a:avLst/>
              <a:gdLst/>
              <a:ahLst/>
              <a:cxnLst/>
              <a:rect l="l" t="t" r="r" b="b"/>
              <a:pathLst>
                <a:path w="6014" h="4617" extrusionOk="0">
                  <a:moveTo>
                    <a:pt x="2444" y="0"/>
                  </a:moveTo>
                  <a:cubicBezTo>
                    <a:pt x="1891" y="0"/>
                    <a:pt x="1349" y="203"/>
                    <a:pt x="950" y="661"/>
                  </a:cubicBezTo>
                  <a:cubicBezTo>
                    <a:pt x="0" y="1832"/>
                    <a:pt x="253" y="3321"/>
                    <a:pt x="1109" y="4366"/>
                  </a:cubicBezTo>
                  <a:lnTo>
                    <a:pt x="1109" y="4397"/>
                  </a:lnTo>
                  <a:cubicBezTo>
                    <a:pt x="1151" y="4397"/>
                    <a:pt x="1207" y="4383"/>
                    <a:pt x="1268" y="4383"/>
                  </a:cubicBezTo>
                  <a:cubicBezTo>
                    <a:pt x="1299" y="4383"/>
                    <a:pt x="1330" y="4387"/>
                    <a:pt x="1362" y="4397"/>
                  </a:cubicBezTo>
                  <a:cubicBezTo>
                    <a:pt x="1702" y="4548"/>
                    <a:pt x="2050" y="4616"/>
                    <a:pt x="2391" y="4616"/>
                  </a:cubicBezTo>
                  <a:cubicBezTo>
                    <a:pt x="4336" y="4616"/>
                    <a:pt x="6013" y="2395"/>
                    <a:pt x="4180" y="724"/>
                  </a:cubicBezTo>
                  <a:cubicBezTo>
                    <a:pt x="3724" y="267"/>
                    <a:pt x="3077" y="0"/>
                    <a:pt x="2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8169059" y="1342637"/>
              <a:ext cx="207495" cy="195446"/>
            </a:xfrm>
            <a:custGeom>
              <a:avLst/>
              <a:gdLst/>
              <a:ahLst/>
              <a:cxnLst/>
              <a:rect l="l" t="t" r="r" b="b"/>
              <a:pathLst>
                <a:path w="6303" h="5937" extrusionOk="0">
                  <a:moveTo>
                    <a:pt x="2887" y="705"/>
                  </a:moveTo>
                  <a:cubicBezTo>
                    <a:pt x="3466" y="705"/>
                    <a:pt x="4074" y="953"/>
                    <a:pt x="4529" y="1380"/>
                  </a:cubicBezTo>
                  <a:cubicBezTo>
                    <a:pt x="5385" y="2171"/>
                    <a:pt x="5575" y="3153"/>
                    <a:pt x="4973" y="4040"/>
                  </a:cubicBezTo>
                  <a:cubicBezTo>
                    <a:pt x="4530" y="4692"/>
                    <a:pt x="3694" y="5207"/>
                    <a:pt x="2765" y="5207"/>
                  </a:cubicBezTo>
                  <a:cubicBezTo>
                    <a:pt x="2432" y="5207"/>
                    <a:pt x="2086" y="5141"/>
                    <a:pt x="1743" y="4990"/>
                  </a:cubicBezTo>
                  <a:cubicBezTo>
                    <a:pt x="1695" y="4958"/>
                    <a:pt x="1655" y="4942"/>
                    <a:pt x="1620" y="4942"/>
                  </a:cubicBezTo>
                  <a:cubicBezTo>
                    <a:pt x="1584" y="4942"/>
                    <a:pt x="1553" y="4958"/>
                    <a:pt x="1521" y="4990"/>
                  </a:cubicBezTo>
                  <a:cubicBezTo>
                    <a:pt x="729" y="4040"/>
                    <a:pt x="349" y="2488"/>
                    <a:pt x="1331" y="1348"/>
                  </a:cubicBezTo>
                  <a:cubicBezTo>
                    <a:pt x="1711" y="936"/>
                    <a:pt x="2123" y="715"/>
                    <a:pt x="2693" y="715"/>
                  </a:cubicBezTo>
                  <a:cubicBezTo>
                    <a:pt x="2757" y="708"/>
                    <a:pt x="2822" y="705"/>
                    <a:pt x="2887" y="705"/>
                  </a:cubicBezTo>
                  <a:close/>
                  <a:moveTo>
                    <a:pt x="2840" y="1"/>
                  </a:moveTo>
                  <a:cubicBezTo>
                    <a:pt x="2185" y="1"/>
                    <a:pt x="1533" y="227"/>
                    <a:pt x="1014" y="746"/>
                  </a:cubicBezTo>
                  <a:cubicBezTo>
                    <a:pt x="349" y="1380"/>
                    <a:pt x="1" y="2456"/>
                    <a:pt x="127" y="3406"/>
                  </a:cubicBezTo>
                  <a:cubicBezTo>
                    <a:pt x="191" y="4230"/>
                    <a:pt x="571" y="4863"/>
                    <a:pt x="1236" y="5243"/>
                  </a:cubicBezTo>
                  <a:cubicBezTo>
                    <a:pt x="1268" y="5243"/>
                    <a:pt x="1268" y="5306"/>
                    <a:pt x="1299" y="5306"/>
                  </a:cubicBezTo>
                  <a:cubicBezTo>
                    <a:pt x="1299" y="5370"/>
                    <a:pt x="1331" y="5497"/>
                    <a:pt x="1426" y="5528"/>
                  </a:cubicBezTo>
                  <a:cubicBezTo>
                    <a:pt x="1458" y="5592"/>
                    <a:pt x="1489" y="5592"/>
                    <a:pt x="1553" y="5623"/>
                  </a:cubicBezTo>
                  <a:cubicBezTo>
                    <a:pt x="1956" y="5839"/>
                    <a:pt x="2389" y="5937"/>
                    <a:pt x="2822" y="5937"/>
                  </a:cubicBezTo>
                  <a:cubicBezTo>
                    <a:pt x="3784" y="5937"/>
                    <a:pt x="4741" y="5457"/>
                    <a:pt x="5353" y="4736"/>
                  </a:cubicBezTo>
                  <a:cubicBezTo>
                    <a:pt x="6303" y="3596"/>
                    <a:pt x="6145" y="1918"/>
                    <a:pt x="4973" y="873"/>
                  </a:cubicBezTo>
                  <a:cubicBezTo>
                    <a:pt x="4814" y="715"/>
                    <a:pt x="4593" y="556"/>
                    <a:pt x="4403" y="429"/>
                  </a:cubicBezTo>
                  <a:cubicBezTo>
                    <a:pt x="3929" y="157"/>
                    <a:pt x="3383"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8222224" y="1466216"/>
              <a:ext cx="71996" cy="26204"/>
            </a:xfrm>
            <a:custGeom>
              <a:avLst/>
              <a:gdLst/>
              <a:ahLst/>
              <a:cxnLst/>
              <a:rect l="l" t="t" r="r" b="b"/>
              <a:pathLst>
                <a:path w="2187" h="796" extrusionOk="0">
                  <a:moveTo>
                    <a:pt x="274" y="1"/>
                  </a:moveTo>
                  <a:cubicBezTo>
                    <a:pt x="215" y="1"/>
                    <a:pt x="159" y="17"/>
                    <a:pt x="128" y="32"/>
                  </a:cubicBezTo>
                  <a:lnTo>
                    <a:pt x="96" y="64"/>
                  </a:lnTo>
                  <a:cubicBezTo>
                    <a:pt x="33"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8" y="32"/>
                  </a:lnTo>
                  <a:cubicBezTo>
                    <a:pt x="1988" y="19"/>
                    <a:pt x="1954" y="12"/>
                    <a:pt x="1926" y="12"/>
                  </a:cubicBezTo>
                  <a:cubicBezTo>
                    <a:pt x="1886" y="12"/>
                    <a:pt x="1856" y="27"/>
                    <a:pt x="1838" y="64"/>
                  </a:cubicBezTo>
                  <a:cubicBezTo>
                    <a:pt x="1616" y="286"/>
                    <a:pt x="1363" y="381"/>
                    <a:pt x="1078" y="381"/>
                  </a:cubicBezTo>
                  <a:cubicBezTo>
                    <a:pt x="793" y="381"/>
                    <a:pt x="603" y="286"/>
                    <a:pt x="444" y="64"/>
                  </a:cubicBezTo>
                  <a:cubicBezTo>
                    <a:pt x="397" y="17"/>
                    <a:pt x="333"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8337967" y="1578766"/>
              <a:ext cx="281499" cy="254537"/>
            </a:xfrm>
            <a:custGeom>
              <a:avLst/>
              <a:gdLst/>
              <a:ahLst/>
              <a:cxnLst/>
              <a:rect l="l" t="t" r="r" b="b"/>
              <a:pathLst>
                <a:path w="8551" h="7732" extrusionOk="0">
                  <a:moveTo>
                    <a:pt x="3998" y="619"/>
                  </a:moveTo>
                  <a:cubicBezTo>
                    <a:pt x="6063" y="619"/>
                    <a:pt x="7962" y="3083"/>
                    <a:pt x="7094" y="5481"/>
                  </a:cubicBezTo>
                  <a:cubicBezTo>
                    <a:pt x="7062" y="5607"/>
                    <a:pt x="7094" y="5734"/>
                    <a:pt x="7126" y="5797"/>
                  </a:cubicBezTo>
                  <a:cubicBezTo>
                    <a:pt x="7094" y="5797"/>
                    <a:pt x="7094" y="5797"/>
                    <a:pt x="7062" y="5861"/>
                  </a:cubicBezTo>
                  <a:cubicBezTo>
                    <a:pt x="6223" y="6643"/>
                    <a:pt x="5131" y="7138"/>
                    <a:pt x="4035" y="7138"/>
                  </a:cubicBezTo>
                  <a:cubicBezTo>
                    <a:pt x="3312" y="7138"/>
                    <a:pt x="2587" y="6922"/>
                    <a:pt x="1932" y="6431"/>
                  </a:cubicBezTo>
                  <a:cubicBezTo>
                    <a:pt x="475" y="5322"/>
                    <a:pt x="634" y="3232"/>
                    <a:pt x="1679" y="1870"/>
                  </a:cubicBezTo>
                  <a:cubicBezTo>
                    <a:pt x="2376" y="987"/>
                    <a:pt x="3200" y="619"/>
                    <a:pt x="3998" y="619"/>
                  </a:cubicBezTo>
                  <a:close/>
                  <a:moveTo>
                    <a:pt x="4146" y="1"/>
                  </a:moveTo>
                  <a:cubicBezTo>
                    <a:pt x="3032" y="1"/>
                    <a:pt x="1929" y="522"/>
                    <a:pt x="1140" y="1522"/>
                  </a:cubicBezTo>
                  <a:cubicBezTo>
                    <a:pt x="950" y="1775"/>
                    <a:pt x="792" y="2060"/>
                    <a:pt x="697" y="2377"/>
                  </a:cubicBezTo>
                  <a:cubicBezTo>
                    <a:pt x="0" y="3802"/>
                    <a:pt x="95" y="5607"/>
                    <a:pt x="1394" y="6747"/>
                  </a:cubicBezTo>
                  <a:cubicBezTo>
                    <a:pt x="2104" y="7382"/>
                    <a:pt x="3160" y="7731"/>
                    <a:pt x="4203" y="7731"/>
                  </a:cubicBezTo>
                  <a:cubicBezTo>
                    <a:pt x="4462" y="7731"/>
                    <a:pt x="4720" y="7710"/>
                    <a:pt x="4972" y="7666"/>
                  </a:cubicBezTo>
                  <a:cubicBezTo>
                    <a:pt x="6017" y="7476"/>
                    <a:pt x="6872" y="6874"/>
                    <a:pt x="7284" y="6019"/>
                  </a:cubicBezTo>
                  <a:cubicBezTo>
                    <a:pt x="7284" y="5956"/>
                    <a:pt x="7347" y="5956"/>
                    <a:pt x="7347" y="5924"/>
                  </a:cubicBezTo>
                  <a:cubicBezTo>
                    <a:pt x="7442" y="5924"/>
                    <a:pt x="7569" y="5861"/>
                    <a:pt x="7664" y="5734"/>
                  </a:cubicBezTo>
                  <a:cubicBezTo>
                    <a:pt x="7696" y="5702"/>
                    <a:pt x="7727" y="5607"/>
                    <a:pt x="7727" y="5576"/>
                  </a:cubicBezTo>
                  <a:cubicBezTo>
                    <a:pt x="8551" y="3802"/>
                    <a:pt x="7664" y="1680"/>
                    <a:pt x="6239" y="667"/>
                  </a:cubicBezTo>
                  <a:cubicBezTo>
                    <a:pt x="5592" y="219"/>
                    <a:pt x="4867" y="1"/>
                    <a:pt x="4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8504767" y="1663269"/>
              <a:ext cx="44837" cy="107418"/>
            </a:xfrm>
            <a:custGeom>
              <a:avLst/>
              <a:gdLst/>
              <a:ahLst/>
              <a:cxnLst/>
              <a:rect l="l" t="t" r="r" b="b"/>
              <a:pathLst>
                <a:path w="1362" h="3263" extrusionOk="0">
                  <a:moveTo>
                    <a:pt x="254" y="0"/>
                  </a:moveTo>
                  <a:cubicBezTo>
                    <a:pt x="95" y="32"/>
                    <a:pt x="0" y="222"/>
                    <a:pt x="159" y="380"/>
                  </a:cubicBezTo>
                  <a:cubicBezTo>
                    <a:pt x="887" y="982"/>
                    <a:pt x="1045" y="2122"/>
                    <a:pt x="317" y="2787"/>
                  </a:cubicBezTo>
                  <a:cubicBezTo>
                    <a:pt x="159" y="2945"/>
                    <a:pt x="254" y="3199"/>
                    <a:pt x="412" y="3262"/>
                  </a:cubicBezTo>
                  <a:cubicBezTo>
                    <a:pt x="539" y="3262"/>
                    <a:pt x="602" y="3262"/>
                    <a:pt x="634" y="3199"/>
                  </a:cubicBezTo>
                  <a:cubicBezTo>
                    <a:pt x="1109" y="2755"/>
                    <a:pt x="1362" y="2090"/>
                    <a:pt x="1267" y="1425"/>
                  </a:cubicBezTo>
                  <a:cubicBezTo>
                    <a:pt x="1204" y="824"/>
                    <a:pt x="887" y="317"/>
                    <a:pt x="349" y="32"/>
                  </a:cubicBezTo>
                  <a:cubicBezTo>
                    <a:pt x="317" y="0"/>
                    <a:pt x="285"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8355677" y="1598089"/>
              <a:ext cx="245452" cy="214013"/>
            </a:xfrm>
            <a:custGeom>
              <a:avLst/>
              <a:gdLst/>
              <a:ahLst/>
              <a:cxnLst/>
              <a:rect l="l" t="t" r="r" b="b"/>
              <a:pathLst>
                <a:path w="7456" h="6501" extrusionOk="0">
                  <a:moveTo>
                    <a:pt x="4783" y="1980"/>
                  </a:moveTo>
                  <a:cubicBezTo>
                    <a:pt x="4814" y="1980"/>
                    <a:pt x="4909" y="1980"/>
                    <a:pt x="4941" y="2012"/>
                  </a:cubicBezTo>
                  <a:cubicBezTo>
                    <a:pt x="6113" y="2645"/>
                    <a:pt x="6113" y="4355"/>
                    <a:pt x="5226" y="5210"/>
                  </a:cubicBezTo>
                  <a:cubicBezTo>
                    <a:pt x="5174" y="5263"/>
                    <a:pt x="5112" y="5286"/>
                    <a:pt x="5056" y="5286"/>
                  </a:cubicBezTo>
                  <a:cubicBezTo>
                    <a:pt x="5011" y="5286"/>
                    <a:pt x="4969" y="5271"/>
                    <a:pt x="4941" y="5242"/>
                  </a:cubicBezTo>
                  <a:cubicBezTo>
                    <a:pt x="4783" y="5179"/>
                    <a:pt x="4656" y="4925"/>
                    <a:pt x="4846" y="4767"/>
                  </a:cubicBezTo>
                  <a:cubicBezTo>
                    <a:pt x="5574" y="4102"/>
                    <a:pt x="5416" y="2962"/>
                    <a:pt x="4688" y="2360"/>
                  </a:cubicBezTo>
                  <a:cubicBezTo>
                    <a:pt x="4529" y="2233"/>
                    <a:pt x="4624" y="2043"/>
                    <a:pt x="4783" y="1980"/>
                  </a:cubicBezTo>
                  <a:close/>
                  <a:moveTo>
                    <a:pt x="3505" y="0"/>
                  </a:moveTo>
                  <a:cubicBezTo>
                    <a:pt x="2706" y="0"/>
                    <a:pt x="1879" y="369"/>
                    <a:pt x="1172" y="1252"/>
                  </a:cubicBezTo>
                  <a:cubicBezTo>
                    <a:pt x="159" y="2614"/>
                    <a:pt x="1" y="4704"/>
                    <a:pt x="1457" y="5780"/>
                  </a:cubicBezTo>
                  <a:cubicBezTo>
                    <a:pt x="2097" y="6282"/>
                    <a:pt x="2812" y="6501"/>
                    <a:pt x="3529" y="6501"/>
                  </a:cubicBezTo>
                  <a:cubicBezTo>
                    <a:pt x="4620" y="6501"/>
                    <a:pt x="5715" y="5994"/>
                    <a:pt x="6556" y="5210"/>
                  </a:cubicBezTo>
                  <a:cubicBezTo>
                    <a:pt x="6588" y="5210"/>
                    <a:pt x="6588" y="5210"/>
                    <a:pt x="6619" y="5179"/>
                  </a:cubicBezTo>
                  <a:cubicBezTo>
                    <a:pt x="6556" y="5084"/>
                    <a:pt x="6556" y="4989"/>
                    <a:pt x="6588" y="4862"/>
                  </a:cubicBezTo>
                  <a:cubicBezTo>
                    <a:pt x="7456" y="2464"/>
                    <a:pt x="5573" y="0"/>
                    <a:pt x="3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 name="Google Shape;24;p3"/>
          <p:cNvSpPr/>
          <p:nvPr/>
        </p:nvSpPr>
        <p:spPr>
          <a:xfrm rot="5400000">
            <a:off x="6047839" y="-640957"/>
            <a:ext cx="94931" cy="12191456"/>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28575"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2596810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3" name="Google Shape;13;p3"/>
          <p:cNvSpPr/>
          <p:nvPr/>
        </p:nvSpPr>
        <p:spPr>
          <a:xfrm>
            <a:off x="0" y="5429300"/>
            <a:ext cx="12192000" cy="1428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3"/>
          <p:cNvSpPr txBox="1">
            <a:spLocks noGrp="1"/>
          </p:cNvSpPr>
          <p:nvPr>
            <p:ph type="ctrTitle"/>
          </p:nvPr>
        </p:nvSpPr>
        <p:spPr>
          <a:xfrm>
            <a:off x="4472533" y="2851867"/>
            <a:ext cx="7083600" cy="14732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8000">
                <a:solidFill>
                  <a:schemeClr val="lt2"/>
                </a:solidFill>
              </a:defRPr>
            </a:lvl1pPr>
            <a:lvl2pPr lvl="1" algn="ctr" rtl="0">
              <a:lnSpc>
                <a:spcPct val="80000"/>
              </a:lnSpc>
              <a:spcBef>
                <a:spcPts val="0"/>
              </a:spcBef>
              <a:spcAft>
                <a:spcPts val="0"/>
              </a:spcAft>
              <a:buClr>
                <a:schemeClr val="accent4"/>
              </a:buClr>
              <a:buSzPts val="5000"/>
              <a:buNone/>
              <a:defRPr sz="6667">
                <a:solidFill>
                  <a:schemeClr val="accent4"/>
                </a:solidFill>
              </a:defRPr>
            </a:lvl2pPr>
            <a:lvl3pPr lvl="2" algn="ctr" rtl="0">
              <a:lnSpc>
                <a:spcPct val="80000"/>
              </a:lnSpc>
              <a:spcBef>
                <a:spcPts val="0"/>
              </a:spcBef>
              <a:spcAft>
                <a:spcPts val="0"/>
              </a:spcAft>
              <a:buClr>
                <a:schemeClr val="accent4"/>
              </a:buClr>
              <a:buSzPts val="5000"/>
              <a:buNone/>
              <a:defRPr sz="6667">
                <a:solidFill>
                  <a:schemeClr val="accent4"/>
                </a:solidFill>
              </a:defRPr>
            </a:lvl3pPr>
            <a:lvl4pPr lvl="3" algn="ctr" rtl="0">
              <a:lnSpc>
                <a:spcPct val="80000"/>
              </a:lnSpc>
              <a:spcBef>
                <a:spcPts val="0"/>
              </a:spcBef>
              <a:spcAft>
                <a:spcPts val="0"/>
              </a:spcAft>
              <a:buClr>
                <a:schemeClr val="accent4"/>
              </a:buClr>
              <a:buSzPts val="5000"/>
              <a:buNone/>
              <a:defRPr sz="6667">
                <a:solidFill>
                  <a:schemeClr val="accent4"/>
                </a:solidFill>
              </a:defRPr>
            </a:lvl4pPr>
            <a:lvl5pPr lvl="4" algn="ctr" rtl="0">
              <a:lnSpc>
                <a:spcPct val="80000"/>
              </a:lnSpc>
              <a:spcBef>
                <a:spcPts val="0"/>
              </a:spcBef>
              <a:spcAft>
                <a:spcPts val="0"/>
              </a:spcAft>
              <a:buClr>
                <a:schemeClr val="accent4"/>
              </a:buClr>
              <a:buSzPts val="5000"/>
              <a:buNone/>
              <a:defRPr sz="6667">
                <a:solidFill>
                  <a:schemeClr val="accent4"/>
                </a:solidFill>
              </a:defRPr>
            </a:lvl5pPr>
            <a:lvl6pPr lvl="5" algn="ctr" rtl="0">
              <a:lnSpc>
                <a:spcPct val="80000"/>
              </a:lnSpc>
              <a:spcBef>
                <a:spcPts val="0"/>
              </a:spcBef>
              <a:spcAft>
                <a:spcPts val="0"/>
              </a:spcAft>
              <a:buClr>
                <a:schemeClr val="accent4"/>
              </a:buClr>
              <a:buSzPts val="5000"/>
              <a:buNone/>
              <a:defRPr sz="6667">
                <a:solidFill>
                  <a:schemeClr val="accent4"/>
                </a:solidFill>
              </a:defRPr>
            </a:lvl6pPr>
            <a:lvl7pPr lvl="6" algn="ctr" rtl="0">
              <a:lnSpc>
                <a:spcPct val="80000"/>
              </a:lnSpc>
              <a:spcBef>
                <a:spcPts val="0"/>
              </a:spcBef>
              <a:spcAft>
                <a:spcPts val="0"/>
              </a:spcAft>
              <a:buClr>
                <a:schemeClr val="accent4"/>
              </a:buClr>
              <a:buSzPts val="5000"/>
              <a:buNone/>
              <a:defRPr sz="6667">
                <a:solidFill>
                  <a:schemeClr val="accent4"/>
                </a:solidFill>
              </a:defRPr>
            </a:lvl7pPr>
            <a:lvl8pPr lvl="7" algn="ctr" rtl="0">
              <a:lnSpc>
                <a:spcPct val="80000"/>
              </a:lnSpc>
              <a:spcBef>
                <a:spcPts val="0"/>
              </a:spcBef>
              <a:spcAft>
                <a:spcPts val="0"/>
              </a:spcAft>
              <a:buClr>
                <a:schemeClr val="accent4"/>
              </a:buClr>
              <a:buSzPts val="5000"/>
              <a:buNone/>
              <a:defRPr sz="6667">
                <a:solidFill>
                  <a:schemeClr val="accent4"/>
                </a:solidFill>
              </a:defRPr>
            </a:lvl8pPr>
            <a:lvl9pPr lvl="8" algn="ctr" rtl="0">
              <a:lnSpc>
                <a:spcPct val="80000"/>
              </a:lnSpc>
              <a:spcBef>
                <a:spcPts val="0"/>
              </a:spcBef>
              <a:spcAft>
                <a:spcPts val="0"/>
              </a:spcAft>
              <a:buClr>
                <a:schemeClr val="accent3"/>
              </a:buClr>
              <a:buSzPts val="5000"/>
              <a:buNone/>
              <a:defRPr sz="6667">
                <a:solidFill>
                  <a:schemeClr val="accent3"/>
                </a:solidFill>
              </a:defRPr>
            </a:lvl9pPr>
          </a:lstStyle>
          <a:p>
            <a:endParaRPr/>
          </a:p>
        </p:txBody>
      </p:sp>
      <p:sp>
        <p:nvSpPr>
          <p:cNvPr id="15" name="Google Shape;15;p3"/>
          <p:cNvSpPr txBox="1">
            <a:spLocks noGrp="1"/>
          </p:cNvSpPr>
          <p:nvPr>
            <p:ph type="title" idx="2" hasCustomPrompt="1"/>
          </p:nvPr>
        </p:nvSpPr>
        <p:spPr>
          <a:xfrm>
            <a:off x="6786867" y="913551"/>
            <a:ext cx="2454800" cy="1932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20000">
                <a:solidFill>
                  <a:schemeClr val="accent6"/>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16" name="Google Shape;16;p3"/>
          <p:cNvSpPr txBox="1">
            <a:spLocks noGrp="1"/>
          </p:cNvSpPr>
          <p:nvPr>
            <p:ph type="subTitle" idx="1"/>
          </p:nvPr>
        </p:nvSpPr>
        <p:spPr>
          <a:xfrm>
            <a:off x="5438467" y="4400500"/>
            <a:ext cx="51516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2133"/>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7" name="Google Shape;17;p3"/>
          <p:cNvGrpSpPr/>
          <p:nvPr/>
        </p:nvGrpSpPr>
        <p:grpSpPr>
          <a:xfrm>
            <a:off x="10892079" y="1790183"/>
            <a:ext cx="600541" cy="654221"/>
            <a:chOff x="8169059" y="1342637"/>
            <a:chExt cx="450406" cy="490666"/>
          </a:xfrm>
        </p:grpSpPr>
        <p:sp>
          <p:nvSpPr>
            <p:cNvPr id="18" name="Google Shape;18;p3"/>
            <p:cNvSpPr/>
            <p:nvPr/>
          </p:nvSpPr>
          <p:spPr>
            <a:xfrm>
              <a:off x="8180548" y="1363179"/>
              <a:ext cx="197981" cy="151992"/>
            </a:xfrm>
            <a:custGeom>
              <a:avLst/>
              <a:gdLst/>
              <a:ahLst/>
              <a:cxnLst/>
              <a:rect l="l" t="t" r="r" b="b"/>
              <a:pathLst>
                <a:path w="6014" h="4617" extrusionOk="0">
                  <a:moveTo>
                    <a:pt x="2444" y="0"/>
                  </a:moveTo>
                  <a:cubicBezTo>
                    <a:pt x="1891" y="0"/>
                    <a:pt x="1349" y="203"/>
                    <a:pt x="950" y="661"/>
                  </a:cubicBezTo>
                  <a:cubicBezTo>
                    <a:pt x="0" y="1832"/>
                    <a:pt x="253" y="3321"/>
                    <a:pt x="1109" y="4366"/>
                  </a:cubicBezTo>
                  <a:lnTo>
                    <a:pt x="1109" y="4397"/>
                  </a:lnTo>
                  <a:cubicBezTo>
                    <a:pt x="1151" y="4397"/>
                    <a:pt x="1207" y="4383"/>
                    <a:pt x="1268" y="4383"/>
                  </a:cubicBezTo>
                  <a:cubicBezTo>
                    <a:pt x="1299" y="4383"/>
                    <a:pt x="1330" y="4387"/>
                    <a:pt x="1362" y="4397"/>
                  </a:cubicBezTo>
                  <a:cubicBezTo>
                    <a:pt x="1702" y="4548"/>
                    <a:pt x="2050" y="4616"/>
                    <a:pt x="2391" y="4616"/>
                  </a:cubicBezTo>
                  <a:cubicBezTo>
                    <a:pt x="4336" y="4616"/>
                    <a:pt x="6013" y="2395"/>
                    <a:pt x="4180" y="724"/>
                  </a:cubicBezTo>
                  <a:cubicBezTo>
                    <a:pt x="3724" y="267"/>
                    <a:pt x="3077" y="0"/>
                    <a:pt x="2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8169059" y="1342637"/>
              <a:ext cx="207495" cy="195446"/>
            </a:xfrm>
            <a:custGeom>
              <a:avLst/>
              <a:gdLst/>
              <a:ahLst/>
              <a:cxnLst/>
              <a:rect l="l" t="t" r="r" b="b"/>
              <a:pathLst>
                <a:path w="6303" h="5937" extrusionOk="0">
                  <a:moveTo>
                    <a:pt x="2887" y="705"/>
                  </a:moveTo>
                  <a:cubicBezTo>
                    <a:pt x="3466" y="705"/>
                    <a:pt x="4074" y="953"/>
                    <a:pt x="4529" y="1380"/>
                  </a:cubicBezTo>
                  <a:cubicBezTo>
                    <a:pt x="5385" y="2171"/>
                    <a:pt x="5575" y="3153"/>
                    <a:pt x="4973" y="4040"/>
                  </a:cubicBezTo>
                  <a:cubicBezTo>
                    <a:pt x="4530" y="4692"/>
                    <a:pt x="3694" y="5207"/>
                    <a:pt x="2765" y="5207"/>
                  </a:cubicBezTo>
                  <a:cubicBezTo>
                    <a:pt x="2432" y="5207"/>
                    <a:pt x="2086" y="5141"/>
                    <a:pt x="1743" y="4990"/>
                  </a:cubicBezTo>
                  <a:cubicBezTo>
                    <a:pt x="1695" y="4958"/>
                    <a:pt x="1655" y="4942"/>
                    <a:pt x="1620" y="4942"/>
                  </a:cubicBezTo>
                  <a:cubicBezTo>
                    <a:pt x="1584" y="4942"/>
                    <a:pt x="1553" y="4958"/>
                    <a:pt x="1521" y="4990"/>
                  </a:cubicBezTo>
                  <a:cubicBezTo>
                    <a:pt x="729" y="4040"/>
                    <a:pt x="349" y="2488"/>
                    <a:pt x="1331" y="1348"/>
                  </a:cubicBezTo>
                  <a:cubicBezTo>
                    <a:pt x="1711" y="936"/>
                    <a:pt x="2123" y="715"/>
                    <a:pt x="2693" y="715"/>
                  </a:cubicBezTo>
                  <a:cubicBezTo>
                    <a:pt x="2757" y="708"/>
                    <a:pt x="2822" y="705"/>
                    <a:pt x="2887" y="705"/>
                  </a:cubicBezTo>
                  <a:close/>
                  <a:moveTo>
                    <a:pt x="2840" y="1"/>
                  </a:moveTo>
                  <a:cubicBezTo>
                    <a:pt x="2185" y="1"/>
                    <a:pt x="1533" y="227"/>
                    <a:pt x="1014" y="746"/>
                  </a:cubicBezTo>
                  <a:cubicBezTo>
                    <a:pt x="349" y="1380"/>
                    <a:pt x="1" y="2456"/>
                    <a:pt x="127" y="3406"/>
                  </a:cubicBezTo>
                  <a:cubicBezTo>
                    <a:pt x="191" y="4230"/>
                    <a:pt x="571" y="4863"/>
                    <a:pt x="1236" y="5243"/>
                  </a:cubicBezTo>
                  <a:cubicBezTo>
                    <a:pt x="1268" y="5243"/>
                    <a:pt x="1268" y="5306"/>
                    <a:pt x="1299" y="5306"/>
                  </a:cubicBezTo>
                  <a:cubicBezTo>
                    <a:pt x="1299" y="5370"/>
                    <a:pt x="1331" y="5497"/>
                    <a:pt x="1426" y="5528"/>
                  </a:cubicBezTo>
                  <a:cubicBezTo>
                    <a:pt x="1458" y="5592"/>
                    <a:pt x="1489" y="5592"/>
                    <a:pt x="1553" y="5623"/>
                  </a:cubicBezTo>
                  <a:cubicBezTo>
                    <a:pt x="1956" y="5839"/>
                    <a:pt x="2389" y="5937"/>
                    <a:pt x="2822" y="5937"/>
                  </a:cubicBezTo>
                  <a:cubicBezTo>
                    <a:pt x="3784" y="5937"/>
                    <a:pt x="4741" y="5457"/>
                    <a:pt x="5353" y="4736"/>
                  </a:cubicBezTo>
                  <a:cubicBezTo>
                    <a:pt x="6303" y="3596"/>
                    <a:pt x="6145" y="1918"/>
                    <a:pt x="4973" y="873"/>
                  </a:cubicBezTo>
                  <a:cubicBezTo>
                    <a:pt x="4814" y="715"/>
                    <a:pt x="4593" y="556"/>
                    <a:pt x="4403" y="429"/>
                  </a:cubicBezTo>
                  <a:cubicBezTo>
                    <a:pt x="3929" y="157"/>
                    <a:pt x="3383"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8222224" y="1466216"/>
              <a:ext cx="71996" cy="26204"/>
            </a:xfrm>
            <a:custGeom>
              <a:avLst/>
              <a:gdLst/>
              <a:ahLst/>
              <a:cxnLst/>
              <a:rect l="l" t="t" r="r" b="b"/>
              <a:pathLst>
                <a:path w="2187" h="796" extrusionOk="0">
                  <a:moveTo>
                    <a:pt x="274" y="1"/>
                  </a:moveTo>
                  <a:cubicBezTo>
                    <a:pt x="215" y="1"/>
                    <a:pt x="159" y="17"/>
                    <a:pt x="128" y="32"/>
                  </a:cubicBezTo>
                  <a:lnTo>
                    <a:pt x="96" y="64"/>
                  </a:lnTo>
                  <a:cubicBezTo>
                    <a:pt x="33"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8" y="32"/>
                  </a:lnTo>
                  <a:cubicBezTo>
                    <a:pt x="1988" y="19"/>
                    <a:pt x="1954" y="12"/>
                    <a:pt x="1926" y="12"/>
                  </a:cubicBezTo>
                  <a:cubicBezTo>
                    <a:pt x="1886" y="12"/>
                    <a:pt x="1856" y="27"/>
                    <a:pt x="1838" y="64"/>
                  </a:cubicBezTo>
                  <a:cubicBezTo>
                    <a:pt x="1616" y="286"/>
                    <a:pt x="1363" y="381"/>
                    <a:pt x="1078" y="381"/>
                  </a:cubicBezTo>
                  <a:cubicBezTo>
                    <a:pt x="793" y="381"/>
                    <a:pt x="603" y="286"/>
                    <a:pt x="444" y="64"/>
                  </a:cubicBezTo>
                  <a:cubicBezTo>
                    <a:pt x="397" y="17"/>
                    <a:pt x="333"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8337967" y="1578766"/>
              <a:ext cx="281499" cy="254537"/>
            </a:xfrm>
            <a:custGeom>
              <a:avLst/>
              <a:gdLst/>
              <a:ahLst/>
              <a:cxnLst/>
              <a:rect l="l" t="t" r="r" b="b"/>
              <a:pathLst>
                <a:path w="8551" h="7732" extrusionOk="0">
                  <a:moveTo>
                    <a:pt x="3998" y="619"/>
                  </a:moveTo>
                  <a:cubicBezTo>
                    <a:pt x="6063" y="619"/>
                    <a:pt x="7962" y="3083"/>
                    <a:pt x="7094" y="5481"/>
                  </a:cubicBezTo>
                  <a:cubicBezTo>
                    <a:pt x="7062" y="5607"/>
                    <a:pt x="7094" y="5734"/>
                    <a:pt x="7126" y="5797"/>
                  </a:cubicBezTo>
                  <a:cubicBezTo>
                    <a:pt x="7094" y="5797"/>
                    <a:pt x="7094" y="5797"/>
                    <a:pt x="7062" y="5861"/>
                  </a:cubicBezTo>
                  <a:cubicBezTo>
                    <a:pt x="6223" y="6643"/>
                    <a:pt x="5131" y="7138"/>
                    <a:pt x="4035" y="7138"/>
                  </a:cubicBezTo>
                  <a:cubicBezTo>
                    <a:pt x="3312" y="7138"/>
                    <a:pt x="2587" y="6922"/>
                    <a:pt x="1932" y="6431"/>
                  </a:cubicBezTo>
                  <a:cubicBezTo>
                    <a:pt x="475" y="5322"/>
                    <a:pt x="634" y="3232"/>
                    <a:pt x="1679" y="1870"/>
                  </a:cubicBezTo>
                  <a:cubicBezTo>
                    <a:pt x="2376" y="987"/>
                    <a:pt x="3200" y="619"/>
                    <a:pt x="3998" y="619"/>
                  </a:cubicBezTo>
                  <a:close/>
                  <a:moveTo>
                    <a:pt x="4146" y="1"/>
                  </a:moveTo>
                  <a:cubicBezTo>
                    <a:pt x="3032" y="1"/>
                    <a:pt x="1929" y="522"/>
                    <a:pt x="1140" y="1522"/>
                  </a:cubicBezTo>
                  <a:cubicBezTo>
                    <a:pt x="950" y="1775"/>
                    <a:pt x="792" y="2060"/>
                    <a:pt x="697" y="2377"/>
                  </a:cubicBezTo>
                  <a:cubicBezTo>
                    <a:pt x="0" y="3802"/>
                    <a:pt x="95" y="5607"/>
                    <a:pt x="1394" y="6747"/>
                  </a:cubicBezTo>
                  <a:cubicBezTo>
                    <a:pt x="2104" y="7382"/>
                    <a:pt x="3160" y="7731"/>
                    <a:pt x="4203" y="7731"/>
                  </a:cubicBezTo>
                  <a:cubicBezTo>
                    <a:pt x="4462" y="7731"/>
                    <a:pt x="4720" y="7710"/>
                    <a:pt x="4972" y="7666"/>
                  </a:cubicBezTo>
                  <a:cubicBezTo>
                    <a:pt x="6017" y="7476"/>
                    <a:pt x="6872" y="6874"/>
                    <a:pt x="7284" y="6019"/>
                  </a:cubicBezTo>
                  <a:cubicBezTo>
                    <a:pt x="7284" y="5956"/>
                    <a:pt x="7347" y="5956"/>
                    <a:pt x="7347" y="5924"/>
                  </a:cubicBezTo>
                  <a:cubicBezTo>
                    <a:pt x="7442" y="5924"/>
                    <a:pt x="7569" y="5861"/>
                    <a:pt x="7664" y="5734"/>
                  </a:cubicBezTo>
                  <a:cubicBezTo>
                    <a:pt x="7696" y="5702"/>
                    <a:pt x="7727" y="5607"/>
                    <a:pt x="7727" y="5576"/>
                  </a:cubicBezTo>
                  <a:cubicBezTo>
                    <a:pt x="8551" y="3802"/>
                    <a:pt x="7664" y="1680"/>
                    <a:pt x="6239" y="667"/>
                  </a:cubicBezTo>
                  <a:cubicBezTo>
                    <a:pt x="5592" y="219"/>
                    <a:pt x="4867" y="1"/>
                    <a:pt x="4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8504767" y="1663269"/>
              <a:ext cx="44837" cy="107418"/>
            </a:xfrm>
            <a:custGeom>
              <a:avLst/>
              <a:gdLst/>
              <a:ahLst/>
              <a:cxnLst/>
              <a:rect l="l" t="t" r="r" b="b"/>
              <a:pathLst>
                <a:path w="1362" h="3263" extrusionOk="0">
                  <a:moveTo>
                    <a:pt x="254" y="0"/>
                  </a:moveTo>
                  <a:cubicBezTo>
                    <a:pt x="95" y="32"/>
                    <a:pt x="0" y="222"/>
                    <a:pt x="159" y="380"/>
                  </a:cubicBezTo>
                  <a:cubicBezTo>
                    <a:pt x="887" y="982"/>
                    <a:pt x="1045" y="2122"/>
                    <a:pt x="317" y="2787"/>
                  </a:cubicBezTo>
                  <a:cubicBezTo>
                    <a:pt x="159" y="2945"/>
                    <a:pt x="254" y="3199"/>
                    <a:pt x="412" y="3262"/>
                  </a:cubicBezTo>
                  <a:cubicBezTo>
                    <a:pt x="539" y="3262"/>
                    <a:pt x="602" y="3262"/>
                    <a:pt x="634" y="3199"/>
                  </a:cubicBezTo>
                  <a:cubicBezTo>
                    <a:pt x="1109" y="2755"/>
                    <a:pt x="1362" y="2090"/>
                    <a:pt x="1267" y="1425"/>
                  </a:cubicBezTo>
                  <a:cubicBezTo>
                    <a:pt x="1204" y="824"/>
                    <a:pt x="887" y="317"/>
                    <a:pt x="349" y="32"/>
                  </a:cubicBezTo>
                  <a:cubicBezTo>
                    <a:pt x="317" y="0"/>
                    <a:pt x="285"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8355677" y="1598089"/>
              <a:ext cx="245452" cy="214013"/>
            </a:xfrm>
            <a:custGeom>
              <a:avLst/>
              <a:gdLst/>
              <a:ahLst/>
              <a:cxnLst/>
              <a:rect l="l" t="t" r="r" b="b"/>
              <a:pathLst>
                <a:path w="7456" h="6501" extrusionOk="0">
                  <a:moveTo>
                    <a:pt x="4783" y="1980"/>
                  </a:moveTo>
                  <a:cubicBezTo>
                    <a:pt x="4814" y="1980"/>
                    <a:pt x="4909" y="1980"/>
                    <a:pt x="4941" y="2012"/>
                  </a:cubicBezTo>
                  <a:cubicBezTo>
                    <a:pt x="6113" y="2645"/>
                    <a:pt x="6113" y="4355"/>
                    <a:pt x="5226" y="5210"/>
                  </a:cubicBezTo>
                  <a:cubicBezTo>
                    <a:pt x="5174" y="5263"/>
                    <a:pt x="5112" y="5286"/>
                    <a:pt x="5056" y="5286"/>
                  </a:cubicBezTo>
                  <a:cubicBezTo>
                    <a:pt x="5011" y="5286"/>
                    <a:pt x="4969" y="5271"/>
                    <a:pt x="4941" y="5242"/>
                  </a:cubicBezTo>
                  <a:cubicBezTo>
                    <a:pt x="4783" y="5179"/>
                    <a:pt x="4656" y="4925"/>
                    <a:pt x="4846" y="4767"/>
                  </a:cubicBezTo>
                  <a:cubicBezTo>
                    <a:pt x="5574" y="4102"/>
                    <a:pt x="5416" y="2962"/>
                    <a:pt x="4688" y="2360"/>
                  </a:cubicBezTo>
                  <a:cubicBezTo>
                    <a:pt x="4529" y="2233"/>
                    <a:pt x="4624" y="2043"/>
                    <a:pt x="4783" y="1980"/>
                  </a:cubicBezTo>
                  <a:close/>
                  <a:moveTo>
                    <a:pt x="3505" y="0"/>
                  </a:moveTo>
                  <a:cubicBezTo>
                    <a:pt x="2706" y="0"/>
                    <a:pt x="1879" y="369"/>
                    <a:pt x="1172" y="1252"/>
                  </a:cubicBezTo>
                  <a:cubicBezTo>
                    <a:pt x="159" y="2614"/>
                    <a:pt x="1" y="4704"/>
                    <a:pt x="1457" y="5780"/>
                  </a:cubicBezTo>
                  <a:cubicBezTo>
                    <a:pt x="2097" y="6282"/>
                    <a:pt x="2812" y="6501"/>
                    <a:pt x="3529" y="6501"/>
                  </a:cubicBezTo>
                  <a:cubicBezTo>
                    <a:pt x="4620" y="6501"/>
                    <a:pt x="5715" y="5994"/>
                    <a:pt x="6556" y="5210"/>
                  </a:cubicBezTo>
                  <a:cubicBezTo>
                    <a:pt x="6588" y="5210"/>
                    <a:pt x="6588" y="5210"/>
                    <a:pt x="6619" y="5179"/>
                  </a:cubicBezTo>
                  <a:cubicBezTo>
                    <a:pt x="6556" y="5084"/>
                    <a:pt x="6556" y="4989"/>
                    <a:pt x="6588" y="4862"/>
                  </a:cubicBezTo>
                  <a:cubicBezTo>
                    <a:pt x="7456" y="2464"/>
                    <a:pt x="5573" y="0"/>
                    <a:pt x="3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 name="Google Shape;24;p3"/>
          <p:cNvSpPr/>
          <p:nvPr/>
        </p:nvSpPr>
        <p:spPr>
          <a:xfrm rot="5400000">
            <a:off x="6047839" y="-640957"/>
            <a:ext cx="94931" cy="12191456"/>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28575"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32358855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3" name="Google Shape;13;p3"/>
          <p:cNvSpPr/>
          <p:nvPr/>
        </p:nvSpPr>
        <p:spPr>
          <a:xfrm>
            <a:off x="0" y="5429300"/>
            <a:ext cx="12192000" cy="1428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3"/>
          <p:cNvSpPr txBox="1">
            <a:spLocks noGrp="1"/>
          </p:cNvSpPr>
          <p:nvPr>
            <p:ph type="ctrTitle"/>
          </p:nvPr>
        </p:nvSpPr>
        <p:spPr>
          <a:xfrm>
            <a:off x="4472533" y="2851867"/>
            <a:ext cx="7083600" cy="14732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8000">
                <a:solidFill>
                  <a:schemeClr val="lt2"/>
                </a:solidFill>
              </a:defRPr>
            </a:lvl1pPr>
            <a:lvl2pPr lvl="1" algn="ctr" rtl="0">
              <a:lnSpc>
                <a:spcPct val="80000"/>
              </a:lnSpc>
              <a:spcBef>
                <a:spcPts val="0"/>
              </a:spcBef>
              <a:spcAft>
                <a:spcPts val="0"/>
              </a:spcAft>
              <a:buClr>
                <a:schemeClr val="accent4"/>
              </a:buClr>
              <a:buSzPts val="5000"/>
              <a:buNone/>
              <a:defRPr sz="6667">
                <a:solidFill>
                  <a:schemeClr val="accent4"/>
                </a:solidFill>
              </a:defRPr>
            </a:lvl2pPr>
            <a:lvl3pPr lvl="2" algn="ctr" rtl="0">
              <a:lnSpc>
                <a:spcPct val="80000"/>
              </a:lnSpc>
              <a:spcBef>
                <a:spcPts val="0"/>
              </a:spcBef>
              <a:spcAft>
                <a:spcPts val="0"/>
              </a:spcAft>
              <a:buClr>
                <a:schemeClr val="accent4"/>
              </a:buClr>
              <a:buSzPts val="5000"/>
              <a:buNone/>
              <a:defRPr sz="6667">
                <a:solidFill>
                  <a:schemeClr val="accent4"/>
                </a:solidFill>
              </a:defRPr>
            </a:lvl3pPr>
            <a:lvl4pPr lvl="3" algn="ctr" rtl="0">
              <a:lnSpc>
                <a:spcPct val="80000"/>
              </a:lnSpc>
              <a:spcBef>
                <a:spcPts val="0"/>
              </a:spcBef>
              <a:spcAft>
                <a:spcPts val="0"/>
              </a:spcAft>
              <a:buClr>
                <a:schemeClr val="accent4"/>
              </a:buClr>
              <a:buSzPts val="5000"/>
              <a:buNone/>
              <a:defRPr sz="6667">
                <a:solidFill>
                  <a:schemeClr val="accent4"/>
                </a:solidFill>
              </a:defRPr>
            </a:lvl4pPr>
            <a:lvl5pPr lvl="4" algn="ctr" rtl="0">
              <a:lnSpc>
                <a:spcPct val="80000"/>
              </a:lnSpc>
              <a:spcBef>
                <a:spcPts val="0"/>
              </a:spcBef>
              <a:spcAft>
                <a:spcPts val="0"/>
              </a:spcAft>
              <a:buClr>
                <a:schemeClr val="accent4"/>
              </a:buClr>
              <a:buSzPts val="5000"/>
              <a:buNone/>
              <a:defRPr sz="6667">
                <a:solidFill>
                  <a:schemeClr val="accent4"/>
                </a:solidFill>
              </a:defRPr>
            </a:lvl5pPr>
            <a:lvl6pPr lvl="5" algn="ctr" rtl="0">
              <a:lnSpc>
                <a:spcPct val="80000"/>
              </a:lnSpc>
              <a:spcBef>
                <a:spcPts val="0"/>
              </a:spcBef>
              <a:spcAft>
                <a:spcPts val="0"/>
              </a:spcAft>
              <a:buClr>
                <a:schemeClr val="accent4"/>
              </a:buClr>
              <a:buSzPts val="5000"/>
              <a:buNone/>
              <a:defRPr sz="6667">
                <a:solidFill>
                  <a:schemeClr val="accent4"/>
                </a:solidFill>
              </a:defRPr>
            </a:lvl6pPr>
            <a:lvl7pPr lvl="6" algn="ctr" rtl="0">
              <a:lnSpc>
                <a:spcPct val="80000"/>
              </a:lnSpc>
              <a:spcBef>
                <a:spcPts val="0"/>
              </a:spcBef>
              <a:spcAft>
                <a:spcPts val="0"/>
              </a:spcAft>
              <a:buClr>
                <a:schemeClr val="accent4"/>
              </a:buClr>
              <a:buSzPts val="5000"/>
              <a:buNone/>
              <a:defRPr sz="6667">
                <a:solidFill>
                  <a:schemeClr val="accent4"/>
                </a:solidFill>
              </a:defRPr>
            </a:lvl7pPr>
            <a:lvl8pPr lvl="7" algn="ctr" rtl="0">
              <a:lnSpc>
                <a:spcPct val="80000"/>
              </a:lnSpc>
              <a:spcBef>
                <a:spcPts val="0"/>
              </a:spcBef>
              <a:spcAft>
                <a:spcPts val="0"/>
              </a:spcAft>
              <a:buClr>
                <a:schemeClr val="accent4"/>
              </a:buClr>
              <a:buSzPts val="5000"/>
              <a:buNone/>
              <a:defRPr sz="6667">
                <a:solidFill>
                  <a:schemeClr val="accent4"/>
                </a:solidFill>
              </a:defRPr>
            </a:lvl8pPr>
            <a:lvl9pPr lvl="8" algn="ctr" rtl="0">
              <a:lnSpc>
                <a:spcPct val="80000"/>
              </a:lnSpc>
              <a:spcBef>
                <a:spcPts val="0"/>
              </a:spcBef>
              <a:spcAft>
                <a:spcPts val="0"/>
              </a:spcAft>
              <a:buClr>
                <a:schemeClr val="accent3"/>
              </a:buClr>
              <a:buSzPts val="5000"/>
              <a:buNone/>
              <a:defRPr sz="6667">
                <a:solidFill>
                  <a:schemeClr val="accent3"/>
                </a:solidFill>
              </a:defRPr>
            </a:lvl9pPr>
          </a:lstStyle>
          <a:p>
            <a:endParaRPr/>
          </a:p>
        </p:txBody>
      </p:sp>
      <p:sp>
        <p:nvSpPr>
          <p:cNvPr id="15" name="Google Shape;15;p3"/>
          <p:cNvSpPr txBox="1">
            <a:spLocks noGrp="1"/>
          </p:cNvSpPr>
          <p:nvPr>
            <p:ph type="title" idx="2" hasCustomPrompt="1"/>
          </p:nvPr>
        </p:nvSpPr>
        <p:spPr>
          <a:xfrm>
            <a:off x="6786867" y="913551"/>
            <a:ext cx="2454800" cy="1932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20000">
                <a:solidFill>
                  <a:schemeClr val="accent6"/>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16" name="Google Shape;16;p3"/>
          <p:cNvSpPr txBox="1">
            <a:spLocks noGrp="1"/>
          </p:cNvSpPr>
          <p:nvPr>
            <p:ph type="subTitle" idx="1"/>
          </p:nvPr>
        </p:nvSpPr>
        <p:spPr>
          <a:xfrm>
            <a:off x="5438467" y="4400500"/>
            <a:ext cx="51516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2133"/>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7" name="Google Shape;17;p3"/>
          <p:cNvGrpSpPr/>
          <p:nvPr/>
        </p:nvGrpSpPr>
        <p:grpSpPr>
          <a:xfrm>
            <a:off x="10892079" y="1790183"/>
            <a:ext cx="600541" cy="654221"/>
            <a:chOff x="8169059" y="1342637"/>
            <a:chExt cx="450406" cy="490666"/>
          </a:xfrm>
        </p:grpSpPr>
        <p:sp>
          <p:nvSpPr>
            <p:cNvPr id="18" name="Google Shape;18;p3"/>
            <p:cNvSpPr/>
            <p:nvPr/>
          </p:nvSpPr>
          <p:spPr>
            <a:xfrm>
              <a:off x="8180548" y="1363179"/>
              <a:ext cx="197981" cy="151992"/>
            </a:xfrm>
            <a:custGeom>
              <a:avLst/>
              <a:gdLst/>
              <a:ahLst/>
              <a:cxnLst/>
              <a:rect l="l" t="t" r="r" b="b"/>
              <a:pathLst>
                <a:path w="6014" h="4617" extrusionOk="0">
                  <a:moveTo>
                    <a:pt x="2444" y="0"/>
                  </a:moveTo>
                  <a:cubicBezTo>
                    <a:pt x="1891" y="0"/>
                    <a:pt x="1349" y="203"/>
                    <a:pt x="950" y="661"/>
                  </a:cubicBezTo>
                  <a:cubicBezTo>
                    <a:pt x="0" y="1832"/>
                    <a:pt x="253" y="3321"/>
                    <a:pt x="1109" y="4366"/>
                  </a:cubicBezTo>
                  <a:lnTo>
                    <a:pt x="1109" y="4397"/>
                  </a:lnTo>
                  <a:cubicBezTo>
                    <a:pt x="1151" y="4397"/>
                    <a:pt x="1207" y="4383"/>
                    <a:pt x="1268" y="4383"/>
                  </a:cubicBezTo>
                  <a:cubicBezTo>
                    <a:pt x="1299" y="4383"/>
                    <a:pt x="1330" y="4387"/>
                    <a:pt x="1362" y="4397"/>
                  </a:cubicBezTo>
                  <a:cubicBezTo>
                    <a:pt x="1702" y="4548"/>
                    <a:pt x="2050" y="4616"/>
                    <a:pt x="2391" y="4616"/>
                  </a:cubicBezTo>
                  <a:cubicBezTo>
                    <a:pt x="4336" y="4616"/>
                    <a:pt x="6013" y="2395"/>
                    <a:pt x="4180" y="724"/>
                  </a:cubicBezTo>
                  <a:cubicBezTo>
                    <a:pt x="3724" y="267"/>
                    <a:pt x="3077" y="0"/>
                    <a:pt x="2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8169059" y="1342637"/>
              <a:ext cx="207495" cy="195446"/>
            </a:xfrm>
            <a:custGeom>
              <a:avLst/>
              <a:gdLst/>
              <a:ahLst/>
              <a:cxnLst/>
              <a:rect l="l" t="t" r="r" b="b"/>
              <a:pathLst>
                <a:path w="6303" h="5937" extrusionOk="0">
                  <a:moveTo>
                    <a:pt x="2887" y="705"/>
                  </a:moveTo>
                  <a:cubicBezTo>
                    <a:pt x="3466" y="705"/>
                    <a:pt x="4074" y="953"/>
                    <a:pt x="4529" y="1380"/>
                  </a:cubicBezTo>
                  <a:cubicBezTo>
                    <a:pt x="5385" y="2171"/>
                    <a:pt x="5575" y="3153"/>
                    <a:pt x="4973" y="4040"/>
                  </a:cubicBezTo>
                  <a:cubicBezTo>
                    <a:pt x="4530" y="4692"/>
                    <a:pt x="3694" y="5207"/>
                    <a:pt x="2765" y="5207"/>
                  </a:cubicBezTo>
                  <a:cubicBezTo>
                    <a:pt x="2432" y="5207"/>
                    <a:pt x="2086" y="5141"/>
                    <a:pt x="1743" y="4990"/>
                  </a:cubicBezTo>
                  <a:cubicBezTo>
                    <a:pt x="1695" y="4958"/>
                    <a:pt x="1655" y="4942"/>
                    <a:pt x="1620" y="4942"/>
                  </a:cubicBezTo>
                  <a:cubicBezTo>
                    <a:pt x="1584" y="4942"/>
                    <a:pt x="1553" y="4958"/>
                    <a:pt x="1521" y="4990"/>
                  </a:cubicBezTo>
                  <a:cubicBezTo>
                    <a:pt x="729" y="4040"/>
                    <a:pt x="349" y="2488"/>
                    <a:pt x="1331" y="1348"/>
                  </a:cubicBezTo>
                  <a:cubicBezTo>
                    <a:pt x="1711" y="936"/>
                    <a:pt x="2123" y="715"/>
                    <a:pt x="2693" y="715"/>
                  </a:cubicBezTo>
                  <a:cubicBezTo>
                    <a:pt x="2757" y="708"/>
                    <a:pt x="2822" y="705"/>
                    <a:pt x="2887" y="705"/>
                  </a:cubicBezTo>
                  <a:close/>
                  <a:moveTo>
                    <a:pt x="2840" y="1"/>
                  </a:moveTo>
                  <a:cubicBezTo>
                    <a:pt x="2185" y="1"/>
                    <a:pt x="1533" y="227"/>
                    <a:pt x="1014" y="746"/>
                  </a:cubicBezTo>
                  <a:cubicBezTo>
                    <a:pt x="349" y="1380"/>
                    <a:pt x="1" y="2456"/>
                    <a:pt x="127" y="3406"/>
                  </a:cubicBezTo>
                  <a:cubicBezTo>
                    <a:pt x="191" y="4230"/>
                    <a:pt x="571" y="4863"/>
                    <a:pt x="1236" y="5243"/>
                  </a:cubicBezTo>
                  <a:cubicBezTo>
                    <a:pt x="1268" y="5243"/>
                    <a:pt x="1268" y="5306"/>
                    <a:pt x="1299" y="5306"/>
                  </a:cubicBezTo>
                  <a:cubicBezTo>
                    <a:pt x="1299" y="5370"/>
                    <a:pt x="1331" y="5497"/>
                    <a:pt x="1426" y="5528"/>
                  </a:cubicBezTo>
                  <a:cubicBezTo>
                    <a:pt x="1458" y="5592"/>
                    <a:pt x="1489" y="5592"/>
                    <a:pt x="1553" y="5623"/>
                  </a:cubicBezTo>
                  <a:cubicBezTo>
                    <a:pt x="1956" y="5839"/>
                    <a:pt x="2389" y="5937"/>
                    <a:pt x="2822" y="5937"/>
                  </a:cubicBezTo>
                  <a:cubicBezTo>
                    <a:pt x="3784" y="5937"/>
                    <a:pt x="4741" y="5457"/>
                    <a:pt x="5353" y="4736"/>
                  </a:cubicBezTo>
                  <a:cubicBezTo>
                    <a:pt x="6303" y="3596"/>
                    <a:pt x="6145" y="1918"/>
                    <a:pt x="4973" y="873"/>
                  </a:cubicBezTo>
                  <a:cubicBezTo>
                    <a:pt x="4814" y="715"/>
                    <a:pt x="4593" y="556"/>
                    <a:pt x="4403" y="429"/>
                  </a:cubicBezTo>
                  <a:cubicBezTo>
                    <a:pt x="3929" y="157"/>
                    <a:pt x="3383"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8222224" y="1466216"/>
              <a:ext cx="71996" cy="26204"/>
            </a:xfrm>
            <a:custGeom>
              <a:avLst/>
              <a:gdLst/>
              <a:ahLst/>
              <a:cxnLst/>
              <a:rect l="l" t="t" r="r" b="b"/>
              <a:pathLst>
                <a:path w="2187" h="796" extrusionOk="0">
                  <a:moveTo>
                    <a:pt x="274" y="1"/>
                  </a:moveTo>
                  <a:cubicBezTo>
                    <a:pt x="215" y="1"/>
                    <a:pt x="159" y="17"/>
                    <a:pt x="128" y="32"/>
                  </a:cubicBezTo>
                  <a:lnTo>
                    <a:pt x="96" y="64"/>
                  </a:lnTo>
                  <a:cubicBezTo>
                    <a:pt x="33"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8" y="32"/>
                  </a:lnTo>
                  <a:cubicBezTo>
                    <a:pt x="1988" y="19"/>
                    <a:pt x="1954" y="12"/>
                    <a:pt x="1926" y="12"/>
                  </a:cubicBezTo>
                  <a:cubicBezTo>
                    <a:pt x="1886" y="12"/>
                    <a:pt x="1856" y="27"/>
                    <a:pt x="1838" y="64"/>
                  </a:cubicBezTo>
                  <a:cubicBezTo>
                    <a:pt x="1616" y="286"/>
                    <a:pt x="1363" y="381"/>
                    <a:pt x="1078" y="381"/>
                  </a:cubicBezTo>
                  <a:cubicBezTo>
                    <a:pt x="793" y="381"/>
                    <a:pt x="603" y="286"/>
                    <a:pt x="444" y="64"/>
                  </a:cubicBezTo>
                  <a:cubicBezTo>
                    <a:pt x="397" y="17"/>
                    <a:pt x="333"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8337967" y="1578766"/>
              <a:ext cx="281499" cy="254537"/>
            </a:xfrm>
            <a:custGeom>
              <a:avLst/>
              <a:gdLst/>
              <a:ahLst/>
              <a:cxnLst/>
              <a:rect l="l" t="t" r="r" b="b"/>
              <a:pathLst>
                <a:path w="8551" h="7732" extrusionOk="0">
                  <a:moveTo>
                    <a:pt x="3998" y="619"/>
                  </a:moveTo>
                  <a:cubicBezTo>
                    <a:pt x="6063" y="619"/>
                    <a:pt x="7962" y="3083"/>
                    <a:pt x="7094" y="5481"/>
                  </a:cubicBezTo>
                  <a:cubicBezTo>
                    <a:pt x="7062" y="5607"/>
                    <a:pt x="7094" y="5734"/>
                    <a:pt x="7126" y="5797"/>
                  </a:cubicBezTo>
                  <a:cubicBezTo>
                    <a:pt x="7094" y="5797"/>
                    <a:pt x="7094" y="5797"/>
                    <a:pt x="7062" y="5861"/>
                  </a:cubicBezTo>
                  <a:cubicBezTo>
                    <a:pt x="6223" y="6643"/>
                    <a:pt x="5131" y="7138"/>
                    <a:pt x="4035" y="7138"/>
                  </a:cubicBezTo>
                  <a:cubicBezTo>
                    <a:pt x="3312" y="7138"/>
                    <a:pt x="2587" y="6922"/>
                    <a:pt x="1932" y="6431"/>
                  </a:cubicBezTo>
                  <a:cubicBezTo>
                    <a:pt x="475" y="5322"/>
                    <a:pt x="634" y="3232"/>
                    <a:pt x="1679" y="1870"/>
                  </a:cubicBezTo>
                  <a:cubicBezTo>
                    <a:pt x="2376" y="987"/>
                    <a:pt x="3200" y="619"/>
                    <a:pt x="3998" y="619"/>
                  </a:cubicBezTo>
                  <a:close/>
                  <a:moveTo>
                    <a:pt x="4146" y="1"/>
                  </a:moveTo>
                  <a:cubicBezTo>
                    <a:pt x="3032" y="1"/>
                    <a:pt x="1929" y="522"/>
                    <a:pt x="1140" y="1522"/>
                  </a:cubicBezTo>
                  <a:cubicBezTo>
                    <a:pt x="950" y="1775"/>
                    <a:pt x="792" y="2060"/>
                    <a:pt x="697" y="2377"/>
                  </a:cubicBezTo>
                  <a:cubicBezTo>
                    <a:pt x="0" y="3802"/>
                    <a:pt x="95" y="5607"/>
                    <a:pt x="1394" y="6747"/>
                  </a:cubicBezTo>
                  <a:cubicBezTo>
                    <a:pt x="2104" y="7382"/>
                    <a:pt x="3160" y="7731"/>
                    <a:pt x="4203" y="7731"/>
                  </a:cubicBezTo>
                  <a:cubicBezTo>
                    <a:pt x="4462" y="7731"/>
                    <a:pt x="4720" y="7710"/>
                    <a:pt x="4972" y="7666"/>
                  </a:cubicBezTo>
                  <a:cubicBezTo>
                    <a:pt x="6017" y="7476"/>
                    <a:pt x="6872" y="6874"/>
                    <a:pt x="7284" y="6019"/>
                  </a:cubicBezTo>
                  <a:cubicBezTo>
                    <a:pt x="7284" y="5956"/>
                    <a:pt x="7347" y="5956"/>
                    <a:pt x="7347" y="5924"/>
                  </a:cubicBezTo>
                  <a:cubicBezTo>
                    <a:pt x="7442" y="5924"/>
                    <a:pt x="7569" y="5861"/>
                    <a:pt x="7664" y="5734"/>
                  </a:cubicBezTo>
                  <a:cubicBezTo>
                    <a:pt x="7696" y="5702"/>
                    <a:pt x="7727" y="5607"/>
                    <a:pt x="7727" y="5576"/>
                  </a:cubicBezTo>
                  <a:cubicBezTo>
                    <a:pt x="8551" y="3802"/>
                    <a:pt x="7664" y="1680"/>
                    <a:pt x="6239" y="667"/>
                  </a:cubicBezTo>
                  <a:cubicBezTo>
                    <a:pt x="5592" y="219"/>
                    <a:pt x="4867" y="1"/>
                    <a:pt x="4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8504767" y="1663269"/>
              <a:ext cx="44837" cy="107418"/>
            </a:xfrm>
            <a:custGeom>
              <a:avLst/>
              <a:gdLst/>
              <a:ahLst/>
              <a:cxnLst/>
              <a:rect l="l" t="t" r="r" b="b"/>
              <a:pathLst>
                <a:path w="1362" h="3263" extrusionOk="0">
                  <a:moveTo>
                    <a:pt x="254" y="0"/>
                  </a:moveTo>
                  <a:cubicBezTo>
                    <a:pt x="95" y="32"/>
                    <a:pt x="0" y="222"/>
                    <a:pt x="159" y="380"/>
                  </a:cubicBezTo>
                  <a:cubicBezTo>
                    <a:pt x="887" y="982"/>
                    <a:pt x="1045" y="2122"/>
                    <a:pt x="317" y="2787"/>
                  </a:cubicBezTo>
                  <a:cubicBezTo>
                    <a:pt x="159" y="2945"/>
                    <a:pt x="254" y="3199"/>
                    <a:pt x="412" y="3262"/>
                  </a:cubicBezTo>
                  <a:cubicBezTo>
                    <a:pt x="539" y="3262"/>
                    <a:pt x="602" y="3262"/>
                    <a:pt x="634" y="3199"/>
                  </a:cubicBezTo>
                  <a:cubicBezTo>
                    <a:pt x="1109" y="2755"/>
                    <a:pt x="1362" y="2090"/>
                    <a:pt x="1267" y="1425"/>
                  </a:cubicBezTo>
                  <a:cubicBezTo>
                    <a:pt x="1204" y="824"/>
                    <a:pt x="887" y="317"/>
                    <a:pt x="349" y="32"/>
                  </a:cubicBezTo>
                  <a:cubicBezTo>
                    <a:pt x="317" y="0"/>
                    <a:pt x="285"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8355677" y="1598089"/>
              <a:ext cx="245452" cy="214013"/>
            </a:xfrm>
            <a:custGeom>
              <a:avLst/>
              <a:gdLst/>
              <a:ahLst/>
              <a:cxnLst/>
              <a:rect l="l" t="t" r="r" b="b"/>
              <a:pathLst>
                <a:path w="7456" h="6501" extrusionOk="0">
                  <a:moveTo>
                    <a:pt x="4783" y="1980"/>
                  </a:moveTo>
                  <a:cubicBezTo>
                    <a:pt x="4814" y="1980"/>
                    <a:pt x="4909" y="1980"/>
                    <a:pt x="4941" y="2012"/>
                  </a:cubicBezTo>
                  <a:cubicBezTo>
                    <a:pt x="6113" y="2645"/>
                    <a:pt x="6113" y="4355"/>
                    <a:pt x="5226" y="5210"/>
                  </a:cubicBezTo>
                  <a:cubicBezTo>
                    <a:pt x="5174" y="5263"/>
                    <a:pt x="5112" y="5286"/>
                    <a:pt x="5056" y="5286"/>
                  </a:cubicBezTo>
                  <a:cubicBezTo>
                    <a:pt x="5011" y="5286"/>
                    <a:pt x="4969" y="5271"/>
                    <a:pt x="4941" y="5242"/>
                  </a:cubicBezTo>
                  <a:cubicBezTo>
                    <a:pt x="4783" y="5179"/>
                    <a:pt x="4656" y="4925"/>
                    <a:pt x="4846" y="4767"/>
                  </a:cubicBezTo>
                  <a:cubicBezTo>
                    <a:pt x="5574" y="4102"/>
                    <a:pt x="5416" y="2962"/>
                    <a:pt x="4688" y="2360"/>
                  </a:cubicBezTo>
                  <a:cubicBezTo>
                    <a:pt x="4529" y="2233"/>
                    <a:pt x="4624" y="2043"/>
                    <a:pt x="4783" y="1980"/>
                  </a:cubicBezTo>
                  <a:close/>
                  <a:moveTo>
                    <a:pt x="3505" y="0"/>
                  </a:moveTo>
                  <a:cubicBezTo>
                    <a:pt x="2706" y="0"/>
                    <a:pt x="1879" y="369"/>
                    <a:pt x="1172" y="1252"/>
                  </a:cubicBezTo>
                  <a:cubicBezTo>
                    <a:pt x="159" y="2614"/>
                    <a:pt x="1" y="4704"/>
                    <a:pt x="1457" y="5780"/>
                  </a:cubicBezTo>
                  <a:cubicBezTo>
                    <a:pt x="2097" y="6282"/>
                    <a:pt x="2812" y="6501"/>
                    <a:pt x="3529" y="6501"/>
                  </a:cubicBezTo>
                  <a:cubicBezTo>
                    <a:pt x="4620" y="6501"/>
                    <a:pt x="5715" y="5994"/>
                    <a:pt x="6556" y="5210"/>
                  </a:cubicBezTo>
                  <a:cubicBezTo>
                    <a:pt x="6588" y="5210"/>
                    <a:pt x="6588" y="5210"/>
                    <a:pt x="6619" y="5179"/>
                  </a:cubicBezTo>
                  <a:cubicBezTo>
                    <a:pt x="6556" y="5084"/>
                    <a:pt x="6556" y="4989"/>
                    <a:pt x="6588" y="4862"/>
                  </a:cubicBezTo>
                  <a:cubicBezTo>
                    <a:pt x="7456" y="2464"/>
                    <a:pt x="5573" y="0"/>
                    <a:pt x="3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 name="Google Shape;24;p3"/>
          <p:cNvSpPr/>
          <p:nvPr/>
        </p:nvSpPr>
        <p:spPr>
          <a:xfrm rot="5400000">
            <a:off x="6047839" y="-640957"/>
            <a:ext cx="94931" cy="12191456"/>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28575"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1221685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3" name="Google Shape;13;p3"/>
          <p:cNvSpPr/>
          <p:nvPr/>
        </p:nvSpPr>
        <p:spPr>
          <a:xfrm>
            <a:off x="0" y="5429300"/>
            <a:ext cx="12192000" cy="1428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3"/>
          <p:cNvSpPr txBox="1">
            <a:spLocks noGrp="1"/>
          </p:cNvSpPr>
          <p:nvPr>
            <p:ph type="ctrTitle"/>
          </p:nvPr>
        </p:nvSpPr>
        <p:spPr>
          <a:xfrm>
            <a:off x="4472533" y="2851867"/>
            <a:ext cx="7083600" cy="14732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8000">
                <a:solidFill>
                  <a:schemeClr val="lt2"/>
                </a:solidFill>
              </a:defRPr>
            </a:lvl1pPr>
            <a:lvl2pPr lvl="1" algn="ctr" rtl="0">
              <a:lnSpc>
                <a:spcPct val="80000"/>
              </a:lnSpc>
              <a:spcBef>
                <a:spcPts val="0"/>
              </a:spcBef>
              <a:spcAft>
                <a:spcPts val="0"/>
              </a:spcAft>
              <a:buClr>
                <a:schemeClr val="accent4"/>
              </a:buClr>
              <a:buSzPts val="5000"/>
              <a:buNone/>
              <a:defRPr sz="6667">
                <a:solidFill>
                  <a:schemeClr val="accent4"/>
                </a:solidFill>
              </a:defRPr>
            </a:lvl2pPr>
            <a:lvl3pPr lvl="2" algn="ctr" rtl="0">
              <a:lnSpc>
                <a:spcPct val="80000"/>
              </a:lnSpc>
              <a:spcBef>
                <a:spcPts val="0"/>
              </a:spcBef>
              <a:spcAft>
                <a:spcPts val="0"/>
              </a:spcAft>
              <a:buClr>
                <a:schemeClr val="accent4"/>
              </a:buClr>
              <a:buSzPts val="5000"/>
              <a:buNone/>
              <a:defRPr sz="6667">
                <a:solidFill>
                  <a:schemeClr val="accent4"/>
                </a:solidFill>
              </a:defRPr>
            </a:lvl3pPr>
            <a:lvl4pPr lvl="3" algn="ctr" rtl="0">
              <a:lnSpc>
                <a:spcPct val="80000"/>
              </a:lnSpc>
              <a:spcBef>
                <a:spcPts val="0"/>
              </a:spcBef>
              <a:spcAft>
                <a:spcPts val="0"/>
              </a:spcAft>
              <a:buClr>
                <a:schemeClr val="accent4"/>
              </a:buClr>
              <a:buSzPts val="5000"/>
              <a:buNone/>
              <a:defRPr sz="6667">
                <a:solidFill>
                  <a:schemeClr val="accent4"/>
                </a:solidFill>
              </a:defRPr>
            </a:lvl4pPr>
            <a:lvl5pPr lvl="4" algn="ctr" rtl="0">
              <a:lnSpc>
                <a:spcPct val="80000"/>
              </a:lnSpc>
              <a:spcBef>
                <a:spcPts val="0"/>
              </a:spcBef>
              <a:spcAft>
                <a:spcPts val="0"/>
              </a:spcAft>
              <a:buClr>
                <a:schemeClr val="accent4"/>
              </a:buClr>
              <a:buSzPts val="5000"/>
              <a:buNone/>
              <a:defRPr sz="6667">
                <a:solidFill>
                  <a:schemeClr val="accent4"/>
                </a:solidFill>
              </a:defRPr>
            </a:lvl5pPr>
            <a:lvl6pPr lvl="5" algn="ctr" rtl="0">
              <a:lnSpc>
                <a:spcPct val="80000"/>
              </a:lnSpc>
              <a:spcBef>
                <a:spcPts val="0"/>
              </a:spcBef>
              <a:spcAft>
                <a:spcPts val="0"/>
              </a:spcAft>
              <a:buClr>
                <a:schemeClr val="accent4"/>
              </a:buClr>
              <a:buSzPts val="5000"/>
              <a:buNone/>
              <a:defRPr sz="6667">
                <a:solidFill>
                  <a:schemeClr val="accent4"/>
                </a:solidFill>
              </a:defRPr>
            </a:lvl6pPr>
            <a:lvl7pPr lvl="6" algn="ctr" rtl="0">
              <a:lnSpc>
                <a:spcPct val="80000"/>
              </a:lnSpc>
              <a:spcBef>
                <a:spcPts val="0"/>
              </a:spcBef>
              <a:spcAft>
                <a:spcPts val="0"/>
              </a:spcAft>
              <a:buClr>
                <a:schemeClr val="accent4"/>
              </a:buClr>
              <a:buSzPts val="5000"/>
              <a:buNone/>
              <a:defRPr sz="6667">
                <a:solidFill>
                  <a:schemeClr val="accent4"/>
                </a:solidFill>
              </a:defRPr>
            </a:lvl7pPr>
            <a:lvl8pPr lvl="7" algn="ctr" rtl="0">
              <a:lnSpc>
                <a:spcPct val="80000"/>
              </a:lnSpc>
              <a:spcBef>
                <a:spcPts val="0"/>
              </a:spcBef>
              <a:spcAft>
                <a:spcPts val="0"/>
              </a:spcAft>
              <a:buClr>
                <a:schemeClr val="accent4"/>
              </a:buClr>
              <a:buSzPts val="5000"/>
              <a:buNone/>
              <a:defRPr sz="6667">
                <a:solidFill>
                  <a:schemeClr val="accent4"/>
                </a:solidFill>
              </a:defRPr>
            </a:lvl8pPr>
            <a:lvl9pPr lvl="8" algn="ctr" rtl="0">
              <a:lnSpc>
                <a:spcPct val="80000"/>
              </a:lnSpc>
              <a:spcBef>
                <a:spcPts val="0"/>
              </a:spcBef>
              <a:spcAft>
                <a:spcPts val="0"/>
              </a:spcAft>
              <a:buClr>
                <a:schemeClr val="accent3"/>
              </a:buClr>
              <a:buSzPts val="5000"/>
              <a:buNone/>
              <a:defRPr sz="6667">
                <a:solidFill>
                  <a:schemeClr val="accent3"/>
                </a:solidFill>
              </a:defRPr>
            </a:lvl9pPr>
          </a:lstStyle>
          <a:p>
            <a:endParaRPr/>
          </a:p>
        </p:txBody>
      </p:sp>
      <p:sp>
        <p:nvSpPr>
          <p:cNvPr id="15" name="Google Shape;15;p3"/>
          <p:cNvSpPr txBox="1">
            <a:spLocks noGrp="1"/>
          </p:cNvSpPr>
          <p:nvPr>
            <p:ph type="title" idx="2" hasCustomPrompt="1"/>
          </p:nvPr>
        </p:nvSpPr>
        <p:spPr>
          <a:xfrm>
            <a:off x="6786867" y="913551"/>
            <a:ext cx="2454800" cy="1932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20000">
                <a:solidFill>
                  <a:schemeClr val="accent6"/>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16" name="Google Shape;16;p3"/>
          <p:cNvSpPr txBox="1">
            <a:spLocks noGrp="1"/>
          </p:cNvSpPr>
          <p:nvPr>
            <p:ph type="subTitle" idx="1"/>
          </p:nvPr>
        </p:nvSpPr>
        <p:spPr>
          <a:xfrm>
            <a:off x="5438467" y="4400500"/>
            <a:ext cx="51516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2133"/>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7" name="Google Shape;17;p3"/>
          <p:cNvGrpSpPr/>
          <p:nvPr/>
        </p:nvGrpSpPr>
        <p:grpSpPr>
          <a:xfrm>
            <a:off x="10892079" y="1790183"/>
            <a:ext cx="600541" cy="654221"/>
            <a:chOff x="8169059" y="1342637"/>
            <a:chExt cx="450406" cy="490666"/>
          </a:xfrm>
        </p:grpSpPr>
        <p:sp>
          <p:nvSpPr>
            <p:cNvPr id="18" name="Google Shape;18;p3"/>
            <p:cNvSpPr/>
            <p:nvPr/>
          </p:nvSpPr>
          <p:spPr>
            <a:xfrm>
              <a:off x="8180548" y="1363179"/>
              <a:ext cx="197981" cy="151992"/>
            </a:xfrm>
            <a:custGeom>
              <a:avLst/>
              <a:gdLst/>
              <a:ahLst/>
              <a:cxnLst/>
              <a:rect l="l" t="t" r="r" b="b"/>
              <a:pathLst>
                <a:path w="6014" h="4617" extrusionOk="0">
                  <a:moveTo>
                    <a:pt x="2444" y="0"/>
                  </a:moveTo>
                  <a:cubicBezTo>
                    <a:pt x="1891" y="0"/>
                    <a:pt x="1349" y="203"/>
                    <a:pt x="950" y="661"/>
                  </a:cubicBezTo>
                  <a:cubicBezTo>
                    <a:pt x="0" y="1832"/>
                    <a:pt x="253" y="3321"/>
                    <a:pt x="1109" y="4366"/>
                  </a:cubicBezTo>
                  <a:lnTo>
                    <a:pt x="1109" y="4397"/>
                  </a:lnTo>
                  <a:cubicBezTo>
                    <a:pt x="1151" y="4397"/>
                    <a:pt x="1207" y="4383"/>
                    <a:pt x="1268" y="4383"/>
                  </a:cubicBezTo>
                  <a:cubicBezTo>
                    <a:pt x="1299" y="4383"/>
                    <a:pt x="1330" y="4387"/>
                    <a:pt x="1362" y="4397"/>
                  </a:cubicBezTo>
                  <a:cubicBezTo>
                    <a:pt x="1702" y="4548"/>
                    <a:pt x="2050" y="4616"/>
                    <a:pt x="2391" y="4616"/>
                  </a:cubicBezTo>
                  <a:cubicBezTo>
                    <a:pt x="4336" y="4616"/>
                    <a:pt x="6013" y="2395"/>
                    <a:pt x="4180" y="724"/>
                  </a:cubicBezTo>
                  <a:cubicBezTo>
                    <a:pt x="3724" y="267"/>
                    <a:pt x="3077" y="0"/>
                    <a:pt x="24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8169059" y="1342637"/>
              <a:ext cx="207495" cy="195446"/>
            </a:xfrm>
            <a:custGeom>
              <a:avLst/>
              <a:gdLst/>
              <a:ahLst/>
              <a:cxnLst/>
              <a:rect l="l" t="t" r="r" b="b"/>
              <a:pathLst>
                <a:path w="6303" h="5937" extrusionOk="0">
                  <a:moveTo>
                    <a:pt x="2887" y="705"/>
                  </a:moveTo>
                  <a:cubicBezTo>
                    <a:pt x="3466" y="705"/>
                    <a:pt x="4074" y="953"/>
                    <a:pt x="4529" y="1380"/>
                  </a:cubicBezTo>
                  <a:cubicBezTo>
                    <a:pt x="5385" y="2171"/>
                    <a:pt x="5575" y="3153"/>
                    <a:pt x="4973" y="4040"/>
                  </a:cubicBezTo>
                  <a:cubicBezTo>
                    <a:pt x="4530" y="4692"/>
                    <a:pt x="3694" y="5207"/>
                    <a:pt x="2765" y="5207"/>
                  </a:cubicBezTo>
                  <a:cubicBezTo>
                    <a:pt x="2432" y="5207"/>
                    <a:pt x="2086" y="5141"/>
                    <a:pt x="1743" y="4990"/>
                  </a:cubicBezTo>
                  <a:cubicBezTo>
                    <a:pt x="1695" y="4958"/>
                    <a:pt x="1655" y="4942"/>
                    <a:pt x="1620" y="4942"/>
                  </a:cubicBezTo>
                  <a:cubicBezTo>
                    <a:pt x="1584" y="4942"/>
                    <a:pt x="1553" y="4958"/>
                    <a:pt x="1521" y="4990"/>
                  </a:cubicBezTo>
                  <a:cubicBezTo>
                    <a:pt x="729" y="4040"/>
                    <a:pt x="349" y="2488"/>
                    <a:pt x="1331" y="1348"/>
                  </a:cubicBezTo>
                  <a:cubicBezTo>
                    <a:pt x="1711" y="936"/>
                    <a:pt x="2123" y="715"/>
                    <a:pt x="2693" y="715"/>
                  </a:cubicBezTo>
                  <a:cubicBezTo>
                    <a:pt x="2757" y="708"/>
                    <a:pt x="2822" y="705"/>
                    <a:pt x="2887" y="705"/>
                  </a:cubicBezTo>
                  <a:close/>
                  <a:moveTo>
                    <a:pt x="2840" y="1"/>
                  </a:moveTo>
                  <a:cubicBezTo>
                    <a:pt x="2185" y="1"/>
                    <a:pt x="1533" y="227"/>
                    <a:pt x="1014" y="746"/>
                  </a:cubicBezTo>
                  <a:cubicBezTo>
                    <a:pt x="349" y="1380"/>
                    <a:pt x="1" y="2456"/>
                    <a:pt x="127" y="3406"/>
                  </a:cubicBezTo>
                  <a:cubicBezTo>
                    <a:pt x="191" y="4230"/>
                    <a:pt x="571" y="4863"/>
                    <a:pt x="1236" y="5243"/>
                  </a:cubicBezTo>
                  <a:cubicBezTo>
                    <a:pt x="1268" y="5243"/>
                    <a:pt x="1268" y="5306"/>
                    <a:pt x="1299" y="5306"/>
                  </a:cubicBezTo>
                  <a:cubicBezTo>
                    <a:pt x="1299" y="5370"/>
                    <a:pt x="1331" y="5497"/>
                    <a:pt x="1426" y="5528"/>
                  </a:cubicBezTo>
                  <a:cubicBezTo>
                    <a:pt x="1458" y="5592"/>
                    <a:pt x="1489" y="5592"/>
                    <a:pt x="1553" y="5623"/>
                  </a:cubicBezTo>
                  <a:cubicBezTo>
                    <a:pt x="1956" y="5839"/>
                    <a:pt x="2389" y="5937"/>
                    <a:pt x="2822" y="5937"/>
                  </a:cubicBezTo>
                  <a:cubicBezTo>
                    <a:pt x="3784" y="5937"/>
                    <a:pt x="4741" y="5457"/>
                    <a:pt x="5353" y="4736"/>
                  </a:cubicBezTo>
                  <a:cubicBezTo>
                    <a:pt x="6303" y="3596"/>
                    <a:pt x="6145" y="1918"/>
                    <a:pt x="4973" y="873"/>
                  </a:cubicBezTo>
                  <a:cubicBezTo>
                    <a:pt x="4814" y="715"/>
                    <a:pt x="4593" y="556"/>
                    <a:pt x="4403" y="429"/>
                  </a:cubicBezTo>
                  <a:cubicBezTo>
                    <a:pt x="3929" y="157"/>
                    <a:pt x="3383"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8222224" y="1466216"/>
              <a:ext cx="71996" cy="26204"/>
            </a:xfrm>
            <a:custGeom>
              <a:avLst/>
              <a:gdLst/>
              <a:ahLst/>
              <a:cxnLst/>
              <a:rect l="l" t="t" r="r" b="b"/>
              <a:pathLst>
                <a:path w="2187" h="796" extrusionOk="0">
                  <a:moveTo>
                    <a:pt x="274" y="1"/>
                  </a:moveTo>
                  <a:cubicBezTo>
                    <a:pt x="215" y="1"/>
                    <a:pt x="159" y="17"/>
                    <a:pt x="128" y="32"/>
                  </a:cubicBezTo>
                  <a:lnTo>
                    <a:pt x="96" y="64"/>
                  </a:lnTo>
                  <a:cubicBezTo>
                    <a:pt x="33"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8" y="32"/>
                  </a:lnTo>
                  <a:cubicBezTo>
                    <a:pt x="1988" y="19"/>
                    <a:pt x="1954" y="12"/>
                    <a:pt x="1926" y="12"/>
                  </a:cubicBezTo>
                  <a:cubicBezTo>
                    <a:pt x="1886" y="12"/>
                    <a:pt x="1856" y="27"/>
                    <a:pt x="1838" y="64"/>
                  </a:cubicBezTo>
                  <a:cubicBezTo>
                    <a:pt x="1616" y="286"/>
                    <a:pt x="1363" y="381"/>
                    <a:pt x="1078" y="381"/>
                  </a:cubicBezTo>
                  <a:cubicBezTo>
                    <a:pt x="793" y="381"/>
                    <a:pt x="603" y="286"/>
                    <a:pt x="444" y="64"/>
                  </a:cubicBezTo>
                  <a:cubicBezTo>
                    <a:pt x="397" y="17"/>
                    <a:pt x="333"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8337967" y="1578766"/>
              <a:ext cx="281499" cy="254537"/>
            </a:xfrm>
            <a:custGeom>
              <a:avLst/>
              <a:gdLst/>
              <a:ahLst/>
              <a:cxnLst/>
              <a:rect l="l" t="t" r="r" b="b"/>
              <a:pathLst>
                <a:path w="8551" h="7732" extrusionOk="0">
                  <a:moveTo>
                    <a:pt x="3998" y="619"/>
                  </a:moveTo>
                  <a:cubicBezTo>
                    <a:pt x="6063" y="619"/>
                    <a:pt x="7962" y="3083"/>
                    <a:pt x="7094" y="5481"/>
                  </a:cubicBezTo>
                  <a:cubicBezTo>
                    <a:pt x="7062" y="5607"/>
                    <a:pt x="7094" y="5734"/>
                    <a:pt x="7126" y="5797"/>
                  </a:cubicBezTo>
                  <a:cubicBezTo>
                    <a:pt x="7094" y="5797"/>
                    <a:pt x="7094" y="5797"/>
                    <a:pt x="7062" y="5861"/>
                  </a:cubicBezTo>
                  <a:cubicBezTo>
                    <a:pt x="6223" y="6643"/>
                    <a:pt x="5131" y="7138"/>
                    <a:pt x="4035" y="7138"/>
                  </a:cubicBezTo>
                  <a:cubicBezTo>
                    <a:pt x="3312" y="7138"/>
                    <a:pt x="2587" y="6922"/>
                    <a:pt x="1932" y="6431"/>
                  </a:cubicBezTo>
                  <a:cubicBezTo>
                    <a:pt x="475" y="5322"/>
                    <a:pt x="634" y="3232"/>
                    <a:pt x="1679" y="1870"/>
                  </a:cubicBezTo>
                  <a:cubicBezTo>
                    <a:pt x="2376" y="987"/>
                    <a:pt x="3200" y="619"/>
                    <a:pt x="3998" y="619"/>
                  </a:cubicBezTo>
                  <a:close/>
                  <a:moveTo>
                    <a:pt x="4146" y="1"/>
                  </a:moveTo>
                  <a:cubicBezTo>
                    <a:pt x="3032" y="1"/>
                    <a:pt x="1929" y="522"/>
                    <a:pt x="1140" y="1522"/>
                  </a:cubicBezTo>
                  <a:cubicBezTo>
                    <a:pt x="950" y="1775"/>
                    <a:pt x="792" y="2060"/>
                    <a:pt x="697" y="2377"/>
                  </a:cubicBezTo>
                  <a:cubicBezTo>
                    <a:pt x="0" y="3802"/>
                    <a:pt x="95" y="5607"/>
                    <a:pt x="1394" y="6747"/>
                  </a:cubicBezTo>
                  <a:cubicBezTo>
                    <a:pt x="2104" y="7382"/>
                    <a:pt x="3160" y="7731"/>
                    <a:pt x="4203" y="7731"/>
                  </a:cubicBezTo>
                  <a:cubicBezTo>
                    <a:pt x="4462" y="7731"/>
                    <a:pt x="4720" y="7710"/>
                    <a:pt x="4972" y="7666"/>
                  </a:cubicBezTo>
                  <a:cubicBezTo>
                    <a:pt x="6017" y="7476"/>
                    <a:pt x="6872" y="6874"/>
                    <a:pt x="7284" y="6019"/>
                  </a:cubicBezTo>
                  <a:cubicBezTo>
                    <a:pt x="7284" y="5956"/>
                    <a:pt x="7347" y="5956"/>
                    <a:pt x="7347" y="5924"/>
                  </a:cubicBezTo>
                  <a:cubicBezTo>
                    <a:pt x="7442" y="5924"/>
                    <a:pt x="7569" y="5861"/>
                    <a:pt x="7664" y="5734"/>
                  </a:cubicBezTo>
                  <a:cubicBezTo>
                    <a:pt x="7696" y="5702"/>
                    <a:pt x="7727" y="5607"/>
                    <a:pt x="7727" y="5576"/>
                  </a:cubicBezTo>
                  <a:cubicBezTo>
                    <a:pt x="8551" y="3802"/>
                    <a:pt x="7664" y="1680"/>
                    <a:pt x="6239" y="667"/>
                  </a:cubicBezTo>
                  <a:cubicBezTo>
                    <a:pt x="5592" y="219"/>
                    <a:pt x="4867" y="1"/>
                    <a:pt x="4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8504767" y="1663269"/>
              <a:ext cx="44837" cy="107418"/>
            </a:xfrm>
            <a:custGeom>
              <a:avLst/>
              <a:gdLst/>
              <a:ahLst/>
              <a:cxnLst/>
              <a:rect l="l" t="t" r="r" b="b"/>
              <a:pathLst>
                <a:path w="1362" h="3263" extrusionOk="0">
                  <a:moveTo>
                    <a:pt x="254" y="0"/>
                  </a:moveTo>
                  <a:cubicBezTo>
                    <a:pt x="95" y="32"/>
                    <a:pt x="0" y="222"/>
                    <a:pt x="159" y="380"/>
                  </a:cubicBezTo>
                  <a:cubicBezTo>
                    <a:pt x="887" y="982"/>
                    <a:pt x="1045" y="2122"/>
                    <a:pt x="317" y="2787"/>
                  </a:cubicBezTo>
                  <a:cubicBezTo>
                    <a:pt x="159" y="2945"/>
                    <a:pt x="254" y="3199"/>
                    <a:pt x="412" y="3262"/>
                  </a:cubicBezTo>
                  <a:cubicBezTo>
                    <a:pt x="539" y="3262"/>
                    <a:pt x="602" y="3262"/>
                    <a:pt x="634" y="3199"/>
                  </a:cubicBezTo>
                  <a:cubicBezTo>
                    <a:pt x="1109" y="2755"/>
                    <a:pt x="1362" y="2090"/>
                    <a:pt x="1267" y="1425"/>
                  </a:cubicBezTo>
                  <a:cubicBezTo>
                    <a:pt x="1204" y="824"/>
                    <a:pt x="887" y="317"/>
                    <a:pt x="349" y="32"/>
                  </a:cubicBezTo>
                  <a:cubicBezTo>
                    <a:pt x="317" y="0"/>
                    <a:pt x="285"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8355677" y="1598089"/>
              <a:ext cx="245452" cy="214013"/>
            </a:xfrm>
            <a:custGeom>
              <a:avLst/>
              <a:gdLst/>
              <a:ahLst/>
              <a:cxnLst/>
              <a:rect l="l" t="t" r="r" b="b"/>
              <a:pathLst>
                <a:path w="7456" h="6501" extrusionOk="0">
                  <a:moveTo>
                    <a:pt x="4783" y="1980"/>
                  </a:moveTo>
                  <a:cubicBezTo>
                    <a:pt x="4814" y="1980"/>
                    <a:pt x="4909" y="1980"/>
                    <a:pt x="4941" y="2012"/>
                  </a:cubicBezTo>
                  <a:cubicBezTo>
                    <a:pt x="6113" y="2645"/>
                    <a:pt x="6113" y="4355"/>
                    <a:pt x="5226" y="5210"/>
                  </a:cubicBezTo>
                  <a:cubicBezTo>
                    <a:pt x="5174" y="5263"/>
                    <a:pt x="5112" y="5286"/>
                    <a:pt x="5056" y="5286"/>
                  </a:cubicBezTo>
                  <a:cubicBezTo>
                    <a:pt x="5011" y="5286"/>
                    <a:pt x="4969" y="5271"/>
                    <a:pt x="4941" y="5242"/>
                  </a:cubicBezTo>
                  <a:cubicBezTo>
                    <a:pt x="4783" y="5179"/>
                    <a:pt x="4656" y="4925"/>
                    <a:pt x="4846" y="4767"/>
                  </a:cubicBezTo>
                  <a:cubicBezTo>
                    <a:pt x="5574" y="4102"/>
                    <a:pt x="5416" y="2962"/>
                    <a:pt x="4688" y="2360"/>
                  </a:cubicBezTo>
                  <a:cubicBezTo>
                    <a:pt x="4529" y="2233"/>
                    <a:pt x="4624" y="2043"/>
                    <a:pt x="4783" y="1980"/>
                  </a:cubicBezTo>
                  <a:close/>
                  <a:moveTo>
                    <a:pt x="3505" y="0"/>
                  </a:moveTo>
                  <a:cubicBezTo>
                    <a:pt x="2706" y="0"/>
                    <a:pt x="1879" y="369"/>
                    <a:pt x="1172" y="1252"/>
                  </a:cubicBezTo>
                  <a:cubicBezTo>
                    <a:pt x="159" y="2614"/>
                    <a:pt x="1" y="4704"/>
                    <a:pt x="1457" y="5780"/>
                  </a:cubicBezTo>
                  <a:cubicBezTo>
                    <a:pt x="2097" y="6282"/>
                    <a:pt x="2812" y="6501"/>
                    <a:pt x="3529" y="6501"/>
                  </a:cubicBezTo>
                  <a:cubicBezTo>
                    <a:pt x="4620" y="6501"/>
                    <a:pt x="5715" y="5994"/>
                    <a:pt x="6556" y="5210"/>
                  </a:cubicBezTo>
                  <a:cubicBezTo>
                    <a:pt x="6588" y="5210"/>
                    <a:pt x="6588" y="5210"/>
                    <a:pt x="6619" y="5179"/>
                  </a:cubicBezTo>
                  <a:cubicBezTo>
                    <a:pt x="6556" y="5084"/>
                    <a:pt x="6556" y="4989"/>
                    <a:pt x="6588" y="4862"/>
                  </a:cubicBezTo>
                  <a:cubicBezTo>
                    <a:pt x="7456" y="2464"/>
                    <a:pt x="5573" y="0"/>
                    <a:pt x="3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 name="Google Shape;24;p3"/>
          <p:cNvSpPr/>
          <p:nvPr/>
        </p:nvSpPr>
        <p:spPr>
          <a:xfrm rot="5400000">
            <a:off x="6047839" y="-640957"/>
            <a:ext cx="94931" cy="12191456"/>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28575"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2281799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14317" y="740367"/>
            <a:ext cx="105556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814000" y="1754735"/>
            <a:ext cx="10555600" cy="45836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dk2"/>
              </a:buClr>
              <a:buSzPts val="1400"/>
              <a:buChar char="●"/>
              <a:defRPr sz="1467">
                <a:solidFill>
                  <a:schemeClr val="dk1"/>
                </a:solidFill>
              </a:defRPr>
            </a:lvl1pPr>
            <a:lvl2pPr marL="1219170" lvl="1" indent="-423323" rtl="0">
              <a:lnSpc>
                <a:spcPct val="100000"/>
              </a:lnSpc>
              <a:spcBef>
                <a:spcPts val="2133"/>
              </a:spcBef>
              <a:spcAft>
                <a:spcPts val="0"/>
              </a:spcAft>
              <a:buClr>
                <a:schemeClr val="dk1"/>
              </a:buClr>
              <a:buSzPts val="1400"/>
              <a:buChar char="○"/>
              <a:defRPr>
                <a:solidFill>
                  <a:schemeClr val="dk1"/>
                </a:solidFill>
              </a:defRPr>
            </a:lvl2pPr>
            <a:lvl3pPr marL="1828754" lvl="2" indent="-423323" rtl="0">
              <a:lnSpc>
                <a:spcPct val="100000"/>
              </a:lnSpc>
              <a:spcBef>
                <a:spcPts val="2133"/>
              </a:spcBef>
              <a:spcAft>
                <a:spcPts val="0"/>
              </a:spcAft>
              <a:buClr>
                <a:schemeClr val="dk1"/>
              </a:buClr>
              <a:buSzPts val="1400"/>
              <a:buChar char="■"/>
              <a:defRPr>
                <a:solidFill>
                  <a:schemeClr val="dk1"/>
                </a:solidFill>
              </a:defRPr>
            </a:lvl3pPr>
            <a:lvl4pPr marL="2438339" lvl="3" indent="-423323" rtl="0">
              <a:lnSpc>
                <a:spcPct val="100000"/>
              </a:lnSpc>
              <a:spcBef>
                <a:spcPts val="2133"/>
              </a:spcBef>
              <a:spcAft>
                <a:spcPts val="0"/>
              </a:spcAft>
              <a:buClr>
                <a:schemeClr val="dk1"/>
              </a:buClr>
              <a:buSzPts val="1400"/>
              <a:buChar char="●"/>
              <a:defRPr>
                <a:solidFill>
                  <a:schemeClr val="dk1"/>
                </a:solidFill>
              </a:defRPr>
            </a:lvl4pPr>
            <a:lvl5pPr marL="3047924" lvl="4" indent="-423323" rtl="0">
              <a:lnSpc>
                <a:spcPct val="100000"/>
              </a:lnSpc>
              <a:spcBef>
                <a:spcPts val="2133"/>
              </a:spcBef>
              <a:spcAft>
                <a:spcPts val="0"/>
              </a:spcAft>
              <a:buClr>
                <a:schemeClr val="dk1"/>
              </a:buClr>
              <a:buSzPts val="1400"/>
              <a:buChar char="○"/>
              <a:defRPr>
                <a:solidFill>
                  <a:schemeClr val="dk1"/>
                </a:solidFill>
              </a:defRPr>
            </a:lvl5pPr>
            <a:lvl6pPr marL="3657509" lvl="5" indent="-423323" rtl="0">
              <a:lnSpc>
                <a:spcPct val="100000"/>
              </a:lnSpc>
              <a:spcBef>
                <a:spcPts val="2133"/>
              </a:spcBef>
              <a:spcAft>
                <a:spcPts val="0"/>
              </a:spcAft>
              <a:buClr>
                <a:schemeClr val="dk1"/>
              </a:buClr>
              <a:buSzPts val="1400"/>
              <a:buChar char="■"/>
              <a:defRPr>
                <a:solidFill>
                  <a:schemeClr val="dk1"/>
                </a:solidFill>
              </a:defRPr>
            </a:lvl6pPr>
            <a:lvl7pPr marL="4267093" lvl="6" indent="-423323" rtl="0">
              <a:lnSpc>
                <a:spcPct val="100000"/>
              </a:lnSpc>
              <a:spcBef>
                <a:spcPts val="2133"/>
              </a:spcBef>
              <a:spcAft>
                <a:spcPts val="0"/>
              </a:spcAft>
              <a:buClr>
                <a:schemeClr val="dk1"/>
              </a:buClr>
              <a:buSzPts val="1400"/>
              <a:buChar char="●"/>
              <a:defRPr>
                <a:solidFill>
                  <a:schemeClr val="dk1"/>
                </a:solidFill>
              </a:defRPr>
            </a:lvl7pPr>
            <a:lvl8pPr marL="4876678" lvl="7" indent="-423323" rtl="0">
              <a:lnSpc>
                <a:spcPct val="100000"/>
              </a:lnSpc>
              <a:spcBef>
                <a:spcPts val="2133"/>
              </a:spcBef>
              <a:spcAft>
                <a:spcPts val="0"/>
              </a:spcAft>
              <a:buClr>
                <a:schemeClr val="dk1"/>
              </a:buClr>
              <a:buSzPts val="1400"/>
              <a:buChar char="○"/>
              <a:defRPr>
                <a:solidFill>
                  <a:schemeClr val="dk1"/>
                </a:solidFill>
              </a:defRPr>
            </a:lvl8pPr>
            <a:lvl9pPr marL="5486263" lvl="8" indent="-423323" rtl="0">
              <a:lnSpc>
                <a:spcPct val="100000"/>
              </a:lnSpc>
              <a:spcBef>
                <a:spcPts val="2133"/>
              </a:spcBef>
              <a:spcAft>
                <a:spcPts val="2133"/>
              </a:spcAft>
              <a:buClr>
                <a:schemeClr val="dk1"/>
              </a:buClr>
              <a:buSzPts val="1400"/>
              <a:buChar char="■"/>
              <a:defRPr>
                <a:solidFill>
                  <a:schemeClr val="dk1"/>
                </a:solidFill>
              </a:defRPr>
            </a:lvl9pPr>
          </a:lstStyle>
          <a:p>
            <a:endParaRPr/>
          </a:p>
        </p:txBody>
      </p:sp>
      <p:grpSp>
        <p:nvGrpSpPr>
          <p:cNvPr id="28" name="Google Shape;28;p4"/>
          <p:cNvGrpSpPr/>
          <p:nvPr/>
        </p:nvGrpSpPr>
        <p:grpSpPr>
          <a:xfrm>
            <a:off x="695865" y="677494"/>
            <a:ext cx="10784815" cy="742103"/>
            <a:chOff x="521898" y="508120"/>
            <a:chExt cx="8088611" cy="556577"/>
          </a:xfrm>
        </p:grpSpPr>
        <p:sp>
          <p:nvSpPr>
            <p:cNvPr id="29" name="Google Shape;29;p4"/>
            <p:cNvSpPr/>
            <p:nvPr/>
          </p:nvSpPr>
          <p:spPr>
            <a:xfrm>
              <a:off x="8399051" y="893521"/>
              <a:ext cx="201282" cy="150760"/>
            </a:xfrm>
            <a:custGeom>
              <a:avLst/>
              <a:gdLst/>
              <a:ahLst/>
              <a:cxnLst/>
              <a:rect l="l" t="t" r="r" b="b"/>
              <a:pathLst>
                <a:path w="6251" h="4682" extrusionOk="0">
                  <a:moveTo>
                    <a:pt x="4508" y="0"/>
                  </a:moveTo>
                  <a:cubicBezTo>
                    <a:pt x="4477" y="64"/>
                    <a:pt x="4413" y="64"/>
                    <a:pt x="4318" y="64"/>
                  </a:cubicBezTo>
                  <a:cubicBezTo>
                    <a:pt x="4174" y="40"/>
                    <a:pt x="4032" y="28"/>
                    <a:pt x="3892" y="28"/>
                  </a:cubicBezTo>
                  <a:cubicBezTo>
                    <a:pt x="1605" y="28"/>
                    <a:pt x="1" y="3056"/>
                    <a:pt x="2418" y="4339"/>
                  </a:cubicBezTo>
                  <a:cubicBezTo>
                    <a:pt x="2820" y="4563"/>
                    <a:pt x="3278" y="4682"/>
                    <a:pt x="3726" y="4682"/>
                  </a:cubicBezTo>
                  <a:cubicBezTo>
                    <a:pt x="4481" y="4682"/>
                    <a:pt x="5208" y="4345"/>
                    <a:pt x="5585" y="3610"/>
                  </a:cubicBezTo>
                  <a:cubicBezTo>
                    <a:pt x="6250" y="2280"/>
                    <a:pt x="5617" y="855"/>
                    <a:pt x="4540" y="32"/>
                  </a:cubicBezTo>
                  <a:cubicBezTo>
                    <a:pt x="4508" y="32"/>
                    <a:pt x="4508" y="0"/>
                    <a:pt x="45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4"/>
            <p:cNvSpPr/>
            <p:nvPr/>
          </p:nvSpPr>
          <p:spPr>
            <a:xfrm>
              <a:off x="8404493" y="874040"/>
              <a:ext cx="206016" cy="190656"/>
            </a:xfrm>
            <a:custGeom>
              <a:avLst/>
              <a:gdLst/>
              <a:ahLst/>
              <a:cxnLst/>
              <a:rect l="l" t="t" r="r" b="b"/>
              <a:pathLst>
                <a:path w="6398" h="5921" extrusionOk="0">
                  <a:moveTo>
                    <a:pt x="4339" y="669"/>
                  </a:moveTo>
                  <a:cubicBezTo>
                    <a:pt x="5353" y="1429"/>
                    <a:pt x="6050" y="2822"/>
                    <a:pt x="5385" y="4152"/>
                  </a:cubicBezTo>
                  <a:cubicBezTo>
                    <a:pt x="5131" y="4627"/>
                    <a:pt x="4751" y="4944"/>
                    <a:pt x="4213" y="5102"/>
                  </a:cubicBezTo>
                  <a:cubicBezTo>
                    <a:pt x="3983" y="5183"/>
                    <a:pt x="3744" y="5221"/>
                    <a:pt x="3504" y="5221"/>
                  </a:cubicBezTo>
                  <a:cubicBezTo>
                    <a:pt x="3082" y="5221"/>
                    <a:pt x="2653" y="5102"/>
                    <a:pt x="2249" y="4880"/>
                  </a:cubicBezTo>
                  <a:cubicBezTo>
                    <a:pt x="1268" y="4310"/>
                    <a:pt x="856" y="3424"/>
                    <a:pt x="1204" y="2410"/>
                  </a:cubicBezTo>
                  <a:cubicBezTo>
                    <a:pt x="1538" y="1521"/>
                    <a:pt x="2456" y="681"/>
                    <a:pt x="3639" y="681"/>
                  </a:cubicBezTo>
                  <a:cubicBezTo>
                    <a:pt x="3805" y="681"/>
                    <a:pt x="3975" y="697"/>
                    <a:pt x="4149" y="732"/>
                  </a:cubicBezTo>
                  <a:cubicBezTo>
                    <a:pt x="4244" y="732"/>
                    <a:pt x="4308" y="732"/>
                    <a:pt x="4339" y="669"/>
                  </a:cubicBezTo>
                  <a:close/>
                  <a:moveTo>
                    <a:pt x="3448" y="1"/>
                  </a:moveTo>
                  <a:cubicBezTo>
                    <a:pt x="2253" y="1"/>
                    <a:pt x="1170" y="832"/>
                    <a:pt x="666" y="1840"/>
                  </a:cubicBezTo>
                  <a:cubicBezTo>
                    <a:pt x="1" y="3170"/>
                    <a:pt x="539" y="4754"/>
                    <a:pt x="1933" y="5514"/>
                  </a:cubicBezTo>
                  <a:cubicBezTo>
                    <a:pt x="2123" y="5641"/>
                    <a:pt x="2376" y="5704"/>
                    <a:pt x="2598" y="5799"/>
                  </a:cubicBezTo>
                  <a:cubicBezTo>
                    <a:pt x="2892" y="5879"/>
                    <a:pt x="3197" y="5920"/>
                    <a:pt x="3500" y="5920"/>
                  </a:cubicBezTo>
                  <a:cubicBezTo>
                    <a:pt x="4400" y="5920"/>
                    <a:pt x="5283" y="5552"/>
                    <a:pt x="5828" y="4722"/>
                  </a:cubicBezTo>
                  <a:cubicBezTo>
                    <a:pt x="6335" y="3930"/>
                    <a:pt x="6398" y="2822"/>
                    <a:pt x="6081" y="1872"/>
                  </a:cubicBezTo>
                  <a:cubicBezTo>
                    <a:pt x="5828" y="1080"/>
                    <a:pt x="5258" y="574"/>
                    <a:pt x="4593" y="320"/>
                  </a:cubicBezTo>
                  <a:lnTo>
                    <a:pt x="4498" y="320"/>
                  </a:lnTo>
                  <a:cubicBezTo>
                    <a:pt x="4498" y="257"/>
                    <a:pt x="4434" y="162"/>
                    <a:pt x="4308" y="130"/>
                  </a:cubicBezTo>
                  <a:cubicBezTo>
                    <a:pt x="4276" y="130"/>
                    <a:pt x="4244" y="98"/>
                    <a:pt x="4149" y="98"/>
                  </a:cubicBezTo>
                  <a:cubicBezTo>
                    <a:pt x="3914" y="32"/>
                    <a:pt x="3679" y="1"/>
                    <a:pt x="3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4"/>
            <p:cNvSpPr/>
            <p:nvPr/>
          </p:nvSpPr>
          <p:spPr>
            <a:xfrm>
              <a:off x="8481998" y="917188"/>
              <a:ext cx="67330" cy="32425"/>
            </a:xfrm>
            <a:custGeom>
              <a:avLst/>
              <a:gdLst/>
              <a:ahLst/>
              <a:cxnLst/>
              <a:rect l="l" t="t" r="r" b="b"/>
              <a:pathLst>
                <a:path w="2091" h="1007" extrusionOk="0">
                  <a:moveTo>
                    <a:pt x="1166" y="0"/>
                  </a:moveTo>
                  <a:cubicBezTo>
                    <a:pt x="1037" y="0"/>
                    <a:pt x="909" y="18"/>
                    <a:pt x="792" y="57"/>
                  </a:cubicBezTo>
                  <a:cubicBezTo>
                    <a:pt x="444" y="184"/>
                    <a:pt x="159" y="405"/>
                    <a:pt x="32" y="754"/>
                  </a:cubicBezTo>
                  <a:cubicBezTo>
                    <a:pt x="1" y="880"/>
                    <a:pt x="32" y="975"/>
                    <a:pt x="127" y="1007"/>
                  </a:cubicBezTo>
                  <a:lnTo>
                    <a:pt x="159" y="1007"/>
                  </a:lnTo>
                  <a:cubicBezTo>
                    <a:pt x="222" y="1007"/>
                    <a:pt x="317" y="1007"/>
                    <a:pt x="349" y="944"/>
                  </a:cubicBezTo>
                  <a:cubicBezTo>
                    <a:pt x="507" y="690"/>
                    <a:pt x="761" y="500"/>
                    <a:pt x="1014" y="469"/>
                  </a:cubicBezTo>
                  <a:cubicBezTo>
                    <a:pt x="1082" y="452"/>
                    <a:pt x="1152" y="444"/>
                    <a:pt x="1222" y="444"/>
                  </a:cubicBezTo>
                  <a:cubicBezTo>
                    <a:pt x="1413" y="444"/>
                    <a:pt x="1603" y="503"/>
                    <a:pt x="1742" y="595"/>
                  </a:cubicBezTo>
                  <a:cubicBezTo>
                    <a:pt x="1795" y="635"/>
                    <a:pt x="1843" y="653"/>
                    <a:pt x="1887" y="653"/>
                  </a:cubicBezTo>
                  <a:cubicBezTo>
                    <a:pt x="1949" y="653"/>
                    <a:pt x="2004" y="619"/>
                    <a:pt x="2059" y="564"/>
                  </a:cubicBezTo>
                  <a:cubicBezTo>
                    <a:pt x="2059" y="564"/>
                    <a:pt x="2091" y="532"/>
                    <a:pt x="2091" y="500"/>
                  </a:cubicBezTo>
                  <a:cubicBezTo>
                    <a:pt x="2059" y="405"/>
                    <a:pt x="2059" y="342"/>
                    <a:pt x="1964" y="247"/>
                  </a:cubicBezTo>
                  <a:cubicBezTo>
                    <a:pt x="1766" y="93"/>
                    <a:pt x="1461"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4"/>
            <p:cNvSpPr/>
            <p:nvPr/>
          </p:nvSpPr>
          <p:spPr>
            <a:xfrm>
              <a:off x="7941556" y="657689"/>
              <a:ext cx="269224" cy="250709"/>
            </a:xfrm>
            <a:custGeom>
              <a:avLst/>
              <a:gdLst/>
              <a:ahLst/>
              <a:cxnLst/>
              <a:rect l="l" t="t" r="r" b="b"/>
              <a:pathLst>
                <a:path w="8361" h="7786" extrusionOk="0">
                  <a:moveTo>
                    <a:pt x="4405" y="612"/>
                  </a:moveTo>
                  <a:cubicBezTo>
                    <a:pt x="4861" y="612"/>
                    <a:pt x="5329" y="701"/>
                    <a:pt x="5795" y="895"/>
                  </a:cubicBezTo>
                  <a:cubicBezTo>
                    <a:pt x="7474" y="1624"/>
                    <a:pt x="7854" y="3682"/>
                    <a:pt x="7126" y="5234"/>
                  </a:cubicBezTo>
                  <a:cubicBezTo>
                    <a:pt x="6519" y="6537"/>
                    <a:pt x="5526" y="7079"/>
                    <a:pt x="4515" y="7079"/>
                  </a:cubicBezTo>
                  <a:cubicBezTo>
                    <a:pt x="2676" y="7079"/>
                    <a:pt x="779" y="5286"/>
                    <a:pt x="1045" y="3017"/>
                  </a:cubicBezTo>
                  <a:cubicBezTo>
                    <a:pt x="1045" y="2891"/>
                    <a:pt x="982" y="2796"/>
                    <a:pt x="918" y="2732"/>
                  </a:cubicBezTo>
                  <a:cubicBezTo>
                    <a:pt x="918" y="2732"/>
                    <a:pt x="950" y="2732"/>
                    <a:pt x="950" y="2701"/>
                  </a:cubicBezTo>
                  <a:cubicBezTo>
                    <a:pt x="1715" y="1458"/>
                    <a:pt x="3003" y="612"/>
                    <a:pt x="4405" y="612"/>
                  </a:cubicBezTo>
                  <a:close/>
                  <a:moveTo>
                    <a:pt x="4424" y="0"/>
                  </a:moveTo>
                  <a:cubicBezTo>
                    <a:pt x="3793" y="0"/>
                    <a:pt x="3149" y="127"/>
                    <a:pt x="2565" y="389"/>
                  </a:cubicBezTo>
                  <a:cubicBezTo>
                    <a:pt x="1583" y="832"/>
                    <a:pt x="918" y="1624"/>
                    <a:pt x="665" y="2542"/>
                  </a:cubicBezTo>
                  <a:lnTo>
                    <a:pt x="665" y="2606"/>
                  </a:lnTo>
                  <a:cubicBezTo>
                    <a:pt x="570" y="2637"/>
                    <a:pt x="475" y="2732"/>
                    <a:pt x="443" y="2891"/>
                  </a:cubicBezTo>
                  <a:cubicBezTo>
                    <a:pt x="443" y="2954"/>
                    <a:pt x="412" y="3017"/>
                    <a:pt x="412" y="3081"/>
                  </a:cubicBezTo>
                  <a:cubicBezTo>
                    <a:pt x="0" y="5012"/>
                    <a:pt x="1393" y="6849"/>
                    <a:pt x="3040" y="7514"/>
                  </a:cubicBezTo>
                  <a:cubicBezTo>
                    <a:pt x="3491" y="7698"/>
                    <a:pt x="3952" y="7785"/>
                    <a:pt x="4402" y="7785"/>
                  </a:cubicBezTo>
                  <a:cubicBezTo>
                    <a:pt x="5817" y="7785"/>
                    <a:pt x="7134" y="6921"/>
                    <a:pt x="7759" y="5456"/>
                  </a:cubicBezTo>
                  <a:cubicBezTo>
                    <a:pt x="7886" y="5171"/>
                    <a:pt x="8012" y="4854"/>
                    <a:pt x="8044" y="4537"/>
                  </a:cubicBezTo>
                  <a:cubicBezTo>
                    <a:pt x="8361" y="3017"/>
                    <a:pt x="7854" y="1275"/>
                    <a:pt x="6302" y="420"/>
                  </a:cubicBezTo>
                  <a:cubicBezTo>
                    <a:pt x="5748" y="143"/>
                    <a:pt x="5093" y="0"/>
                    <a:pt x="4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4"/>
            <p:cNvSpPr/>
            <p:nvPr/>
          </p:nvSpPr>
          <p:spPr>
            <a:xfrm>
              <a:off x="8001705" y="731362"/>
              <a:ext cx="56125" cy="101011"/>
            </a:xfrm>
            <a:custGeom>
              <a:avLst/>
              <a:gdLst/>
              <a:ahLst/>
              <a:cxnLst/>
              <a:rect l="l" t="t" r="r" b="b"/>
              <a:pathLst>
                <a:path w="1743" h="3137" extrusionOk="0">
                  <a:moveTo>
                    <a:pt x="634" y="1"/>
                  </a:moveTo>
                  <a:cubicBezTo>
                    <a:pt x="539" y="1"/>
                    <a:pt x="476" y="32"/>
                    <a:pt x="381" y="127"/>
                  </a:cubicBezTo>
                  <a:cubicBezTo>
                    <a:pt x="32" y="666"/>
                    <a:pt x="0" y="1394"/>
                    <a:pt x="222" y="2028"/>
                  </a:cubicBezTo>
                  <a:cubicBezTo>
                    <a:pt x="444" y="2566"/>
                    <a:pt x="856" y="2978"/>
                    <a:pt x="1426" y="3136"/>
                  </a:cubicBezTo>
                  <a:lnTo>
                    <a:pt x="1584" y="3136"/>
                  </a:lnTo>
                  <a:cubicBezTo>
                    <a:pt x="1711" y="3073"/>
                    <a:pt x="1742" y="2851"/>
                    <a:pt x="1584" y="2756"/>
                  </a:cubicBezTo>
                  <a:cubicBezTo>
                    <a:pt x="761" y="2344"/>
                    <a:pt x="317" y="1236"/>
                    <a:pt x="824" y="444"/>
                  </a:cubicBezTo>
                  <a:cubicBezTo>
                    <a:pt x="951" y="254"/>
                    <a:pt x="792" y="32"/>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4"/>
            <p:cNvSpPr/>
            <p:nvPr/>
          </p:nvSpPr>
          <p:spPr>
            <a:xfrm>
              <a:off x="7967283" y="678071"/>
              <a:ext cx="227171" cy="207336"/>
            </a:xfrm>
            <a:custGeom>
              <a:avLst/>
              <a:gdLst/>
              <a:ahLst/>
              <a:cxnLst/>
              <a:rect l="l" t="t" r="r" b="b"/>
              <a:pathLst>
                <a:path w="7055" h="6439" extrusionOk="0">
                  <a:moveTo>
                    <a:pt x="1640" y="1656"/>
                  </a:moveTo>
                  <a:cubicBezTo>
                    <a:pt x="1861" y="1687"/>
                    <a:pt x="2020" y="1909"/>
                    <a:pt x="1861" y="2099"/>
                  </a:cubicBezTo>
                  <a:cubicBezTo>
                    <a:pt x="1323" y="2891"/>
                    <a:pt x="1766" y="3999"/>
                    <a:pt x="2621" y="4411"/>
                  </a:cubicBezTo>
                  <a:cubicBezTo>
                    <a:pt x="2811" y="4474"/>
                    <a:pt x="2780" y="4728"/>
                    <a:pt x="2621" y="4791"/>
                  </a:cubicBezTo>
                  <a:cubicBezTo>
                    <a:pt x="2590" y="4807"/>
                    <a:pt x="2558" y="4815"/>
                    <a:pt x="2526" y="4815"/>
                  </a:cubicBezTo>
                  <a:cubicBezTo>
                    <a:pt x="2495" y="4815"/>
                    <a:pt x="2463" y="4807"/>
                    <a:pt x="2431" y="4791"/>
                  </a:cubicBezTo>
                  <a:cubicBezTo>
                    <a:pt x="1196" y="4474"/>
                    <a:pt x="753" y="2796"/>
                    <a:pt x="1418" y="1782"/>
                  </a:cubicBezTo>
                  <a:cubicBezTo>
                    <a:pt x="1513" y="1656"/>
                    <a:pt x="1576" y="1656"/>
                    <a:pt x="1640" y="1656"/>
                  </a:cubicBezTo>
                  <a:close/>
                  <a:moveTo>
                    <a:pt x="3614" y="1"/>
                  </a:moveTo>
                  <a:cubicBezTo>
                    <a:pt x="2217" y="1"/>
                    <a:pt x="940" y="872"/>
                    <a:pt x="151" y="2068"/>
                  </a:cubicBezTo>
                  <a:cubicBezTo>
                    <a:pt x="151" y="2099"/>
                    <a:pt x="119" y="2099"/>
                    <a:pt x="119" y="2099"/>
                  </a:cubicBezTo>
                  <a:cubicBezTo>
                    <a:pt x="183" y="2163"/>
                    <a:pt x="246" y="2258"/>
                    <a:pt x="246" y="2384"/>
                  </a:cubicBezTo>
                  <a:cubicBezTo>
                    <a:pt x="0" y="4636"/>
                    <a:pt x="1925" y="6438"/>
                    <a:pt x="3762" y="6438"/>
                  </a:cubicBezTo>
                  <a:cubicBezTo>
                    <a:pt x="4767" y="6438"/>
                    <a:pt x="5744" y="5900"/>
                    <a:pt x="6327" y="4601"/>
                  </a:cubicBezTo>
                  <a:cubicBezTo>
                    <a:pt x="7055" y="3049"/>
                    <a:pt x="6675" y="991"/>
                    <a:pt x="4996" y="294"/>
                  </a:cubicBezTo>
                  <a:cubicBezTo>
                    <a:pt x="4531" y="92"/>
                    <a:pt x="4066" y="1"/>
                    <a:pt x="3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4"/>
            <p:cNvSpPr/>
            <p:nvPr/>
          </p:nvSpPr>
          <p:spPr>
            <a:xfrm>
              <a:off x="865632" y="528019"/>
              <a:ext cx="185569" cy="150020"/>
            </a:xfrm>
            <a:custGeom>
              <a:avLst/>
              <a:gdLst/>
              <a:ahLst/>
              <a:cxnLst/>
              <a:rect l="l" t="t" r="r" b="b"/>
              <a:pathLst>
                <a:path w="5763" h="4659" extrusionOk="0">
                  <a:moveTo>
                    <a:pt x="2682" y="0"/>
                  </a:moveTo>
                  <a:cubicBezTo>
                    <a:pt x="2355" y="0"/>
                    <a:pt x="2025" y="48"/>
                    <a:pt x="1708" y="140"/>
                  </a:cubicBezTo>
                  <a:lnTo>
                    <a:pt x="1677" y="140"/>
                  </a:lnTo>
                  <a:cubicBezTo>
                    <a:pt x="1677" y="235"/>
                    <a:pt x="1677" y="299"/>
                    <a:pt x="1582" y="330"/>
                  </a:cubicBezTo>
                  <a:cubicBezTo>
                    <a:pt x="1" y="1802"/>
                    <a:pt x="860" y="4658"/>
                    <a:pt x="2826" y="4658"/>
                  </a:cubicBezTo>
                  <a:cubicBezTo>
                    <a:pt x="3144" y="4658"/>
                    <a:pt x="3491" y="4583"/>
                    <a:pt x="3862" y="4416"/>
                  </a:cubicBezTo>
                  <a:cubicBezTo>
                    <a:pt x="4970" y="3941"/>
                    <a:pt x="5762" y="2642"/>
                    <a:pt x="5160" y="1439"/>
                  </a:cubicBezTo>
                  <a:cubicBezTo>
                    <a:pt x="4681" y="457"/>
                    <a:pt x="3695" y="0"/>
                    <a:pt x="26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4"/>
            <p:cNvSpPr/>
            <p:nvPr/>
          </p:nvSpPr>
          <p:spPr>
            <a:xfrm>
              <a:off x="859450" y="508120"/>
              <a:ext cx="209075" cy="189819"/>
            </a:xfrm>
            <a:custGeom>
              <a:avLst/>
              <a:gdLst/>
              <a:ahLst/>
              <a:cxnLst/>
              <a:rect l="l" t="t" r="r" b="b"/>
              <a:pathLst>
                <a:path w="6493" h="5895" extrusionOk="0">
                  <a:moveTo>
                    <a:pt x="2836" y="655"/>
                  </a:moveTo>
                  <a:cubicBezTo>
                    <a:pt x="3816" y="655"/>
                    <a:pt x="4799" y="1077"/>
                    <a:pt x="5321" y="2120"/>
                  </a:cubicBezTo>
                  <a:cubicBezTo>
                    <a:pt x="5542" y="2595"/>
                    <a:pt x="5542" y="3102"/>
                    <a:pt x="5384" y="3577"/>
                  </a:cubicBezTo>
                  <a:cubicBezTo>
                    <a:pt x="5162" y="4179"/>
                    <a:pt x="4624" y="4717"/>
                    <a:pt x="3991" y="5002"/>
                  </a:cubicBezTo>
                  <a:cubicBezTo>
                    <a:pt x="3642" y="5165"/>
                    <a:pt x="3298" y="5246"/>
                    <a:pt x="2971" y="5246"/>
                  </a:cubicBezTo>
                  <a:cubicBezTo>
                    <a:pt x="2347" y="5246"/>
                    <a:pt x="1789" y="4951"/>
                    <a:pt x="1394" y="4369"/>
                  </a:cubicBezTo>
                  <a:cubicBezTo>
                    <a:pt x="792" y="3450"/>
                    <a:pt x="729" y="1993"/>
                    <a:pt x="1774" y="1012"/>
                  </a:cubicBezTo>
                  <a:cubicBezTo>
                    <a:pt x="1837" y="948"/>
                    <a:pt x="1869" y="885"/>
                    <a:pt x="1869" y="790"/>
                  </a:cubicBezTo>
                  <a:cubicBezTo>
                    <a:pt x="2179" y="703"/>
                    <a:pt x="2508" y="655"/>
                    <a:pt x="2836" y="655"/>
                  </a:cubicBezTo>
                  <a:close/>
                  <a:moveTo>
                    <a:pt x="3044" y="1"/>
                  </a:moveTo>
                  <a:cubicBezTo>
                    <a:pt x="2568" y="1"/>
                    <a:pt x="2123" y="129"/>
                    <a:pt x="1742" y="410"/>
                  </a:cubicBezTo>
                  <a:cubicBezTo>
                    <a:pt x="1710" y="410"/>
                    <a:pt x="1710" y="442"/>
                    <a:pt x="1710" y="442"/>
                  </a:cubicBezTo>
                  <a:cubicBezTo>
                    <a:pt x="1676" y="430"/>
                    <a:pt x="1641" y="423"/>
                    <a:pt x="1606" y="423"/>
                  </a:cubicBezTo>
                  <a:cubicBezTo>
                    <a:pt x="1546" y="423"/>
                    <a:pt x="1486" y="445"/>
                    <a:pt x="1425" y="505"/>
                  </a:cubicBezTo>
                  <a:cubicBezTo>
                    <a:pt x="1394" y="537"/>
                    <a:pt x="1330" y="537"/>
                    <a:pt x="1299" y="568"/>
                  </a:cubicBezTo>
                  <a:cubicBezTo>
                    <a:pt x="127" y="1487"/>
                    <a:pt x="0" y="3229"/>
                    <a:pt x="602" y="4400"/>
                  </a:cubicBezTo>
                  <a:cubicBezTo>
                    <a:pt x="1071" y="5360"/>
                    <a:pt x="1995" y="5895"/>
                    <a:pt x="3009" y="5895"/>
                  </a:cubicBezTo>
                  <a:cubicBezTo>
                    <a:pt x="3435" y="5895"/>
                    <a:pt x="3877" y="5800"/>
                    <a:pt x="4307" y="5604"/>
                  </a:cubicBezTo>
                  <a:cubicBezTo>
                    <a:pt x="4529" y="5477"/>
                    <a:pt x="4751" y="5350"/>
                    <a:pt x="4941" y="5255"/>
                  </a:cubicBezTo>
                  <a:cubicBezTo>
                    <a:pt x="5891" y="4527"/>
                    <a:pt x="6492" y="3260"/>
                    <a:pt x="6017" y="2025"/>
                  </a:cubicBezTo>
                  <a:cubicBezTo>
                    <a:pt x="5669" y="1170"/>
                    <a:pt x="4814" y="410"/>
                    <a:pt x="3896" y="125"/>
                  </a:cubicBezTo>
                  <a:cubicBezTo>
                    <a:pt x="3605" y="44"/>
                    <a:pt x="3320" y="1"/>
                    <a:pt x="3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4"/>
            <p:cNvSpPr/>
            <p:nvPr/>
          </p:nvSpPr>
          <p:spPr>
            <a:xfrm>
              <a:off x="912483" y="550881"/>
              <a:ext cx="42858" cy="62243"/>
            </a:xfrm>
            <a:custGeom>
              <a:avLst/>
              <a:gdLst/>
              <a:ahLst/>
              <a:cxnLst/>
              <a:rect l="l" t="t" r="r" b="b"/>
              <a:pathLst>
                <a:path w="1331" h="1933" extrusionOk="0">
                  <a:moveTo>
                    <a:pt x="1014" y="0"/>
                  </a:moveTo>
                  <a:cubicBezTo>
                    <a:pt x="602" y="95"/>
                    <a:pt x="285" y="444"/>
                    <a:pt x="127" y="824"/>
                  </a:cubicBezTo>
                  <a:cubicBezTo>
                    <a:pt x="0" y="1172"/>
                    <a:pt x="63" y="1584"/>
                    <a:pt x="253" y="1869"/>
                  </a:cubicBezTo>
                  <a:cubicBezTo>
                    <a:pt x="317" y="1932"/>
                    <a:pt x="412" y="1932"/>
                    <a:pt x="475" y="1932"/>
                  </a:cubicBezTo>
                  <a:lnTo>
                    <a:pt x="538" y="1932"/>
                  </a:lnTo>
                  <a:cubicBezTo>
                    <a:pt x="570" y="1901"/>
                    <a:pt x="602" y="1806"/>
                    <a:pt x="570" y="1742"/>
                  </a:cubicBezTo>
                  <a:cubicBezTo>
                    <a:pt x="443" y="1457"/>
                    <a:pt x="443" y="1172"/>
                    <a:pt x="602" y="887"/>
                  </a:cubicBezTo>
                  <a:cubicBezTo>
                    <a:pt x="729" y="665"/>
                    <a:pt x="919" y="507"/>
                    <a:pt x="1172" y="444"/>
                  </a:cubicBezTo>
                  <a:cubicBezTo>
                    <a:pt x="1267" y="380"/>
                    <a:pt x="1330" y="285"/>
                    <a:pt x="1330" y="159"/>
                  </a:cubicBezTo>
                  <a:cubicBezTo>
                    <a:pt x="1330" y="95"/>
                    <a:pt x="1330" y="95"/>
                    <a:pt x="1267" y="64"/>
                  </a:cubicBezTo>
                  <a:cubicBezTo>
                    <a:pt x="1172" y="32"/>
                    <a:pt x="1077" y="0"/>
                    <a:pt x="1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4"/>
            <p:cNvSpPr/>
            <p:nvPr/>
          </p:nvSpPr>
          <p:spPr>
            <a:xfrm>
              <a:off x="521898" y="653438"/>
              <a:ext cx="270287" cy="251321"/>
            </a:xfrm>
            <a:custGeom>
              <a:avLst/>
              <a:gdLst/>
              <a:ahLst/>
              <a:cxnLst/>
              <a:rect l="l" t="t" r="r" b="b"/>
              <a:pathLst>
                <a:path w="8394" h="7805" extrusionOk="0">
                  <a:moveTo>
                    <a:pt x="3864" y="645"/>
                  </a:moveTo>
                  <a:cubicBezTo>
                    <a:pt x="5078" y="645"/>
                    <a:pt x="6259" y="1476"/>
                    <a:pt x="6841" y="2547"/>
                  </a:cubicBezTo>
                  <a:cubicBezTo>
                    <a:pt x="8233" y="5103"/>
                    <a:pt x="6139" y="7051"/>
                    <a:pt x="3901" y="7051"/>
                  </a:cubicBezTo>
                  <a:cubicBezTo>
                    <a:pt x="3032" y="7051"/>
                    <a:pt x="2143" y="6758"/>
                    <a:pt x="1426" y="6094"/>
                  </a:cubicBezTo>
                  <a:cubicBezTo>
                    <a:pt x="1331" y="6031"/>
                    <a:pt x="1204" y="6031"/>
                    <a:pt x="1109" y="6031"/>
                  </a:cubicBezTo>
                  <a:lnTo>
                    <a:pt x="1109" y="5968"/>
                  </a:lnTo>
                  <a:cubicBezTo>
                    <a:pt x="413" y="4163"/>
                    <a:pt x="793" y="2041"/>
                    <a:pt x="2566" y="996"/>
                  </a:cubicBezTo>
                  <a:cubicBezTo>
                    <a:pt x="2985" y="753"/>
                    <a:pt x="3427" y="645"/>
                    <a:pt x="3864" y="645"/>
                  </a:cubicBezTo>
                  <a:close/>
                  <a:moveTo>
                    <a:pt x="3968" y="1"/>
                  </a:moveTo>
                  <a:cubicBezTo>
                    <a:pt x="3493" y="1"/>
                    <a:pt x="3008" y="103"/>
                    <a:pt x="2534" y="331"/>
                  </a:cubicBezTo>
                  <a:cubicBezTo>
                    <a:pt x="1426" y="837"/>
                    <a:pt x="508" y="1977"/>
                    <a:pt x="223" y="3244"/>
                  </a:cubicBezTo>
                  <a:cubicBezTo>
                    <a:pt x="1" y="4321"/>
                    <a:pt x="191" y="5303"/>
                    <a:pt x="824" y="6063"/>
                  </a:cubicBezTo>
                  <a:cubicBezTo>
                    <a:pt x="856" y="6094"/>
                    <a:pt x="856" y="6094"/>
                    <a:pt x="919" y="6094"/>
                  </a:cubicBezTo>
                  <a:cubicBezTo>
                    <a:pt x="856" y="6221"/>
                    <a:pt x="856" y="6348"/>
                    <a:pt x="951" y="6474"/>
                  </a:cubicBezTo>
                  <a:cubicBezTo>
                    <a:pt x="983" y="6506"/>
                    <a:pt x="1014" y="6569"/>
                    <a:pt x="1078" y="6633"/>
                  </a:cubicBezTo>
                  <a:cubicBezTo>
                    <a:pt x="1801" y="7445"/>
                    <a:pt x="2830" y="7804"/>
                    <a:pt x="3862" y="7804"/>
                  </a:cubicBezTo>
                  <a:cubicBezTo>
                    <a:pt x="4682" y="7804"/>
                    <a:pt x="5504" y="7578"/>
                    <a:pt x="6176" y="7171"/>
                  </a:cubicBezTo>
                  <a:cubicBezTo>
                    <a:pt x="7886" y="6158"/>
                    <a:pt x="8393" y="4004"/>
                    <a:pt x="7411" y="2199"/>
                  </a:cubicBezTo>
                  <a:cubicBezTo>
                    <a:pt x="7253" y="1914"/>
                    <a:pt x="7031" y="1629"/>
                    <a:pt x="6841" y="1407"/>
                  </a:cubicBezTo>
                  <a:cubicBezTo>
                    <a:pt x="6131" y="564"/>
                    <a:pt x="5079" y="1"/>
                    <a:pt x="3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574931" y="794989"/>
              <a:ext cx="100979" cy="54032"/>
            </a:xfrm>
            <a:custGeom>
              <a:avLst/>
              <a:gdLst/>
              <a:ahLst/>
              <a:cxnLst/>
              <a:rect l="l" t="t" r="r" b="b"/>
              <a:pathLst>
                <a:path w="3136" h="1678" extrusionOk="0">
                  <a:moveTo>
                    <a:pt x="253" y="0"/>
                  </a:moveTo>
                  <a:cubicBezTo>
                    <a:pt x="175" y="0"/>
                    <a:pt x="103" y="31"/>
                    <a:pt x="64" y="83"/>
                  </a:cubicBezTo>
                  <a:cubicBezTo>
                    <a:pt x="1" y="178"/>
                    <a:pt x="1" y="242"/>
                    <a:pt x="64" y="337"/>
                  </a:cubicBezTo>
                  <a:cubicBezTo>
                    <a:pt x="286" y="907"/>
                    <a:pt x="792" y="1445"/>
                    <a:pt x="1426" y="1603"/>
                  </a:cubicBezTo>
                  <a:cubicBezTo>
                    <a:pt x="1614" y="1653"/>
                    <a:pt x="1796" y="1678"/>
                    <a:pt x="1972" y="1678"/>
                  </a:cubicBezTo>
                  <a:cubicBezTo>
                    <a:pt x="2361" y="1678"/>
                    <a:pt x="2724" y="1558"/>
                    <a:pt x="3073" y="1318"/>
                  </a:cubicBezTo>
                  <a:cubicBezTo>
                    <a:pt x="3104" y="1287"/>
                    <a:pt x="3136" y="1223"/>
                    <a:pt x="3136" y="1192"/>
                  </a:cubicBezTo>
                  <a:cubicBezTo>
                    <a:pt x="3136" y="1074"/>
                    <a:pt x="3066" y="956"/>
                    <a:pt x="2951" y="956"/>
                  </a:cubicBezTo>
                  <a:cubicBezTo>
                    <a:pt x="2912" y="956"/>
                    <a:pt x="2868" y="969"/>
                    <a:pt x="2819" y="1002"/>
                  </a:cubicBezTo>
                  <a:cubicBezTo>
                    <a:pt x="2571" y="1135"/>
                    <a:pt x="2297" y="1200"/>
                    <a:pt x="2026" y="1200"/>
                  </a:cubicBezTo>
                  <a:cubicBezTo>
                    <a:pt x="1397" y="1200"/>
                    <a:pt x="782" y="852"/>
                    <a:pt x="539" y="210"/>
                  </a:cubicBezTo>
                  <a:cubicBezTo>
                    <a:pt x="483" y="62"/>
                    <a:pt x="363"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a:off x="536195" y="673853"/>
              <a:ext cx="250774" cy="207529"/>
            </a:xfrm>
            <a:custGeom>
              <a:avLst/>
              <a:gdLst/>
              <a:ahLst/>
              <a:cxnLst/>
              <a:rect l="l" t="t" r="r" b="b"/>
              <a:pathLst>
                <a:path w="7788" h="6445" extrusionOk="0">
                  <a:moveTo>
                    <a:pt x="1456" y="3762"/>
                  </a:moveTo>
                  <a:cubicBezTo>
                    <a:pt x="1566" y="3762"/>
                    <a:pt x="1686" y="3824"/>
                    <a:pt x="1742" y="3972"/>
                  </a:cubicBezTo>
                  <a:cubicBezTo>
                    <a:pt x="1963" y="4614"/>
                    <a:pt x="2587" y="4962"/>
                    <a:pt x="3223" y="4962"/>
                  </a:cubicBezTo>
                  <a:cubicBezTo>
                    <a:pt x="3498" y="4962"/>
                    <a:pt x="3774" y="4897"/>
                    <a:pt x="4022" y="4764"/>
                  </a:cubicBezTo>
                  <a:cubicBezTo>
                    <a:pt x="4063" y="4743"/>
                    <a:pt x="4102" y="4735"/>
                    <a:pt x="4138" y="4735"/>
                  </a:cubicBezTo>
                  <a:cubicBezTo>
                    <a:pt x="4271" y="4735"/>
                    <a:pt x="4364" y="4854"/>
                    <a:pt x="4339" y="4954"/>
                  </a:cubicBezTo>
                  <a:cubicBezTo>
                    <a:pt x="4339" y="4985"/>
                    <a:pt x="4307" y="5080"/>
                    <a:pt x="4276" y="5112"/>
                  </a:cubicBezTo>
                  <a:cubicBezTo>
                    <a:pt x="3938" y="5370"/>
                    <a:pt x="3550" y="5485"/>
                    <a:pt x="3164" y="5485"/>
                  </a:cubicBezTo>
                  <a:cubicBezTo>
                    <a:pt x="2318" y="5485"/>
                    <a:pt x="1476" y="4935"/>
                    <a:pt x="1172" y="4130"/>
                  </a:cubicBezTo>
                  <a:cubicBezTo>
                    <a:pt x="1140" y="4004"/>
                    <a:pt x="1172" y="3940"/>
                    <a:pt x="1267" y="3845"/>
                  </a:cubicBezTo>
                  <a:cubicBezTo>
                    <a:pt x="1306" y="3793"/>
                    <a:pt x="1378" y="3762"/>
                    <a:pt x="1456" y="3762"/>
                  </a:cubicBezTo>
                  <a:close/>
                  <a:moveTo>
                    <a:pt x="3453" y="1"/>
                  </a:moveTo>
                  <a:cubicBezTo>
                    <a:pt x="3005" y="1"/>
                    <a:pt x="2552" y="113"/>
                    <a:pt x="2122" y="362"/>
                  </a:cubicBezTo>
                  <a:cubicBezTo>
                    <a:pt x="349" y="1438"/>
                    <a:pt x="0" y="3529"/>
                    <a:pt x="665" y="5302"/>
                  </a:cubicBezTo>
                  <a:lnTo>
                    <a:pt x="665" y="5397"/>
                  </a:lnTo>
                  <a:cubicBezTo>
                    <a:pt x="760" y="5397"/>
                    <a:pt x="887" y="5397"/>
                    <a:pt x="982" y="5460"/>
                  </a:cubicBezTo>
                  <a:cubicBezTo>
                    <a:pt x="1701" y="6144"/>
                    <a:pt x="2595" y="6444"/>
                    <a:pt x="3466" y="6444"/>
                  </a:cubicBezTo>
                  <a:cubicBezTo>
                    <a:pt x="5701" y="6444"/>
                    <a:pt x="7788" y="4466"/>
                    <a:pt x="6397" y="1913"/>
                  </a:cubicBezTo>
                  <a:cubicBezTo>
                    <a:pt x="5820" y="806"/>
                    <a:pt x="4655" y="1"/>
                    <a:pt x="3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193520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1"/>
        <p:cNvGrpSpPr/>
        <p:nvPr/>
      </p:nvGrpSpPr>
      <p:grpSpPr>
        <a:xfrm>
          <a:off x="0" y="0"/>
          <a:ext cx="0" cy="0"/>
          <a:chOff x="0" y="0"/>
          <a:chExt cx="0" cy="0"/>
        </a:xfrm>
      </p:grpSpPr>
      <p:sp>
        <p:nvSpPr>
          <p:cNvPr id="42" name="Google Shape;42;p5"/>
          <p:cNvSpPr txBox="1">
            <a:spLocks noGrp="1"/>
          </p:cNvSpPr>
          <p:nvPr>
            <p:ph type="body" idx="1"/>
          </p:nvPr>
        </p:nvSpPr>
        <p:spPr>
          <a:xfrm>
            <a:off x="773433" y="3147705"/>
            <a:ext cx="5322800" cy="3021600"/>
          </a:xfrm>
          <a:prstGeom prst="rect">
            <a:avLst/>
          </a:prstGeom>
        </p:spPr>
        <p:txBody>
          <a:bodyPr spcFirstLastPara="1" wrap="square" lIns="91425" tIns="91425" rIns="91425" bIns="91425" anchor="t" anchorCtr="0">
            <a:noAutofit/>
          </a:bodyPr>
          <a:lstStyle>
            <a:lvl1pPr marL="609585" lvl="0" indent="-414856">
              <a:lnSpc>
                <a:spcPct val="115000"/>
              </a:lnSpc>
              <a:spcBef>
                <a:spcPts val="0"/>
              </a:spcBef>
              <a:spcAft>
                <a:spcPts val="0"/>
              </a:spcAft>
              <a:buClr>
                <a:schemeClr val="dk2"/>
              </a:buClr>
              <a:buSzPts val="1300"/>
              <a:buChar char="●"/>
              <a:defRPr sz="1600"/>
            </a:lvl1pPr>
            <a:lvl2pPr marL="1219170" lvl="1" indent="-414856">
              <a:spcBef>
                <a:spcPts val="0"/>
              </a:spcBef>
              <a:spcAft>
                <a:spcPts val="0"/>
              </a:spcAft>
              <a:buSzPts val="1300"/>
              <a:buChar char="○"/>
              <a:defRPr sz="1733"/>
            </a:lvl2pPr>
            <a:lvl3pPr marL="1828754" lvl="2" indent="-414856">
              <a:spcBef>
                <a:spcPts val="2133"/>
              </a:spcBef>
              <a:spcAft>
                <a:spcPts val="0"/>
              </a:spcAft>
              <a:buSzPts val="1300"/>
              <a:buChar char="■"/>
              <a:defRPr sz="1733"/>
            </a:lvl3pPr>
            <a:lvl4pPr marL="2438339" lvl="3" indent="-414856">
              <a:spcBef>
                <a:spcPts val="2133"/>
              </a:spcBef>
              <a:spcAft>
                <a:spcPts val="0"/>
              </a:spcAft>
              <a:buSzPts val="1300"/>
              <a:buChar char="●"/>
              <a:defRPr sz="1733"/>
            </a:lvl4pPr>
            <a:lvl5pPr marL="3047924" lvl="4" indent="-414856">
              <a:spcBef>
                <a:spcPts val="2133"/>
              </a:spcBef>
              <a:spcAft>
                <a:spcPts val="0"/>
              </a:spcAft>
              <a:buSzPts val="1300"/>
              <a:buChar char="○"/>
              <a:defRPr sz="1733"/>
            </a:lvl5pPr>
            <a:lvl6pPr marL="3657509" lvl="5" indent="-414856">
              <a:spcBef>
                <a:spcPts val="2133"/>
              </a:spcBef>
              <a:spcAft>
                <a:spcPts val="0"/>
              </a:spcAft>
              <a:buSzPts val="1300"/>
              <a:buChar char="■"/>
              <a:defRPr sz="1733"/>
            </a:lvl6pPr>
            <a:lvl7pPr marL="4267093" lvl="6" indent="-414856">
              <a:spcBef>
                <a:spcPts val="2133"/>
              </a:spcBef>
              <a:spcAft>
                <a:spcPts val="0"/>
              </a:spcAft>
              <a:buSzPts val="1300"/>
              <a:buChar char="●"/>
              <a:defRPr sz="1733"/>
            </a:lvl7pPr>
            <a:lvl8pPr marL="4876678" lvl="7" indent="-414856">
              <a:spcBef>
                <a:spcPts val="2133"/>
              </a:spcBef>
              <a:spcAft>
                <a:spcPts val="0"/>
              </a:spcAft>
              <a:buSzPts val="1300"/>
              <a:buChar char="○"/>
              <a:defRPr sz="1733"/>
            </a:lvl8pPr>
            <a:lvl9pPr marL="5486263" lvl="8" indent="-414856">
              <a:spcBef>
                <a:spcPts val="2133"/>
              </a:spcBef>
              <a:spcAft>
                <a:spcPts val="2133"/>
              </a:spcAft>
              <a:buSzPts val="1300"/>
              <a:buChar char="■"/>
              <a:defRPr sz="1733"/>
            </a:lvl9pPr>
          </a:lstStyle>
          <a:p>
            <a:endParaRPr/>
          </a:p>
        </p:txBody>
      </p:sp>
      <p:sp>
        <p:nvSpPr>
          <p:cNvPr id="43" name="Google Shape;43;p5"/>
          <p:cNvSpPr txBox="1">
            <a:spLocks noGrp="1"/>
          </p:cNvSpPr>
          <p:nvPr>
            <p:ph type="body" idx="2"/>
          </p:nvPr>
        </p:nvSpPr>
        <p:spPr>
          <a:xfrm>
            <a:off x="6096167" y="3147700"/>
            <a:ext cx="5322800" cy="3008400"/>
          </a:xfrm>
          <a:prstGeom prst="rect">
            <a:avLst/>
          </a:prstGeom>
        </p:spPr>
        <p:txBody>
          <a:bodyPr spcFirstLastPara="1" wrap="square" lIns="91425" tIns="91425" rIns="91425" bIns="91425" anchor="t" anchorCtr="0">
            <a:noAutofit/>
          </a:bodyPr>
          <a:lstStyle>
            <a:lvl1pPr marL="609585" lvl="0" indent="-414856">
              <a:lnSpc>
                <a:spcPct val="115000"/>
              </a:lnSpc>
              <a:spcBef>
                <a:spcPts val="0"/>
              </a:spcBef>
              <a:spcAft>
                <a:spcPts val="0"/>
              </a:spcAft>
              <a:buSzPts val="1300"/>
              <a:buChar char="●"/>
              <a:defRPr sz="1600"/>
            </a:lvl1pPr>
            <a:lvl2pPr marL="1219170" lvl="1" indent="-414856">
              <a:spcBef>
                <a:spcPts val="0"/>
              </a:spcBef>
              <a:spcAft>
                <a:spcPts val="0"/>
              </a:spcAft>
              <a:buClr>
                <a:schemeClr val="dk1"/>
              </a:buClr>
              <a:buSzPts val="1300"/>
              <a:buChar char="○"/>
              <a:defRPr sz="1733"/>
            </a:lvl2pPr>
            <a:lvl3pPr marL="1828754" lvl="2" indent="-414856">
              <a:spcBef>
                <a:spcPts val="2133"/>
              </a:spcBef>
              <a:spcAft>
                <a:spcPts val="0"/>
              </a:spcAft>
              <a:buClr>
                <a:schemeClr val="dk1"/>
              </a:buClr>
              <a:buSzPts val="1300"/>
              <a:buChar char="■"/>
              <a:defRPr sz="1733"/>
            </a:lvl3pPr>
            <a:lvl4pPr marL="2438339" lvl="3" indent="-414856">
              <a:spcBef>
                <a:spcPts val="2133"/>
              </a:spcBef>
              <a:spcAft>
                <a:spcPts val="0"/>
              </a:spcAft>
              <a:buClr>
                <a:schemeClr val="dk1"/>
              </a:buClr>
              <a:buSzPts val="1300"/>
              <a:buChar char="●"/>
              <a:defRPr sz="1733"/>
            </a:lvl4pPr>
            <a:lvl5pPr marL="3047924" lvl="4" indent="-414856">
              <a:spcBef>
                <a:spcPts val="2133"/>
              </a:spcBef>
              <a:spcAft>
                <a:spcPts val="0"/>
              </a:spcAft>
              <a:buClr>
                <a:schemeClr val="dk1"/>
              </a:buClr>
              <a:buSzPts val="1300"/>
              <a:buChar char="○"/>
              <a:defRPr sz="1733"/>
            </a:lvl5pPr>
            <a:lvl6pPr marL="3657509" lvl="5" indent="-414856">
              <a:spcBef>
                <a:spcPts val="2133"/>
              </a:spcBef>
              <a:spcAft>
                <a:spcPts val="0"/>
              </a:spcAft>
              <a:buClr>
                <a:schemeClr val="dk1"/>
              </a:buClr>
              <a:buSzPts val="1300"/>
              <a:buChar char="■"/>
              <a:defRPr sz="1733"/>
            </a:lvl6pPr>
            <a:lvl7pPr marL="4267093" lvl="6" indent="-414856">
              <a:spcBef>
                <a:spcPts val="2133"/>
              </a:spcBef>
              <a:spcAft>
                <a:spcPts val="0"/>
              </a:spcAft>
              <a:buClr>
                <a:schemeClr val="dk1"/>
              </a:buClr>
              <a:buSzPts val="1300"/>
              <a:buChar char="●"/>
              <a:defRPr sz="1733"/>
            </a:lvl7pPr>
            <a:lvl8pPr marL="4876678" lvl="7" indent="-414856">
              <a:spcBef>
                <a:spcPts val="2133"/>
              </a:spcBef>
              <a:spcAft>
                <a:spcPts val="0"/>
              </a:spcAft>
              <a:buClr>
                <a:schemeClr val="dk1"/>
              </a:buClr>
              <a:buSzPts val="1300"/>
              <a:buChar char="○"/>
              <a:defRPr sz="1733"/>
            </a:lvl8pPr>
            <a:lvl9pPr marL="5486263" lvl="8" indent="-414856">
              <a:spcBef>
                <a:spcPts val="2133"/>
              </a:spcBef>
              <a:spcAft>
                <a:spcPts val="2133"/>
              </a:spcAft>
              <a:buClr>
                <a:schemeClr val="dk1"/>
              </a:buClr>
              <a:buSzPts val="1300"/>
              <a:buChar char="■"/>
              <a:defRPr sz="1733"/>
            </a:lvl9pPr>
          </a:lstStyle>
          <a:p>
            <a:endParaRPr/>
          </a:p>
        </p:txBody>
      </p:sp>
      <p:sp>
        <p:nvSpPr>
          <p:cNvPr id="44" name="Google Shape;44;p5"/>
          <p:cNvSpPr txBox="1">
            <a:spLocks noGrp="1"/>
          </p:cNvSpPr>
          <p:nvPr>
            <p:ph type="title"/>
          </p:nvPr>
        </p:nvSpPr>
        <p:spPr>
          <a:xfrm>
            <a:off x="814317" y="740367"/>
            <a:ext cx="105556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5" name="Google Shape;45;p5"/>
          <p:cNvGrpSpPr/>
          <p:nvPr/>
        </p:nvGrpSpPr>
        <p:grpSpPr>
          <a:xfrm>
            <a:off x="796375" y="635445"/>
            <a:ext cx="10722069" cy="1034449"/>
            <a:chOff x="6344700" y="3084975"/>
            <a:chExt cx="6268750" cy="604800"/>
          </a:xfrm>
        </p:grpSpPr>
        <p:sp>
          <p:nvSpPr>
            <p:cNvPr id="46" name="Google Shape;46;p5"/>
            <p:cNvSpPr/>
            <p:nvPr/>
          </p:nvSpPr>
          <p:spPr>
            <a:xfrm>
              <a:off x="12017375" y="3120050"/>
              <a:ext cx="209825" cy="195375"/>
            </a:xfrm>
            <a:custGeom>
              <a:avLst/>
              <a:gdLst/>
              <a:ahLst/>
              <a:cxnLst/>
              <a:rect l="l" t="t" r="r" b="b"/>
              <a:pathLst>
                <a:path w="8393" h="7815" extrusionOk="0">
                  <a:moveTo>
                    <a:pt x="4588" y="694"/>
                  </a:moveTo>
                  <a:cubicBezTo>
                    <a:pt x="5351" y="694"/>
                    <a:pt x="6132" y="924"/>
                    <a:pt x="6809" y="1447"/>
                  </a:cubicBezTo>
                  <a:cubicBezTo>
                    <a:pt x="6865" y="1484"/>
                    <a:pt x="6931" y="1499"/>
                    <a:pt x="6996" y="1499"/>
                  </a:cubicBezTo>
                  <a:cubicBezTo>
                    <a:pt x="7041" y="1499"/>
                    <a:pt x="7086" y="1492"/>
                    <a:pt x="7126" y="1479"/>
                  </a:cubicBezTo>
                  <a:lnTo>
                    <a:pt x="7126" y="1574"/>
                  </a:lnTo>
                  <a:cubicBezTo>
                    <a:pt x="7981" y="3252"/>
                    <a:pt x="7822" y="5437"/>
                    <a:pt x="6112" y="6641"/>
                  </a:cubicBezTo>
                  <a:cubicBezTo>
                    <a:pt x="5630" y="6972"/>
                    <a:pt x="5105" y="7119"/>
                    <a:pt x="4584" y="7119"/>
                  </a:cubicBezTo>
                  <a:cubicBezTo>
                    <a:pt x="3464" y="7119"/>
                    <a:pt x="2359" y="6441"/>
                    <a:pt x="1710" y="5469"/>
                  </a:cubicBezTo>
                  <a:cubicBezTo>
                    <a:pt x="8" y="2927"/>
                    <a:pt x="2209" y="694"/>
                    <a:pt x="4588" y="694"/>
                  </a:cubicBezTo>
                  <a:close/>
                  <a:moveTo>
                    <a:pt x="4609" y="1"/>
                  </a:moveTo>
                  <a:cubicBezTo>
                    <a:pt x="3656" y="1"/>
                    <a:pt x="2700" y="322"/>
                    <a:pt x="1964" y="845"/>
                  </a:cubicBezTo>
                  <a:cubicBezTo>
                    <a:pt x="317" y="2049"/>
                    <a:pt x="0" y="4202"/>
                    <a:pt x="1203" y="5944"/>
                  </a:cubicBezTo>
                  <a:cubicBezTo>
                    <a:pt x="1362" y="6229"/>
                    <a:pt x="1583" y="6482"/>
                    <a:pt x="1837" y="6672"/>
                  </a:cubicBezTo>
                  <a:cubicBezTo>
                    <a:pt x="2565" y="7360"/>
                    <a:pt x="3538" y="7815"/>
                    <a:pt x="4543" y="7815"/>
                  </a:cubicBezTo>
                  <a:cubicBezTo>
                    <a:pt x="5111" y="7815"/>
                    <a:pt x="5689" y="7669"/>
                    <a:pt x="6239" y="7337"/>
                  </a:cubicBezTo>
                  <a:cubicBezTo>
                    <a:pt x="7284" y="6704"/>
                    <a:pt x="8076" y="5469"/>
                    <a:pt x="8234" y="4170"/>
                  </a:cubicBezTo>
                  <a:cubicBezTo>
                    <a:pt x="8392" y="3094"/>
                    <a:pt x="8076" y="2112"/>
                    <a:pt x="7411" y="1447"/>
                  </a:cubicBezTo>
                  <a:cubicBezTo>
                    <a:pt x="7379" y="1415"/>
                    <a:pt x="7379" y="1415"/>
                    <a:pt x="7347" y="1415"/>
                  </a:cubicBezTo>
                  <a:cubicBezTo>
                    <a:pt x="7379" y="1289"/>
                    <a:pt x="7347" y="1162"/>
                    <a:pt x="7252" y="1035"/>
                  </a:cubicBezTo>
                  <a:cubicBezTo>
                    <a:pt x="7221" y="1004"/>
                    <a:pt x="7189" y="972"/>
                    <a:pt x="7094" y="940"/>
                  </a:cubicBezTo>
                  <a:cubicBezTo>
                    <a:pt x="6390" y="282"/>
                    <a:pt x="5500" y="1"/>
                    <a:pt x="4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5"/>
            <p:cNvSpPr/>
            <p:nvPr/>
          </p:nvSpPr>
          <p:spPr>
            <a:xfrm>
              <a:off x="12104450" y="3161075"/>
              <a:ext cx="80000" cy="38425"/>
            </a:xfrm>
            <a:custGeom>
              <a:avLst/>
              <a:gdLst/>
              <a:ahLst/>
              <a:cxnLst/>
              <a:rect l="l" t="t" r="r" b="b"/>
              <a:pathLst>
                <a:path w="3200" h="1537" extrusionOk="0">
                  <a:moveTo>
                    <a:pt x="1341" y="1"/>
                  </a:moveTo>
                  <a:cubicBezTo>
                    <a:pt x="867" y="1"/>
                    <a:pt x="429" y="163"/>
                    <a:pt x="96" y="471"/>
                  </a:cubicBezTo>
                  <a:cubicBezTo>
                    <a:pt x="32" y="503"/>
                    <a:pt x="1" y="566"/>
                    <a:pt x="1" y="598"/>
                  </a:cubicBezTo>
                  <a:cubicBezTo>
                    <a:pt x="1" y="718"/>
                    <a:pt x="92" y="820"/>
                    <a:pt x="206" y="820"/>
                  </a:cubicBezTo>
                  <a:cubicBezTo>
                    <a:pt x="242" y="820"/>
                    <a:pt x="280" y="810"/>
                    <a:pt x="317" y="788"/>
                  </a:cubicBezTo>
                  <a:cubicBezTo>
                    <a:pt x="597" y="609"/>
                    <a:pt x="924" y="521"/>
                    <a:pt x="1247" y="521"/>
                  </a:cubicBezTo>
                  <a:cubicBezTo>
                    <a:pt x="1838" y="521"/>
                    <a:pt x="2415" y="816"/>
                    <a:pt x="2661" y="1389"/>
                  </a:cubicBezTo>
                  <a:cubicBezTo>
                    <a:pt x="2727" y="1489"/>
                    <a:pt x="2819" y="1536"/>
                    <a:pt x="2910" y="1536"/>
                  </a:cubicBezTo>
                  <a:cubicBezTo>
                    <a:pt x="2993" y="1536"/>
                    <a:pt x="3075" y="1497"/>
                    <a:pt x="3136" y="1421"/>
                  </a:cubicBezTo>
                  <a:cubicBezTo>
                    <a:pt x="3199" y="1389"/>
                    <a:pt x="3199" y="1294"/>
                    <a:pt x="3168" y="1199"/>
                  </a:cubicBezTo>
                  <a:cubicBezTo>
                    <a:pt x="2914" y="598"/>
                    <a:pt x="2312" y="154"/>
                    <a:pt x="1679" y="28"/>
                  </a:cubicBezTo>
                  <a:cubicBezTo>
                    <a:pt x="1565" y="10"/>
                    <a:pt x="1452" y="1"/>
                    <a:pt x="1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5"/>
            <p:cNvSpPr/>
            <p:nvPr/>
          </p:nvSpPr>
          <p:spPr>
            <a:xfrm>
              <a:off x="12018150" y="3137400"/>
              <a:ext cx="198750" cy="159800"/>
            </a:xfrm>
            <a:custGeom>
              <a:avLst/>
              <a:gdLst/>
              <a:ahLst/>
              <a:cxnLst/>
              <a:rect l="l" t="t" r="r" b="b"/>
              <a:pathLst>
                <a:path w="7950" h="6392" extrusionOk="0">
                  <a:moveTo>
                    <a:pt x="4782" y="935"/>
                  </a:moveTo>
                  <a:cubicBezTo>
                    <a:pt x="5540" y="935"/>
                    <a:pt x="6308" y="1399"/>
                    <a:pt x="6651" y="2146"/>
                  </a:cubicBezTo>
                  <a:cubicBezTo>
                    <a:pt x="6715" y="2241"/>
                    <a:pt x="6715" y="2336"/>
                    <a:pt x="6620" y="2400"/>
                  </a:cubicBezTo>
                  <a:cubicBezTo>
                    <a:pt x="6556" y="2463"/>
                    <a:pt x="6461" y="2503"/>
                    <a:pt x="6370" y="2503"/>
                  </a:cubicBezTo>
                  <a:cubicBezTo>
                    <a:pt x="6279" y="2503"/>
                    <a:pt x="6192" y="2463"/>
                    <a:pt x="6145" y="2368"/>
                  </a:cubicBezTo>
                  <a:cubicBezTo>
                    <a:pt x="5896" y="1809"/>
                    <a:pt x="5295" y="1507"/>
                    <a:pt x="4705" y="1507"/>
                  </a:cubicBezTo>
                  <a:cubicBezTo>
                    <a:pt x="4393" y="1507"/>
                    <a:pt x="4085" y="1591"/>
                    <a:pt x="3833" y="1766"/>
                  </a:cubicBezTo>
                  <a:cubicBezTo>
                    <a:pt x="3792" y="1799"/>
                    <a:pt x="3748" y="1812"/>
                    <a:pt x="3705" y="1812"/>
                  </a:cubicBezTo>
                  <a:cubicBezTo>
                    <a:pt x="3578" y="1812"/>
                    <a:pt x="3461" y="1694"/>
                    <a:pt x="3484" y="1576"/>
                  </a:cubicBezTo>
                  <a:cubicBezTo>
                    <a:pt x="3484" y="1545"/>
                    <a:pt x="3548" y="1450"/>
                    <a:pt x="3579" y="1418"/>
                  </a:cubicBezTo>
                  <a:cubicBezTo>
                    <a:pt x="3924" y="1085"/>
                    <a:pt x="4351" y="935"/>
                    <a:pt x="4782" y="935"/>
                  </a:cubicBezTo>
                  <a:close/>
                  <a:moveTo>
                    <a:pt x="4574" y="0"/>
                  </a:moveTo>
                  <a:cubicBezTo>
                    <a:pt x="2207" y="0"/>
                    <a:pt x="1" y="2233"/>
                    <a:pt x="1679" y="4775"/>
                  </a:cubicBezTo>
                  <a:cubicBezTo>
                    <a:pt x="2318" y="5734"/>
                    <a:pt x="3402" y="6391"/>
                    <a:pt x="4505" y="6391"/>
                  </a:cubicBezTo>
                  <a:cubicBezTo>
                    <a:pt x="5042" y="6391"/>
                    <a:pt x="5584" y="6236"/>
                    <a:pt x="6081" y="5883"/>
                  </a:cubicBezTo>
                  <a:cubicBezTo>
                    <a:pt x="7728" y="4743"/>
                    <a:pt x="7950" y="2558"/>
                    <a:pt x="7095" y="880"/>
                  </a:cubicBezTo>
                  <a:lnTo>
                    <a:pt x="7095" y="785"/>
                  </a:lnTo>
                  <a:cubicBezTo>
                    <a:pt x="7055" y="798"/>
                    <a:pt x="7010" y="805"/>
                    <a:pt x="6965" y="805"/>
                  </a:cubicBezTo>
                  <a:cubicBezTo>
                    <a:pt x="6900" y="805"/>
                    <a:pt x="6834" y="790"/>
                    <a:pt x="6778" y="753"/>
                  </a:cubicBezTo>
                  <a:cubicBezTo>
                    <a:pt x="6109" y="230"/>
                    <a:pt x="5333" y="0"/>
                    <a:pt x="4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5"/>
            <p:cNvSpPr/>
            <p:nvPr/>
          </p:nvSpPr>
          <p:spPr>
            <a:xfrm>
              <a:off x="12461525" y="3556925"/>
              <a:ext cx="151925" cy="115450"/>
            </a:xfrm>
            <a:custGeom>
              <a:avLst/>
              <a:gdLst/>
              <a:ahLst/>
              <a:cxnLst/>
              <a:rect l="l" t="t" r="r" b="b"/>
              <a:pathLst>
                <a:path w="6077" h="4618" extrusionOk="0">
                  <a:moveTo>
                    <a:pt x="2507" y="1"/>
                  </a:moveTo>
                  <a:cubicBezTo>
                    <a:pt x="1955" y="1"/>
                    <a:pt x="1412" y="204"/>
                    <a:pt x="1014" y="661"/>
                  </a:cubicBezTo>
                  <a:cubicBezTo>
                    <a:pt x="0" y="1770"/>
                    <a:pt x="285" y="3322"/>
                    <a:pt x="1172" y="4367"/>
                  </a:cubicBezTo>
                  <a:lnTo>
                    <a:pt x="1172" y="4398"/>
                  </a:lnTo>
                  <a:cubicBezTo>
                    <a:pt x="1214" y="4398"/>
                    <a:pt x="1271" y="4384"/>
                    <a:pt x="1322" y="4384"/>
                  </a:cubicBezTo>
                  <a:cubicBezTo>
                    <a:pt x="1348" y="4384"/>
                    <a:pt x="1373" y="4388"/>
                    <a:pt x="1394" y="4398"/>
                  </a:cubicBezTo>
                  <a:cubicBezTo>
                    <a:pt x="1738" y="4549"/>
                    <a:pt x="2091" y="4617"/>
                    <a:pt x="2435" y="4617"/>
                  </a:cubicBezTo>
                  <a:cubicBezTo>
                    <a:pt x="4400" y="4617"/>
                    <a:pt x="6077" y="2396"/>
                    <a:pt x="4244" y="725"/>
                  </a:cubicBezTo>
                  <a:cubicBezTo>
                    <a:pt x="3787" y="268"/>
                    <a:pt x="3141" y="1"/>
                    <a:pt x="2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a:off x="12454400" y="3541350"/>
              <a:ext cx="156000" cy="148425"/>
            </a:xfrm>
            <a:custGeom>
              <a:avLst/>
              <a:gdLst/>
              <a:ahLst/>
              <a:cxnLst/>
              <a:rect l="l" t="t" r="r" b="b"/>
              <a:pathLst>
                <a:path w="6240" h="5937" extrusionOk="0">
                  <a:moveTo>
                    <a:pt x="2887" y="705"/>
                  </a:moveTo>
                  <a:cubicBezTo>
                    <a:pt x="3465" y="705"/>
                    <a:pt x="4074" y="953"/>
                    <a:pt x="4529" y="1379"/>
                  </a:cubicBezTo>
                  <a:cubicBezTo>
                    <a:pt x="5384" y="2171"/>
                    <a:pt x="5574" y="3153"/>
                    <a:pt x="4972" y="4040"/>
                  </a:cubicBezTo>
                  <a:cubicBezTo>
                    <a:pt x="4530" y="4692"/>
                    <a:pt x="3693" y="5207"/>
                    <a:pt x="2765" y="5207"/>
                  </a:cubicBezTo>
                  <a:cubicBezTo>
                    <a:pt x="2431" y="5207"/>
                    <a:pt x="2086" y="5140"/>
                    <a:pt x="1742" y="4990"/>
                  </a:cubicBezTo>
                  <a:cubicBezTo>
                    <a:pt x="1695" y="4958"/>
                    <a:pt x="1655" y="4942"/>
                    <a:pt x="1619" y="4942"/>
                  </a:cubicBezTo>
                  <a:cubicBezTo>
                    <a:pt x="1584" y="4942"/>
                    <a:pt x="1552" y="4958"/>
                    <a:pt x="1520" y="4990"/>
                  </a:cubicBezTo>
                  <a:cubicBezTo>
                    <a:pt x="697" y="4040"/>
                    <a:pt x="285" y="2488"/>
                    <a:pt x="1330" y="1348"/>
                  </a:cubicBezTo>
                  <a:cubicBezTo>
                    <a:pt x="1679" y="936"/>
                    <a:pt x="2122" y="714"/>
                    <a:pt x="2692" y="714"/>
                  </a:cubicBezTo>
                  <a:cubicBezTo>
                    <a:pt x="2757" y="708"/>
                    <a:pt x="2822" y="705"/>
                    <a:pt x="2887" y="705"/>
                  </a:cubicBezTo>
                  <a:close/>
                  <a:moveTo>
                    <a:pt x="2803" y="1"/>
                  </a:moveTo>
                  <a:cubicBezTo>
                    <a:pt x="2153" y="1"/>
                    <a:pt x="1501" y="227"/>
                    <a:pt x="982" y="746"/>
                  </a:cubicBezTo>
                  <a:cubicBezTo>
                    <a:pt x="285" y="1379"/>
                    <a:pt x="0" y="2393"/>
                    <a:pt x="64" y="3406"/>
                  </a:cubicBezTo>
                  <a:cubicBezTo>
                    <a:pt x="127" y="4230"/>
                    <a:pt x="539" y="4863"/>
                    <a:pt x="1172" y="5243"/>
                  </a:cubicBezTo>
                  <a:cubicBezTo>
                    <a:pt x="1204" y="5243"/>
                    <a:pt x="1204" y="5306"/>
                    <a:pt x="1267" y="5306"/>
                  </a:cubicBezTo>
                  <a:cubicBezTo>
                    <a:pt x="1267" y="5370"/>
                    <a:pt x="1299" y="5496"/>
                    <a:pt x="1362" y="5528"/>
                  </a:cubicBezTo>
                  <a:cubicBezTo>
                    <a:pt x="1425" y="5560"/>
                    <a:pt x="1457" y="5560"/>
                    <a:pt x="1489" y="5623"/>
                  </a:cubicBezTo>
                  <a:cubicBezTo>
                    <a:pt x="1892" y="5839"/>
                    <a:pt x="2329" y="5937"/>
                    <a:pt x="2765" y="5937"/>
                  </a:cubicBezTo>
                  <a:cubicBezTo>
                    <a:pt x="3734" y="5937"/>
                    <a:pt x="4700" y="5457"/>
                    <a:pt x="5289" y="4736"/>
                  </a:cubicBezTo>
                  <a:cubicBezTo>
                    <a:pt x="6239" y="3596"/>
                    <a:pt x="6081" y="1918"/>
                    <a:pt x="4941" y="873"/>
                  </a:cubicBezTo>
                  <a:cubicBezTo>
                    <a:pt x="4782" y="683"/>
                    <a:pt x="4529" y="556"/>
                    <a:pt x="4339" y="429"/>
                  </a:cubicBezTo>
                  <a:cubicBezTo>
                    <a:pt x="3879" y="156"/>
                    <a:pt x="3342" y="1"/>
                    <a:pt x="2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a:off x="12494775" y="3635200"/>
              <a:ext cx="53075" cy="19900"/>
            </a:xfrm>
            <a:custGeom>
              <a:avLst/>
              <a:gdLst/>
              <a:ahLst/>
              <a:cxnLst/>
              <a:rect l="l" t="t" r="r" b="b"/>
              <a:pathLst>
                <a:path w="2123" h="796" extrusionOk="0">
                  <a:moveTo>
                    <a:pt x="234" y="1"/>
                  </a:moveTo>
                  <a:cubicBezTo>
                    <a:pt x="175" y="1"/>
                    <a:pt x="111" y="16"/>
                    <a:pt x="64" y="32"/>
                  </a:cubicBezTo>
                  <a:lnTo>
                    <a:pt x="32" y="64"/>
                  </a:lnTo>
                  <a:cubicBezTo>
                    <a:pt x="0" y="159"/>
                    <a:pt x="0" y="222"/>
                    <a:pt x="32" y="317"/>
                  </a:cubicBezTo>
                  <a:cubicBezTo>
                    <a:pt x="297" y="611"/>
                    <a:pt x="643" y="796"/>
                    <a:pt x="1045" y="796"/>
                  </a:cubicBezTo>
                  <a:cubicBezTo>
                    <a:pt x="1077" y="796"/>
                    <a:pt x="1108" y="795"/>
                    <a:pt x="1141" y="792"/>
                  </a:cubicBezTo>
                  <a:cubicBezTo>
                    <a:pt x="1552" y="761"/>
                    <a:pt x="1869" y="602"/>
                    <a:pt x="2059" y="286"/>
                  </a:cubicBezTo>
                  <a:cubicBezTo>
                    <a:pt x="2122" y="191"/>
                    <a:pt x="2091" y="64"/>
                    <a:pt x="2027" y="32"/>
                  </a:cubicBezTo>
                  <a:lnTo>
                    <a:pt x="1964" y="32"/>
                  </a:lnTo>
                  <a:cubicBezTo>
                    <a:pt x="1938" y="19"/>
                    <a:pt x="1906" y="11"/>
                    <a:pt x="1876" y="11"/>
                  </a:cubicBezTo>
                  <a:cubicBezTo>
                    <a:pt x="1833" y="11"/>
                    <a:pt x="1793" y="27"/>
                    <a:pt x="1774" y="64"/>
                  </a:cubicBezTo>
                  <a:cubicBezTo>
                    <a:pt x="1584" y="286"/>
                    <a:pt x="1299" y="381"/>
                    <a:pt x="1014" y="381"/>
                  </a:cubicBezTo>
                  <a:cubicBezTo>
                    <a:pt x="761" y="381"/>
                    <a:pt x="539" y="286"/>
                    <a:pt x="381" y="64"/>
                  </a:cubicBezTo>
                  <a:cubicBezTo>
                    <a:pt x="349" y="16"/>
                    <a:pt x="293"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a:off x="11570050" y="3407300"/>
              <a:ext cx="150325" cy="115700"/>
            </a:xfrm>
            <a:custGeom>
              <a:avLst/>
              <a:gdLst/>
              <a:ahLst/>
              <a:cxnLst/>
              <a:rect l="l" t="t" r="r" b="b"/>
              <a:pathLst>
                <a:path w="6013" h="4628" extrusionOk="0">
                  <a:moveTo>
                    <a:pt x="2459" y="1"/>
                  </a:moveTo>
                  <a:cubicBezTo>
                    <a:pt x="1907" y="1"/>
                    <a:pt x="1363" y="204"/>
                    <a:pt x="950" y="661"/>
                  </a:cubicBezTo>
                  <a:cubicBezTo>
                    <a:pt x="0" y="1801"/>
                    <a:pt x="253" y="3321"/>
                    <a:pt x="1108" y="4366"/>
                  </a:cubicBezTo>
                  <a:lnTo>
                    <a:pt x="1108" y="4398"/>
                  </a:lnTo>
                  <a:cubicBezTo>
                    <a:pt x="1172" y="4398"/>
                    <a:pt x="1221" y="4384"/>
                    <a:pt x="1275" y="4384"/>
                  </a:cubicBezTo>
                  <a:cubicBezTo>
                    <a:pt x="1302" y="4384"/>
                    <a:pt x="1330" y="4387"/>
                    <a:pt x="1362" y="4398"/>
                  </a:cubicBezTo>
                  <a:cubicBezTo>
                    <a:pt x="1707" y="4556"/>
                    <a:pt x="2061" y="4627"/>
                    <a:pt x="2407" y="4627"/>
                  </a:cubicBezTo>
                  <a:cubicBezTo>
                    <a:pt x="4346" y="4627"/>
                    <a:pt x="6013" y="2391"/>
                    <a:pt x="4212" y="724"/>
                  </a:cubicBezTo>
                  <a:cubicBezTo>
                    <a:pt x="3738" y="268"/>
                    <a:pt x="3093" y="1"/>
                    <a:pt x="24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a:off x="11561325" y="3391725"/>
              <a:ext cx="157575" cy="148425"/>
            </a:xfrm>
            <a:custGeom>
              <a:avLst/>
              <a:gdLst/>
              <a:ahLst/>
              <a:cxnLst/>
              <a:rect l="l" t="t" r="r" b="b"/>
              <a:pathLst>
                <a:path w="6303" h="5937" extrusionOk="0">
                  <a:moveTo>
                    <a:pt x="2812" y="711"/>
                  </a:moveTo>
                  <a:cubicBezTo>
                    <a:pt x="3416" y="711"/>
                    <a:pt x="4086" y="934"/>
                    <a:pt x="4561" y="1379"/>
                  </a:cubicBezTo>
                  <a:cubicBezTo>
                    <a:pt x="5384" y="2171"/>
                    <a:pt x="5574" y="3152"/>
                    <a:pt x="4973" y="4039"/>
                  </a:cubicBezTo>
                  <a:cubicBezTo>
                    <a:pt x="4558" y="4708"/>
                    <a:pt x="3723" y="5225"/>
                    <a:pt x="2799" y="5225"/>
                  </a:cubicBezTo>
                  <a:cubicBezTo>
                    <a:pt x="2454" y="5225"/>
                    <a:pt x="2096" y="5153"/>
                    <a:pt x="1742" y="4989"/>
                  </a:cubicBezTo>
                  <a:cubicBezTo>
                    <a:pt x="1711" y="4973"/>
                    <a:pt x="1671" y="4965"/>
                    <a:pt x="1636" y="4965"/>
                  </a:cubicBezTo>
                  <a:cubicBezTo>
                    <a:pt x="1600" y="4965"/>
                    <a:pt x="1568" y="4973"/>
                    <a:pt x="1552" y="4989"/>
                  </a:cubicBezTo>
                  <a:cubicBezTo>
                    <a:pt x="729" y="4039"/>
                    <a:pt x="349" y="2487"/>
                    <a:pt x="1362" y="1347"/>
                  </a:cubicBezTo>
                  <a:cubicBezTo>
                    <a:pt x="1711" y="936"/>
                    <a:pt x="2154" y="714"/>
                    <a:pt x="2693" y="714"/>
                  </a:cubicBezTo>
                  <a:cubicBezTo>
                    <a:pt x="2732" y="712"/>
                    <a:pt x="2772" y="711"/>
                    <a:pt x="2812" y="711"/>
                  </a:cubicBezTo>
                  <a:close/>
                  <a:moveTo>
                    <a:pt x="2853" y="0"/>
                  </a:moveTo>
                  <a:cubicBezTo>
                    <a:pt x="2207" y="0"/>
                    <a:pt x="1565" y="226"/>
                    <a:pt x="1046" y="746"/>
                  </a:cubicBezTo>
                  <a:cubicBezTo>
                    <a:pt x="349" y="1379"/>
                    <a:pt x="1" y="2424"/>
                    <a:pt x="127" y="3406"/>
                  </a:cubicBezTo>
                  <a:cubicBezTo>
                    <a:pt x="191" y="4229"/>
                    <a:pt x="602" y="4863"/>
                    <a:pt x="1236" y="5274"/>
                  </a:cubicBezTo>
                  <a:cubicBezTo>
                    <a:pt x="1267" y="5274"/>
                    <a:pt x="1267" y="5306"/>
                    <a:pt x="1299" y="5306"/>
                  </a:cubicBezTo>
                  <a:cubicBezTo>
                    <a:pt x="1299" y="5369"/>
                    <a:pt x="1362" y="5496"/>
                    <a:pt x="1426" y="5528"/>
                  </a:cubicBezTo>
                  <a:cubicBezTo>
                    <a:pt x="1457" y="5559"/>
                    <a:pt x="1521" y="5559"/>
                    <a:pt x="1552" y="5623"/>
                  </a:cubicBezTo>
                  <a:cubicBezTo>
                    <a:pt x="1956" y="5839"/>
                    <a:pt x="2389" y="5936"/>
                    <a:pt x="2822" y="5936"/>
                  </a:cubicBezTo>
                  <a:cubicBezTo>
                    <a:pt x="3784" y="5936"/>
                    <a:pt x="4741" y="5456"/>
                    <a:pt x="5353" y="4736"/>
                  </a:cubicBezTo>
                  <a:cubicBezTo>
                    <a:pt x="6303" y="3596"/>
                    <a:pt x="6144" y="1949"/>
                    <a:pt x="5004" y="872"/>
                  </a:cubicBezTo>
                  <a:cubicBezTo>
                    <a:pt x="4846" y="714"/>
                    <a:pt x="4624" y="556"/>
                    <a:pt x="4403" y="429"/>
                  </a:cubicBezTo>
                  <a:cubicBezTo>
                    <a:pt x="3929" y="156"/>
                    <a:pt x="3390" y="0"/>
                    <a:pt x="2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5"/>
            <p:cNvSpPr/>
            <p:nvPr/>
          </p:nvSpPr>
          <p:spPr>
            <a:xfrm>
              <a:off x="11601700" y="3485650"/>
              <a:ext cx="54650" cy="19825"/>
            </a:xfrm>
            <a:custGeom>
              <a:avLst/>
              <a:gdLst/>
              <a:ahLst/>
              <a:cxnLst/>
              <a:rect l="l" t="t" r="r" b="b"/>
              <a:pathLst>
                <a:path w="2186" h="793" extrusionOk="0">
                  <a:moveTo>
                    <a:pt x="279" y="0"/>
                  </a:moveTo>
                  <a:cubicBezTo>
                    <a:pt x="225" y="0"/>
                    <a:pt x="170" y="15"/>
                    <a:pt x="127" y="29"/>
                  </a:cubicBezTo>
                  <a:lnTo>
                    <a:pt x="96" y="92"/>
                  </a:lnTo>
                  <a:cubicBezTo>
                    <a:pt x="1" y="155"/>
                    <a:pt x="1" y="250"/>
                    <a:pt x="96" y="314"/>
                  </a:cubicBezTo>
                  <a:cubicBezTo>
                    <a:pt x="331" y="608"/>
                    <a:pt x="702" y="792"/>
                    <a:pt x="1108" y="792"/>
                  </a:cubicBezTo>
                  <a:cubicBezTo>
                    <a:pt x="1140" y="792"/>
                    <a:pt x="1172" y="791"/>
                    <a:pt x="1204" y="789"/>
                  </a:cubicBezTo>
                  <a:cubicBezTo>
                    <a:pt x="1584" y="757"/>
                    <a:pt x="1901" y="599"/>
                    <a:pt x="2123" y="282"/>
                  </a:cubicBezTo>
                  <a:cubicBezTo>
                    <a:pt x="2186" y="187"/>
                    <a:pt x="2154" y="92"/>
                    <a:pt x="2059" y="29"/>
                  </a:cubicBezTo>
                  <a:lnTo>
                    <a:pt x="2028" y="29"/>
                  </a:lnTo>
                  <a:cubicBezTo>
                    <a:pt x="2004" y="17"/>
                    <a:pt x="1977" y="10"/>
                    <a:pt x="1950" y="10"/>
                  </a:cubicBezTo>
                  <a:cubicBezTo>
                    <a:pt x="1903" y="10"/>
                    <a:pt x="1858" y="32"/>
                    <a:pt x="1838" y="92"/>
                  </a:cubicBezTo>
                  <a:cubicBezTo>
                    <a:pt x="1648" y="282"/>
                    <a:pt x="1363" y="409"/>
                    <a:pt x="1078" y="409"/>
                  </a:cubicBezTo>
                  <a:cubicBezTo>
                    <a:pt x="793" y="409"/>
                    <a:pt x="602" y="282"/>
                    <a:pt x="444" y="92"/>
                  </a:cubicBezTo>
                  <a:cubicBezTo>
                    <a:pt x="409" y="22"/>
                    <a:pt x="345"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5"/>
            <p:cNvSpPr/>
            <p:nvPr/>
          </p:nvSpPr>
          <p:spPr>
            <a:xfrm>
              <a:off x="6751600" y="3100825"/>
              <a:ext cx="151250" cy="115500"/>
            </a:xfrm>
            <a:custGeom>
              <a:avLst/>
              <a:gdLst/>
              <a:ahLst/>
              <a:cxnLst/>
              <a:rect l="l" t="t" r="r" b="b"/>
              <a:pathLst>
                <a:path w="6050" h="4620" extrusionOk="0">
                  <a:moveTo>
                    <a:pt x="2504" y="0"/>
                  </a:moveTo>
                  <a:cubicBezTo>
                    <a:pt x="1947" y="0"/>
                    <a:pt x="1398" y="203"/>
                    <a:pt x="982" y="664"/>
                  </a:cubicBezTo>
                  <a:cubicBezTo>
                    <a:pt x="0" y="1773"/>
                    <a:pt x="285" y="3324"/>
                    <a:pt x="1140" y="4338"/>
                  </a:cubicBezTo>
                  <a:lnTo>
                    <a:pt x="1140" y="4401"/>
                  </a:lnTo>
                  <a:cubicBezTo>
                    <a:pt x="1203" y="4401"/>
                    <a:pt x="1253" y="4373"/>
                    <a:pt x="1307" y="4373"/>
                  </a:cubicBezTo>
                  <a:cubicBezTo>
                    <a:pt x="1334" y="4373"/>
                    <a:pt x="1362" y="4380"/>
                    <a:pt x="1394" y="4401"/>
                  </a:cubicBezTo>
                  <a:cubicBezTo>
                    <a:pt x="1733" y="4552"/>
                    <a:pt x="2081" y="4620"/>
                    <a:pt x="2422" y="4620"/>
                  </a:cubicBezTo>
                  <a:cubicBezTo>
                    <a:pt x="4368" y="4620"/>
                    <a:pt x="6050" y="2394"/>
                    <a:pt x="4244" y="696"/>
                  </a:cubicBezTo>
                  <a:cubicBezTo>
                    <a:pt x="3773" y="259"/>
                    <a:pt x="3134" y="0"/>
                    <a:pt x="2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5"/>
            <p:cNvSpPr/>
            <p:nvPr/>
          </p:nvSpPr>
          <p:spPr>
            <a:xfrm>
              <a:off x="6743675" y="3084975"/>
              <a:ext cx="156000" cy="148350"/>
            </a:xfrm>
            <a:custGeom>
              <a:avLst/>
              <a:gdLst/>
              <a:ahLst/>
              <a:cxnLst/>
              <a:rect l="l" t="t" r="r" b="b"/>
              <a:pathLst>
                <a:path w="6240" h="5934" extrusionOk="0">
                  <a:moveTo>
                    <a:pt x="2799" y="694"/>
                  </a:moveTo>
                  <a:cubicBezTo>
                    <a:pt x="3406" y="694"/>
                    <a:pt x="4082" y="945"/>
                    <a:pt x="4561" y="1393"/>
                  </a:cubicBezTo>
                  <a:cubicBezTo>
                    <a:pt x="5384" y="2185"/>
                    <a:pt x="5574" y="3167"/>
                    <a:pt x="5004" y="4022"/>
                  </a:cubicBezTo>
                  <a:cubicBezTo>
                    <a:pt x="4566" y="4690"/>
                    <a:pt x="3725" y="5208"/>
                    <a:pt x="2799" y="5208"/>
                  </a:cubicBezTo>
                  <a:cubicBezTo>
                    <a:pt x="2453" y="5208"/>
                    <a:pt x="2095" y="5135"/>
                    <a:pt x="1742" y="4972"/>
                  </a:cubicBezTo>
                  <a:cubicBezTo>
                    <a:pt x="1711" y="4956"/>
                    <a:pt x="1671" y="4948"/>
                    <a:pt x="1635" y="4948"/>
                  </a:cubicBezTo>
                  <a:cubicBezTo>
                    <a:pt x="1600" y="4948"/>
                    <a:pt x="1568" y="4956"/>
                    <a:pt x="1552" y="4972"/>
                  </a:cubicBezTo>
                  <a:cubicBezTo>
                    <a:pt x="729" y="4022"/>
                    <a:pt x="317" y="2502"/>
                    <a:pt x="1362" y="1330"/>
                  </a:cubicBezTo>
                  <a:cubicBezTo>
                    <a:pt x="1711" y="950"/>
                    <a:pt x="2154" y="696"/>
                    <a:pt x="2692" y="696"/>
                  </a:cubicBezTo>
                  <a:cubicBezTo>
                    <a:pt x="2728" y="695"/>
                    <a:pt x="2763" y="694"/>
                    <a:pt x="2799" y="694"/>
                  </a:cubicBezTo>
                  <a:close/>
                  <a:moveTo>
                    <a:pt x="2766" y="1"/>
                  </a:moveTo>
                  <a:cubicBezTo>
                    <a:pt x="2128" y="1"/>
                    <a:pt x="1491" y="219"/>
                    <a:pt x="982" y="728"/>
                  </a:cubicBezTo>
                  <a:cubicBezTo>
                    <a:pt x="317" y="1361"/>
                    <a:pt x="0" y="2407"/>
                    <a:pt x="95" y="3388"/>
                  </a:cubicBezTo>
                  <a:cubicBezTo>
                    <a:pt x="159" y="4243"/>
                    <a:pt x="570" y="4877"/>
                    <a:pt x="1204" y="5257"/>
                  </a:cubicBezTo>
                  <a:cubicBezTo>
                    <a:pt x="1235" y="5257"/>
                    <a:pt x="1235" y="5288"/>
                    <a:pt x="1267" y="5288"/>
                  </a:cubicBezTo>
                  <a:cubicBezTo>
                    <a:pt x="1267" y="5383"/>
                    <a:pt x="1299" y="5510"/>
                    <a:pt x="1394" y="5542"/>
                  </a:cubicBezTo>
                  <a:cubicBezTo>
                    <a:pt x="1425" y="5573"/>
                    <a:pt x="1457" y="5573"/>
                    <a:pt x="1489" y="5605"/>
                  </a:cubicBezTo>
                  <a:cubicBezTo>
                    <a:pt x="1905" y="5833"/>
                    <a:pt x="2348" y="5934"/>
                    <a:pt x="2788" y="5934"/>
                  </a:cubicBezTo>
                  <a:cubicBezTo>
                    <a:pt x="3755" y="5934"/>
                    <a:pt x="4701" y="5447"/>
                    <a:pt x="5289" y="4750"/>
                  </a:cubicBezTo>
                  <a:cubicBezTo>
                    <a:pt x="6239" y="3610"/>
                    <a:pt x="6081" y="1931"/>
                    <a:pt x="4941" y="855"/>
                  </a:cubicBezTo>
                  <a:cubicBezTo>
                    <a:pt x="4782" y="696"/>
                    <a:pt x="4561" y="538"/>
                    <a:pt x="4339" y="443"/>
                  </a:cubicBezTo>
                  <a:cubicBezTo>
                    <a:pt x="3869" y="164"/>
                    <a:pt x="3317" y="1"/>
                    <a:pt x="2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5"/>
            <p:cNvSpPr/>
            <p:nvPr/>
          </p:nvSpPr>
          <p:spPr>
            <a:xfrm>
              <a:off x="6784050" y="3178850"/>
              <a:ext cx="53850" cy="20225"/>
            </a:xfrm>
            <a:custGeom>
              <a:avLst/>
              <a:gdLst/>
              <a:ahLst/>
              <a:cxnLst/>
              <a:rect l="l" t="t" r="r" b="b"/>
              <a:pathLst>
                <a:path w="2154" h="809" extrusionOk="0">
                  <a:moveTo>
                    <a:pt x="259" y="1"/>
                  </a:moveTo>
                  <a:cubicBezTo>
                    <a:pt x="193" y="1"/>
                    <a:pt x="130" y="28"/>
                    <a:pt x="96" y="45"/>
                  </a:cubicBezTo>
                  <a:lnTo>
                    <a:pt x="64" y="77"/>
                  </a:lnTo>
                  <a:cubicBezTo>
                    <a:pt x="1" y="172"/>
                    <a:pt x="1" y="235"/>
                    <a:pt x="64" y="330"/>
                  </a:cubicBezTo>
                  <a:cubicBezTo>
                    <a:pt x="299" y="624"/>
                    <a:pt x="670" y="808"/>
                    <a:pt x="1076" y="808"/>
                  </a:cubicBezTo>
                  <a:cubicBezTo>
                    <a:pt x="1108" y="808"/>
                    <a:pt x="1140" y="807"/>
                    <a:pt x="1172" y="805"/>
                  </a:cubicBezTo>
                  <a:cubicBezTo>
                    <a:pt x="1552" y="742"/>
                    <a:pt x="1869" y="583"/>
                    <a:pt x="2059" y="267"/>
                  </a:cubicBezTo>
                  <a:cubicBezTo>
                    <a:pt x="2154" y="203"/>
                    <a:pt x="2091" y="77"/>
                    <a:pt x="2027" y="45"/>
                  </a:cubicBezTo>
                  <a:lnTo>
                    <a:pt x="1996" y="45"/>
                  </a:lnTo>
                  <a:cubicBezTo>
                    <a:pt x="1956" y="32"/>
                    <a:pt x="1922" y="24"/>
                    <a:pt x="1894" y="24"/>
                  </a:cubicBezTo>
                  <a:cubicBezTo>
                    <a:pt x="1854" y="24"/>
                    <a:pt x="1824" y="40"/>
                    <a:pt x="1806" y="77"/>
                  </a:cubicBezTo>
                  <a:cubicBezTo>
                    <a:pt x="1584" y="267"/>
                    <a:pt x="1331" y="393"/>
                    <a:pt x="1046" y="393"/>
                  </a:cubicBezTo>
                  <a:cubicBezTo>
                    <a:pt x="761" y="393"/>
                    <a:pt x="571" y="267"/>
                    <a:pt x="412" y="77"/>
                  </a:cubicBezTo>
                  <a:cubicBezTo>
                    <a:pt x="369" y="19"/>
                    <a:pt x="313"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5"/>
            <p:cNvSpPr/>
            <p:nvPr/>
          </p:nvSpPr>
          <p:spPr>
            <a:xfrm>
              <a:off x="6878275" y="3276550"/>
              <a:ext cx="156775" cy="117825"/>
            </a:xfrm>
            <a:custGeom>
              <a:avLst/>
              <a:gdLst/>
              <a:ahLst/>
              <a:cxnLst/>
              <a:rect l="l" t="t" r="r" b="b"/>
              <a:pathLst>
                <a:path w="6271" h="4713" extrusionOk="0">
                  <a:moveTo>
                    <a:pt x="4529" y="1"/>
                  </a:moveTo>
                  <a:cubicBezTo>
                    <a:pt x="4465" y="96"/>
                    <a:pt x="4402" y="96"/>
                    <a:pt x="4307" y="96"/>
                  </a:cubicBezTo>
                  <a:cubicBezTo>
                    <a:pt x="4155" y="68"/>
                    <a:pt x="4004" y="55"/>
                    <a:pt x="3856" y="55"/>
                  </a:cubicBezTo>
                  <a:cubicBezTo>
                    <a:pt x="1608" y="55"/>
                    <a:pt x="0" y="3063"/>
                    <a:pt x="2407" y="4371"/>
                  </a:cubicBezTo>
                  <a:cubicBezTo>
                    <a:pt x="2806" y="4594"/>
                    <a:pt x="3265" y="4712"/>
                    <a:pt x="3714" y="4712"/>
                  </a:cubicBezTo>
                  <a:cubicBezTo>
                    <a:pt x="4479" y="4712"/>
                    <a:pt x="5215" y="4369"/>
                    <a:pt x="5574" y="3611"/>
                  </a:cubicBezTo>
                  <a:cubicBezTo>
                    <a:pt x="6271" y="2312"/>
                    <a:pt x="5637" y="887"/>
                    <a:pt x="4560" y="64"/>
                  </a:cubicBezTo>
                  <a:cubicBezTo>
                    <a:pt x="4529" y="64"/>
                    <a:pt x="4529" y="1"/>
                    <a:pt x="4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5"/>
            <p:cNvSpPr/>
            <p:nvPr/>
          </p:nvSpPr>
          <p:spPr>
            <a:xfrm>
              <a:off x="6882225" y="3262550"/>
              <a:ext cx="160750" cy="147825"/>
            </a:xfrm>
            <a:custGeom>
              <a:avLst/>
              <a:gdLst/>
              <a:ahLst/>
              <a:cxnLst/>
              <a:rect l="l" t="t" r="r" b="b"/>
              <a:pathLst>
                <a:path w="6430" h="5913" extrusionOk="0">
                  <a:moveTo>
                    <a:pt x="3654" y="677"/>
                  </a:moveTo>
                  <a:cubicBezTo>
                    <a:pt x="3804" y="677"/>
                    <a:pt x="3959" y="691"/>
                    <a:pt x="4117" y="719"/>
                  </a:cubicBezTo>
                  <a:cubicBezTo>
                    <a:pt x="4212" y="719"/>
                    <a:pt x="4276" y="719"/>
                    <a:pt x="4307" y="687"/>
                  </a:cubicBezTo>
                  <a:cubicBezTo>
                    <a:pt x="5321" y="1416"/>
                    <a:pt x="6049" y="2777"/>
                    <a:pt x="5353" y="4171"/>
                  </a:cubicBezTo>
                  <a:cubicBezTo>
                    <a:pt x="5099" y="4646"/>
                    <a:pt x="4719" y="4963"/>
                    <a:pt x="4212" y="5121"/>
                  </a:cubicBezTo>
                  <a:cubicBezTo>
                    <a:pt x="3980" y="5191"/>
                    <a:pt x="3735" y="5226"/>
                    <a:pt x="3487" y="5226"/>
                  </a:cubicBezTo>
                  <a:cubicBezTo>
                    <a:pt x="3058" y="5226"/>
                    <a:pt x="2618" y="5120"/>
                    <a:pt x="2217" y="4899"/>
                  </a:cubicBezTo>
                  <a:cubicBezTo>
                    <a:pt x="1236" y="4329"/>
                    <a:pt x="824" y="3411"/>
                    <a:pt x="1204" y="2429"/>
                  </a:cubicBezTo>
                  <a:cubicBezTo>
                    <a:pt x="1514" y="1528"/>
                    <a:pt x="2449" y="677"/>
                    <a:pt x="3654" y="677"/>
                  </a:cubicBezTo>
                  <a:close/>
                  <a:moveTo>
                    <a:pt x="3487" y="1"/>
                  </a:moveTo>
                  <a:cubicBezTo>
                    <a:pt x="2277" y="1"/>
                    <a:pt x="1175" y="834"/>
                    <a:pt x="666" y="1827"/>
                  </a:cubicBezTo>
                  <a:cubicBezTo>
                    <a:pt x="0" y="3189"/>
                    <a:pt x="571" y="4773"/>
                    <a:pt x="1932" y="5533"/>
                  </a:cubicBezTo>
                  <a:cubicBezTo>
                    <a:pt x="2154" y="5628"/>
                    <a:pt x="2376" y="5723"/>
                    <a:pt x="2629" y="5786"/>
                  </a:cubicBezTo>
                  <a:cubicBezTo>
                    <a:pt x="2926" y="5868"/>
                    <a:pt x="3237" y="5912"/>
                    <a:pt x="3546" y="5912"/>
                  </a:cubicBezTo>
                  <a:cubicBezTo>
                    <a:pt x="4422" y="5912"/>
                    <a:pt x="5289" y="5560"/>
                    <a:pt x="5828" y="4741"/>
                  </a:cubicBezTo>
                  <a:cubicBezTo>
                    <a:pt x="6334" y="3886"/>
                    <a:pt x="6429" y="2777"/>
                    <a:pt x="6113" y="1891"/>
                  </a:cubicBezTo>
                  <a:cubicBezTo>
                    <a:pt x="5828" y="1099"/>
                    <a:pt x="5258" y="561"/>
                    <a:pt x="4592" y="339"/>
                  </a:cubicBezTo>
                  <a:lnTo>
                    <a:pt x="4529" y="339"/>
                  </a:lnTo>
                  <a:cubicBezTo>
                    <a:pt x="4529" y="244"/>
                    <a:pt x="4434" y="181"/>
                    <a:pt x="4307" y="149"/>
                  </a:cubicBezTo>
                  <a:cubicBezTo>
                    <a:pt x="4276" y="149"/>
                    <a:pt x="4244" y="86"/>
                    <a:pt x="4149" y="86"/>
                  </a:cubicBezTo>
                  <a:cubicBezTo>
                    <a:pt x="3927" y="28"/>
                    <a:pt x="3705" y="1"/>
                    <a:pt x="3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5"/>
            <p:cNvSpPr/>
            <p:nvPr/>
          </p:nvSpPr>
          <p:spPr>
            <a:xfrm>
              <a:off x="6942400" y="3296350"/>
              <a:ext cx="52275" cy="25350"/>
            </a:xfrm>
            <a:custGeom>
              <a:avLst/>
              <a:gdLst/>
              <a:ahLst/>
              <a:cxnLst/>
              <a:rect l="l" t="t" r="r" b="b"/>
              <a:pathLst>
                <a:path w="2091" h="1014" extrusionOk="0">
                  <a:moveTo>
                    <a:pt x="1217" y="0"/>
                  </a:moveTo>
                  <a:cubicBezTo>
                    <a:pt x="1074" y="0"/>
                    <a:pt x="929" y="21"/>
                    <a:pt x="792" y="64"/>
                  </a:cubicBezTo>
                  <a:cubicBezTo>
                    <a:pt x="444" y="159"/>
                    <a:pt x="159" y="412"/>
                    <a:pt x="64" y="760"/>
                  </a:cubicBezTo>
                  <a:cubicBezTo>
                    <a:pt x="0" y="887"/>
                    <a:pt x="64" y="950"/>
                    <a:pt x="127" y="1014"/>
                  </a:cubicBezTo>
                  <a:lnTo>
                    <a:pt x="159" y="1014"/>
                  </a:lnTo>
                  <a:cubicBezTo>
                    <a:pt x="254" y="1014"/>
                    <a:pt x="317" y="1014"/>
                    <a:pt x="380" y="919"/>
                  </a:cubicBezTo>
                  <a:cubicBezTo>
                    <a:pt x="539" y="665"/>
                    <a:pt x="760" y="475"/>
                    <a:pt x="1045" y="444"/>
                  </a:cubicBezTo>
                  <a:cubicBezTo>
                    <a:pt x="1095" y="437"/>
                    <a:pt x="1148" y="433"/>
                    <a:pt x="1203" y="433"/>
                  </a:cubicBezTo>
                  <a:cubicBezTo>
                    <a:pt x="1390" y="433"/>
                    <a:pt x="1595" y="479"/>
                    <a:pt x="1742" y="602"/>
                  </a:cubicBezTo>
                  <a:cubicBezTo>
                    <a:pt x="1791" y="626"/>
                    <a:pt x="1839" y="637"/>
                    <a:pt x="1884" y="637"/>
                  </a:cubicBezTo>
                  <a:cubicBezTo>
                    <a:pt x="1956" y="637"/>
                    <a:pt x="2020" y="609"/>
                    <a:pt x="2059" y="570"/>
                  </a:cubicBezTo>
                  <a:cubicBezTo>
                    <a:pt x="2059" y="570"/>
                    <a:pt x="2090" y="507"/>
                    <a:pt x="2090" y="475"/>
                  </a:cubicBezTo>
                  <a:cubicBezTo>
                    <a:pt x="2059" y="380"/>
                    <a:pt x="2059" y="285"/>
                    <a:pt x="1995" y="254"/>
                  </a:cubicBezTo>
                  <a:cubicBezTo>
                    <a:pt x="1784" y="85"/>
                    <a:pt x="1503" y="0"/>
                    <a:pt x="1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5"/>
            <p:cNvSpPr/>
            <p:nvPr/>
          </p:nvSpPr>
          <p:spPr>
            <a:xfrm>
              <a:off x="6344700" y="3276550"/>
              <a:ext cx="156725" cy="117825"/>
            </a:xfrm>
            <a:custGeom>
              <a:avLst/>
              <a:gdLst/>
              <a:ahLst/>
              <a:cxnLst/>
              <a:rect l="l" t="t" r="r" b="b"/>
              <a:pathLst>
                <a:path w="6269" h="4713" extrusionOk="0">
                  <a:moveTo>
                    <a:pt x="4527" y="1"/>
                  </a:moveTo>
                  <a:cubicBezTo>
                    <a:pt x="4495" y="96"/>
                    <a:pt x="4400" y="96"/>
                    <a:pt x="4337" y="96"/>
                  </a:cubicBezTo>
                  <a:cubicBezTo>
                    <a:pt x="4182" y="68"/>
                    <a:pt x="4030" y="55"/>
                    <a:pt x="3880" y="55"/>
                  </a:cubicBezTo>
                  <a:cubicBezTo>
                    <a:pt x="1606" y="55"/>
                    <a:pt x="0" y="3063"/>
                    <a:pt x="2437" y="4371"/>
                  </a:cubicBezTo>
                  <a:cubicBezTo>
                    <a:pt x="2824" y="4594"/>
                    <a:pt x="3275" y="4712"/>
                    <a:pt x="3722" y="4712"/>
                  </a:cubicBezTo>
                  <a:cubicBezTo>
                    <a:pt x="4481" y="4712"/>
                    <a:pt x="5225" y="4369"/>
                    <a:pt x="5604" y="3611"/>
                  </a:cubicBezTo>
                  <a:cubicBezTo>
                    <a:pt x="6269" y="2312"/>
                    <a:pt x="5667" y="887"/>
                    <a:pt x="4559" y="64"/>
                  </a:cubicBezTo>
                  <a:cubicBezTo>
                    <a:pt x="4527" y="64"/>
                    <a:pt x="4527" y="1"/>
                    <a:pt x="45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5"/>
            <p:cNvSpPr/>
            <p:nvPr/>
          </p:nvSpPr>
          <p:spPr>
            <a:xfrm>
              <a:off x="6348600" y="3261750"/>
              <a:ext cx="161525" cy="147700"/>
            </a:xfrm>
            <a:custGeom>
              <a:avLst/>
              <a:gdLst/>
              <a:ahLst/>
              <a:cxnLst/>
              <a:rect l="l" t="t" r="r" b="b"/>
              <a:pathLst>
                <a:path w="6461" h="5908" extrusionOk="0">
                  <a:moveTo>
                    <a:pt x="3670" y="668"/>
                  </a:moveTo>
                  <a:cubicBezTo>
                    <a:pt x="3836" y="668"/>
                    <a:pt x="4007" y="684"/>
                    <a:pt x="4181" y="719"/>
                  </a:cubicBezTo>
                  <a:cubicBezTo>
                    <a:pt x="4244" y="719"/>
                    <a:pt x="4339" y="719"/>
                    <a:pt x="4371" y="688"/>
                  </a:cubicBezTo>
                  <a:cubicBezTo>
                    <a:pt x="5353" y="1384"/>
                    <a:pt x="6113" y="2809"/>
                    <a:pt x="5384" y="4171"/>
                  </a:cubicBezTo>
                  <a:cubicBezTo>
                    <a:pt x="5163" y="4646"/>
                    <a:pt x="4751" y="4963"/>
                    <a:pt x="4244" y="5121"/>
                  </a:cubicBezTo>
                  <a:cubicBezTo>
                    <a:pt x="4017" y="5189"/>
                    <a:pt x="3777" y="5225"/>
                    <a:pt x="3534" y="5225"/>
                  </a:cubicBezTo>
                  <a:cubicBezTo>
                    <a:pt x="3100" y="5225"/>
                    <a:pt x="2655" y="5111"/>
                    <a:pt x="2249" y="4868"/>
                  </a:cubicBezTo>
                  <a:cubicBezTo>
                    <a:pt x="1267" y="4329"/>
                    <a:pt x="887" y="3411"/>
                    <a:pt x="1236" y="2429"/>
                  </a:cubicBezTo>
                  <a:cubicBezTo>
                    <a:pt x="1541" y="1512"/>
                    <a:pt x="2481" y="668"/>
                    <a:pt x="3670" y="668"/>
                  </a:cubicBezTo>
                  <a:close/>
                  <a:moveTo>
                    <a:pt x="3507" y="1"/>
                  </a:moveTo>
                  <a:cubicBezTo>
                    <a:pt x="2277" y="1"/>
                    <a:pt x="1180" y="835"/>
                    <a:pt x="697" y="1828"/>
                  </a:cubicBezTo>
                  <a:cubicBezTo>
                    <a:pt x="1" y="3189"/>
                    <a:pt x="571" y="4773"/>
                    <a:pt x="1964" y="5501"/>
                  </a:cubicBezTo>
                  <a:cubicBezTo>
                    <a:pt x="2154" y="5628"/>
                    <a:pt x="2376" y="5691"/>
                    <a:pt x="2629" y="5786"/>
                  </a:cubicBezTo>
                  <a:cubicBezTo>
                    <a:pt x="2916" y="5866"/>
                    <a:pt x="3217" y="5907"/>
                    <a:pt x="3517" y="5907"/>
                  </a:cubicBezTo>
                  <a:cubicBezTo>
                    <a:pt x="4412" y="5907"/>
                    <a:pt x="5306" y="5539"/>
                    <a:pt x="5828" y="4710"/>
                  </a:cubicBezTo>
                  <a:cubicBezTo>
                    <a:pt x="6334" y="3886"/>
                    <a:pt x="6461" y="2809"/>
                    <a:pt x="6113" y="1859"/>
                  </a:cubicBezTo>
                  <a:cubicBezTo>
                    <a:pt x="5828" y="1068"/>
                    <a:pt x="5289" y="561"/>
                    <a:pt x="4593" y="339"/>
                  </a:cubicBezTo>
                  <a:lnTo>
                    <a:pt x="4529" y="339"/>
                  </a:lnTo>
                  <a:cubicBezTo>
                    <a:pt x="4529" y="244"/>
                    <a:pt x="4434" y="181"/>
                    <a:pt x="4339" y="118"/>
                  </a:cubicBezTo>
                  <a:cubicBezTo>
                    <a:pt x="4276" y="118"/>
                    <a:pt x="4244" y="86"/>
                    <a:pt x="4181" y="86"/>
                  </a:cubicBezTo>
                  <a:cubicBezTo>
                    <a:pt x="3954" y="28"/>
                    <a:pt x="3728" y="1"/>
                    <a:pt x="3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5"/>
            <p:cNvSpPr/>
            <p:nvPr/>
          </p:nvSpPr>
          <p:spPr>
            <a:xfrm>
              <a:off x="6409575" y="3295300"/>
              <a:ext cx="52275" cy="24825"/>
            </a:xfrm>
            <a:custGeom>
              <a:avLst/>
              <a:gdLst/>
              <a:ahLst/>
              <a:cxnLst/>
              <a:rect l="l" t="t" r="r" b="b"/>
              <a:pathLst>
                <a:path w="2091" h="993" extrusionOk="0">
                  <a:moveTo>
                    <a:pt x="1142" y="0"/>
                  </a:moveTo>
                  <a:cubicBezTo>
                    <a:pt x="1021" y="0"/>
                    <a:pt x="903" y="15"/>
                    <a:pt x="792" y="42"/>
                  </a:cubicBezTo>
                  <a:cubicBezTo>
                    <a:pt x="412" y="169"/>
                    <a:pt x="158" y="422"/>
                    <a:pt x="32" y="771"/>
                  </a:cubicBezTo>
                  <a:cubicBezTo>
                    <a:pt x="0" y="897"/>
                    <a:pt x="32" y="961"/>
                    <a:pt x="95" y="992"/>
                  </a:cubicBezTo>
                  <a:lnTo>
                    <a:pt x="127" y="992"/>
                  </a:lnTo>
                  <a:cubicBezTo>
                    <a:pt x="222" y="992"/>
                    <a:pt x="317" y="992"/>
                    <a:pt x="348" y="929"/>
                  </a:cubicBezTo>
                  <a:cubicBezTo>
                    <a:pt x="507" y="676"/>
                    <a:pt x="728" y="486"/>
                    <a:pt x="1013" y="454"/>
                  </a:cubicBezTo>
                  <a:cubicBezTo>
                    <a:pt x="1071" y="438"/>
                    <a:pt x="1132" y="430"/>
                    <a:pt x="1195" y="430"/>
                  </a:cubicBezTo>
                  <a:cubicBezTo>
                    <a:pt x="1376" y="430"/>
                    <a:pt x="1569" y="495"/>
                    <a:pt x="1710" y="612"/>
                  </a:cubicBezTo>
                  <a:cubicBezTo>
                    <a:pt x="1755" y="635"/>
                    <a:pt x="1800" y="645"/>
                    <a:pt x="1842" y="645"/>
                  </a:cubicBezTo>
                  <a:cubicBezTo>
                    <a:pt x="1919" y="645"/>
                    <a:pt x="1986" y="610"/>
                    <a:pt x="2027" y="549"/>
                  </a:cubicBezTo>
                  <a:cubicBezTo>
                    <a:pt x="2027" y="549"/>
                    <a:pt x="2090" y="517"/>
                    <a:pt x="2090" y="486"/>
                  </a:cubicBezTo>
                  <a:cubicBezTo>
                    <a:pt x="2090" y="422"/>
                    <a:pt x="2059" y="327"/>
                    <a:pt x="1964" y="264"/>
                  </a:cubicBezTo>
                  <a:cubicBezTo>
                    <a:pt x="1739" y="84"/>
                    <a:pt x="1435" y="0"/>
                    <a:pt x="1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18072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821667" y="739600"/>
            <a:ext cx="105424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6" name="Google Shape;66;p6"/>
          <p:cNvGrpSpPr/>
          <p:nvPr/>
        </p:nvGrpSpPr>
        <p:grpSpPr>
          <a:xfrm>
            <a:off x="958412" y="725457"/>
            <a:ext cx="10734675" cy="1319327"/>
            <a:chOff x="-21177300" y="1273350"/>
            <a:chExt cx="6267325" cy="770275"/>
          </a:xfrm>
        </p:grpSpPr>
        <p:sp>
          <p:nvSpPr>
            <p:cNvPr id="67" name="Google Shape;67;p6"/>
            <p:cNvSpPr/>
            <p:nvPr/>
          </p:nvSpPr>
          <p:spPr>
            <a:xfrm>
              <a:off x="-21172675" y="1664650"/>
              <a:ext cx="142650" cy="117700"/>
            </a:xfrm>
            <a:custGeom>
              <a:avLst/>
              <a:gdLst/>
              <a:ahLst/>
              <a:cxnLst/>
              <a:rect l="l" t="t" r="r" b="b"/>
              <a:pathLst>
                <a:path w="5706" h="4708" extrusionOk="0">
                  <a:moveTo>
                    <a:pt x="2711" y="1"/>
                  </a:moveTo>
                  <a:cubicBezTo>
                    <a:pt x="2409" y="1"/>
                    <a:pt x="2105" y="45"/>
                    <a:pt x="1811" y="131"/>
                  </a:cubicBezTo>
                  <a:lnTo>
                    <a:pt x="1747" y="131"/>
                  </a:lnTo>
                  <a:cubicBezTo>
                    <a:pt x="1747" y="194"/>
                    <a:pt x="1747" y="289"/>
                    <a:pt x="1684" y="321"/>
                  </a:cubicBezTo>
                  <a:cubicBezTo>
                    <a:pt x="0" y="1756"/>
                    <a:pt x="794" y="4708"/>
                    <a:pt x="2809" y="4708"/>
                  </a:cubicBezTo>
                  <a:cubicBezTo>
                    <a:pt x="3105" y="4708"/>
                    <a:pt x="3429" y="4644"/>
                    <a:pt x="3774" y="4501"/>
                  </a:cubicBezTo>
                  <a:cubicBezTo>
                    <a:pt x="4882" y="4026"/>
                    <a:pt x="5706" y="2823"/>
                    <a:pt x="5199" y="1588"/>
                  </a:cubicBezTo>
                  <a:cubicBezTo>
                    <a:pt x="4734" y="510"/>
                    <a:pt x="3739"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6"/>
            <p:cNvSpPr/>
            <p:nvPr/>
          </p:nvSpPr>
          <p:spPr>
            <a:xfrm>
              <a:off x="-21177300" y="1649525"/>
              <a:ext cx="160750" cy="146750"/>
            </a:xfrm>
            <a:custGeom>
              <a:avLst/>
              <a:gdLst/>
              <a:ahLst/>
              <a:cxnLst/>
              <a:rect l="l" t="t" r="r" b="b"/>
              <a:pathLst>
                <a:path w="6430" h="5870" extrusionOk="0">
                  <a:moveTo>
                    <a:pt x="2773" y="672"/>
                  </a:moveTo>
                  <a:cubicBezTo>
                    <a:pt x="3800" y="672"/>
                    <a:pt x="4857" y="1103"/>
                    <a:pt x="5352" y="2193"/>
                  </a:cubicBezTo>
                  <a:cubicBezTo>
                    <a:pt x="5542" y="2668"/>
                    <a:pt x="5542" y="3175"/>
                    <a:pt x="5352" y="3650"/>
                  </a:cubicBezTo>
                  <a:cubicBezTo>
                    <a:pt x="5099" y="4251"/>
                    <a:pt x="4561" y="4758"/>
                    <a:pt x="3927" y="5043"/>
                  </a:cubicBezTo>
                  <a:cubicBezTo>
                    <a:pt x="3593" y="5181"/>
                    <a:pt x="3271" y="5248"/>
                    <a:pt x="2969" y="5248"/>
                  </a:cubicBezTo>
                  <a:cubicBezTo>
                    <a:pt x="2300" y="5248"/>
                    <a:pt x="1733" y="4916"/>
                    <a:pt x="1362" y="4283"/>
                  </a:cubicBezTo>
                  <a:cubicBezTo>
                    <a:pt x="792" y="3365"/>
                    <a:pt x="792" y="1876"/>
                    <a:pt x="1869" y="958"/>
                  </a:cubicBezTo>
                  <a:cubicBezTo>
                    <a:pt x="1901" y="926"/>
                    <a:pt x="1932" y="831"/>
                    <a:pt x="1932" y="768"/>
                  </a:cubicBezTo>
                  <a:cubicBezTo>
                    <a:pt x="2202" y="706"/>
                    <a:pt x="2486" y="672"/>
                    <a:pt x="2773" y="672"/>
                  </a:cubicBezTo>
                  <a:close/>
                  <a:moveTo>
                    <a:pt x="3085" y="0"/>
                  </a:moveTo>
                  <a:cubicBezTo>
                    <a:pt x="2639" y="0"/>
                    <a:pt x="2221" y="126"/>
                    <a:pt x="1837" y="356"/>
                  </a:cubicBezTo>
                  <a:cubicBezTo>
                    <a:pt x="1774" y="356"/>
                    <a:pt x="1774" y="419"/>
                    <a:pt x="1774" y="419"/>
                  </a:cubicBezTo>
                  <a:cubicBezTo>
                    <a:pt x="1742" y="388"/>
                    <a:pt x="1695" y="372"/>
                    <a:pt x="1647" y="372"/>
                  </a:cubicBezTo>
                  <a:cubicBezTo>
                    <a:pt x="1600" y="372"/>
                    <a:pt x="1552" y="388"/>
                    <a:pt x="1521" y="419"/>
                  </a:cubicBezTo>
                  <a:cubicBezTo>
                    <a:pt x="1489" y="451"/>
                    <a:pt x="1426" y="451"/>
                    <a:pt x="1394" y="483"/>
                  </a:cubicBezTo>
                  <a:cubicBezTo>
                    <a:pt x="159" y="1369"/>
                    <a:pt x="0" y="3048"/>
                    <a:pt x="507" y="4283"/>
                  </a:cubicBezTo>
                  <a:cubicBezTo>
                    <a:pt x="973" y="5307"/>
                    <a:pt x="1934" y="5869"/>
                    <a:pt x="2989" y="5869"/>
                  </a:cubicBezTo>
                  <a:cubicBezTo>
                    <a:pt x="3370" y="5869"/>
                    <a:pt x="3763" y="5796"/>
                    <a:pt x="4149" y="5645"/>
                  </a:cubicBezTo>
                  <a:cubicBezTo>
                    <a:pt x="4402" y="5550"/>
                    <a:pt x="4592" y="5423"/>
                    <a:pt x="4782" y="5265"/>
                  </a:cubicBezTo>
                  <a:cubicBezTo>
                    <a:pt x="5733" y="4600"/>
                    <a:pt x="6429" y="3365"/>
                    <a:pt x="5986" y="2098"/>
                  </a:cubicBezTo>
                  <a:cubicBezTo>
                    <a:pt x="5733" y="1274"/>
                    <a:pt x="4941" y="514"/>
                    <a:pt x="3991" y="166"/>
                  </a:cubicBezTo>
                  <a:cubicBezTo>
                    <a:pt x="3678" y="54"/>
                    <a:pt x="3376" y="0"/>
                    <a:pt x="3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6"/>
            <p:cNvSpPr/>
            <p:nvPr/>
          </p:nvSpPr>
          <p:spPr>
            <a:xfrm>
              <a:off x="-21132975" y="1685050"/>
              <a:ext cx="34875" cy="50475"/>
            </a:xfrm>
            <a:custGeom>
              <a:avLst/>
              <a:gdLst/>
              <a:ahLst/>
              <a:cxnLst/>
              <a:rect l="l" t="t" r="r" b="b"/>
              <a:pathLst>
                <a:path w="1395" h="2019" extrusionOk="0">
                  <a:moveTo>
                    <a:pt x="1176" y="0"/>
                  </a:moveTo>
                  <a:cubicBezTo>
                    <a:pt x="1154" y="0"/>
                    <a:pt x="1132" y="4"/>
                    <a:pt x="1109" y="12"/>
                  </a:cubicBezTo>
                  <a:cubicBezTo>
                    <a:pt x="729" y="138"/>
                    <a:pt x="381" y="423"/>
                    <a:pt x="159" y="835"/>
                  </a:cubicBezTo>
                  <a:cubicBezTo>
                    <a:pt x="1" y="1215"/>
                    <a:pt x="64" y="1595"/>
                    <a:pt x="254" y="1912"/>
                  </a:cubicBezTo>
                  <a:cubicBezTo>
                    <a:pt x="278" y="1983"/>
                    <a:pt x="355" y="2019"/>
                    <a:pt x="419" y="2019"/>
                  </a:cubicBezTo>
                  <a:cubicBezTo>
                    <a:pt x="440" y="2019"/>
                    <a:pt x="460" y="2015"/>
                    <a:pt x="476" y="2007"/>
                  </a:cubicBezTo>
                  <a:lnTo>
                    <a:pt x="539" y="2007"/>
                  </a:lnTo>
                  <a:cubicBezTo>
                    <a:pt x="571" y="1944"/>
                    <a:pt x="603" y="1880"/>
                    <a:pt x="603" y="1785"/>
                  </a:cubicBezTo>
                  <a:cubicBezTo>
                    <a:pt x="476" y="1532"/>
                    <a:pt x="539" y="1215"/>
                    <a:pt x="634" y="962"/>
                  </a:cubicBezTo>
                  <a:cubicBezTo>
                    <a:pt x="761" y="740"/>
                    <a:pt x="951" y="582"/>
                    <a:pt x="1204" y="487"/>
                  </a:cubicBezTo>
                  <a:cubicBezTo>
                    <a:pt x="1363" y="455"/>
                    <a:pt x="1394" y="328"/>
                    <a:pt x="1363" y="202"/>
                  </a:cubicBezTo>
                  <a:cubicBezTo>
                    <a:pt x="1363" y="170"/>
                    <a:pt x="1363" y="170"/>
                    <a:pt x="1331" y="138"/>
                  </a:cubicBezTo>
                  <a:cubicBezTo>
                    <a:pt x="1307" y="42"/>
                    <a:pt x="1246"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6"/>
            <p:cNvSpPr/>
            <p:nvPr/>
          </p:nvSpPr>
          <p:spPr>
            <a:xfrm>
              <a:off x="-20884500" y="1912100"/>
              <a:ext cx="142675" cy="118050"/>
            </a:xfrm>
            <a:custGeom>
              <a:avLst/>
              <a:gdLst/>
              <a:ahLst/>
              <a:cxnLst/>
              <a:rect l="l" t="t" r="r" b="b"/>
              <a:pathLst>
                <a:path w="5707" h="4722" extrusionOk="0">
                  <a:moveTo>
                    <a:pt x="2654" y="0"/>
                  </a:moveTo>
                  <a:cubicBezTo>
                    <a:pt x="2362" y="0"/>
                    <a:pt x="2067" y="38"/>
                    <a:pt x="1779" y="114"/>
                  </a:cubicBezTo>
                  <a:lnTo>
                    <a:pt x="1748" y="114"/>
                  </a:lnTo>
                  <a:cubicBezTo>
                    <a:pt x="1748" y="209"/>
                    <a:pt x="1748" y="272"/>
                    <a:pt x="1684" y="304"/>
                  </a:cubicBezTo>
                  <a:cubicBezTo>
                    <a:pt x="0" y="1767"/>
                    <a:pt x="795" y="4722"/>
                    <a:pt x="2810" y="4722"/>
                  </a:cubicBezTo>
                  <a:cubicBezTo>
                    <a:pt x="3106" y="4722"/>
                    <a:pt x="3429" y="4658"/>
                    <a:pt x="3775" y="4516"/>
                  </a:cubicBezTo>
                  <a:cubicBezTo>
                    <a:pt x="4883" y="4041"/>
                    <a:pt x="5706" y="2806"/>
                    <a:pt x="5200" y="1570"/>
                  </a:cubicBezTo>
                  <a:cubicBezTo>
                    <a:pt x="4728" y="503"/>
                    <a:pt x="3712" y="0"/>
                    <a:pt x="26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6"/>
            <p:cNvSpPr/>
            <p:nvPr/>
          </p:nvSpPr>
          <p:spPr>
            <a:xfrm>
              <a:off x="-20889125" y="1897100"/>
              <a:ext cx="159975" cy="146525"/>
            </a:xfrm>
            <a:custGeom>
              <a:avLst/>
              <a:gdLst/>
              <a:ahLst/>
              <a:cxnLst/>
              <a:rect l="l" t="t" r="r" b="b"/>
              <a:pathLst>
                <a:path w="6399" h="5861" extrusionOk="0">
                  <a:moveTo>
                    <a:pt x="2721" y="666"/>
                  </a:moveTo>
                  <a:cubicBezTo>
                    <a:pt x="3765" y="666"/>
                    <a:pt x="4849" y="1088"/>
                    <a:pt x="5353" y="2170"/>
                  </a:cubicBezTo>
                  <a:cubicBezTo>
                    <a:pt x="5543" y="2645"/>
                    <a:pt x="5543" y="3184"/>
                    <a:pt x="5353" y="3659"/>
                  </a:cubicBezTo>
                  <a:cubicBezTo>
                    <a:pt x="5100" y="4229"/>
                    <a:pt x="4561" y="4767"/>
                    <a:pt x="3928" y="5021"/>
                  </a:cubicBezTo>
                  <a:cubicBezTo>
                    <a:pt x="3591" y="5159"/>
                    <a:pt x="3267" y="5227"/>
                    <a:pt x="2962" y="5227"/>
                  </a:cubicBezTo>
                  <a:cubicBezTo>
                    <a:pt x="2294" y="5227"/>
                    <a:pt x="1723" y="4902"/>
                    <a:pt x="1331" y="4292"/>
                  </a:cubicBezTo>
                  <a:cubicBezTo>
                    <a:pt x="793" y="3374"/>
                    <a:pt x="793" y="1854"/>
                    <a:pt x="1869" y="967"/>
                  </a:cubicBezTo>
                  <a:cubicBezTo>
                    <a:pt x="1901" y="904"/>
                    <a:pt x="1933" y="840"/>
                    <a:pt x="1933" y="745"/>
                  </a:cubicBezTo>
                  <a:cubicBezTo>
                    <a:pt x="2186" y="693"/>
                    <a:pt x="2452" y="666"/>
                    <a:pt x="2721" y="666"/>
                  </a:cubicBezTo>
                  <a:close/>
                  <a:moveTo>
                    <a:pt x="3044" y="0"/>
                  </a:moveTo>
                  <a:cubicBezTo>
                    <a:pt x="2604" y="0"/>
                    <a:pt x="2193" y="122"/>
                    <a:pt x="1838" y="365"/>
                  </a:cubicBezTo>
                  <a:cubicBezTo>
                    <a:pt x="1774" y="365"/>
                    <a:pt x="1774" y="397"/>
                    <a:pt x="1774" y="397"/>
                  </a:cubicBezTo>
                  <a:cubicBezTo>
                    <a:pt x="1743" y="381"/>
                    <a:pt x="1695" y="373"/>
                    <a:pt x="1648" y="373"/>
                  </a:cubicBezTo>
                  <a:cubicBezTo>
                    <a:pt x="1600" y="373"/>
                    <a:pt x="1553" y="381"/>
                    <a:pt x="1521" y="397"/>
                  </a:cubicBezTo>
                  <a:cubicBezTo>
                    <a:pt x="1458" y="429"/>
                    <a:pt x="1426" y="429"/>
                    <a:pt x="1394" y="492"/>
                  </a:cubicBezTo>
                  <a:cubicBezTo>
                    <a:pt x="159" y="1347"/>
                    <a:pt x="1" y="3057"/>
                    <a:pt x="508" y="4292"/>
                  </a:cubicBezTo>
                  <a:cubicBezTo>
                    <a:pt x="971" y="5288"/>
                    <a:pt x="1926" y="5861"/>
                    <a:pt x="2975" y="5861"/>
                  </a:cubicBezTo>
                  <a:cubicBezTo>
                    <a:pt x="3361" y="5861"/>
                    <a:pt x="3759" y="5784"/>
                    <a:pt x="4150" y="5622"/>
                  </a:cubicBezTo>
                  <a:cubicBezTo>
                    <a:pt x="4403" y="5559"/>
                    <a:pt x="4593" y="5432"/>
                    <a:pt x="4783" y="5274"/>
                  </a:cubicBezTo>
                  <a:cubicBezTo>
                    <a:pt x="5733" y="4609"/>
                    <a:pt x="6398" y="3374"/>
                    <a:pt x="5986" y="2107"/>
                  </a:cubicBezTo>
                  <a:cubicBezTo>
                    <a:pt x="5733" y="1284"/>
                    <a:pt x="4941" y="492"/>
                    <a:pt x="3991" y="175"/>
                  </a:cubicBezTo>
                  <a:cubicBezTo>
                    <a:pt x="3667" y="59"/>
                    <a:pt x="3349" y="0"/>
                    <a:pt x="3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6"/>
            <p:cNvSpPr/>
            <p:nvPr/>
          </p:nvSpPr>
          <p:spPr>
            <a:xfrm>
              <a:off x="-20844775" y="1932500"/>
              <a:ext cx="34850" cy="50050"/>
            </a:xfrm>
            <a:custGeom>
              <a:avLst/>
              <a:gdLst/>
              <a:ahLst/>
              <a:cxnLst/>
              <a:rect l="l" t="t" r="r" b="b"/>
              <a:pathLst>
                <a:path w="1394" h="2002" extrusionOk="0">
                  <a:moveTo>
                    <a:pt x="1181" y="1"/>
                  </a:moveTo>
                  <a:cubicBezTo>
                    <a:pt x="1159" y="1"/>
                    <a:pt x="1135" y="8"/>
                    <a:pt x="1109" y="26"/>
                  </a:cubicBezTo>
                  <a:cubicBezTo>
                    <a:pt x="729" y="121"/>
                    <a:pt x="349" y="406"/>
                    <a:pt x="159" y="849"/>
                  </a:cubicBezTo>
                  <a:cubicBezTo>
                    <a:pt x="0" y="1198"/>
                    <a:pt x="32" y="1610"/>
                    <a:pt x="254" y="1926"/>
                  </a:cubicBezTo>
                  <a:cubicBezTo>
                    <a:pt x="277" y="1973"/>
                    <a:pt x="351" y="2002"/>
                    <a:pt x="414" y="2002"/>
                  </a:cubicBezTo>
                  <a:cubicBezTo>
                    <a:pt x="437" y="2002"/>
                    <a:pt x="458" y="1998"/>
                    <a:pt x="475" y="1990"/>
                  </a:cubicBezTo>
                  <a:lnTo>
                    <a:pt x="507" y="1990"/>
                  </a:lnTo>
                  <a:cubicBezTo>
                    <a:pt x="570" y="1958"/>
                    <a:pt x="602" y="1863"/>
                    <a:pt x="602" y="1800"/>
                  </a:cubicBezTo>
                  <a:cubicBezTo>
                    <a:pt x="475" y="1515"/>
                    <a:pt x="507" y="1198"/>
                    <a:pt x="634" y="976"/>
                  </a:cubicBezTo>
                  <a:cubicBezTo>
                    <a:pt x="760" y="723"/>
                    <a:pt x="950" y="564"/>
                    <a:pt x="1204" y="501"/>
                  </a:cubicBezTo>
                  <a:cubicBezTo>
                    <a:pt x="1362" y="438"/>
                    <a:pt x="1394" y="343"/>
                    <a:pt x="1362" y="216"/>
                  </a:cubicBezTo>
                  <a:cubicBezTo>
                    <a:pt x="1362" y="184"/>
                    <a:pt x="1362" y="184"/>
                    <a:pt x="1299" y="121"/>
                  </a:cubicBezTo>
                  <a:cubicBezTo>
                    <a:pt x="1276" y="53"/>
                    <a:pt x="1237" y="1"/>
                    <a:pt x="1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6"/>
            <p:cNvSpPr/>
            <p:nvPr/>
          </p:nvSpPr>
          <p:spPr>
            <a:xfrm>
              <a:off x="-15066000" y="1532450"/>
              <a:ext cx="143350" cy="117675"/>
            </a:xfrm>
            <a:custGeom>
              <a:avLst/>
              <a:gdLst/>
              <a:ahLst/>
              <a:cxnLst/>
              <a:rect l="l" t="t" r="r" b="b"/>
              <a:pathLst>
                <a:path w="5734" h="4707" extrusionOk="0">
                  <a:moveTo>
                    <a:pt x="2648" y="1"/>
                  </a:moveTo>
                  <a:cubicBezTo>
                    <a:pt x="2369" y="1"/>
                    <a:pt x="2086" y="34"/>
                    <a:pt x="1807" y="99"/>
                  </a:cubicBezTo>
                  <a:lnTo>
                    <a:pt x="1775" y="99"/>
                  </a:lnTo>
                  <a:cubicBezTo>
                    <a:pt x="1775" y="194"/>
                    <a:pt x="1775" y="257"/>
                    <a:pt x="1712" y="289"/>
                  </a:cubicBezTo>
                  <a:cubicBezTo>
                    <a:pt x="1" y="1752"/>
                    <a:pt x="816" y="4707"/>
                    <a:pt x="2836" y="4707"/>
                  </a:cubicBezTo>
                  <a:cubicBezTo>
                    <a:pt x="3133" y="4707"/>
                    <a:pt x="3457" y="4643"/>
                    <a:pt x="3802" y="4501"/>
                  </a:cubicBezTo>
                  <a:cubicBezTo>
                    <a:pt x="4911" y="4026"/>
                    <a:pt x="5734" y="2790"/>
                    <a:pt x="5227" y="1555"/>
                  </a:cubicBezTo>
                  <a:cubicBezTo>
                    <a:pt x="4749" y="498"/>
                    <a:pt x="3730" y="1"/>
                    <a:pt x="26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6"/>
            <p:cNvSpPr/>
            <p:nvPr/>
          </p:nvSpPr>
          <p:spPr>
            <a:xfrm>
              <a:off x="-15069925" y="1517875"/>
              <a:ext cx="159950" cy="146525"/>
            </a:xfrm>
            <a:custGeom>
              <a:avLst/>
              <a:gdLst/>
              <a:ahLst/>
              <a:cxnLst/>
              <a:rect l="l" t="t" r="r" b="b"/>
              <a:pathLst>
                <a:path w="6398" h="5861" extrusionOk="0">
                  <a:moveTo>
                    <a:pt x="2798" y="646"/>
                  </a:moveTo>
                  <a:cubicBezTo>
                    <a:pt x="3827" y="646"/>
                    <a:pt x="4886" y="1071"/>
                    <a:pt x="5353" y="2202"/>
                  </a:cubicBezTo>
                  <a:cubicBezTo>
                    <a:pt x="5543" y="2677"/>
                    <a:pt x="5543" y="3183"/>
                    <a:pt x="5353" y="3658"/>
                  </a:cubicBezTo>
                  <a:cubicBezTo>
                    <a:pt x="5099" y="4260"/>
                    <a:pt x="4561" y="4767"/>
                    <a:pt x="3928" y="5052"/>
                  </a:cubicBezTo>
                  <a:cubicBezTo>
                    <a:pt x="3594" y="5179"/>
                    <a:pt x="3273" y="5243"/>
                    <a:pt x="2972" y="5243"/>
                  </a:cubicBezTo>
                  <a:cubicBezTo>
                    <a:pt x="2299" y="5243"/>
                    <a:pt x="1724" y="4926"/>
                    <a:pt x="1331" y="4292"/>
                  </a:cubicBezTo>
                  <a:cubicBezTo>
                    <a:pt x="792" y="3373"/>
                    <a:pt x="792" y="1885"/>
                    <a:pt x="1869" y="967"/>
                  </a:cubicBezTo>
                  <a:cubicBezTo>
                    <a:pt x="1901" y="935"/>
                    <a:pt x="1932" y="840"/>
                    <a:pt x="1932" y="745"/>
                  </a:cubicBezTo>
                  <a:cubicBezTo>
                    <a:pt x="2209" y="681"/>
                    <a:pt x="2502" y="646"/>
                    <a:pt x="2798" y="646"/>
                  </a:cubicBezTo>
                  <a:close/>
                  <a:moveTo>
                    <a:pt x="3042" y="0"/>
                  </a:moveTo>
                  <a:cubicBezTo>
                    <a:pt x="2599" y="0"/>
                    <a:pt x="2180" y="122"/>
                    <a:pt x="1806" y="365"/>
                  </a:cubicBezTo>
                  <a:cubicBezTo>
                    <a:pt x="1774" y="365"/>
                    <a:pt x="1774" y="397"/>
                    <a:pt x="1774" y="397"/>
                  </a:cubicBezTo>
                  <a:cubicBezTo>
                    <a:pt x="1742" y="381"/>
                    <a:pt x="1695" y="373"/>
                    <a:pt x="1643" y="373"/>
                  </a:cubicBezTo>
                  <a:cubicBezTo>
                    <a:pt x="1592" y="373"/>
                    <a:pt x="1537" y="381"/>
                    <a:pt x="1489" y="397"/>
                  </a:cubicBezTo>
                  <a:cubicBezTo>
                    <a:pt x="1457" y="428"/>
                    <a:pt x="1426" y="428"/>
                    <a:pt x="1394" y="492"/>
                  </a:cubicBezTo>
                  <a:cubicBezTo>
                    <a:pt x="159" y="1347"/>
                    <a:pt x="1" y="3057"/>
                    <a:pt x="507" y="4292"/>
                  </a:cubicBezTo>
                  <a:cubicBezTo>
                    <a:pt x="971" y="5288"/>
                    <a:pt x="1926" y="5861"/>
                    <a:pt x="2975" y="5861"/>
                  </a:cubicBezTo>
                  <a:cubicBezTo>
                    <a:pt x="3360" y="5861"/>
                    <a:pt x="3758" y="5783"/>
                    <a:pt x="4149" y="5622"/>
                  </a:cubicBezTo>
                  <a:cubicBezTo>
                    <a:pt x="4403" y="5559"/>
                    <a:pt x="4593" y="5432"/>
                    <a:pt x="4783" y="5274"/>
                  </a:cubicBezTo>
                  <a:cubicBezTo>
                    <a:pt x="5733" y="4609"/>
                    <a:pt x="6398" y="3373"/>
                    <a:pt x="5986" y="2107"/>
                  </a:cubicBezTo>
                  <a:cubicBezTo>
                    <a:pt x="5733" y="1252"/>
                    <a:pt x="4941" y="492"/>
                    <a:pt x="3991" y="175"/>
                  </a:cubicBezTo>
                  <a:cubicBezTo>
                    <a:pt x="3667" y="58"/>
                    <a:pt x="3348" y="0"/>
                    <a:pt x="3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6"/>
            <p:cNvSpPr/>
            <p:nvPr/>
          </p:nvSpPr>
          <p:spPr>
            <a:xfrm>
              <a:off x="-15025575" y="1553125"/>
              <a:ext cx="34850" cy="49400"/>
            </a:xfrm>
            <a:custGeom>
              <a:avLst/>
              <a:gdLst/>
              <a:ahLst/>
              <a:cxnLst/>
              <a:rect l="l" t="t" r="r" b="b"/>
              <a:pathLst>
                <a:path w="1394" h="1976" extrusionOk="0">
                  <a:moveTo>
                    <a:pt x="1108" y="0"/>
                  </a:moveTo>
                  <a:cubicBezTo>
                    <a:pt x="728" y="95"/>
                    <a:pt x="348" y="380"/>
                    <a:pt x="158" y="823"/>
                  </a:cubicBezTo>
                  <a:cubicBezTo>
                    <a:pt x="0" y="1172"/>
                    <a:pt x="32" y="1583"/>
                    <a:pt x="253" y="1900"/>
                  </a:cubicBezTo>
                  <a:cubicBezTo>
                    <a:pt x="277" y="1947"/>
                    <a:pt x="351" y="1976"/>
                    <a:pt x="414" y="1976"/>
                  </a:cubicBezTo>
                  <a:cubicBezTo>
                    <a:pt x="437" y="1976"/>
                    <a:pt x="458" y="1972"/>
                    <a:pt x="475" y="1963"/>
                  </a:cubicBezTo>
                  <a:lnTo>
                    <a:pt x="507" y="1963"/>
                  </a:lnTo>
                  <a:cubicBezTo>
                    <a:pt x="570" y="1932"/>
                    <a:pt x="602" y="1837"/>
                    <a:pt x="602" y="1773"/>
                  </a:cubicBezTo>
                  <a:cubicBezTo>
                    <a:pt x="475" y="1488"/>
                    <a:pt x="507" y="1172"/>
                    <a:pt x="633" y="950"/>
                  </a:cubicBezTo>
                  <a:cubicBezTo>
                    <a:pt x="760" y="697"/>
                    <a:pt x="950" y="538"/>
                    <a:pt x="1203" y="475"/>
                  </a:cubicBezTo>
                  <a:cubicBezTo>
                    <a:pt x="1362" y="412"/>
                    <a:pt x="1394" y="317"/>
                    <a:pt x="1362" y="190"/>
                  </a:cubicBezTo>
                  <a:cubicBezTo>
                    <a:pt x="1362" y="158"/>
                    <a:pt x="1362" y="158"/>
                    <a:pt x="1299" y="95"/>
                  </a:cubicBezTo>
                  <a:cubicBezTo>
                    <a:pt x="1267" y="32"/>
                    <a:pt x="1235"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6"/>
            <p:cNvSpPr/>
            <p:nvPr/>
          </p:nvSpPr>
          <p:spPr>
            <a:xfrm>
              <a:off x="-15288450" y="1273350"/>
              <a:ext cx="203500" cy="194300"/>
            </a:xfrm>
            <a:custGeom>
              <a:avLst/>
              <a:gdLst/>
              <a:ahLst/>
              <a:cxnLst/>
              <a:rect l="l" t="t" r="r" b="b"/>
              <a:pathLst>
                <a:path w="8140" h="7772" extrusionOk="0">
                  <a:moveTo>
                    <a:pt x="3677" y="689"/>
                  </a:moveTo>
                  <a:cubicBezTo>
                    <a:pt x="5454" y="689"/>
                    <a:pt x="7344" y="2297"/>
                    <a:pt x="7285" y="4477"/>
                  </a:cubicBezTo>
                  <a:cubicBezTo>
                    <a:pt x="7285" y="4604"/>
                    <a:pt x="7348" y="4699"/>
                    <a:pt x="7443" y="4762"/>
                  </a:cubicBezTo>
                  <a:cubicBezTo>
                    <a:pt x="7443" y="4762"/>
                    <a:pt x="7412" y="4762"/>
                    <a:pt x="7412" y="4794"/>
                  </a:cubicBezTo>
                  <a:cubicBezTo>
                    <a:pt x="6669" y="6151"/>
                    <a:pt x="5326" y="7156"/>
                    <a:pt x="3817" y="7156"/>
                  </a:cubicBezTo>
                  <a:cubicBezTo>
                    <a:pt x="3460" y="7156"/>
                    <a:pt x="3094" y="7100"/>
                    <a:pt x="2724" y="6979"/>
                  </a:cubicBezTo>
                  <a:cubicBezTo>
                    <a:pt x="951" y="6377"/>
                    <a:pt x="413" y="4319"/>
                    <a:pt x="1014" y="2735"/>
                  </a:cubicBezTo>
                  <a:cubicBezTo>
                    <a:pt x="1544" y="1292"/>
                    <a:pt x="2589" y="689"/>
                    <a:pt x="3677" y="689"/>
                  </a:cubicBezTo>
                  <a:close/>
                  <a:moveTo>
                    <a:pt x="3859" y="1"/>
                  </a:moveTo>
                  <a:cubicBezTo>
                    <a:pt x="2348" y="1"/>
                    <a:pt x="970" y="988"/>
                    <a:pt x="381" y="2577"/>
                  </a:cubicBezTo>
                  <a:cubicBezTo>
                    <a:pt x="254" y="2894"/>
                    <a:pt x="223" y="3179"/>
                    <a:pt x="191" y="3527"/>
                  </a:cubicBezTo>
                  <a:cubicBezTo>
                    <a:pt x="1" y="5079"/>
                    <a:pt x="634" y="6789"/>
                    <a:pt x="2249" y="7486"/>
                  </a:cubicBezTo>
                  <a:cubicBezTo>
                    <a:pt x="2708" y="7675"/>
                    <a:pt x="3236" y="7772"/>
                    <a:pt x="3779" y="7772"/>
                  </a:cubicBezTo>
                  <a:cubicBezTo>
                    <a:pt x="4510" y="7772"/>
                    <a:pt x="5269" y="7596"/>
                    <a:pt x="5923" y="7232"/>
                  </a:cubicBezTo>
                  <a:cubicBezTo>
                    <a:pt x="6873" y="6694"/>
                    <a:pt x="7507" y="5871"/>
                    <a:pt x="7633" y="4921"/>
                  </a:cubicBezTo>
                  <a:lnTo>
                    <a:pt x="7633" y="4857"/>
                  </a:lnTo>
                  <a:cubicBezTo>
                    <a:pt x="7760" y="4794"/>
                    <a:pt x="7823" y="4699"/>
                    <a:pt x="7855" y="4572"/>
                  </a:cubicBezTo>
                  <a:cubicBezTo>
                    <a:pt x="7855" y="4477"/>
                    <a:pt x="7918" y="4446"/>
                    <a:pt x="7918" y="4382"/>
                  </a:cubicBezTo>
                  <a:cubicBezTo>
                    <a:pt x="8140" y="2387"/>
                    <a:pt x="6588" y="677"/>
                    <a:pt x="4941" y="170"/>
                  </a:cubicBezTo>
                  <a:cubicBezTo>
                    <a:pt x="4579" y="55"/>
                    <a:pt x="4215" y="1"/>
                    <a:pt x="3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6"/>
            <p:cNvSpPr/>
            <p:nvPr/>
          </p:nvSpPr>
          <p:spPr>
            <a:xfrm>
              <a:off x="-15176025" y="1329050"/>
              <a:ext cx="46750" cy="77625"/>
            </a:xfrm>
            <a:custGeom>
              <a:avLst/>
              <a:gdLst/>
              <a:ahLst/>
              <a:cxnLst/>
              <a:rect l="l" t="t" r="r" b="b"/>
              <a:pathLst>
                <a:path w="1870" h="3105" extrusionOk="0">
                  <a:moveTo>
                    <a:pt x="159" y="1"/>
                  </a:moveTo>
                  <a:cubicBezTo>
                    <a:pt x="33" y="96"/>
                    <a:pt x="1" y="317"/>
                    <a:pt x="191" y="412"/>
                  </a:cubicBezTo>
                  <a:cubicBezTo>
                    <a:pt x="1078" y="729"/>
                    <a:pt x="1584" y="1774"/>
                    <a:pt x="1109" y="2661"/>
                  </a:cubicBezTo>
                  <a:cubicBezTo>
                    <a:pt x="983" y="2851"/>
                    <a:pt x="1204" y="3041"/>
                    <a:pt x="1363" y="3104"/>
                  </a:cubicBezTo>
                  <a:cubicBezTo>
                    <a:pt x="1426" y="3041"/>
                    <a:pt x="1521" y="3009"/>
                    <a:pt x="1553" y="2946"/>
                  </a:cubicBezTo>
                  <a:cubicBezTo>
                    <a:pt x="1869" y="2376"/>
                    <a:pt x="1869" y="1616"/>
                    <a:pt x="1584" y="1046"/>
                  </a:cubicBezTo>
                  <a:cubicBezTo>
                    <a:pt x="1299" y="476"/>
                    <a:pt x="888" y="127"/>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6"/>
            <p:cNvSpPr/>
            <p:nvPr/>
          </p:nvSpPr>
          <p:spPr>
            <a:xfrm>
              <a:off x="-15278950" y="1290575"/>
              <a:ext cx="175000" cy="161275"/>
            </a:xfrm>
            <a:custGeom>
              <a:avLst/>
              <a:gdLst/>
              <a:ahLst/>
              <a:cxnLst/>
              <a:rect l="l" t="t" r="r" b="b"/>
              <a:pathLst>
                <a:path w="7000" h="6451" extrusionOk="0">
                  <a:moveTo>
                    <a:pt x="4435" y="1508"/>
                  </a:moveTo>
                  <a:cubicBezTo>
                    <a:pt x="5733" y="1793"/>
                    <a:pt x="6335" y="3408"/>
                    <a:pt x="5701" y="4517"/>
                  </a:cubicBezTo>
                  <a:cubicBezTo>
                    <a:pt x="5670" y="4643"/>
                    <a:pt x="5543" y="4643"/>
                    <a:pt x="5480" y="4643"/>
                  </a:cubicBezTo>
                  <a:cubicBezTo>
                    <a:pt x="5258" y="4643"/>
                    <a:pt x="5100" y="4422"/>
                    <a:pt x="5226" y="4200"/>
                  </a:cubicBezTo>
                  <a:cubicBezTo>
                    <a:pt x="5701" y="3377"/>
                    <a:pt x="5195" y="2300"/>
                    <a:pt x="4340" y="1920"/>
                  </a:cubicBezTo>
                  <a:cubicBezTo>
                    <a:pt x="4118" y="1856"/>
                    <a:pt x="4150" y="1666"/>
                    <a:pt x="4276" y="1540"/>
                  </a:cubicBezTo>
                  <a:cubicBezTo>
                    <a:pt x="4340" y="1508"/>
                    <a:pt x="4403" y="1508"/>
                    <a:pt x="4435" y="1508"/>
                  </a:cubicBezTo>
                  <a:close/>
                  <a:moveTo>
                    <a:pt x="3255" y="0"/>
                  </a:moveTo>
                  <a:cubicBezTo>
                    <a:pt x="2173" y="0"/>
                    <a:pt x="1132" y="603"/>
                    <a:pt x="603" y="2046"/>
                  </a:cubicBezTo>
                  <a:cubicBezTo>
                    <a:pt x="1" y="3630"/>
                    <a:pt x="508" y="5688"/>
                    <a:pt x="2313" y="6258"/>
                  </a:cubicBezTo>
                  <a:cubicBezTo>
                    <a:pt x="2695" y="6390"/>
                    <a:pt x="3075" y="6451"/>
                    <a:pt x="3445" y="6451"/>
                  </a:cubicBezTo>
                  <a:cubicBezTo>
                    <a:pt x="4945" y="6451"/>
                    <a:pt x="6282" y="5451"/>
                    <a:pt x="6968" y="4105"/>
                  </a:cubicBezTo>
                  <a:cubicBezTo>
                    <a:pt x="6968" y="4073"/>
                    <a:pt x="7000" y="4073"/>
                    <a:pt x="7000" y="4073"/>
                  </a:cubicBezTo>
                  <a:cubicBezTo>
                    <a:pt x="6936" y="4010"/>
                    <a:pt x="6841" y="3915"/>
                    <a:pt x="6841" y="3788"/>
                  </a:cubicBezTo>
                  <a:cubicBezTo>
                    <a:pt x="6900" y="1608"/>
                    <a:pt x="5022" y="0"/>
                    <a:pt x="3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037725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9"/>
        <p:cNvGrpSpPr/>
        <p:nvPr/>
      </p:nvGrpSpPr>
      <p:grpSpPr>
        <a:xfrm>
          <a:off x="0" y="0"/>
          <a:ext cx="0" cy="0"/>
          <a:chOff x="0" y="0"/>
          <a:chExt cx="0" cy="0"/>
        </a:xfrm>
      </p:grpSpPr>
      <p:sp>
        <p:nvSpPr>
          <p:cNvPr id="80" name="Google Shape;80;p7"/>
          <p:cNvSpPr txBox="1">
            <a:spLocks noGrp="1"/>
          </p:cNvSpPr>
          <p:nvPr>
            <p:ph type="subTitle" idx="1"/>
          </p:nvPr>
        </p:nvSpPr>
        <p:spPr>
          <a:xfrm>
            <a:off x="7025679" y="2493800"/>
            <a:ext cx="3437600" cy="36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Char char="●"/>
              <a:defRPr>
                <a:solidFill>
                  <a:schemeClr val="dk1"/>
                </a:solidFill>
              </a:defRPr>
            </a:lvl1pPr>
            <a:lvl2pPr lvl="1" algn="ctr" rtl="0">
              <a:lnSpc>
                <a:spcPct val="100000"/>
              </a:lnSpc>
              <a:spcBef>
                <a:spcPts val="0"/>
              </a:spcBef>
              <a:spcAft>
                <a:spcPts val="0"/>
              </a:spcAft>
              <a:buClr>
                <a:schemeClr val="dk1"/>
              </a:buClr>
              <a:buSzPts val="1200"/>
              <a:buChar char="○"/>
              <a:defRPr sz="1600"/>
            </a:lvl2pPr>
            <a:lvl3pPr lvl="2" algn="ctr" rtl="0">
              <a:lnSpc>
                <a:spcPct val="100000"/>
              </a:lnSpc>
              <a:spcBef>
                <a:spcPts val="0"/>
              </a:spcBef>
              <a:spcAft>
                <a:spcPts val="0"/>
              </a:spcAft>
              <a:buClr>
                <a:schemeClr val="dk1"/>
              </a:buClr>
              <a:buSzPts val="1200"/>
              <a:buChar char="■"/>
              <a:defRPr sz="1600"/>
            </a:lvl3pPr>
            <a:lvl4pPr lvl="3" algn="ctr" rtl="0">
              <a:lnSpc>
                <a:spcPct val="100000"/>
              </a:lnSpc>
              <a:spcBef>
                <a:spcPts val="0"/>
              </a:spcBef>
              <a:spcAft>
                <a:spcPts val="0"/>
              </a:spcAft>
              <a:buClr>
                <a:schemeClr val="dk1"/>
              </a:buClr>
              <a:buSzPts val="1200"/>
              <a:buChar char="●"/>
              <a:defRPr sz="1600"/>
            </a:lvl4pPr>
            <a:lvl5pPr lvl="4" algn="ctr" rtl="0">
              <a:lnSpc>
                <a:spcPct val="100000"/>
              </a:lnSpc>
              <a:spcBef>
                <a:spcPts val="0"/>
              </a:spcBef>
              <a:spcAft>
                <a:spcPts val="0"/>
              </a:spcAft>
              <a:buClr>
                <a:schemeClr val="dk1"/>
              </a:buClr>
              <a:buSzPts val="1200"/>
              <a:buChar char="○"/>
              <a:defRPr sz="1600"/>
            </a:lvl5pPr>
            <a:lvl6pPr lvl="5" algn="ctr" rtl="0">
              <a:lnSpc>
                <a:spcPct val="100000"/>
              </a:lnSpc>
              <a:spcBef>
                <a:spcPts val="0"/>
              </a:spcBef>
              <a:spcAft>
                <a:spcPts val="0"/>
              </a:spcAft>
              <a:buClr>
                <a:schemeClr val="dk1"/>
              </a:buClr>
              <a:buSzPts val="1200"/>
              <a:buChar char="■"/>
              <a:defRPr sz="1600"/>
            </a:lvl6pPr>
            <a:lvl7pPr lvl="6" algn="ctr" rtl="0">
              <a:lnSpc>
                <a:spcPct val="100000"/>
              </a:lnSpc>
              <a:spcBef>
                <a:spcPts val="0"/>
              </a:spcBef>
              <a:spcAft>
                <a:spcPts val="0"/>
              </a:spcAft>
              <a:buClr>
                <a:schemeClr val="dk1"/>
              </a:buClr>
              <a:buSzPts val="1200"/>
              <a:buChar char="●"/>
              <a:defRPr sz="1600"/>
            </a:lvl7pPr>
            <a:lvl8pPr lvl="7" algn="ctr" rtl="0">
              <a:lnSpc>
                <a:spcPct val="100000"/>
              </a:lnSpc>
              <a:spcBef>
                <a:spcPts val="0"/>
              </a:spcBef>
              <a:spcAft>
                <a:spcPts val="0"/>
              </a:spcAft>
              <a:buClr>
                <a:schemeClr val="dk1"/>
              </a:buClr>
              <a:buSzPts val="1200"/>
              <a:buChar char="○"/>
              <a:defRPr sz="1600"/>
            </a:lvl8pPr>
            <a:lvl9pPr lvl="8" algn="ctr" rtl="0">
              <a:lnSpc>
                <a:spcPct val="100000"/>
              </a:lnSpc>
              <a:spcBef>
                <a:spcPts val="0"/>
              </a:spcBef>
              <a:spcAft>
                <a:spcPts val="0"/>
              </a:spcAft>
              <a:buClr>
                <a:schemeClr val="dk1"/>
              </a:buClr>
              <a:buSzPts val="1200"/>
              <a:buChar char="■"/>
              <a:defRPr sz="1600"/>
            </a:lvl9pPr>
          </a:lstStyle>
          <a:p>
            <a:endParaRPr/>
          </a:p>
        </p:txBody>
      </p:sp>
      <p:sp>
        <p:nvSpPr>
          <p:cNvPr id="81" name="Google Shape;81;p7"/>
          <p:cNvSpPr txBox="1">
            <a:spLocks noGrp="1"/>
          </p:cNvSpPr>
          <p:nvPr>
            <p:ph type="title"/>
          </p:nvPr>
        </p:nvSpPr>
        <p:spPr>
          <a:xfrm>
            <a:off x="822933" y="740367"/>
            <a:ext cx="105460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2" name="Google Shape;82;p7"/>
          <p:cNvGrpSpPr/>
          <p:nvPr/>
        </p:nvGrpSpPr>
        <p:grpSpPr>
          <a:xfrm>
            <a:off x="748443" y="726667"/>
            <a:ext cx="10779584" cy="1144291"/>
            <a:chOff x="561332" y="545000"/>
            <a:chExt cx="8084688" cy="858218"/>
          </a:xfrm>
        </p:grpSpPr>
        <p:sp>
          <p:nvSpPr>
            <p:cNvPr id="83" name="Google Shape;83;p7"/>
            <p:cNvSpPr/>
            <p:nvPr/>
          </p:nvSpPr>
          <p:spPr>
            <a:xfrm>
              <a:off x="572826" y="778416"/>
              <a:ext cx="198071" cy="151896"/>
            </a:xfrm>
            <a:custGeom>
              <a:avLst/>
              <a:gdLst/>
              <a:ahLst/>
              <a:cxnLst/>
              <a:rect l="l" t="t" r="r" b="b"/>
              <a:pathLst>
                <a:path w="6014" h="4612" extrusionOk="0">
                  <a:moveTo>
                    <a:pt x="2460" y="1"/>
                  </a:moveTo>
                  <a:cubicBezTo>
                    <a:pt x="1907" y="1"/>
                    <a:pt x="1364" y="205"/>
                    <a:pt x="950" y="677"/>
                  </a:cubicBezTo>
                  <a:cubicBezTo>
                    <a:pt x="0" y="1785"/>
                    <a:pt x="254" y="3305"/>
                    <a:pt x="1109" y="4350"/>
                  </a:cubicBezTo>
                  <a:lnTo>
                    <a:pt x="1109" y="4382"/>
                  </a:lnTo>
                  <a:cubicBezTo>
                    <a:pt x="1172" y="4382"/>
                    <a:pt x="1221" y="4368"/>
                    <a:pt x="1275" y="4368"/>
                  </a:cubicBezTo>
                  <a:cubicBezTo>
                    <a:pt x="1302" y="4368"/>
                    <a:pt x="1330" y="4372"/>
                    <a:pt x="1362" y="4382"/>
                  </a:cubicBezTo>
                  <a:cubicBezTo>
                    <a:pt x="1707" y="4540"/>
                    <a:pt x="2062" y="4611"/>
                    <a:pt x="2407" y="4611"/>
                  </a:cubicBezTo>
                  <a:cubicBezTo>
                    <a:pt x="4347" y="4611"/>
                    <a:pt x="6013" y="2375"/>
                    <a:pt x="4212" y="708"/>
                  </a:cubicBezTo>
                  <a:cubicBezTo>
                    <a:pt x="3739" y="269"/>
                    <a:pt x="3093" y="1"/>
                    <a:pt x="2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7"/>
            <p:cNvSpPr/>
            <p:nvPr/>
          </p:nvSpPr>
          <p:spPr>
            <a:xfrm>
              <a:off x="561332" y="757370"/>
              <a:ext cx="207622" cy="195535"/>
            </a:xfrm>
            <a:custGeom>
              <a:avLst/>
              <a:gdLst/>
              <a:ahLst/>
              <a:cxnLst/>
              <a:rect l="l" t="t" r="r" b="b"/>
              <a:pathLst>
                <a:path w="6304" h="5937" extrusionOk="0">
                  <a:moveTo>
                    <a:pt x="2888" y="705"/>
                  </a:moveTo>
                  <a:cubicBezTo>
                    <a:pt x="3466" y="705"/>
                    <a:pt x="4078" y="952"/>
                    <a:pt x="4561" y="1379"/>
                  </a:cubicBezTo>
                  <a:cubicBezTo>
                    <a:pt x="5385" y="2171"/>
                    <a:pt x="5575" y="3153"/>
                    <a:pt x="4973" y="4039"/>
                  </a:cubicBezTo>
                  <a:cubicBezTo>
                    <a:pt x="4555" y="4689"/>
                    <a:pt x="3712" y="5220"/>
                    <a:pt x="2780" y="5220"/>
                  </a:cubicBezTo>
                  <a:cubicBezTo>
                    <a:pt x="2440" y="5220"/>
                    <a:pt x="2089" y="5150"/>
                    <a:pt x="1743" y="4989"/>
                  </a:cubicBezTo>
                  <a:cubicBezTo>
                    <a:pt x="1695" y="4974"/>
                    <a:pt x="1656" y="4966"/>
                    <a:pt x="1624" y="4966"/>
                  </a:cubicBezTo>
                  <a:cubicBezTo>
                    <a:pt x="1592" y="4966"/>
                    <a:pt x="1569" y="4974"/>
                    <a:pt x="1553" y="4989"/>
                  </a:cubicBezTo>
                  <a:cubicBezTo>
                    <a:pt x="698" y="4039"/>
                    <a:pt x="349" y="2488"/>
                    <a:pt x="1331" y="1347"/>
                  </a:cubicBezTo>
                  <a:cubicBezTo>
                    <a:pt x="1711" y="936"/>
                    <a:pt x="2123" y="714"/>
                    <a:pt x="2693" y="714"/>
                  </a:cubicBezTo>
                  <a:cubicBezTo>
                    <a:pt x="2757" y="708"/>
                    <a:pt x="2822" y="705"/>
                    <a:pt x="2888" y="705"/>
                  </a:cubicBezTo>
                  <a:close/>
                  <a:moveTo>
                    <a:pt x="2840" y="1"/>
                  </a:moveTo>
                  <a:cubicBezTo>
                    <a:pt x="2185" y="1"/>
                    <a:pt x="1534" y="227"/>
                    <a:pt x="1014" y="746"/>
                  </a:cubicBezTo>
                  <a:cubicBezTo>
                    <a:pt x="349" y="1379"/>
                    <a:pt x="1" y="2424"/>
                    <a:pt x="128" y="3406"/>
                  </a:cubicBezTo>
                  <a:cubicBezTo>
                    <a:pt x="191" y="4229"/>
                    <a:pt x="603" y="4863"/>
                    <a:pt x="1236" y="5274"/>
                  </a:cubicBezTo>
                  <a:cubicBezTo>
                    <a:pt x="1268" y="5274"/>
                    <a:pt x="1268" y="5306"/>
                    <a:pt x="1299" y="5306"/>
                  </a:cubicBezTo>
                  <a:cubicBezTo>
                    <a:pt x="1299" y="5369"/>
                    <a:pt x="1331" y="5496"/>
                    <a:pt x="1426" y="5528"/>
                  </a:cubicBezTo>
                  <a:cubicBezTo>
                    <a:pt x="1458" y="5559"/>
                    <a:pt x="1489" y="5559"/>
                    <a:pt x="1553" y="5623"/>
                  </a:cubicBezTo>
                  <a:cubicBezTo>
                    <a:pt x="1956" y="5839"/>
                    <a:pt x="2390" y="5936"/>
                    <a:pt x="2822" y="5936"/>
                  </a:cubicBezTo>
                  <a:cubicBezTo>
                    <a:pt x="3784" y="5936"/>
                    <a:pt x="4742" y="5457"/>
                    <a:pt x="5353" y="4736"/>
                  </a:cubicBezTo>
                  <a:cubicBezTo>
                    <a:pt x="6303" y="3596"/>
                    <a:pt x="6145" y="1918"/>
                    <a:pt x="4973" y="872"/>
                  </a:cubicBezTo>
                  <a:cubicBezTo>
                    <a:pt x="4815" y="714"/>
                    <a:pt x="4593" y="556"/>
                    <a:pt x="4403" y="429"/>
                  </a:cubicBezTo>
                  <a:cubicBezTo>
                    <a:pt x="3929" y="156"/>
                    <a:pt x="3383"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7"/>
            <p:cNvSpPr/>
            <p:nvPr/>
          </p:nvSpPr>
          <p:spPr>
            <a:xfrm>
              <a:off x="614556" y="881109"/>
              <a:ext cx="71996" cy="26117"/>
            </a:xfrm>
            <a:custGeom>
              <a:avLst/>
              <a:gdLst/>
              <a:ahLst/>
              <a:cxnLst/>
              <a:rect l="l" t="t" r="r" b="b"/>
              <a:pathLst>
                <a:path w="2186" h="793" extrusionOk="0">
                  <a:moveTo>
                    <a:pt x="255" y="1"/>
                  </a:moveTo>
                  <a:cubicBezTo>
                    <a:pt x="202" y="1"/>
                    <a:pt x="155" y="15"/>
                    <a:pt x="127" y="29"/>
                  </a:cubicBezTo>
                  <a:lnTo>
                    <a:pt x="95" y="92"/>
                  </a:lnTo>
                  <a:cubicBezTo>
                    <a:pt x="0" y="156"/>
                    <a:pt x="0" y="251"/>
                    <a:pt x="95" y="314"/>
                  </a:cubicBezTo>
                  <a:cubicBezTo>
                    <a:pt x="330" y="608"/>
                    <a:pt x="701" y="792"/>
                    <a:pt x="1108" y="792"/>
                  </a:cubicBezTo>
                  <a:cubicBezTo>
                    <a:pt x="1139" y="792"/>
                    <a:pt x="1171" y="791"/>
                    <a:pt x="1204" y="789"/>
                  </a:cubicBezTo>
                  <a:cubicBezTo>
                    <a:pt x="1584" y="757"/>
                    <a:pt x="1900" y="599"/>
                    <a:pt x="2090" y="282"/>
                  </a:cubicBezTo>
                  <a:cubicBezTo>
                    <a:pt x="2185" y="187"/>
                    <a:pt x="2154" y="92"/>
                    <a:pt x="2059" y="29"/>
                  </a:cubicBezTo>
                  <a:lnTo>
                    <a:pt x="2027" y="29"/>
                  </a:lnTo>
                  <a:cubicBezTo>
                    <a:pt x="1992" y="17"/>
                    <a:pt x="1962" y="10"/>
                    <a:pt x="1935" y="10"/>
                  </a:cubicBezTo>
                  <a:cubicBezTo>
                    <a:pt x="1890" y="10"/>
                    <a:pt x="1857" y="32"/>
                    <a:pt x="1837" y="92"/>
                  </a:cubicBezTo>
                  <a:cubicBezTo>
                    <a:pt x="1615" y="282"/>
                    <a:pt x="1362" y="409"/>
                    <a:pt x="1077" y="409"/>
                  </a:cubicBezTo>
                  <a:cubicBezTo>
                    <a:pt x="792" y="409"/>
                    <a:pt x="602" y="282"/>
                    <a:pt x="443" y="92"/>
                  </a:cubicBezTo>
                  <a:cubicBezTo>
                    <a:pt x="391" y="22"/>
                    <a:pt x="319"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7"/>
            <p:cNvSpPr/>
            <p:nvPr/>
          </p:nvSpPr>
          <p:spPr>
            <a:xfrm>
              <a:off x="7874110" y="566046"/>
              <a:ext cx="197972" cy="151534"/>
            </a:xfrm>
            <a:custGeom>
              <a:avLst/>
              <a:gdLst/>
              <a:ahLst/>
              <a:cxnLst/>
              <a:rect l="l" t="t" r="r" b="b"/>
              <a:pathLst>
                <a:path w="6011" h="4601" extrusionOk="0">
                  <a:moveTo>
                    <a:pt x="2473" y="1"/>
                  </a:moveTo>
                  <a:cubicBezTo>
                    <a:pt x="1916" y="1"/>
                    <a:pt x="1367" y="203"/>
                    <a:pt x="951" y="664"/>
                  </a:cubicBezTo>
                  <a:cubicBezTo>
                    <a:pt x="1" y="1773"/>
                    <a:pt x="254" y="3325"/>
                    <a:pt x="1109" y="4338"/>
                  </a:cubicBezTo>
                  <a:lnTo>
                    <a:pt x="1109" y="4370"/>
                  </a:lnTo>
                  <a:cubicBezTo>
                    <a:pt x="1173" y="4370"/>
                    <a:pt x="1222" y="4356"/>
                    <a:pt x="1276" y="4356"/>
                  </a:cubicBezTo>
                  <a:cubicBezTo>
                    <a:pt x="1303" y="4356"/>
                    <a:pt x="1331" y="4359"/>
                    <a:pt x="1363" y="4370"/>
                  </a:cubicBezTo>
                  <a:cubicBezTo>
                    <a:pt x="1710" y="4529"/>
                    <a:pt x="2068" y="4601"/>
                    <a:pt x="2416" y="4601"/>
                  </a:cubicBezTo>
                  <a:cubicBezTo>
                    <a:pt x="4352" y="4601"/>
                    <a:pt x="6011" y="2387"/>
                    <a:pt x="4213" y="696"/>
                  </a:cubicBezTo>
                  <a:cubicBezTo>
                    <a:pt x="3742" y="259"/>
                    <a:pt x="3103" y="1"/>
                    <a:pt x="2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7"/>
            <p:cNvSpPr/>
            <p:nvPr/>
          </p:nvSpPr>
          <p:spPr>
            <a:xfrm>
              <a:off x="7862648" y="545000"/>
              <a:ext cx="207589" cy="195601"/>
            </a:xfrm>
            <a:custGeom>
              <a:avLst/>
              <a:gdLst/>
              <a:ahLst/>
              <a:cxnLst/>
              <a:rect l="l" t="t" r="r" b="b"/>
              <a:pathLst>
                <a:path w="6303" h="5939" extrusionOk="0">
                  <a:moveTo>
                    <a:pt x="2812" y="667"/>
                  </a:moveTo>
                  <a:cubicBezTo>
                    <a:pt x="3412" y="667"/>
                    <a:pt x="4056" y="890"/>
                    <a:pt x="4561" y="1335"/>
                  </a:cubicBezTo>
                  <a:cubicBezTo>
                    <a:pt x="5384" y="2127"/>
                    <a:pt x="5574" y="3108"/>
                    <a:pt x="4972" y="3995"/>
                  </a:cubicBezTo>
                  <a:cubicBezTo>
                    <a:pt x="4558" y="4664"/>
                    <a:pt x="3723" y="5181"/>
                    <a:pt x="2799" y="5181"/>
                  </a:cubicBezTo>
                  <a:cubicBezTo>
                    <a:pt x="2453" y="5181"/>
                    <a:pt x="2095" y="5109"/>
                    <a:pt x="1742" y="4945"/>
                  </a:cubicBezTo>
                  <a:cubicBezTo>
                    <a:pt x="1695" y="4929"/>
                    <a:pt x="1655" y="4922"/>
                    <a:pt x="1623" y="4922"/>
                  </a:cubicBezTo>
                  <a:cubicBezTo>
                    <a:pt x="1592" y="4922"/>
                    <a:pt x="1568" y="4929"/>
                    <a:pt x="1552" y="4945"/>
                  </a:cubicBezTo>
                  <a:cubicBezTo>
                    <a:pt x="697" y="4027"/>
                    <a:pt x="349" y="2475"/>
                    <a:pt x="1331" y="1303"/>
                  </a:cubicBezTo>
                  <a:cubicBezTo>
                    <a:pt x="1711" y="892"/>
                    <a:pt x="2122" y="670"/>
                    <a:pt x="2692" y="670"/>
                  </a:cubicBezTo>
                  <a:cubicBezTo>
                    <a:pt x="2732" y="668"/>
                    <a:pt x="2772" y="667"/>
                    <a:pt x="2812" y="667"/>
                  </a:cubicBezTo>
                  <a:close/>
                  <a:moveTo>
                    <a:pt x="2824" y="1"/>
                  </a:moveTo>
                  <a:cubicBezTo>
                    <a:pt x="2175" y="1"/>
                    <a:pt x="1529" y="218"/>
                    <a:pt x="1014" y="733"/>
                  </a:cubicBezTo>
                  <a:cubicBezTo>
                    <a:pt x="349" y="1367"/>
                    <a:pt x="0" y="2412"/>
                    <a:pt x="127" y="3394"/>
                  </a:cubicBezTo>
                  <a:cubicBezTo>
                    <a:pt x="190" y="4217"/>
                    <a:pt x="602" y="4850"/>
                    <a:pt x="1236" y="5262"/>
                  </a:cubicBezTo>
                  <a:cubicBezTo>
                    <a:pt x="1267" y="5262"/>
                    <a:pt x="1267" y="5294"/>
                    <a:pt x="1299" y="5294"/>
                  </a:cubicBezTo>
                  <a:cubicBezTo>
                    <a:pt x="1299" y="5389"/>
                    <a:pt x="1331" y="5484"/>
                    <a:pt x="1426" y="5547"/>
                  </a:cubicBezTo>
                  <a:cubicBezTo>
                    <a:pt x="1457" y="5579"/>
                    <a:pt x="1489" y="5579"/>
                    <a:pt x="1552" y="5610"/>
                  </a:cubicBezTo>
                  <a:cubicBezTo>
                    <a:pt x="1958" y="5838"/>
                    <a:pt x="2395" y="5939"/>
                    <a:pt x="2831" y="5939"/>
                  </a:cubicBezTo>
                  <a:cubicBezTo>
                    <a:pt x="3789" y="5939"/>
                    <a:pt x="4743" y="5452"/>
                    <a:pt x="5353" y="4755"/>
                  </a:cubicBezTo>
                  <a:cubicBezTo>
                    <a:pt x="6303" y="3584"/>
                    <a:pt x="6144" y="1937"/>
                    <a:pt x="4972" y="860"/>
                  </a:cubicBezTo>
                  <a:cubicBezTo>
                    <a:pt x="4814" y="702"/>
                    <a:pt x="4592" y="543"/>
                    <a:pt x="4402" y="417"/>
                  </a:cubicBezTo>
                  <a:cubicBezTo>
                    <a:pt x="3924" y="156"/>
                    <a:pt x="3373" y="1"/>
                    <a:pt x="2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7"/>
            <p:cNvSpPr/>
            <p:nvPr/>
          </p:nvSpPr>
          <p:spPr>
            <a:xfrm>
              <a:off x="7915840" y="668476"/>
              <a:ext cx="71996" cy="26216"/>
            </a:xfrm>
            <a:custGeom>
              <a:avLst/>
              <a:gdLst/>
              <a:ahLst/>
              <a:cxnLst/>
              <a:rect l="l" t="t" r="r" b="b"/>
              <a:pathLst>
                <a:path w="2186" h="796" extrusionOk="0">
                  <a:moveTo>
                    <a:pt x="286" y="1"/>
                  </a:moveTo>
                  <a:cubicBezTo>
                    <a:pt x="230" y="1"/>
                    <a:pt x="175" y="25"/>
                    <a:pt x="127" y="56"/>
                  </a:cubicBezTo>
                  <a:lnTo>
                    <a:pt x="96" y="88"/>
                  </a:lnTo>
                  <a:cubicBezTo>
                    <a:pt x="1" y="151"/>
                    <a:pt x="1" y="246"/>
                    <a:pt x="96" y="310"/>
                  </a:cubicBezTo>
                  <a:cubicBezTo>
                    <a:pt x="320" y="590"/>
                    <a:pt x="668" y="795"/>
                    <a:pt x="1052" y="795"/>
                  </a:cubicBezTo>
                  <a:cubicBezTo>
                    <a:pt x="1102" y="795"/>
                    <a:pt x="1153" y="792"/>
                    <a:pt x="1204" y="785"/>
                  </a:cubicBezTo>
                  <a:cubicBezTo>
                    <a:pt x="1584" y="753"/>
                    <a:pt x="1901" y="595"/>
                    <a:pt x="2091" y="278"/>
                  </a:cubicBezTo>
                  <a:cubicBezTo>
                    <a:pt x="2186" y="215"/>
                    <a:pt x="2154" y="88"/>
                    <a:pt x="2059" y="56"/>
                  </a:cubicBezTo>
                  <a:lnTo>
                    <a:pt x="2027" y="56"/>
                  </a:lnTo>
                  <a:cubicBezTo>
                    <a:pt x="1985" y="28"/>
                    <a:pt x="1948" y="12"/>
                    <a:pt x="1918" y="12"/>
                  </a:cubicBezTo>
                  <a:cubicBezTo>
                    <a:pt x="1882" y="12"/>
                    <a:pt x="1855" y="36"/>
                    <a:pt x="1837" y="88"/>
                  </a:cubicBezTo>
                  <a:cubicBezTo>
                    <a:pt x="1616" y="278"/>
                    <a:pt x="1362" y="405"/>
                    <a:pt x="1077" y="405"/>
                  </a:cubicBezTo>
                  <a:cubicBezTo>
                    <a:pt x="792" y="405"/>
                    <a:pt x="602" y="278"/>
                    <a:pt x="444" y="88"/>
                  </a:cubicBezTo>
                  <a:cubicBezTo>
                    <a:pt x="396" y="25"/>
                    <a:pt x="341"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7"/>
            <p:cNvSpPr/>
            <p:nvPr/>
          </p:nvSpPr>
          <p:spPr>
            <a:xfrm>
              <a:off x="7788693" y="1228235"/>
              <a:ext cx="199125" cy="152061"/>
            </a:xfrm>
            <a:custGeom>
              <a:avLst/>
              <a:gdLst/>
              <a:ahLst/>
              <a:cxnLst/>
              <a:rect l="l" t="t" r="r" b="b"/>
              <a:pathLst>
                <a:path w="6046" h="4617" extrusionOk="0">
                  <a:moveTo>
                    <a:pt x="2476" y="0"/>
                  </a:moveTo>
                  <a:cubicBezTo>
                    <a:pt x="1923" y="0"/>
                    <a:pt x="1381" y="203"/>
                    <a:pt x="982" y="661"/>
                  </a:cubicBezTo>
                  <a:cubicBezTo>
                    <a:pt x="1" y="1769"/>
                    <a:pt x="254" y="3321"/>
                    <a:pt x="1141" y="4366"/>
                  </a:cubicBezTo>
                  <a:lnTo>
                    <a:pt x="1141" y="4398"/>
                  </a:lnTo>
                  <a:cubicBezTo>
                    <a:pt x="1183" y="4398"/>
                    <a:pt x="1239" y="4384"/>
                    <a:pt x="1291" y="4384"/>
                  </a:cubicBezTo>
                  <a:cubicBezTo>
                    <a:pt x="1317" y="4384"/>
                    <a:pt x="1341" y="4387"/>
                    <a:pt x="1362" y="4398"/>
                  </a:cubicBezTo>
                  <a:cubicBezTo>
                    <a:pt x="1707" y="4549"/>
                    <a:pt x="2059" y="4617"/>
                    <a:pt x="2403" y="4617"/>
                  </a:cubicBezTo>
                  <a:cubicBezTo>
                    <a:pt x="4369" y="4617"/>
                    <a:pt x="6045" y="2395"/>
                    <a:pt x="4213" y="724"/>
                  </a:cubicBezTo>
                  <a:cubicBezTo>
                    <a:pt x="3756" y="267"/>
                    <a:pt x="3109" y="0"/>
                    <a:pt x="2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7"/>
            <p:cNvSpPr/>
            <p:nvPr/>
          </p:nvSpPr>
          <p:spPr>
            <a:xfrm>
              <a:off x="7778253" y="1207716"/>
              <a:ext cx="205514" cy="195502"/>
            </a:xfrm>
            <a:custGeom>
              <a:avLst/>
              <a:gdLst/>
              <a:ahLst/>
              <a:cxnLst/>
              <a:rect l="l" t="t" r="r" b="b"/>
              <a:pathLst>
                <a:path w="6240" h="5936" extrusionOk="0">
                  <a:moveTo>
                    <a:pt x="2887" y="704"/>
                  </a:moveTo>
                  <a:cubicBezTo>
                    <a:pt x="3466" y="704"/>
                    <a:pt x="4074" y="952"/>
                    <a:pt x="4530" y="1379"/>
                  </a:cubicBezTo>
                  <a:cubicBezTo>
                    <a:pt x="5385" y="2171"/>
                    <a:pt x="5575" y="3152"/>
                    <a:pt x="4973" y="4039"/>
                  </a:cubicBezTo>
                  <a:cubicBezTo>
                    <a:pt x="4530" y="4691"/>
                    <a:pt x="3694" y="5206"/>
                    <a:pt x="2765" y="5206"/>
                  </a:cubicBezTo>
                  <a:cubicBezTo>
                    <a:pt x="2432" y="5206"/>
                    <a:pt x="2086" y="5140"/>
                    <a:pt x="1743" y="4989"/>
                  </a:cubicBezTo>
                  <a:cubicBezTo>
                    <a:pt x="1695" y="4957"/>
                    <a:pt x="1656" y="4942"/>
                    <a:pt x="1620" y="4942"/>
                  </a:cubicBezTo>
                  <a:cubicBezTo>
                    <a:pt x="1584" y="4942"/>
                    <a:pt x="1553" y="4957"/>
                    <a:pt x="1521" y="4989"/>
                  </a:cubicBezTo>
                  <a:cubicBezTo>
                    <a:pt x="698" y="4039"/>
                    <a:pt x="349" y="2487"/>
                    <a:pt x="1331" y="1347"/>
                  </a:cubicBezTo>
                  <a:cubicBezTo>
                    <a:pt x="1679" y="935"/>
                    <a:pt x="2123" y="714"/>
                    <a:pt x="2693" y="714"/>
                  </a:cubicBezTo>
                  <a:cubicBezTo>
                    <a:pt x="2757" y="707"/>
                    <a:pt x="2822" y="704"/>
                    <a:pt x="2887" y="704"/>
                  </a:cubicBezTo>
                  <a:close/>
                  <a:moveTo>
                    <a:pt x="2803" y="0"/>
                  </a:moveTo>
                  <a:cubicBezTo>
                    <a:pt x="2153" y="0"/>
                    <a:pt x="1502" y="226"/>
                    <a:pt x="983" y="745"/>
                  </a:cubicBezTo>
                  <a:cubicBezTo>
                    <a:pt x="349" y="1379"/>
                    <a:pt x="1" y="2392"/>
                    <a:pt x="64" y="3406"/>
                  </a:cubicBezTo>
                  <a:cubicBezTo>
                    <a:pt x="159" y="4229"/>
                    <a:pt x="539" y="4862"/>
                    <a:pt x="1173" y="5242"/>
                  </a:cubicBezTo>
                  <a:cubicBezTo>
                    <a:pt x="1204" y="5242"/>
                    <a:pt x="1204" y="5306"/>
                    <a:pt x="1268" y="5306"/>
                  </a:cubicBezTo>
                  <a:cubicBezTo>
                    <a:pt x="1268" y="5369"/>
                    <a:pt x="1299" y="5496"/>
                    <a:pt x="1363" y="5527"/>
                  </a:cubicBezTo>
                  <a:cubicBezTo>
                    <a:pt x="1426" y="5559"/>
                    <a:pt x="1458" y="5559"/>
                    <a:pt x="1489" y="5622"/>
                  </a:cubicBezTo>
                  <a:cubicBezTo>
                    <a:pt x="1892" y="5839"/>
                    <a:pt x="2329" y="5936"/>
                    <a:pt x="2765" y="5936"/>
                  </a:cubicBezTo>
                  <a:cubicBezTo>
                    <a:pt x="3734" y="5936"/>
                    <a:pt x="4700" y="5456"/>
                    <a:pt x="5290" y="4736"/>
                  </a:cubicBezTo>
                  <a:cubicBezTo>
                    <a:pt x="6240" y="3596"/>
                    <a:pt x="6081" y="1917"/>
                    <a:pt x="4941" y="872"/>
                  </a:cubicBezTo>
                  <a:cubicBezTo>
                    <a:pt x="4783" y="682"/>
                    <a:pt x="4530" y="555"/>
                    <a:pt x="4340" y="429"/>
                  </a:cubicBezTo>
                  <a:cubicBezTo>
                    <a:pt x="3880" y="156"/>
                    <a:pt x="3342"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7"/>
            <p:cNvSpPr/>
            <p:nvPr/>
          </p:nvSpPr>
          <p:spPr>
            <a:xfrm>
              <a:off x="7831444" y="1331324"/>
              <a:ext cx="69921" cy="26249"/>
            </a:xfrm>
            <a:custGeom>
              <a:avLst/>
              <a:gdLst/>
              <a:ahLst/>
              <a:cxnLst/>
              <a:rect l="l" t="t" r="r" b="b"/>
              <a:pathLst>
                <a:path w="2123" h="797" extrusionOk="0">
                  <a:moveTo>
                    <a:pt x="242" y="1"/>
                  </a:moveTo>
                  <a:cubicBezTo>
                    <a:pt x="183" y="1"/>
                    <a:pt x="128" y="17"/>
                    <a:pt x="96" y="33"/>
                  </a:cubicBezTo>
                  <a:lnTo>
                    <a:pt x="33" y="64"/>
                  </a:lnTo>
                  <a:cubicBezTo>
                    <a:pt x="1" y="159"/>
                    <a:pt x="1" y="223"/>
                    <a:pt x="33" y="318"/>
                  </a:cubicBezTo>
                  <a:cubicBezTo>
                    <a:pt x="297" y="611"/>
                    <a:pt x="643" y="796"/>
                    <a:pt x="1046" y="796"/>
                  </a:cubicBezTo>
                  <a:cubicBezTo>
                    <a:pt x="1077" y="796"/>
                    <a:pt x="1109" y="795"/>
                    <a:pt x="1141" y="793"/>
                  </a:cubicBezTo>
                  <a:cubicBezTo>
                    <a:pt x="1553" y="761"/>
                    <a:pt x="1869" y="603"/>
                    <a:pt x="2059" y="286"/>
                  </a:cubicBezTo>
                  <a:cubicBezTo>
                    <a:pt x="2123" y="191"/>
                    <a:pt x="2091" y="64"/>
                    <a:pt x="2028" y="33"/>
                  </a:cubicBezTo>
                  <a:lnTo>
                    <a:pt x="1996" y="33"/>
                  </a:lnTo>
                  <a:cubicBezTo>
                    <a:pt x="1957" y="19"/>
                    <a:pt x="1917" y="12"/>
                    <a:pt x="1883" y="12"/>
                  </a:cubicBezTo>
                  <a:cubicBezTo>
                    <a:pt x="1833" y="12"/>
                    <a:pt x="1793" y="27"/>
                    <a:pt x="1774" y="64"/>
                  </a:cubicBezTo>
                  <a:cubicBezTo>
                    <a:pt x="1584" y="286"/>
                    <a:pt x="1299" y="381"/>
                    <a:pt x="1014" y="381"/>
                  </a:cubicBezTo>
                  <a:cubicBezTo>
                    <a:pt x="761" y="381"/>
                    <a:pt x="539" y="286"/>
                    <a:pt x="413" y="64"/>
                  </a:cubicBezTo>
                  <a:cubicBezTo>
                    <a:pt x="365" y="17"/>
                    <a:pt x="302"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7"/>
            <p:cNvSpPr/>
            <p:nvPr/>
          </p:nvSpPr>
          <p:spPr>
            <a:xfrm>
              <a:off x="8447784" y="1141927"/>
              <a:ext cx="198236" cy="152061"/>
            </a:xfrm>
            <a:custGeom>
              <a:avLst/>
              <a:gdLst/>
              <a:ahLst/>
              <a:cxnLst/>
              <a:rect l="l" t="t" r="r" b="b"/>
              <a:pathLst>
                <a:path w="6019" h="4617" extrusionOk="0">
                  <a:moveTo>
                    <a:pt x="2460" y="0"/>
                  </a:moveTo>
                  <a:cubicBezTo>
                    <a:pt x="1908" y="0"/>
                    <a:pt x="1364" y="203"/>
                    <a:pt x="951" y="661"/>
                  </a:cubicBezTo>
                  <a:cubicBezTo>
                    <a:pt x="1" y="1769"/>
                    <a:pt x="254" y="3321"/>
                    <a:pt x="1109" y="4366"/>
                  </a:cubicBezTo>
                  <a:lnTo>
                    <a:pt x="1109" y="4398"/>
                  </a:lnTo>
                  <a:cubicBezTo>
                    <a:pt x="1173" y="4398"/>
                    <a:pt x="1222" y="4383"/>
                    <a:pt x="1276" y="4383"/>
                  </a:cubicBezTo>
                  <a:cubicBezTo>
                    <a:pt x="1303" y="4383"/>
                    <a:pt x="1331" y="4387"/>
                    <a:pt x="1363" y="4398"/>
                  </a:cubicBezTo>
                  <a:cubicBezTo>
                    <a:pt x="1702" y="4548"/>
                    <a:pt x="2051" y="4616"/>
                    <a:pt x="2392" y="4616"/>
                  </a:cubicBezTo>
                  <a:cubicBezTo>
                    <a:pt x="4338" y="4616"/>
                    <a:pt x="6019" y="2395"/>
                    <a:pt x="4213" y="724"/>
                  </a:cubicBezTo>
                  <a:cubicBezTo>
                    <a:pt x="3739" y="267"/>
                    <a:pt x="3094" y="0"/>
                    <a:pt x="2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7"/>
            <p:cNvSpPr/>
            <p:nvPr/>
          </p:nvSpPr>
          <p:spPr>
            <a:xfrm>
              <a:off x="8436322" y="1121408"/>
              <a:ext cx="207589" cy="195502"/>
            </a:xfrm>
            <a:custGeom>
              <a:avLst/>
              <a:gdLst/>
              <a:ahLst/>
              <a:cxnLst/>
              <a:rect l="l" t="t" r="r" b="b"/>
              <a:pathLst>
                <a:path w="6303" h="5936" extrusionOk="0">
                  <a:moveTo>
                    <a:pt x="2888" y="704"/>
                  </a:moveTo>
                  <a:cubicBezTo>
                    <a:pt x="3471" y="704"/>
                    <a:pt x="4106" y="952"/>
                    <a:pt x="4561" y="1379"/>
                  </a:cubicBezTo>
                  <a:cubicBezTo>
                    <a:pt x="5384" y="2170"/>
                    <a:pt x="5574" y="3152"/>
                    <a:pt x="4972" y="4039"/>
                  </a:cubicBezTo>
                  <a:cubicBezTo>
                    <a:pt x="4553" y="4691"/>
                    <a:pt x="3706" y="5206"/>
                    <a:pt x="2770" y="5206"/>
                  </a:cubicBezTo>
                  <a:cubicBezTo>
                    <a:pt x="2433" y="5206"/>
                    <a:pt x="2086" y="5140"/>
                    <a:pt x="1742" y="4989"/>
                  </a:cubicBezTo>
                  <a:cubicBezTo>
                    <a:pt x="1711" y="4957"/>
                    <a:pt x="1671" y="4941"/>
                    <a:pt x="1635" y="4941"/>
                  </a:cubicBezTo>
                  <a:cubicBezTo>
                    <a:pt x="1600" y="4941"/>
                    <a:pt x="1568" y="4957"/>
                    <a:pt x="1552" y="4989"/>
                  </a:cubicBezTo>
                  <a:cubicBezTo>
                    <a:pt x="697" y="4039"/>
                    <a:pt x="349" y="2487"/>
                    <a:pt x="1331" y="1347"/>
                  </a:cubicBezTo>
                  <a:cubicBezTo>
                    <a:pt x="1711" y="935"/>
                    <a:pt x="2122" y="714"/>
                    <a:pt x="2692" y="714"/>
                  </a:cubicBezTo>
                  <a:cubicBezTo>
                    <a:pt x="2757" y="707"/>
                    <a:pt x="2822" y="704"/>
                    <a:pt x="2888" y="704"/>
                  </a:cubicBezTo>
                  <a:close/>
                  <a:moveTo>
                    <a:pt x="2839" y="0"/>
                  </a:moveTo>
                  <a:cubicBezTo>
                    <a:pt x="2185" y="0"/>
                    <a:pt x="1533" y="226"/>
                    <a:pt x="1014" y="745"/>
                  </a:cubicBezTo>
                  <a:cubicBezTo>
                    <a:pt x="349" y="1379"/>
                    <a:pt x="0" y="2392"/>
                    <a:pt x="127" y="3405"/>
                  </a:cubicBezTo>
                  <a:cubicBezTo>
                    <a:pt x="190" y="4229"/>
                    <a:pt x="602" y="4862"/>
                    <a:pt x="1236" y="5242"/>
                  </a:cubicBezTo>
                  <a:cubicBezTo>
                    <a:pt x="1267" y="5242"/>
                    <a:pt x="1267" y="5306"/>
                    <a:pt x="1299" y="5306"/>
                  </a:cubicBezTo>
                  <a:cubicBezTo>
                    <a:pt x="1299" y="5369"/>
                    <a:pt x="1331" y="5496"/>
                    <a:pt x="1426" y="5527"/>
                  </a:cubicBezTo>
                  <a:cubicBezTo>
                    <a:pt x="1457" y="5559"/>
                    <a:pt x="1489" y="5559"/>
                    <a:pt x="1552" y="5622"/>
                  </a:cubicBezTo>
                  <a:cubicBezTo>
                    <a:pt x="1955" y="5839"/>
                    <a:pt x="2389" y="5936"/>
                    <a:pt x="2822" y="5936"/>
                  </a:cubicBezTo>
                  <a:cubicBezTo>
                    <a:pt x="3783" y="5936"/>
                    <a:pt x="4741" y="5456"/>
                    <a:pt x="5352" y="4735"/>
                  </a:cubicBezTo>
                  <a:cubicBezTo>
                    <a:pt x="6303" y="3595"/>
                    <a:pt x="6144" y="1917"/>
                    <a:pt x="4972" y="872"/>
                  </a:cubicBezTo>
                  <a:cubicBezTo>
                    <a:pt x="4814" y="714"/>
                    <a:pt x="4592" y="555"/>
                    <a:pt x="4402" y="429"/>
                  </a:cubicBezTo>
                  <a:cubicBezTo>
                    <a:pt x="3928" y="156"/>
                    <a:pt x="3383" y="0"/>
                    <a:pt x="2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7"/>
            <p:cNvSpPr/>
            <p:nvPr/>
          </p:nvSpPr>
          <p:spPr>
            <a:xfrm>
              <a:off x="8489514" y="1245016"/>
              <a:ext cx="71996" cy="26216"/>
            </a:xfrm>
            <a:custGeom>
              <a:avLst/>
              <a:gdLst/>
              <a:ahLst/>
              <a:cxnLst/>
              <a:rect l="l" t="t" r="r" b="b"/>
              <a:pathLst>
                <a:path w="2186" h="796" extrusionOk="0">
                  <a:moveTo>
                    <a:pt x="286" y="1"/>
                  </a:moveTo>
                  <a:cubicBezTo>
                    <a:pt x="230" y="1"/>
                    <a:pt x="175" y="17"/>
                    <a:pt x="127" y="32"/>
                  </a:cubicBezTo>
                  <a:lnTo>
                    <a:pt x="96" y="64"/>
                  </a:lnTo>
                  <a:cubicBezTo>
                    <a:pt x="1"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7" y="32"/>
                  </a:lnTo>
                  <a:cubicBezTo>
                    <a:pt x="1988" y="19"/>
                    <a:pt x="1954" y="12"/>
                    <a:pt x="1926" y="12"/>
                  </a:cubicBezTo>
                  <a:cubicBezTo>
                    <a:pt x="1885" y="12"/>
                    <a:pt x="1856" y="27"/>
                    <a:pt x="1837" y="64"/>
                  </a:cubicBezTo>
                  <a:cubicBezTo>
                    <a:pt x="1647" y="286"/>
                    <a:pt x="1362" y="381"/>
                    <a:pt x="1077" y="381"/>
                  </a:cubicBezTo>
                  <a:cubicBezTo>
                    <a:pt x="792" y="381"/>
                    <a:pt x="602" y="286"/>
                    <a:pt x="444" y="64"/>
                  </a:cubicBezTo>
                  <a:cubicBezTo>
                    <a:pt x="396" y="17"/>
                    <a:pt x="341"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512046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7"/>
        <p:cNvGrpSpPr/>
        <p:nvPr/>
      </p:nvGrpSpPr>
      <p:grpSpPr>
        <a:xfrm>
          <a:off x="0" y="0"/>
          <a:ext cx="0" cy="0"/>
          <a:chOff x="0" y="0"/>
          <a:chExt cx="0" cy="0"/>
        </a:xfrm>
      </p:grpSpPr>
      <p:sp>
        <p:nvSpPr>
          <p:cNvPr id="98" name="Google Shape;98;p9"/>
          <p:cNvSpPr txBox="1">
            <a:spLocks noGrp="1"/>
          </p:cNvSpPr>
          <p:nvPr>
            <p:ph type="subTitle" idx="1"/>
          </p:nvPr>
        </p:nvSpPr>
        <p:spPr>
          <a:xfrm>
            <a:off x="1735233" y="3097167"/>
            <a:ext cx="3653200" cy="15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99" name="Google Shape;99;p9"/>
          <p:cNvSpPr txBox="1">
            <a:spLocks noGrp="1"/>
          </p:cNvSpPr>
          <p:nvPr>
            <p:ph type="title"/>
          </p:nvPr>
        </p:nvSpPr>
        <p:spPr>
          <a:xfrm>
            <a:off x="1710633" y="2173033"/>
            <a:ext cx="3702400" cy="996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sz="5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0" name="Google Shape;100;p9"/>
          <p:cNvGrpSpPr/>
          <p:nvPr/>
        </p:nvGrpSpPr>
        <p:grpSpPr>
          <a:xfrm>
            <a:off x="1536201" y="1459933"/>
            <a:ext cx="5067145" cy="4446044"/>
            <a:chOff x="27828200" y="-2466450"/>
            <a:chExt cx="2888250" cy="2534225"/>
          </a:xfrm>
        </p:grpSpPr>
        <p:sp>
          <p:nvSpPr>
            <p:cNvPr id="101" name="Google Shape;101;p9"/>
            <p:cNvSpPr/>
            <p:nvPr/>
          </p:nvSpPr>
          <p:spPr>
            <a:xfrm>
              <a:off x="30287300" y="-64125"/>
              <a:ext cx="143400" cy="116500"/>
            </a:xfrm>
            <a:custGeom>
              <a:avLst/>
              <a:gdLst/>
              <a:ahLst/>
              <a:cxnLst/>
              <a:rect l="l" t="t" r="r" b="b"/>
              <a:pathLst>
                <a:path w="5736" h="4660" extrusionOk="0">
                  <a:moveTo>
                    <a:pt x="2890" y="1"/>
                  </a:moveTo>
                  <a:cubicBezTo>
                    <a:pt x="2526" y="1"/>
                    <a:pt x="2129" y="104"/>
                    <a:pt x="1711" y="339"/>
                  </a:cubicBezTo>
                  <a:cubicBezTo>
                    <a:pt x="634" y="941"/>
                    <a:pt x="1" y="2271"/>
                    <a:pt x="666" y="3442"/>
                  </a:cubicBezTo>
                  <a:cubicBezTo>
                    <a:pt x="1219" y="4283"/>
                    <a:pt x="2142" y="4660"/>
                    <a:pt x="3070" y="4660"/>
                  </a:cubicBezTo>
                  <a:cubicBezTo>
                    <a:pt x="3471" y="4660"/>
                    <a:pt x="3872" y="4590"/>
                    <a:pt x="4245" y="4456"/>
                  </a:cubicBezTo>
                  <a:lnTo>
                    <a:pt x="4276" y="4456"/>
                  </a:lnTo>
                  <a:cubicBezTo>
                    <a:pt x="4245" y="4392"/>
                    <a:pt x="4276" y="4297"/>
                    <a:pt x="4308" y="4234"/>
                  </a:cubicBezTo>
                  <a:cubicBezTo>
                    <a:pt x="5736" y="2647"/>
                    <a:pt x="4735" y="1"/>
                    <a:pt x="2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9"/>
            <p:cNvSpPr/>
            <p:nvPr/>
          </p:nvSpPr>
          <p:spPr>
            <a:xfrm>
              <a:off x="30273050" y="-78100"/>
              <a:ext cx="162325" cy="145875"/>
            </a:xfrm>
            <a:custGeom>
              <a:avLst/>
              <a:gdLst/>
              <a:ahLst/>
              <a:cxnLst/>
              <a:rect l="l" t="t" r="r" b="b"/>
              <a:pathLst>
                <a:path w="6493" h="5835" extrusionOk="0">
                  <a:moveTo>
                    <a:pt x="3495" y="614"/>
                  </a:moveTo>
                  <a:cubicBezTo>
                    <a:pt x="4070" y="614"/>
                    <a:pt x="4601" y="861"/>
                    <a:pt x="5005" y="1341"/>
                  </a:cubicBezTo>
                  <a:cubicBezTo>
                    <a:pt x="5670" y="2165"/>
                    <a:pt x="5860" y="3621"/>
                    <a:pt x="4910" y="4698"/>
                  </a:cubicBezTo>
                  <a:cubicBezTo>
                    <a:pt x="4878" y="4730"/>
                    <a:pt x="4846" y="4825"/>
                    <a:pt x="4846" y="4888"/>
                  </a:cubicBezTo>
                  <a:cubicBezTo>
                    <a:pt x="4451" y="5053"/>
                    <a:pt x="3995" y="5149"/>
                    <a:pt x="3537" y="5149"/>
                  </a:cubicBezTo>
                  <a:cubicBezTo>
                    <a:pt x="2675" y="5149"/>
                    <a:pt x="1807" y="4807"/>
                    <a:pt x="1331" y="3938"/>
                  </a:cubicBezTo>
                  <a:cubicBezTo>
                    <a:pt x="1046" y="3526"/>
                    <a:pt x="951" y="2988"/>
                    <a:pt x="1109" y="2481"/>
                  </a:cubicBezTo>
                  <a:cubicBezTo>
                    <a:pt x="1268" y="1848"/>
                    <a:pt x="1743" y="1246"/>
                    <a:pt x="2344" y="929"/>
                  </a:cubicBezTo>
                  <a:cubicBezTo>
                    <a:pt x="2731" y="718"/>
                    <a:pt x="3122" y="614"/>
                    <a:pt x="3495" y="614"/>
                  </a:cubicBezTo>
                  <a:close/>
                  <a:moveTo>
                    <a:pt x="3492" y="1"/>
                  </a:moveTo>
                  <a:cubicBezTo>
                    <a:pt x="2981" y="1"/>
                    <a:pt x="2454" y="138"/>
                    <a:pt x="1964" y="423"/>
                  </a:cubicBezTo>
                  <a:cubicBezTo>
                    <a:pt x="1743" y="549"/>
                    <a:pt x="1553" y="708"/>
                    <a:pt x="1363" y="866"/>
                  </a:cubicBezTo>
                  <a:cubicBezTo>
                    <a:pt x="476" y="1658"/>
                    <a:pt x="1" y="2956"/>
                    <a:pt x="603" y="4160"/>
                  </a:cubicBezTo>
                  <a:cubicBezTo>
                    <a:pt x="1046" y="4888"/>
                    <a:pt x="1901" y="5585"/>
                    <a:pt x="2851" y="5775"/>
                  </a:cubicBezTo>
                  <a:cubicBezTo>
                    <a:pt x="3049" y="5814"/>
                    <a:pt x="3245" y="5834"/>
                    <a:pt x="3436" y="5834"/>
                  </a:cubicBezTo>
                  <a:cubicBezTo>
                    <a:pt x="4011" y="5834"/>
                    <a:pt x="4545" y="5656"/>
                    <a:pt x="4973" y="5300"/>
                  </a:cubicBezTo>
                  <a:lnTo>
                    <a:pt x="5005" y="5268"/>
                  </a:lnTo>
                  <a:cubicBezTo>
                    <a:pt x="5023" y="5277"/>
                    <a:pt x="5047" y="5281"/>
                    <a:pt x="5074" y="5281"/>
                  </a:cubicBezTo>
                  <a:cubicBezTo>
                    <a:pt x="5139" y="5281"/>
                    <a:pt x="5222" y="5259"/>
                    <a:pt x="5290" y="5236"/>
                  </a:cubicBezTo>
                  <a:cubicBezTo>
                    <a:pt x="5321" y="5173"/>
                    <a:pt x="5353" y="5141"/>
                    <a:pt x="5385" y="5141"/>
                  </a:cubicBezTo>
                  <a:cubicBezTo>
                    <a:pt x="6493" y="4128"/>
                    <a:pt x="6461" y="2418"/>
                    <a:pt x="5765" y="1246"/>
                  </a:cubicBezTo>
                  <a:cubicBezTo>
                    <a:pt x="5258" y="435"/>
                    <a:pt x="4400" y="1"/>
                    <a:pt x="3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9"/>
            <p:cNvSpPr/>
            <p:nvPr/>
          </p:nvSpPr>
          <p:spPr>
            <a:xfrm>
              <a:off x="30365700" y="-17400"/>
              <a:ext cx="31675" cy="52300"/>
            </a:xfrm>
            <a:custGeom>
              <a:avLst/>
              <a:gdLst/>
              <a:ahLst/>
              <a:cxnLst/>
              <a:rect l="l" t="t" r="r" b="b"/>
              <a:pathLst>
                <a:path w="1267" h="2092" extrusionOk="0">
                  <a:moveTo>
                    <a:pt x="803" y="1"/>
                  </a:moveTo>
                  <a:cubicBezTo>
                    <a:pt x="770" y="1"/>
                    <a:pt x="736" y="8"/>
                    <a:pt x="697" y="22"/>
                  </a:cubicBezTo>
                  <a:lnTo>
                    <a:pt x="665" y="22"/>
                  </a:lnTo>
                  <a:cubicBezTo>
                    <a:pt x="633" y="53"/>
                    <a:pt x="570" y="148"/>
                    <a:pt x="633" y="212"/>
                  </a:cubicBezTo>
                  <a:cubicBezTo>
                    <a:pt x="728" y="465"/>
                    <a:pt x="792" y="782"/>
                    <a:pt x="665" y="1035"/>
                  </a:cubicBezTo>
                  <a:cubicBezTo>
                    <a:pt x="570" y="1288"/>
                    <a:pt x="380" y="1478"/>
                    <a:pt x="158" y="1573"/>
                  </a:cubicBezTo>
                  <a:cubicBezTo>
                    <a:pt x="32" y="1605"/>
                    <a:pt x="0" y="1763"/>
                    <a:pt x="32" y="1827"/>
                  </a:cubicBezTo>
                  <a:cubicBezTo>
                    <a:pt x="32" y="1890"/>
                    <a:pt x="63" y="1890"/>
                    <a:pt x="63" y="1922"/>
                  </a:cubicBezTo>
                  <a:cubicBezTo>
                    <a:pt x="88" y="2044"/>
                    <a:pt x="151" y="2091"/>
                    <a:pt x="237" y="2091"/>
                  </a:cubicBezTo>
                  <a:cubicBezTo>
                    <a:pt x="261" y="2091"/>
                    <a:pt x="288" y="2087"/>
                    <a:pt x="317" y="2080"/>
                  </a:cubicBezTo>
                  <a:cubicBezTo>
                    <a:pt x="697" y="1922"/>
                    <a:pt x="1014" y="1573"/>
                    <a:pt x="1140" y="1130"/>
                  </a:cubicBezTo>
                  <a:cubicBezTo>
                    <a:pt x="1267" y="718"/>
                    <a:pt x="1172" y="370"/>
                    <a:pt x="950" y="53"/>
                  </a:cubicBezTo>
                  <a:cubicBezTo>
                    <a:pt x="895" y="16"/>
                    <a:pt x="850"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9"/>
            <p:cNvSpPr/>
            <p:nvPr/>
          </p:nvSpPr>
          <p:spPr>
            <a:xfrm>
              <a:off x="27828200" y="-2466450"/>
              <a:ext cx="194800" cy="194475"/>
            </a:xfrm>
            <a:custGeom>
              <a:avLst/>
              <a:gdLst/>
              <a:ahLst/>
              <a:cxnLst/>
              <a:rect l="l" t="t" r="r" b="b"/>
              <a:pathLst>
                <a:path w="7792" h="7779" extrusionOk="0">
                  <a:moveTo>
                    <a:pt x="3520" y="680"/>
                  </a:moveTo>
                  <a:cubicBezTo>
                    <a:pt x="5022" y="680"/>
                    <a:pt x="6643" y="1650"/>
                    <a:pt x="7126" y="3389"/>
                  </a:cubicBezTo>
                  <a:cubicBezTo>
                    <a:pt x="7158" y="3484"/>
                    <a:pt x="7221" y="3579"/>
                    <a:pt x="7348" y="3610"/>
                  </a:cubicBezTo>
                  <a:lnTo>
                    <a:pt x="7316" y="3642"/>
                  </a:lnTo>
                  <a:cubicBezTo>
                    <a:pt x="6971" y="5492"/>
                    <a:pt x="5570" y="7094"/>
                    <a:pt x="3544" y="7094"/>
                  </a:cubicBezTo>
                  <a:cubicBezTo>
                    <a:pt x="3524" y="7094"/>
                    <a:pt x="3504" y="7094"/>
                    <a:pt x="3484" y="7094"/>
                  </a:cubicBezTo>
                  <a:cubicBezTo>
                    <a:pt x="1648" y="7062"/>
                    <a:pt x="539" y="5257"/>
                    <a:pt x="634" y="3579"/>
                  </a:cubicBezTo>
                  <a:cubicBezTo>
                    <a:pt x="728" y="1586"/>
                    <a:pt x="2068" y="680"/>
                    <a:pt x="3520" y="680"/>
                  </a:cubicBezTo>
                  <a:close/>
                  <a:moveTo>
                    <a:pt x="3643" y="0"/>
                  </a:moveTo>
                  <a:cubicBezTo>
                    <a:pt x="1648" y="0"/>
                    <a:pt x="64" y="1552"/>
                    <a:pt x="1" y="3642"/>
                  </a:cubicBezTo>
                  <a:cubicBezTo>
                    <a:pt x="1" y="3959"/>
                    <a:pt x="1" y="4275"/>
                    <a:pt x="64" y="4592"/>
                  </a:cubicBezTo>
                  <a:cubicBezTo>
                    <a:pt x="349" y="6144"/>
                    <a:pt x="1458" y="7569"/>
                    <a:pt x="3199" y="7759"/>
                  </a:cubicBezTo>
                  <a:cubicBezTo>
                    <a:pt x="3318" y="7772"/>
                    <a:pt x="3440" y="7778"/>
                    <a:pt x="3562" y="7778"/>
                  </a:cubicBezTo>
                  <a:cubicBezTo>
                    <a:pt x="4649" y="7778"/>
                    <a:pt x="5858" y="7282"/>
                    <a:pt x="6683" y="6429"/>
                  </a:cubicBezTo>
                  <a:cubicBezTo>
                    <a:pt x="7443" y="5637"/>
                    <a:pt x="7791" y="4687"/>
                    <a:pt x="7633" y="3737"/>
                  </a:cubicBezTo>
                  <a:cubicBezTo>
                    <a:pt x="7633" y="3674"/>
                    <a:pt x="7633" y="3642"/>
                    <a:pt x="7601" y="3642"/>
                  </a:cubicBezTo>
                  <a:cubicBezTo>
                    <a:pt x="7696" y="3579"/>
                    <a:pt x="7760" y="3452"/>
                    <a:pt x="7760" y="3325"/>
                  </a:cubicBezTo>
                  <a:cubicBezTo>
                    <a:pt x="7760" y="3262"/>
                    <a:pt x="7760" y="3199"/>
                    <a:pt x="7696" y="3135"/>
                  </a:cubicBezTo>
                  <a:cubicBezTo>
                    <a:pt x="7348" y="1203"/>
                    <a:pt x="5384" y="0"/>
                    <a:pt x="3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9"/>
            <p:cNvSpPr/>
            <p:nvPr/>
          </p:nvSpPr>
          <p:spPr>
            <a:xfrm>
              <a:off x="27925600" y="-2417075"/>
              <a:ext cx="59400" cy="64775"/>
            </a:xfrm>
            <a:custGeom>
              <a:avLst/>
              <a:gdLst/>
              <a:ahLst/>
              <a:cxnLst/>
              <a:rect l="l" t="t" r="r" b="b"/>
              <a:pathLst>
                <a:path w="2376" h="2591" extrusionOk="0">
                  <a:moveTo>
                    <a:pt x="464" y="0"/>
                  </a:moveTo>
                  <a:cubicBezTo>
                    <a:pt x="383" y="0"/>
                    <a:pt x="303" y="7"/>
                    <a:pt x="222" y="20"/>
                  </a:cubicBezTo>
                  <a:cubicBezTo>
                    <a:pt x="158" y="20"/>
                    <a:pt x="127" y="52"/>
                    <a:pt x="95" y="52"/>
                  </a:cubicBezTo>
                  <a:cubicBezTo>
                    <a:pt x="0" y="179"/>
                    <a:pt x="63" y="369"/>
                    <a:pt x="253" y="400"/>
                  </a:cubicBezTo>
                  <a:cubicBezTo>
                    <a:pt x="1172" y="495"/>
                    <a:pt x="1995" y="1350"/>
                    <a:pt x="1805" y="2269"/>
                  </a:cubicBezTo>
                  <a:cubicBezTo>
                    <a:pt x="1748" y="2468"/>
                    <a:pt x="1947" y="2590"/>
                    <a:pt x="2103" y="2590"/>
                  </a:cubicBezTo>
                  <a:cubicBezTo>
                    <a:pt x="2120" y="2590"/>
                    <a:pt x="2137" y="2589"/>
                    <a:pt x="2154" y="2585"/>
                  </a:cubicBezTo>
                  <a:cubicBezTo>
                    <a:pt x="2217" y="2585"/>
                    <a:pt x="2280" y="2554"/>
                    <a:pt x="2280" y="2427"/>
                  </a:cubicBezTo>
                  <a:cubicBezTo>
                    <a:pt x="2375" y="1794"/>
                    <a:pt x="2185" y="1129"/>
                    <a:pt x="1742" y="590"/>
                  </a:cubicBezTo>
                  <a:cubicBezTo>
                    <a:pt x="1416" y="237"/>
                    <a:pt x="950"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9"/>
            <p:cNvSpPr/>
            <p:nvPr/>
          </p:nvSpPr>
          <p:spPr>
            <a:xfrm>
              <a:off x="27841675" y="-2449550"/>
              <a:ext cx="170225" cy="160500"/>
            </a:xfrm>
            <a:custGeom>
              <a:avLst/>
              <a:gdLst/>
              <a:ahLst/>
              <a:cxnLst/>
              <a:rect l="l" t="t" r="r" b="b"/>
              <a:pathLst>
                <a:path w="6809" h="6420" extrusionOk="0">
                  <a:moveTo>
                    <a:pt x="3821" y="1306"/>
                  </a:moveTo>
                  <a:cubicBezTo>
                    <a:pt x="5019" y="1306"/>
                    <a:pt x="5940" y="2559"/>
                    <a:pt x="5701" y="3726"/>
                  </a:cubicBezTo>
                  <a:cubicBezTo>
                    <a:pt x="5669" y="3853"/>
                    <a:pt x="5574" y="3884"/>
                    <a:pt x="5511" y="3916"/>
                  </a:cubicBezTo>
                  <a:cubicBezTo>
                    <a:pt x="5497" y="3919"/>
                    <a:pt x="5482" y="3920"/>
                    <a:pt x="5468" y="3920"/>
                  </a:cubicBezTo>
                  <a:cubicBezTo>
                    <a:pt x="5311" y="3920"/>
                    <a:pt x="5104" y="3773"/>
                    <a:pt x="5162" y="3599"/>
                  </a:cubicBezTo>
                  <a:cubicBezTo>
                    <a:pt x="5352" y="2649"/>
                    <a:pt x="4529" y="1794"/>
                    <a:pt x="3610" y="1731"/>
                  </a:cubicBezTo>
                  <a:cubicBezTo>
                    <a:pt x="3420" y="1731"/>
                    <a:pt x="3357" y="1509"/>
                    <a:pt x="3452" y="1383"/>
                  </a:cubicBezTo>
                  <a:cubicBezTo>
                    <a:pt x="3484" y="1351"/>
                    <a:pt x="3515" y="1319"/>
                    <a:pt x="3610" y="1319"/>
                  </a:cubicBezTo>
                  <a:cubicBezTo>
                    <a:pt x="3682" y="1311"/>
                    <a:pt x="3752" y="1306"/>
                    <a:pt x="3821" y="1306"/>
                  </a:cubicBezTo>
                  <a:close/>
                  <a:moveTo>
                    <a:pt x="2990" y="0"/>
                  </a:moveTo>
                  <a:cubicBezTo>
                    <a:pt x="1535" y="0"/>
                    <a:pt x="189" y="906"/>
                    <a:pt x="95" y="2903"/>
                  </a:cubicBezTo>
                  <a:cubicBezTo>
                    <a:pt x="0" y="4581"/>
                    <a:pt x="1109" y="6386"/>
                    <a:pt x="2945" y="6418"/>
                  </a:cubicBezTo>
                  <a:cubicBezTo>
                    <a:pt x="2984" y="6419"/>
                    <a:pt x="3022" y="6420"/>
                    <a:pt x="3060" y="6420"/>
                  </a:cubicBezTo>
                  <a:cubicBezTo>
                    <a:pt x="5057" y="6420"/>
                    <a:pt x="6435" y="4800"/>
                    <a:pt x="6777" y="2966"/>
                  </a:cubicBezTo>
                  <a:cubicBezTo>
                    <a:pt x="6777" y="2934"/>
                    <a:pt x="6809" y="2934"/>
                    <a:pt x="6809" y="2934"/>
                  </a:cubicBezTo>
                  <a:cubicBezTo>
                    <a:pt x="6682" y="2903"/>
                    <a:pt x="6619" y="2808"/>
                    <a:pt x="6587" y="2681"/>
                  </a:cubicBezTo>
                  <a:cubicBezTo>
                    <a:pt x="6105" y="961"/>
                    <a:pt x="4490" y="0"/>
                    <a:pt x="29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9"/>
            <p:cNvSpPr/>
            <p:nvPr/>
          </p:nvSpPr>
          <p:spPr>
            <a:xfrm>
              <a:off x="30506625" y="-260850"/>
              <a:ext cx="209825" cy="195200"/>
            </a:xfrm>
            <a:custGeom>
              <a:avLst/>
              <a:gdLst/>
              <a:ahLst/>
              <a:cxnLst/>
              <a:rect l="l" t="t" r="r" b="b"/>
              <a:pathLst>
                <a:path w="8393" h="7808" extrusionOk="0">
                  <a:moveTo>
                    <a:pt x="4588" y="741"/>
                  </a:moveTo>
                  <a:cubicBezTo>
                    <a:pt x="5351" y="741"/>
                    <a:pt x="6132" y="971"/>
                    <a:pt x="6809" y="1494"/>
                  </a:cubicBezTo>
                  <a:cubicBezTo>
                    <a:pt x="6865" y="1531"/>
                    <a:pt x="6931" y="1546"/>
                    <a:pt x="6996" y="1546"/>
                  </a:cubicBezTo>
                  <a:cubicBezTo>
                    <a:pt x="7042" y="1546"/>
                    <a:pt x="7086" y="1539"/>
                    <a:pt x="7126" y="1526"/>
                  </a:cubicBezTo>
                  <a:lnTo>
                    <a:pt x="7126" y="1589"/>
                  </a:lnTo>
                  <a:cubicBezTo>
                    <a:pt x="7981" y="3299"/>
                    <a:pt x="7822" y="5484"/>
                    <a:pt x="6112" y="6656"/>
                  </a:cubicBezTo>
                  <a:cubicBezTo>
                    <a:pt x="5628" y="6989"/>
                    <a:pt x="5102" y="7136"/>
                    <a:pt x="4579" y="7136"/>
                  </a:cubicBezTo>
                  <a:cubicBezTo>
                    <a:pt x="3461" y="7136"/>
                    <a:pt x="2358" y="6465"/>
                    <a:pt x="1710" y="5516"/>
                  </a:cubicBezTo>
                  <a:cubicBezTo>
                    <a:pt x="8" y="2974"/>
                    <a:pt x="2209" y="741"/>
                    <a:pt x="4588" y="741"/>
                  </a:cubicBezTo>
                  <a:close/>
                  <a:moveTo>
                    <a:pt x="4609" y="1"/>
                  </a:moveTo>
                  <a:cubicBezTo>
                    <a:pt x="3656" y="1"/>
                    <a:pt x="2700" y="321"/>
                    <a:pt x="1964" y="861"/>
                  </a:cubicBezTo>
                  <a:cubicBezTo>
                    <a:pt x="317" y="2032"/>
                    <a:pt x="0" y="4218"/>
                    <a:pt x="1204" y="5959"/>
                  </a:cubicBezTo>
                  <a:cubicBezTo>
                    <a:pt x="1362" y="6244"/>
                    <a:pt x="1584" y="6466"/>
                    <a:pt x="1837" y="6656"/>
                  </a:cubicBezTo>
                  <a:cubicBezTo>
                    <a:pt x="2572" y="7350"/>
                    <a:pt x="3556" y="7807"/>
                    <a:pt x="4571" y="7807"/>
                  </a:cubicBezTo>
                  <a:cubicBezTo>
                    <a:pt x="5130" y="7807"/>
                    <a:pt x="5699" y="7668"/>
                    <a:pt x="6239" y="7353"/>
                  </a:cubicBezTo>
                  <a:cubicBezTo>
                    <a:pt x="7284" y="6719"/>
                    <a:pt x="8076" y="5484"/>
                    <a:pt x="8234" y="4186"/>
                  </a:cubicBezTo>
                  <a:cubicBezTo>
                    <a:pt x="8393" y="3109"/>
                    <a:pt x="8076" y="2127"/>
                    <a:pt x="7411" y="1431"/>
                  </a:cubicBezTo>
                  <a:cubicBezTo>
                    <a:pt x="7379" y="1399"/>
                    <a:pt x="7379" y="1399"/>
                    <a:pt x="7347" y="1399"/>
                  </a:cubicBezTo>
                  <a:cubicBezTo>
                    <a:pt x="7379" y="1272"/>
                    <a:pt x="7347" y="1177"/>
                    <a:pt x="7252" y="1051"/>
                  </a:cubicBezTo>
                  <a:cubicBezTo>
                    <a:pt x="7221" y="1019"/>
                    <a:pt x="7189" y="956"/>
                    <a:pt x="7094" y="924"/>
                  </a:cubicBezTo>
                  <a:cubicBezTo>
                    <a:pt x="6390" y="281"/>
                    <a:pt x="5501" y="1"/>
                    <a:pt x="4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9"/>
            <p:cNvSpPr/>
            <p:nvPr/>
          </p:nvSpPr>
          <p:spPr>
            <a:xfrm>
              <a:off x="30593700" y="-219025"/>
              <a:ext cx="80775" cy="38800"/>
            </a:xfrm>
            <a:custGeom>
              <a:avLst/>
              <a:gdLst/>
              <a:ahLst/>
              <a:cxnLst/>
              <a:rect l="l" t="t" r="r" b="b"/>
              <a:pathLst>
                <a:path w="3231" h="1552" extrusionOk="0">
                  <a:moveTo>
                    <a:pt x="1283" y="0"/>
                  </a:moveTo>
                  <a:cubicBezTo>
                    <a:pt x="840" y="0"/>
                    <a:pt x="439" y="167"/>
                    <a:pt x="96" y="486"/>
                  </a:cubicBezTo>
                  <a:cubicBezTo>
                    <a:pt x="64" y="518"/>
                    <a:pt x="1" y="549"/>
                    <a:pt x="1" y="613"/>
                  </a:cubicBezTo>
                  <a:cubicBezTo>
                    <a:pt x="1" y="737"/>
                    <a:pt x="99" y="823"/>
                    <a:pt x="218" y="823"/>
                  </a:cubicBezTo>
                  <a:cubicBezTo>
                    <a:pt x="250" y="823"/>
                    <a:pt x="284" y="816"/>
                    <a:pt x="317" y="803"/>
                  </a:cubicBezTo>
                  <a:cubicBezTo>
                    <a:pt x="597" y="624"/>
                    <a:pt x="924" y="536"/>
                    <a:pt x="1247" y="536"/>
                  </a:cubicBezTo>
                  <a:cubicBezTo>
                    <a:pt x="1838" y="536"/>
                    <a:pt x="2415" y="831"/>
                    <a:pt x="2661" y="1404"/>
                  </a:cubicBezTo>
                  <a:cubicBezTo>
                    <a:pt x="2727" y="1504"/>
                    <a:pt x="2819" y="1551"/>
                    <a:pt x="2910" y="1551"/>
                  </a:cubicBezTo>
                  <a:cubicBezTo>
                    <a:pt x="2993" y="1551"/>
                    <a:pt x="3076" y="1512"/>
                    <a:pt x="3136" y="1436"/>
                  </a:cubicBezTo>
                  <a:cubicBezTo>
                    <a:pt x="3231" y="1341"/>
                    <a:pt x="3231" y="1278"/>
                    <a:pt x="3168" y="1183"/>
                  </a:cubicBezTo>
                  <a:cubicBezTo>
                    <a:pt x="2914" y="613"/>
                    <a:pt x="2313" y="169"/>
                    <a:pt x="1679" y="43"/>
                  </a:cubicBezTo>
                  <a:cubicBezTo>
                    <a:pt x="1544" y="14"/>
                    <a:pt x="1412" y="0"/>
                    <a:pt x="1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9"/>
            <p:cNvSpPr/>
            <p:nvPr/>
          </p:nvSpPr>
          <p:spPr>
            <a:xfrm>
              <a:off x="30507400" y="-242325"/>
              <a:ext cx="198750" cy="159800"/>
            </a:xfrm>
            <a:custGeom>
              <a:avLst/>
              <a:gdLst/>
              <a:ahLst/>
              <a:cxnLst/>
              <a:rect l="l" t="t" r="r" b="b"/>
              <a:pathLst>
                <a:path w="7950" h="6392" extrusionOk="0">
                  <a:moveTo>
                    <a:pt x="4781" y="910"/>
                  </a:moveTo>
                  <a:cubicBezTo>
                    <a:pt x="5552" y="910"/>
                    <a:pt x="6338" y="1373"/>
                    <a:pt x="6683" y="2083"/>
                  </a:cubicBezTo>
                  <a:cubicBezTo>
                    <a:pt x="6715" y="2210"/>
                    <a:pt x="6715" y="2273"/>
                    <a:pt x="6620" y="2368"/>
                  </a:cubicBezTo>
                  <a:cubicBezTo>
                    <a:pt x="6572" y="2431"/>
                    <a:pt x="6477" y="2471"/>
                    <a:pt x="6382" y="2471"/>
                  </a:cubicBezTo>
                  <a:cubicBezTo>
                    <a:pt x="6287" y="2471"/>
                    <a:pt x="6192" y="2431"/>
                    <a:pt x="6145" y="2336"/>
                  </a:cubicBezTo>
                  <a:cubicBezTo>
                    <a:pt x="5899" y="1763"/>
                    <a:pt x="5309" y="1468"/>
                    <a:pt x="4725" y="1468"/>
                  </a:cubicBezTo>
                  <a:cubicBezTo>
                    <a:pt x="4407" y="1468"/>
                    <a:pt x="4090" y="1556"/>
                    <a:pt x="3833" y="1735"/>
                  </a:cubicBezTo>
                  <a:cubicBezTo>
                    <a:pt x="3793" y="1767"/>
                    <a:pt x="3748" y="1781"/>
                    <a:pt x="3705" y="1781"/>
                  </a:cubicBezTo>
                  <a:cubicBezTo>
                    <a:pt x="3580" y="1781"/>
                    <a:pt x="3469" y="1663"/>
                    <a:pt x="3516" y="1545"/>
                  </a:cubicBezTo>
                  <a:cubicBezTo>
                    <a:pt x="3516" y="1481"/>
                    <a:pt x="3548" y="1418"/>
                    <a:pt x="3579" y="1386"/>
                  </a:cubicBezTo>
                  <a:cubicBezTo>
                    <a:pt x="3921" y="1056"/>
                    <a:pt x="4349" y="910"/>
                    <a:pt x="4781" y="910"/>
                  </a:cubicBezTo>
                  <a:close/>
                  <a:moveTo>
                    <a:pt x="4574" y="0"/>
                  </a:moveTo>
                  <a:cubicBezTo>
                    <a:pt x="2208" y="0"/>
                    <a:pt x="1" y="2233"/>
                    <a:pt x="1679" y="4775"/>
                  </a:cubicBezTo>
                  <a:cubicBezTo>
                    <a:pt x="2318" y="5734"/>
                    <a:pt x="3402" y="6391"/>
                    <a:pt x="4505" y="6391"/>
                  </a:cubicBezTo>
                  <a:cubicBezTo>
                    <a:pt x="5042" y="6391"/>
                    <a:pt x="5584" y="6236"/>
                    <a:pt x="6081" y="5883"/>
                  </a:cubicBezTo>
                  <a:cubicBezTo>
                    <a:pt x="7791" y="4712"/>
                    <a:pt x="7950" y="2558"/>
                    <a:pt x="7095" y="848"/>
                  </a:cubicBezTo>
                  <a:lnTo>
                    <a:pt x="7095" y="785"/>
                  </a:lnTo>
                  <a:cubicBezTo>
                    <a:pt x="7055" y="798"/>
                    <a:pt x="7011" y="805"/>
                    <a:pt x="6965" y="805"/>
                  </a:cubicBezTo>
                  <a:cubicBezTo>
                    <a:pt x="6900" y="805"/>
                    <a:pt x="6834" y="790"/>
                    <a:pt x="6778" y="753"/>
                  </a:cubicBezTo>
                  <a:cubicBezTo>
                    <a:pt x="6109" y="230"/>
                    <a:pt x="5333" y="0"/>
                    <a:pt x="4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9875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36132010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0"/>
        <p:cNvGrpSpPr/>
        <p:nvPr/>
      </p:nvGrpSpPr>
      <p:grpSpPr>
        <a:xfrm>
          <a:off x="0" y="0"/>
          <a:ext cx="0" cy="0"/>
          <a:chOff x="0" y="0"/>
          <a:chExt cx="0" cy="0"/>
        </a:xfrm>
      </p:grpSpPr>
      <p:sp>
        <p:nvSpPr>
          <p:cNvPr id="111" name="Google Shape;111;p10"/>
          <p:cNvSpPr txBox="1">
            <a:spLocks noGrp="1"/>
          </p:cNvSpPr>
          <p:nvPr>
            <p:ph type="body" idx="1"/>
          </p:nvPr>
        </p:nvSpPr>
        <p:spPr>
          <a:xfrm>
            <a:off x="2094933" y="2997367"/>
            <a:ext cx="8002000" cy="863200"/>
          </a:xfrm>
          <a:prstGeom prst="rect">
            <a:avLst/>
          </a:prstGeom>
        </p:spPr>
        <p:txBody>
          <a:bodyPr spcFirstLastPara="1" wrap="square" lIns="91425" tIns="91425" rIns="91425" bIns="91425" anchor="ctr" anchorCtr="0">
            <a:noAutofit/>
          </a:bodyPr>
          <a:lstStyle>
            <a:lvl1pPr marL="609585" lvl="0" indent="-304792" algn="ctr">
              <a:lnSpc>
                <a:spcPct val="100000"/>
              </a:lnSpc>
              <a:spcBef>
                <a:spcPts val="0"/>
              </a:spcBef>
              <a:spcAft>
                <a:spcPts val="0"/>
              </a:spcAft>
              <a:buClr>
                <a:schemeClr val="accent2"/>
              </a:buClr>
              <a:buSzPts val="4000"/>
              <a:buFont typeface="Montserrat"/>
              <a:buNone/>
              <a:defRPr sz="5333" b="1">
                <a:solidFill>
                  <a:schemeClr val="lt2"/>
                </a:solidFill>
                <a:latin typeface="Indie Flower"/>
                <a:ea typeface="Indie Flower"/>
                <a:cs typeface="Indie Flower"/>
                <a:sym typeface="Indie Flower"/>
              </a:defRPr>
            </a:lvl1pPr>
          </a:lstStyle>
          <a:p>
            <a:endParaRPr/>
          </a:p>
        </p:txBody>
      </p:sp>
      <p:sp>
        <p:nvSpPr>
          <p:cNvPr id="112" name="Google Shape;112;p10"/>
          <p:cNvSpPr txBox="1">
            <a:spLocks noGrp="1"/>
          </p:cNvSpPr>
          <p:nvPr>
            <p:ph type="title"/>
          </p:nvPr>
        </p:nvSpPr>
        <p:spPr>
          <a:xfrm>
            <a:off x="2069300" y="3006803"/>
            <a:ext cx="8048400" cy="842400"/>
          </a:xfrm>
          <a:prstGeom prst="rect">
            <a:avLst/>
          </a:prstGeom>
        </p:spPr>
        <p:txBody>
          <a:bodyPr spcFirstLastPara="1" wrap="square" lIns="91425" tIns="91425" rIns="91425" bIns="91425" anchor="ctr" anchorCtr="0">
            <a:noAutofit/>
          </a:bodyPr>
          <a:lstStyle>
            <a:lvl1pPr lvl="0">
              <a:spcBef>
                <a:spcPts val="0"/>
              </a:spcBef>
              <a:spcAft>
                <a:spcPts val="0"/>
              </a:spcAft>
              <a:buNone/>
              <a:defRPr sz="5333"/>
            </a:lvl1pPr>
            <a:lvl2pPr lvl="1">
              <a:spcBef>
                <a:spcPts val="0"/>
              </a:spcBef>
              <a:spcAft>
                <a:spcPts val="0"/>
              </a:spcAft>
              <a:buNone/>
              <a:defRPr sz="5333"/>
            </a:lvl2pPr>
            <a:lvl3pPr lvl="2">
              <a:spcBef>
                <a:spcPts val="0"/>
              </a:spcBef>
              <a:spcAft>
                <a:spcPts val="0"/>
              </a:spcAft>
              <a:buNone/>
              <a:defRPr sz="5333"/>
            </a:lvl3pPr>
            <a:lvl4pPr lvl="3">
              <a:spcBef>
                <a:spcPts val="0"/>
              </a:spcBef>
              <a:spcAft>
                <a:spcPts val="0"/>
              </a:spcAft>
              <a:buNone/>
              <a:defRPr sz="5333"/>
            </a:lvl4pPr>
            <a:lvl5pPr lvl="4">
              <a:spcBef>
                <a:spcPts val="0"/>
              </a:spcBef>
              <a:spcAft>
                <a:spcPts val="0"/>
              </a:spcAft>
              <a:buNone/>
              <a:defRPr sz="5333"/>
            </a:lvl5pPr>
            <a:lvl6pPr lvl="5">
              <a:spcBef>
                <a:spcPts val="0"/>
              </a:spcBef>
              <a:spcAft>
                <a:spcPts val="0"/>
              </a:spcAft>
              <a:buNone/>
              <a:defRPr sz="5333"/>
            </a:lvl6pPr>
            <a:lvl7pPr lvl="6">
              <a:spcBef>
                <a:spcPts val="0"/>
              </a:spcBef>
              <a:spcAft>
                <a:spcPts val="0"/>
              </a:spcAft>
              <a:buNone/>
              <a:defRPr sz="5333"/>
            </a:lvl7pPr>
            <a:lvl8pPr lvl="7">
              <a:spcBef>
                <a:spcPts val="0"/>
              </a:spcBef>
              <a:spcAft>
                <a:spcPts val="0"/>
              </a:spcAft>
              <a:buNone/>
              <a:defRPr sz="5333"/>
            </a:lvl8pPr>
            <a:lvl9pPr lvl="8">
              <a:spcBef>
                <a:spcPts val="0"/>
              </a:spcBef>
              <a:spcAft>
                <a:spcPts val="0"/>
              </a:spcAft>
              <a:buNone/>
              <a:defRPr sz="5333"/>
            </a:lvl9pPr>
          </a:lstStyle>
          <a:p>
            <a:endParaRPr/>
          </a:p>
        </p:txBody>
      </p:sp>
    </p:spTree>
    <p:extLst>
      <p:ext uri="{BB962C8B-B14F-4D97-AF65-F5344CB8AC3E}">
        <p14:creationId xmlns:p14="http://schemas.microsoft.com/office/powerpoint/2010/main" val="21375360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sp>
        <p:nvSpPr>
          <p:cNvPr id="114" name="Google Shape;114;p11"/>
          <p:cNvSpPr txBox="1">
            <a:spLocks noGrp="1"/>
          </p:cNvSpPr>
          <p:nvPr>
            <p:ph type="title" hasCustomPrompt="1"/>
          </p:nvPr>
        </p:nvSpPr>
        <p:spPr>
          <a:xfrm>
            <a:off x="818467" y="2541500"/>
            <a:ext cx="10554800" cy="1734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7200"/>
              <a:buNone/>
              <a:defRPr sz="18666">
                <a:solidFill>
                  <a:schemeClr val="lt2"/>
                </a:solidFill>
              </a:defRPr>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15" name="Google Shape;115;p11"/>
          <p:cNvSpPr txBox="1">
            <a:spLocks noGrp="1"/>
          </p:cNvSpPr>
          <p:nvPr>
            <p:ph type="subTitle" idx="1"/>
          </p:nvPr>
        </p:nvSpPr>
        <p:spPr>
          <a:xfrm>
            <a:off x="1446333" y="4833033"/>
            <a:ext cx="8944000" cy="5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16" name="Google Shape;116;p11"/>
          <p:cNvGrpSpPr/>
          <p:nvPr/>
        </p:nvGrpSpPr>
        <p:grpSpPr>
          <a:xfrm>
            <a:off x="958100" y="964875"/>
            <a:ext cx="10415165" cy="4929277"/>
            <a:chOff x="718575" y="723656"/>
            <a:chExt cx="7811374" cy="3696958"/>
          </a:xfrm>
        </p:grpSpPr>
        <p:sp>
          <p:nvSpPr>
            <p:cNvPr id="117" name="Google Shape;117;p11"/>
            <p:cNvSpPr/>
            <p:nvPr/>
          </p:nvSpPr>
          <p:spPr>
            <a:xfrm>
              <a:off x="1062563" y="743634"/>
              <a:ext cx="172969" cy="152438"/>
            </a:xfrm>
            <a:custGeom>
              <a:avLst/>
              <a:gdLst/>
              <a:ahLst/>
              <a:cxnLst/>
              <a:rect l="l" t="t" r="r" b="b"/>
              <a:pathLst>
                <a:path w="5316" h="4685" extrusionOk="0">
                  <a:moveTo>
                    <a:pt x="2480" y="0"/>
                  </a:moveTo>
                  <a:cubicBezTo>
                    <a:pt x="1893" y="0"/>
                    <a:pt x="1290" y="279"/>
                    <a:pt x="792" y="950"/>
                  </a:cubicBezTo>
                  <a:cubicBezTo>
                    <a:pt x="32" y="1932"/>
                    <a:pt x="0" y="3452"/>
                    <a:pt x="1045" y="4212"/>
                  </a:cubicBezTo>
                  <a:cubicBezTo>
                    <a:pt x="1504" y="4538"/>
                    <a:pt x="2010" y="4685"/>
                    <a:pt x="2514" y="4685"/>
                  </a:cubicBezTo>
                  <a:cubicBezTo>
                    <a:pt x="3330" y="4685"/>
                    <a:pt x="4143" y="4300"/>
                    <a:pt x="4750" y="3674"/>
                  </a:cubicBezTo>
                  <a:lnTo>
                    <a:pt x="4782" y="3674"/>
                  </a:lnTo>
                  <a:cubicBezTo>
                    <a:pt x="4750" y="3610"/>
                    <a:pt x="4687" y="3515"/>
                    <a:pt x="4750" y="3452"/>
                  </a:cubicBezTo>
                  <a:cubicBezTo>
                    <a:pt x="5316" y="1734"/>
                    <a:pt x="3945" y="0"/>
                    <a:pt x="24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11"/>
            <p:cNvSpPr/>
            <p:nvPr/>
          </p:nvSpPr>
          <p:spPr>
            <a:xfrm>
              <a:off x="1045025" y="723656"/>
              <a:ext cx="210257" cy="191548"/>
            </a:xfrm>
            <a:custGeom>
              <a:avLst/>
              <a:gdLst/>
              <a:ahLst/>
              <a:cxnLst/>
              <a:rect l="l" t="t" r="r" b="b"/>
              <a:pathLst>
                <a:path w="6462" h="5887" extrusionOk="0">
                  <a:moveTo>
                    <a:pt x="3009" y="633"/>
                  </a:moveTo>
                  <a:cubicBezTo>
                    <a:pt x="3313" y="633"/>
                    <a:pt x="3624" y="710"/>
                    <a:pt x="3928" y="867"/>
                  </a:cubicBezTo>
                  <a:cubicBezTo>
                    <a:pt x="4878" y="1374"/>
                    <a:pt x="5669" y="2641"/>
                    <a:pt x="5226" y="3971"/>
                  </a:cubicBezTo>
                  <a:cubicBezTo>
                    <a:pt x="5194" y="4066"/>
                    <a:pt x="5226" y="4129"/>
                    <a:pt x="5226" y="4193"/>
                  </a:cubicBezTo>
                  <a:cubicBezTo>
                    <a:pt x="4681" y="4798"/>
                    <a:pt x="3865" y="5237"/>
                    <a:pt x="3034" y="5237"/>
                  </a:cubicBezTo>
                  <a:cubicBezTo>
                    <a:pt x="2561" y="5237"/>
                    <a:pt x="2083" y="5095"/>
                    <a:pt x="1647" y="4763"/>
                  </a:cubicBezTo>
                  <a:cubicBezTo>
                    <a:pt x="1204" y="4446"/>
                    <a:pt x="919" y="4034"/>
                    <a:pt x="856" y="3496"/>
                  </a:cubicBezTo>
                  <a:cubicBezTo>
                    <a:pt x="729" y="2863"/>
                    <a:pt x="919" y="2166"/>
                    <a:pt x="1362" y="1564"/>
                  </a:cubicBezTo>
                  <a:cubicBezTo>
                    <a:pt x="1807" y="950"/>
                    <a:pt x="2394" y="633"/>
                    <a:pt x="3009" y="633"/>
                  </a:cubicBezTo>
                  <a:close/>
                  <a:moveTo>
                    <a:pt x="3154" y="0"/>
                  </a:moveTo>
                  <a:cubicBezTo>
                    <a:pt x="2280" y="0"/>
                    <a:pt x="1412" y="421"/>
                    <a:pt x="856" y="1216"/>
                  </a:cubicBezTo>
                  <a:cubicBezTo>
                    <a:pt x="697" y="1406"/>
                    <a:pt x="571" y="1596"/>
                    <a:pt x="476" y="1849"/>
                  </a:cubicBezTo>
                  <a:cubicBezTo>
                    <a:pt x="1" y="2926"/>
                    <a:pt x="96" y="4288"/>
                    <a:pt x="1109" y="5174"/>
                  </a:cubicBezTo>
                  <a:cubicBezTo>
                    <a:pt x="1590" y="5631"/>
                    <a:pt x="2326" y="5887"/>
                    <a:pt x="3082" y="5887"/>
                  </a:cubicBezTo>
                  <a:cubicBezTo>
                    <a:pt x="3322" y="5887"/>
                    <a:pt x="3564" y="5861"/>
                    <a:pt x="3801" y="5808"/>
                  </a:cubicBezTo>
                  <a:cubicBezTo>
                    <a:pt x="4593" y="5649"/>
                    <a:pt x="5226" y="5174"/>
                    <a:pt x="5543" y="4509"/>
                  </a:cubicBezTo>
                  <a:lnTo>
                    <a:pt x="5543" y="4414"/>
                  </a:lnTo>
                  <a:cubicBezTo>
                    <a:pt x="5638" y="4414"/>
                    <a:pt x="5701" y="4383"/>
                    <a:pt x="5796" y="4256"/>
                  </a:cubicBezTo>
                  <a:cubicBezTo>
                    <a:pt x="5828" y="4224"/>
                    <a:pt x="5828" y="4161"/>
                    <a:pt x="5859" y="4129"/>
                  </a:cubicBezTo>
                  <a:cubicBezTo>
                    <a:pt x="6461" y="2767"/>
                    <a:pt x="5701" y="1216"/>
                    <a:pt x="4656" y="456"/>
                  </a:cubicBezTo>
                  <a:cubicBezTo>
                    <a:pt x="4196" y="149"/>
                    <a:pt x="3674" y="0"/>
                    <a:pt x="3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11"/>
            <p:cNvSpPr/>
            <p:nvPr/>
          </p:nvSpPr>
          <p:spPr>
            <a:xfrm>
              <a:off x="1161477" y="792213"/>
              <a:ext cx="31952" cy="68914"/>
            </a:xfrm>
            <a:custGeom>
              <a:avLst/>
              <a:gdLst/>
              <a:ahLst/>
              <a:cxnLst/>
              <a:rect l="l" t="t" r="r" b="b"/>
              <a:pathLst>
                <a:path w="982" h="2118" extrusionOk="0">
                  <a:moveTo>
                    <a:pt x="178" y="0"/>
                  </a:moveTo>
                  <a:cubicBezTo>
                    <a:pt x="106" y="0"/>
                    <a:pt x="54" y="37"/>
                    <a:pt x="32" y="59"/>
                  </a:cubicBezTo>
                  <a:lnTo>
                    <a:pt x="32" y="90"/>
                  </a:lnTo>
                  <a:cubicBezTo>
                    <a:pt x="0" y="154"/>
                    <a:pt x="0" y="249"/>
                    <a:pt x="64" y="280"/>
                  </a:cubicBezTo>
                  <a:cubicBezTo>
                    <a:pt x="317" y="439"/>
                    <a:pt x="444" y="756"/>
                    <a:pt x="475" y="1041"/>
                  </a:cubicBezTo>
                  <a:cubicBezTo>
                    <a:pt x="475" y="1326"/>
                    <a:pt x="380" y="1547"/>
                    <a:pt x="222" y="1706"/>
                  </a:cubicBezTo>
                  <a:cubicBezTo>
                    <a:pt x="127" y="1832"/>
                    <a:pt x="159" y="1959"/>
                    <a:pt x="222" y="2022"/>
                  </a:cubicBezTo>
                  <a:cubicBezTo>
                    <a:pt x="222" y="2022"/>
                    <a:pt x="285" y="2054"/>
                    <a:pt x="317" y="2054"/>
                  </a:cubicBezTo>
                  <a:cubicBezTo>
                    <a:pt x="349" y="2101"/>
                    <a:pt x="388" y="2117"/>
                    <a:pt x="428" y="2117"/>
                  </a:cubicBezTo>
                  <a:cubicBezTo>
                    <a:pt x="467" y="2117"/>
                    <a:pt x="507" y="2101"/>
                    <a:pt x="539" y="2086"/>
                  </a:cubicBezTo>
                  <a:cubicBezTo>
                    <a:pt x="824" y="1801"/>
                    <a:pt x="982" y="1326"/>
                    <a:pt x="919" y="882"/>
                  </a:cubicBezTo>
                  <a:cubicBezTo>
                    <a:pt x="824" y="502"/>
                    <a:pt x="634" y="185"/>
                    <a:pt x="285" y="27"/>
                  </a:cubicBezTo>
                  <a:cubicBezTo>
                    <a:pt x="246" y="7"/>
                    <a:pt x="210" y="0"/>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1"/>
            <p:cNvSpPr/>
            <p:nvPr/>
          </p:nvSpPr>
          <p:spPr>
            <a:xfrm>
              <a:off x="720039" y="932450"/>
              <a:ext cx="288966" cy="253500"/>
            </a:xfrm>
            <a:custGeom>
              <a:avLst/>
              <a:gdLst/>
              <a:ahLst/>
              <a:cxnLst/>
              <a:rect l="l" t="t" r="r" b="b"/>
              <a:pathLst>
                <a:path w="8881" h="7791" extrusionOk="0">
                  <a:moveTo>
                    <a:pt x="5226" y="700"/>
                  </a:moveTo>
                  <a:cubicBezTo>
                    <a:pt x="5520" y="700"/>
                    <a:pt x="5821" y="737"/>
                    <a:pt x="6125" y="816"/>
                  </a:cubicBezTo>
                  <a:cubicBezTo>
                    <a:pt x="6157" y="824"/>
                    <a:pt x="6188" y="828"/>
                    <a:pt x="6219" y="828"/>
                  </a:cubicBezTo>
                  <a:cubicBezTo>
                    <a:pt x="6311" y="828"/>
                    <a:pt x="6394" y="792"/>
                    <a:pt x="6442" y="721"/>
                  </a:cubicBezTo>
                  <a:cubicBezTo>
                    <a:pt x="6442" y="721"/>
                    <a:pt x="6442" y="752"/>
                    <a:pt x="6473" y="752"/>
                  </a:cubicBezTo>
                  <a:cubicBezTo>
                    <a:pt x="7962" y="1988"/>
                    <a:pt x="8659" y="4046"/>
                    <a:pt x="7582" y="5788"/>
                  </a:cubicBezTo>
                  <a:cubicBezTo>
                    <a:pt x="7024" y="6717"/>
                    <a:pt x="6074" y="7134"/>
                    <a:pt x="5096" y="7134"/>
                  </a:cubicBezTo>
                  <a:cubicBezTo>
                    <a:pt x="4408" y="7134"/>
                    <a:pt x="3705" y="6927"/>
                    <a:pt x="3117" y="6548"/>
                  </a:cubicBezTo>
                  <a:cubicBezTo>
                    <a:pt x="1" y="4557"/>
                    <a:pt x="2220" y="700"/>
                    <a:pt x="5226" y="700"/>
                  </a:cubicBezTo>
                  <a:close/>
                  <a:moveTo>
                    <a:pt x="5062" y="1"/>
                  </a:moveTo>
                  <a:cubicBezTo>
                    <a:pt x="3567" y="1"/>
                    <a:pt x="2119" y="956"/>
                    <a:pt x="1406" y="2178"/>
                  </a:cubicBezTo>
                  <a:cubicBezTo>
                    <a:pt x="425" y="3951"/>
                    <a:pt x="1026" y="6041"/>
                    <a:pt x="2800" y="7150"/>
                  </a:cubicBezTo>
                  <a:cubicBezTo>
                    <a:pt x="3085" y="7308"/>
                    <a:pt x="3338" y="7466"/>
                    <a:pt x="3655" y="7530"/>
                  </a:cubicBezTo>
                  <a:cubicBezTo>
                    <a:pt x="4125" y="7700"/>
                    <a:pt x="4627" y="7791"/>
                    <a:pt x="5127" y="7791"/>
                  </a:cubicBezTo>
                  <a:cubicBezTo>
                    <a:pt x="6208" y="7791"/>
                    <a:pt x="7279" y="7364"/>
                    <a:pt x="7994" y="6390"/>
                  </a:cubicBezTo>
                  <a:cubicBezTo>
                    <a:pt x="8690" y="5408"/>
                    <a:pt x="8880" y="3951"/>
                    <a:pt x="8532" y="2716"/>
                  </a:cubicBezTo>
                  <a:cubicBezTo>
                    <a:pt x="8215" y="1671"/>
                    <a:pt x="7550" y="879"/>
                    <a:pt x="6695" y="531"/>
                  </a:cubicBezTo>
                  <a:lnTo>
                    <a:pt x="6600" y="531"/>
                  </a:lnTo>
                  <a:cubicBezTo>
                    <a:pt x="6600" y="404"/>
                    <a:pt x="6537" y="309"/>
                    <a:pt x="6378" y="246"/>
                  </a:cubicBezTo>
                  <a:cubicBezTo>
                    <a:pt x="6283" y="214"/>
                    <a:pt x="6252" y="214"/>
                    <a:pt x="6157" y="182"/>
                  </a:cubicBezTo>
                  <a:cubicBezTo>
                    <a:pt x="5796" y="58"/>
                    <a:pt x="5427" y="1"/>
                    <a:pt x="5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1"/>
            <p:cNvSpPr/>
            <p:nvPr/>
          </p:nvSpPr>
          <p:spPr>
            <a:xfrm>
              <a:off x="830700" y="984835"/>
              <a:ext cx="106170" cy="45585"/>
            </a:xfrm>
            <a:custGeom>
              <a:avLst/>
              <a:gdLst/>
              <a:ahLst/>
              <a:cxnLst/>
              <a:rect l="l" t="t" r="r" b="b"/>
              <a:pathLst>
                <a:path w="3263" h="1401" extrusionOk="0">
                  <a:moveTo>
                    <a:pt x="1811" y="1"/>
                  </a:moveTo>
                  <a:cubicBezTo>
                    <a:pt x="1640" y="1"/>
                    <a:pt x="1467" y="21"/>
                    <a:pt x="1299" y="61"/>
                  </a:cubicBezTo>
                  <a:cubicBezTo>
                    <a:pt x="697" y="188"/>
                    <a:pt x="254" y="599"/>
                    <a:pt x="32" y="1106"/>
                  </a:cubicBezTo>
                  <a:cubicBezTo>
                    <a:pt x="1" y="1138"/>
                    <a:pt x="1" y="1169"/>
                    <a:pt x="1" y="1264"/>
                  </a:cubicBezTo>
                  <a:cubicBezTo>
                    <a:pt x="18" y="1351"/>
                    <a:pt x="93" y="1400"/>
                    <a:pt x="178" y="1400"/>
                  </a:cubicBezTo>
                  <a:cubicBezTo>
                    <a:pt x="247" y="1400"/>
                    <a:pt x="323" y="1367"/>
                    <a:pt x="381" y="1296"/>
                  </a:cubicBezTo>
                  <a:cubicBezTo>
                    <a:pt x="709" y="832"/>
                    <a:pt x="1262" y="557"/>
                    <a:pt x="1801" y="557"/>
                  </a:cubicBezTo>
                  <a:cubicBezTo>
                    <a:pt x="2145" y="557"/>
                    <a:pt x="2484" y="669"/>
                    <a:pt x="2756" y="916"/>
                  </a:cubicBezTo>
                  <a:cubicBezTo>
                    <a:pt x="2826" y="966"/>
                    <a:pt x="2893" y="988"/>
                    <a:pt x="2954" y="988"/>
                  </a:cubicBezTo>
                  <a:cubicBezTo>
                    <a:pt x="3085" y="988"/>
                    <a:pt x="3188" y="887"/>
                    <a:pt x="3231" y="758"/>
                  </a:cubicBezTo>
                  <a:cubicBezTo>
                    <a:pt x="3262" y="663"/>
                    <a:pt x="3231" y="568"/>
                    <a:pt x="3167" y="504"/>
                  </a:cubicBezTo>
                  <a:cubicBezTo>
                    <a:pt x="2813" y="173"/>
                    <a:pt x="2317" y="1"/>
                    <a:pt x="1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11"/>
            <p:cNvSpPr/>
            <p:nvPr/>
          </p:nvSpPr>
          <p:spPr>
            <a:xfrm>
              <a:off x="718575" y="955649"/>
              <a:ext cx="282165" cy="208923"/>
            </a:xfrm>
            <a:custGeom>
              <a:avLst/>
              <a:gdLst/>
              <a:ahLst/>
              <a:cxnLst/>
              <a:rect l="l" t="t" r="r" b="b"/>
              <a:pathLst>
                <a:path w="8672" h="6421" extrusionOk="0">
                  <a:moveTo>
                    <a:pt x="5273" y="895"/>
                  </a:moveTo>
                  <a:cubicBezTo>
                    <a:pt x="5768" y="895"/>
                    <a:pt x="6267" y="1054"/>
                    <a:pt x="6645" y="1370"/>
                  </a:cubicBezTo>
                  <a:cubicBezTo>
                    <a:pt x="6708" y="1433"/>
                    <a:pt x="6772" y="1528"/>
                    <a:pt x="6708" y="1655"/>
                  </a:cubicBezTo>
                  <a:cubicBezTo>
                    <a:pt x="6686" y="1767"/>
                    <a:pt x="6569" y="1879"/>
                    <a:pt x="6423" y="1879"/>
                  </a:cubicBezTo>
                  <a:cubicBezTo>
                    <a:pt x="6363" y="1879"/>
                    <a:pt x="6298" y="1859"/>
                    <a:pt x="6233" y="1813"/>
                  </a:cubicBezTo>
                  <a:cubicBezTo>
                    <a:pt x="5962" y="1566"/>
                    <a:pt x="5623" y="1454"/>
                    <a:pt x="5279" y="1454"/>
                  </a:cubicBezTo>
                  <a:cubicBezTo>
                    <a:pt x="4740" y="1454"/>
                    <a:pt x="4187" y="1729"/>
                    <a:pt x="3858" y="2193"/>
                  </a:cubicBezTo>
                  <a:cubicBezTo>
                    <a:pt x="3815" y="2264"/>
                    <a:pt x="3747" y="2297"/>
                    <a:pt x="3679" y="2297"/>
                  </a:cubicBezTo>
                  <a:cubicBezTo>
                    <a:pt x="3596" y="2297"/>
                    <a:pt x="3513" y="2248"/>
                    <a:pt x="3478" y="2161"/>
                  </a:cubicBezTo>
                  <a:cubicBezTo>
                    <a:pt x="3447" y="2130"/>
                    <a:pt x="3447" y="2035"/>
                    <a:pt x="3478" y="2003"/>
                  </a:cubicBezTo>
                  <a:cubicBezTo>
                    <a:pt x="3783" y="1260"/>
                    <a:pt x="4524" y="895"/>
                    <a:pt x="5273" y="895"/>
                  </a:cubicBezTo>
                  <a:close/>
                  <a:moveTo>
                    <a:pt x="5317" y="1"/>
                  </a:moveTo>
                  <a:cubicBezTo>
                    <a:pt x="2283" y="1"/>
                    <a:pt x="1" y="3834"/>
                    <a:pt x="3162" y="5835"/>
                  </a:cubicBezTo>
                  <a:cubicBezTo>
                    <a:pt x="3750" y="6214"/>
                    <a:pt x="4453" y="6421"/>
                    <a:pt x="5141" y="6421"/>
                  </a:cubicBezTo>
                  <a:cubicBezTo>
                    <a:pt x="6119" y="6421"/>
                    <a:pt x="7069" y="6004"/>
                    <a:pt x="7627" y="5075"/>
                  </a:cubicBezTo>
                  <a:cubicBezTo>
                    <a:pt x="8672" y="3333"/>
                    <a:pt x="7944" y="1275"/>
                    <a:pt x="6518" y="71"/>
                  </a:cubicBezTo>
                  <a:lnTo>
                    <a:pt x="6487" y="8"/>
                  </a:lnTo>
                  <a:cubicBezTo>
                    <a:pt x="6416" y="79"/>
                    <a:pt x="6344" y="115"/>
                    <a:pt x="6260" y="115"/>
                  </a:cubicBezTo>
                  <a:cubicBezTo>
                    <a:pt x="6231" y="115"/>
                    <a:pt x="6202" y="111"/>
                    <a:pt x="6170" y="103"/>
                  </a:cubicBezTo>
                  <a:cubicBezTo>
                    <a:pt x="5882" y="33"/>
                    <a:pt x="5596" y="1"/>
                    <a:pt x="5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11"/>
            <p:cNvSpPr/>
            <p:nvPr/>
          </p:nvSpPr>
          <p:spPr>
            <a:xfrm>
              <a:off x="8012992" y="4248132"/>
              <a:ext cx="173002" cy="152048"/>
            </a:xfrm>
            <a:custGeom>
              <a:avLst/>
              <a:gdLst/>
              <a:ahLst/>
              <a:cxnLst/>
              <a:rect l="l" t="t" r="r" b="b"/>
              <a:pathLst>
                <a:path w="5317" h="4673" extrusionOk="0">
                  <a:moveTo>
                    <a:pt x="2802" y="0"/>
                  </a:moveTo>
                  <a:cubicBezTo>
                    <a:pt x="1995" y="0"/>
                    <a:pt x="1190" y="377"/>
                    <a:pt x="566" y="982"/>
                  </a:cubicBezTo>
                  <a:lnTo>
                    <a:pt x="534" y="982"/>
                  </a:lnTo>
                  <a:cubicBezTo>
                    <a:pt x="566" y="1077"/>
                    <a:pt x="629" y="1172"/>
                    <a:pt x="566" y="1235"/>
                  </a:cubicBezTo>
                  <a:cubicBezTo>
                    <a:pt x="1" y="2954"/>
                    <a:pt x="1373" y="4673"/>
                    <a:pt x="2839" y="4673"/>
                  </a:cubicBezTo>
                  <a:cubicBezTo>
                    <a:pt x="3425" y="4673"/>
                    <a:pt x="4027" y="4398"/>
                    <a:pt x="4525" y="3737"/>
                  </a:cubicBezTo>
                  <a:cubicBezTo>
                    <a:pt x="5285" y="2755"/>
                    <a:pt x="5316" y="1235"/>
                    <a:pt x="4271" y="475"/>
                  </a:cubicBezTo>
                  <a:cubicBezTo>
                    <a:pt x="3809" y="147"/>
                    <a:pt x="3305" y="0"/>
                    <a:pt x="28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1"/>
            <p:cNvSpPr/>
            <p:nvPr/>
          </p:nvSpPr>
          <p:spPr>
            <a:xfrm>
              <a:off x="7993274" y="4229033"/>
              <a:ext cx="210225" cy="191581"/>
            </a:xfrm>
            <a:custGeom>
              <a:avLst/>
              <a:gdLst/>
              <a:ahLst/>
              <a:cxnLst/>
              <a:rect l="l" t="t" r="r" b="b"/>
              <a:pathLst>
                <a:path w="6461" h="5888" extrusionOk="0">
                  <a:moveTo>
                    <a:pt x="3428" y="651"/>
                  </a:moveTo>
                  <a:cubicBezTo>
                    <a:pt x="3900" y="651"/>
                    <a:pt x="4378" y="793"/>
                    <a:pt x="4814" y="1125"/>
                  </a:cubicBezTo>
                  <a:cubicBezTo>
                    <a:pt x="5257" y="1442"/>
                    <a:pt x="5542" y="1854"/>
                    <a:pt x="5606" y="2392"/>
                  </a:cubicBezTo>
                  <a:cubicBezTo>
                    <a:pt x="5732" y="3025"/>
                    <a:pt x="5542" y="3722"/>
                    <a:pt x="5099" y="4324"/>
                  </a:cubicBezTo>
                  <a:cubicBezTo>
                    <a:pt x="4654" y="4938"/>
                    <a:pt x="4067" y="5255"/>
                    <a:pt x="3452" y="5255"/>
                  </a:cubicBezTo>
                  <a:cubicBezTo>
                    <a:pt x="3148" y="5255"/>
                    <a:pt x="2838" y="5178"/>
                    <a:pt x="2534" y="5021"/>
                  </a:cubicBezTo>
                  <a:cubicBezTo>
                    <a:pt x="1584" y="4514"/>
                    <a:pt x="792" y="3247"/>
                    <a:pt x="1235" y="1917"/>
                  </a:cubicBezTo>
                  <a:cubicBezTo>
                    <a:pt x="1267" y="1822"/>
                    <a:pt x="1235" y="1759"/>
                    <a:pt x="1235" y="1695"/>
                  </a:cubicBezTo>
                  <a:cubicBezTo>
                    <a:pt x="1781" y="1089"/>
                    <a:pt x="2596" y="651"/>
                    <a:pt x="3428" y="651"/>
                  </a:cubicBezTo>
                  <a:close/>
                  <a:moveTo>
                    <a:pt x="3379" y="1"/>
                  </a:moveTo>
                  <a:cubicBezTo>
                    <a:pt x="3139" y="1"/>
                    <a:pt x="2897" y="27"/>
                    <a:pt x="2660" y="80"/>
                  </a:cubicBezTo>
                  <a:cubicBezTo>
                    <a:pt x="1869" y="239"/>
                    <a:pt x="1235" y="714"/>
                    <a:pt x="919" y="1379"/>
                  </a:cubicBezTo>
                  <a:lnTo>
                    <a:pt x="919" y="1474"/>
                  </a:lnTo>
                  <a:cubicBezTo>
                    <a:pt x="824" y="1474"/>
                    <a:pt x="760" y="1505"/>
                    <a:pt x="665" y="1632"/>
                  </a:cubicBezTo>
                  <a:cubicBezTo>
                    <a:pt x="634" y="1664"/>
                    <a:pt x="634" y="1695"/>
                    <a:pt x="602" y="1759"/>
                  </a:cubicBezTo>
                  <a:cubicBezTo>
                    <a:pt x="0" y="3120"/>
                    <a:pt x="760" y="4672"/>
                    <a:pt x="1805" y="5432"/>
                  </a:cubicBezTo>
                  <a:cubicBezTo>
                    <a:pt x="2266" y="5739"/>
                    <a:pt x="2788" y="5888"/>
                    <a:pt x="3309" y="5888"/>
                  </a:cubicBezTo>
                  <a:cubicBezTo>
                    <a:pt x="4186" y="5888"/>
                    <a:pt x="5061" y="5467"/>
                    <a:pt x="5637" y="4672"/>
                  </a:cubicBezTo>
                  <a:cubicBezTo>
                    <a:pt x="5764" y="4482"/>
                    <a:pt x="5891" y="4292"/>
                    <a:pt x="5986" y="4039"/>
                  </a:cubicBezTo>
                  <a:cubicBezTo>
                    <a:pt x="6461" y="2962"/>
                    <a:pt x="6366" y="1600"/>
                    <a:pt x="5352" y="714"/>
                  </a:cubicBezTo>
                  <a:cubicBezTo>
                    <a:pt x="4872" y="257"/>
                    <a:pt x="4136" y="1"/>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11"/>
            <p:cNvSpPr/>
            <p:nvPr/>
          </p:nvSpPr>
          <p:spPr>
            <a:xfrm>
              <a:off x="8055096" y="4283403"/>
              <a:ext cx="31952" cy="68654"/>
            </a:xfrm>
            <a:custGeom>
              <a:avLst/>
              <a:gdLst/>
              <a:ahLst/>
              <a:cxnLst/>
              <a:rect l="l" t="t" r="r" b="b"/>
              <a:pathLst>
                <a:path w="982" h="2110" extrusionOk="0">
                  <a:moveTo>
                    <a:pt x="555" y="1"/>
                  </a:moveTo>
                  <a:cubicBezTo>
                    <a:pt x="515" y="1"/>
                    <a:pt x="475" y="8"/>
                    <a:pt x="444" y="24"/>
                  </a:cubicBezTo>
                  <a:cubicBezTo>
                    <a:pt x="159" y="309"/>
                    <a:pt x="0" y="784"/>
                    <a:pt x="95" y="1228"/>
                  </a:cubicBezTo>
                  <a:cubicBezTo>
                    <a:pt x="159" y="1608"/>
                    <a:pt x="349" y="1924"/>
                    <a:pt x="729" y="2083"/>
                  </a:cubicBezTo>
                  <a:cubicBezTo>
                    <a:pt x="758" y="2102"/>
                    <a:pt x="788" y="2110"/>
                    <a:pt x="815" y="2110"/>
                  </a:cubicBezTo>
                  <a:cubicBezTo>
                    <a:pt x="877" y="2110"/>
                    <a:pt x="929" y="2073"/>
                    <a:pt x="950" y="2051"/>
                  </a:cubicBezTo>
                  <a:lnTo>
                    <a:pt x="950" y="2019"/>
                  </a:lnTo>
                  <a:cubicBezTo>
                    <a:pt x="982" y="1924"/>
                    <a:pt x="982" y="1861"/>
                    <a:pt x="919" y="1798"/>
                  </a:cubicBezTo>
                  <a:cubicBezTo>
                    <a:pt x="665" y="1671"/>
                    <a:pt x="570" y="1354"/>
                    <a:pt x="507" y="1069"/>
                  </a:cubicBezTo>
                  <a:cubicBezTo>
                    <a:pt x="507" y="784"/>
                    <a:pt x="602" y="563"/>
                    <a:pt x="760" y="404"/>
                  </a:cubicBezTo>
                  <a:cubicBezTo>
                    <a:pt x="887" y="278"/>
                    <a:pt x="824" y="151"/>
                    <a:pt x="760" y="88"/>
                  </a:cubicBezTo>
                  <a:cubicBezTo>
                    <a:pt x="760" y="88"/>
                    <a:pt x="729" y="24"/>
                    <a:pt x="665" y="24"/>
                  </a:cubicBezTo>
                  <a:cubicBezTo>
                    <a:pt x="634" y="8"/>
                    <a:pt x="594" y="1"/>
                    <a:pt x="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11"/>
            <p:cNvSpPr/>
            <p:nvPr/>
          </p:nvSpPr>
          <p:spPr>
            <a:xfrm>
              <a:off x="8237469" y="3957962"/>
              <a:ext cx="291015" cy="253825"/>
            </a:xfrm>
            <a:custGeom>
              <a:avLst/>
              <a:gdLst/>
              <a:ahLst/>
              <a:cxnLst/>
              <a:rect l="l" t="t" r="r" b="b"/>
              <a:pathLst>
                <a:path w="8944" h="7801" extrusionOk="0">
                  <a:moveTo>
                    <a:pt x="3848" y="668"/>
                  </a:moveTo>
                  <a:cubicBezTo>
                    <a:pt x="4537" y="668"/>
                    <a:pt x="5239" y="875"/>
                    <a:pt x="5828" y="1254"/>
                  </a:cubicBezTo>
                  <a:cubicBezTo>
                    <a:pt x="8944" y="3245"/>
                    <a:pt x="6724" y="7102"/>
                    <a:pt x="3718" y="7102"/>
                  </a:cubicBezTo>
                  <a:cubicBezTo>
                    <a:pt x="3425" y="7102"/>
                    <a:pt x="3124" y="7065"/>
                    <a:pt x="2819" y="6986"/>
                  </a:cubicBezTo>
                  <a:cubicBezTo>
                    <a:pt x="2788" y="6978"/>
                    <a:pt x="2758" y="6974"/>
                    <a:pt x="2730" y="6974"/>
                  </a:cubicBezTo>
                  <a:cubicBezTo>
                    <a:pt x="2645" y="6974"/>
                    <a:pt x="2574" y="7010"/>
                    <a:pt x="2503" y="7081"/>
                  </a:cubicBezTo>
                  <a:cubicBezTo>
                    <a:pt x="2503" y="7081"/>
                    <a:pt x="2503" y="7018"/>
                    <a:pt x="2471" y="7018"/>
                  </a:cubicBezTo>
                  <a:cubicBezTo>
                    <a:pt x="1014" y="5783"/>
                    <a:pt x="286" y="3724"/>
                    <a:pt x="1363" y="2014"/>
                  </a:cubicBezTo>
                  <a:cubicBezTo>
                    <a:pt x="1920" y="1085"/>
                    <a:pt x="2870" y="668"/>
                    <a:pt x="3848" y="668"/>
                  </a:cubicBezTo>
                  <a:close/>
                  <a:moveTo>
                    <a:pt x="3858" y="1"/>
                  </a:moveTo>
                  <a:cubicBezTo>
                    <a:pt x="2765" y="1"/>
                    <a:pt x="1684" y="426"/>
                    <a:pt x="983" y="1412"/>
                  </a:cubicBezTo>
                  <a:cubicBezTo>
                    <a:pt x="254" y="2394"/>
                    <a:pt x="1" y="3851"/>
                    <a:pt x="412" y="5086"/>
                  </a:cubicBezTo>
                  <a:cubicBezTo>
                    <a:pt x="729" y="6131"/>
                    <a:pt x="1394" y="6923"/>
                    <a:pt x="2281" y="7271"/>
                  </a:cubicBezTo>
                  <a:lnTo>
                    <a:pt x="2344" y="7271"/>
                  </a:lnTo>
                  <a:cubicBezTo>
                    <a:pt x="2344" y="7398"/>
                    <a:pt x="2439" y="7493"/>
                    <a:pt x="2598" y="7556"/>
                  </a:cubicBezTo>
                  <a:cubicBezTo>
                    <a:pt x="2661" y="7588"/>
                    <a:pt x="2693" y="7588"/>
                    <a:pt x="2788" y="7619"/>
                  </a:cubicBezTo>
                  <a:cubicBezTo>
                    <a:pt x="3154" y="7744"/>
                    <a:pt x="3526" y="7801"/>
                    <a:pt x="3893" y="7801"/>
                  </a:cubicBezTo>
                  <a:cubicBezTo>
                    <a:pt x="5396" y="7801"/>
                    <a:pt x="6825" y="6840"/>
                    <a:pt x="7538" y="5593"/>
                  </a:cubicBezTo>
                  <a:cubicBezTo>
                    <a:pt x="8520" y="3851"/>
                    <a:pt x="7918" y="1761"/>
                    <a:pt x="6145" y="652"/>
                  </a:cubicBezTo>
                  <a:cubicBezTo>
                    <a:pt x="5860" y="494"/>
                    <a:pt x="5606" y="336"/>
                    <a:pt x="5290" y="241"/>
                  </a:cubicBezTo>
                  <a:cubicBezTo>
                    <a:pt x="4832" y="85"/>
                    <a:pt x="4344" y="1"/>
                    <a:pt x="3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11"/>
            <p:cNvSpPr/>
            <p:nvPr/>
          </p:nvSpPr>
          <p:spPr>
            <a:xfrm>
              <a:off x="8311655" y="4113850"/>
              <a:ext cx="106170" cy="45553"/>
            </a:xfrm>
            <a:custGeom>
              <a:avLst/>
              <a:gdLst/>
              <a:ahLst/>
              <a:cxnLst/>
              <a:rect l="l" t="t" r="r" b="b"/>
              <a:pathLst>
                <a:path w="3263" h="1400" extrusionOk="0">
                  <a:moveTo>
                    <a:pt x="3086" y="1"/>
                  </a:moveTo>
                  <a:cubicBezTo>
                    <a:pt x="3016" y="1"/>
                    <a:pt x="2940" y="34"/>
                    <a:pt x="2883" y="105"/>
                  </a:cubicBezTo>
                  <a:cubicBezTo>
                    <a:pt x="2574" y="569"/>
                    <a:pt x="2017" y="844"/>
                    <a:pt x="1471" y="844"/>
                  </a:cubicBezTo>
                  <a:cubicBezTo>
                    <a:pt x="1123" y="844"/>
                    <a:pt x="779" y="732"/>
                    <a:pt x="508" y="485"/>
                  </a:cubicBezTo>
                  <a:cubicBezTo>
                    <a:pt x="447" y="435"/>
                    <a:pt x="384" y="413"/>
                    <a:pt x="324" y="413"/>
                  </a:cubicBezTo>
                  <a:cubicBezTo>
                    <a:pt x="193" y="413"/>
                    <a:pt x="76" y="514"/>
                    <a:pt x="33" y="643"/>
                  </a:cubicBezTo>
                  <a:cubicBezTo>
                    <a:pt x="1" y="738"/>
                    <a:pt x="33" y="802"/>
                    <a:pt x="96" y="897"/>
                  </a:cubicBezTo>
                  <a:cubicBezTo>
                    <a:pt x="451" y="1228"/>
                    <a:pt x="947" y="1400"/>
                    <a:pt x="1452" y="1400"/>
                  </a:cubicBezTo>
                  <a:cubicBezTo>
                    <a:pt x="1624" y="1400"/>
                    <a:pt x="1796" y="1380"/>
                    <a:pt x="1964" y="1340"/>
                  </a:cubicBezTo>
                  <a:cubicBezTo>
                    <a:pt x="2566" y="1213"/>
                    <a:pt x="3010" y="802"/>
                    <a:pt x="3231" y="295"/>
                  </a:cubicBezTo>
                  <a:cubicBezTo>
                    <a:pt x="3263" y="263"/>
                    <a:pt x="3263" y="232"/>
                    <a:pt x="3263" y="137"/>
                  </a:cubicBezTo>
                  <a:cubicBezTo>
                    <a:pt x="3245" y="50"/>
                    <a:pt x="3171" y="1"/>
                    <a:pt x="3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11"/>
            <p:cNvSpPr/>
            <p:nvPr/>
          </p:nvSpPr>
          <p:spPr>
            <a:xfrm>
              <a:off x="8247784" y="3979697"/>
              <a:ext cx="282165" cy="208923"/>
            </a:xfrm>
            <a:custGeom>
              <a:avLst/>
              <a:gdLst/>
              <a:ahLst/>
              <a:cxnLst/>
              <a:rect l="l" t="t" r="r" b="b"/>
              <a:pathLst>
                <a:path w="8672" h="6421" extrusionOk="0">
                  <a:moveTo>
                    <a:pt x="5007" y="4124"/>
                  </a:moveTo>
                  <a:cubicBezTo>
                    <a:pt x="5086" y="4124"/>
                    <a:pt x="5159" y="4173"/>
                    <a:pt x="5194" y="4260"/>
                  </a:cubicBezTo>
                  <a:cubicBezTo>
                    <a:pt x="5258" y="4291"/>
                    <a:pt x="5258" y="4386"/>
                    <a:pt x="5194" y="4418"/>
                  </a:cubicBezTo>
                  <a:cubicBezTo>
                    <a:pt x="4891" y="5176"/>
                    <a:pt x="4156" y="5549"/>
                    <a:pt x="3411" y="5549"/>
                  </a:cubicBezTo>
                  <a:cubicBezTo>
                    <a:pt x="2912" y="5549"/>
                    <a:pt x="2408" y="5382"/>
                    <a:pt x="2027" y="5051"/>
                  </a:cubicBezTo>
                  <a:cubicBezTo>
                    <a:pt x="1964" y="4988"/>
                    <a:pt x="1901" y="4893"/>
                    <a:pt x="1964" y="4766"/>
                  </a:cubicBezTo>
                  <a:cubicBezTo>
                    <a:pt x="1986" y="4654"/>
                    <a:pt x="2120" y="4542"/>
                    <a:pt x="2263" y="4542"/>
                  </a:cubicBezTo>
                  <a:cubicBezTo>
                    <a:pt x="2322" y="4542"/>
                    <a:pt x="2383" y="4562"/>
                    <a:pt x="2439" y="4608"/>
                  </a:cubicBezTo>
                  <a:cubicBezTo>
                    <a:pt x="2711" y="4855"/>
                    <a:pt x="3049" y="4967"/>
                    <a:pt x="3394" y="4967"/>
                  </a:cubicBezTo>
                  <a:cubicBezTo>
                    <a:pt x="3933" y="4967"/>
                    <a:pt x="4486" y="4692"/>
                    <a:pt x="4814" y="4228"/>
                  </a:cubicBezTo>
                  <a:cubicBezTo>
                    <a:pt x="4871" y="4157"/>
                    <a:pt x="4941" y="4124"/>
                    <a:pt x="5007" y="4124"/>
                  </a:cubicBezTo>
                  <a:close/>
                  <a:moveTo>
                    <a:pt x="3531" y="0"/>
                  </a:moveTo>
                  <a:cubicBezTo>
                    <a:pt x="2553" y="0"/>
                    <a:pt x="1603" y="417"/>
                    <a:pt x="1046" y="1346"/>
                  </a:cubicBezTo>
                  <a:cubicBezTo>
                    <a:pt x="0" y="3056"/>
                    <a:pt x="729" y="5146"/>
                    <a:pt x="2154" y="6350"/>
                  </a:cubicBezTo>
                  <a:cubicBezTo>
                    <a:pt x="2154" y="6350"/>
                    <a:pt x="2154" y="6413"/>
                    <a:pt x="2186" y="6413"/>
                  </a:cubicBezTo>
                  <a:cubicBezTo>
                    <a:pt x="2257" y="6342"/>
                    <a:pt x="2328" y="6306"/>
                    <a:pt x="2413" y="6306"/>
                  </a:cubicBezTo>
                  <a:cubicBezTo>
                    <a:pt x="2441" y="6306"/>
                    <a:pt x="2471" y="6310"/>
                    <a:pt x="2502" y="6318"/>
                  </a:cubicBezTo>
                  <a:cubicBezTo>
                    <a:pt x="2791" y="6388"/>
                    <a:pt x="3076" y="6420"/>
                    <a:pt x="3356" y="6420"/>
                  </a:cubicBezTo>
                  <a:cubicBezTo>
                    <a:pt x="6389" y="6420"/>
                    <a:pt x="8672" y="2587"/>
                    <a:pt x="5511" y="586"/>
                  </a:cubicBezTo>
                  <a:cubicBezTo>
                    <a:pt x="4922" y="207"/>
                    <a:pt x="422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92069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9"/>
        <p:cNvGrpSpPr/>
        <p:nvPr/>
      </p:nvGrpSpPr>
      <p:grpSpPr>
        <a:xfrm>
          <a:off x="0" y="0"/>
          <a:ext cx="0" cy="0"/>
          <a:chOff x="0" y="0"/>
          <a:chExt cx="0" cy="0"/>
        </a:xfrm>
      </p:grpSpPr>
      <p:sp>
        <p:nvSpPr>
          <p:cNvPr id="130" name="Google Shape;130;p12"/>
          <p:cNvSpPr/>
          <p:nvPr/>
        </p:nvSpPr>
        <p:spPr>
          <a:xfrm>
            <a:off x="-14767" y="-4500"/>
            <a:ext cx="122068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565185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822933" y="740367"/>
            <a:ext cx="105460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13"/>
          <p:cNvSpPr txBox="1">
            <a:spLocks noGrp="1"/>
          </p:cNvSpPr>
          <p:nvPr>
            <p:ph type="ctrTitle" idx="2"/>
          </p:nvPr>
        </p:nvSpPr>
        <p:spPr>
          <a:xfrm>
            <a:off x="1038421" y="4013859"/>
            <a:ext cx="2252000" cy="9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32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134" name="Google Shape;134;p13"/>
          <p:cNvSpPr txBox="1">
            <a:spLocks noGrp="1"/>
          </p:cNvSpPr>
          <p:nvPr>
            <p:ph type="subTitle" idx="1"/>
          </p:nvPr>
        </p:nvSpPr>
        <p:spPr>
          <a:xfrm>
            <a:off x="1038333" y="4989757"/>
            <a:ext cx="2252000" cy="1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135" name="Google Shape;135;p13"/>
          <p:cNvSpPr txBox="1">
            <a:spLocks noGrp="1"/>
          </p:cNvSpPr>
          <p:nvPr>
            <p:ph type="title" idx="3" hasCustomPrompt="1"/>
          </p:nvPr>
        </p:nvSpPr>
        <p:spPr>
          <a:xfrm>
            <a:off x="1038433" y="2750837"/>
            <a:ext cx="2252000" cy="96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10666">
                <a:solidFill>
                  <a:schemeClr val="accent6"/>
                </a:solidFill>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3"/>
          <p:cNvSpPr txBox="1">
            <a:spLocks noGrp="1"/>
          </p:cNvSpPr>
          <p:nvPr>
            <p:ph type="ctrTitle" idx="4"/>
          </p:nvPr>
        </p:nvSpPr>
        <p:spPr>
          <a:xfrm>
            <a:off x="3659493" y="4013859"/>
            <a:ext cx="2252000" cy="9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32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137" name="Google Shape;137;p13"/>
          <p:cNvSpPr txBox="1">
            <a:spLocks noGrp="1"/>
          </p:cNvSpPr>
          <p:nvPr>
            <p:ph type="subTitle" idx="5"/>
          </p:nvPr>
        </p:nvSpPr>
        <p:spPr>
          <a:xfrm>
            <a:off x="3659399" y="4989757"/>
            <a:ext cx="2252000" cy="1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138" name="Google Shape;138;p13"/>
          <p:cNvSpPr txBox="1">
            <a:spLocks noGrp="1"/>
          </p:cNvSpPr>
          <p:nvPr>
            <p:ph type="title" idx="6" hasCustomPrompt="1"/>
          </p:nvPr>
        </p:nvSpPr>
        <p:spPr>
          <a:xfrm>
            <a:off x="3659599" y="2765672"/>
            <a:ext cx="2252000" cy="96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10666">
                <a:solidFill>
                  <a:schemeClr val="accent6"/>
                </a:solidFill>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3"/>
          <p:cNvSpPr txBox="1">
            <a:spLocks noGrp="1"/>
          </p:cNvSpPr>
          <p:nvPr>
            <p:ph type="ctrTitle" idx="7"/>
          </p:nvPr>
        </p:nvSpPr>
        <p:spPr>
          <a:xfrm>
            <a:off x="8901503" y="4013868"/>
            <a:ext cx="2252000" cy="9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32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140" name="Google Shape;140;p13"/>
          <p:cNvSpPr txBox="1">
            <a:spLocks noGrp="1"/>
          </p:cNvSpPr>
          <p:nvPr>
            <p:ph type="subTitle" idx="8"/>
          </p:nvPr>
        </p:nvSpPr>
        <p:spPr>
          <a:xfrm>
            <a:off x="8901531" y="4989757"/>
            <a:ext cx="2252000" cy="1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141" name="Google Shape;141;p13"/>
          <p:cNvSpPr txBox="1">
            <a:spLocks noGrp="1"/>
          </p:cNvSpPr>
          <p:nvPr>
            <p:ph type="title" idx="9" hasCustomPrompt="1"/>
          </p:nvPr>
        </p:nvSpPr>
        <p:spPr>
          <a:xfrm>
            <a:off x="8901533" y="2750848"/>
            <a:ext cx="2252000" cy="96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10666">
                <a:solidFill>
                  <a:schemeClr val="accent6"/>
                </a:solidFill>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13"/>
          <p:cNvSpPr txBox="1">
            <a:spLocks noGrp="1"/>
          </p:cNvSpPr>
          <p:nvPr>
            <p:ph type="ctrTitle" idx="13"/>
          </p:nvPr>
        </p:nvSpPr>
        <p:spPr>
          <a:xfrm>
            <a:off x="6280565" y="4013859"/>
            <a:ext cx="2252000" cy="9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32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143" name="Google Shape;143;p13"/>
          <p:cNvSpPr txBox="1">
            <a:spLocks noGrp="1"/>
          </p:cNvSpPr>
          <p:nvPr>
            <p:ph type="subTitle" idx="14"/>
          </p:nvPr>
        </p:nvSpPr>
        <p:spPr>
          <a:xfrm>
            <a:off x="6280465" y="4989757"/>
            <a:ext cx="2252000" cy="1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144" name="Google Shape;144;p13"/>
          <p:cNvSpPr txBox="1">
            <a:spLocks noGrp="1"/>
          </p:cNvSpPr>
          <p:nvPr>
            <p:ph type="title" idx="15" hasCustomPrompt="1"/>
          </p:nvPr>
        </p:nvSpPr>
        <p:spPr>
          <a:xfrm>
            <a:off x="6280571" y="2765663"/>
            <a:ext cx="2252000" cy="96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10666">
                <a:solidFill>
                  <a:schemeClr val="accent6"/>
                </a:solidFill>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grpSp>
        <p:nvGrpSpPr>
          <p:cNvPr id="145" name="Google Shape;145;p13"/>
          <p:cNvGrpSpPr/>
          <p:nvPr/>
        </p:nvGrpSpPr>
        <p:grpSpPr>
          <a:xfrm>
            <a:off x="10234375" y="808347"/>
            <a:ext cx="1251852" cy="1353659"/>
            <a:chOff x="7675781" y="714435"/>
            <a:chExt cx="938889" cy="1015244"/>
          </a:xfrm>
        </p:grpSpPr>
        <p:sp>
          <p:nvSpPr>
            <p:cNvPr id="146" name="Google Shape;146;p13"/>
            <p:cNvSpPr/>
            <p:nvPr/>
          </p:nvSpPr>
          <p:spPr>
            <a:xfrm>
              <a:off x="8468581" y="1058921"/>
              <a:ext cx="131464" cy="139007"/>
            </a:xfrm>
            <a:custGeom>
              <a:avLst/>
              <a:gdLst/>
              <a:ahLst/>
              <a:cxnLst/>
              <a:rect l="l" t="t" r="r" b="b"/>
              <a:pathLst>
                <a:path w="3991" h="4220" extrusionOk="0">
                  <a:moveTo>
                    <a:pt x="1591" y="902"/>
                  </a:moveTo>
                  <a:cubicBezTo>
                    <a:pt x="1782" y="902"/>
                    <a:pt x="1976" y="959"/>
                    <a:pt x="2154" y="1084"/>
                  </a:cubicBezTo>
                  <a:cubicBezTo>
                    <a:pt x="2310" y="1162"/>
                    <a:pt x="2166" y="1369"/>
                    <a:pt x="2022" y="1369"/>
                  </a:cubicBezTo>
                  <a:cubicBezTo>
                    <a:pt x="1991" y="1369"/>
                    <a:pt x="1960" y="1360"/>
                    <a:pt x="1932" y="1337"/>
                  </a:cubicBezTo>
                  <a:cubicBezTo>
                    <a:pt x="1814" y="1262"/>
                    <a:pt x="1678" y="1227"/>
                    <a:pt x="1542" y="1227"/>
                  </a:cubicBezTo>
                  <a:cubicBezTo>
                    <a:pt x="1277" y="1227"/>
                    <a:pt x="1013" y="1361"/>
                    <a:pt x="887" y="1591"/>
                  </a:cubicBezTo>
                  <a:cubicBezTo>
                    <a:pt x="856" y="1633"/>
                    <a:pt x="817" y="1651"/>
                    <a:pt x="781" y="1651"/>
                  </a:cubicBezTo>
                  <a:cubicBezTo>
                    <a:pt x="708" y="1651"/>
                    <a:pt x="644" y="1580"/>
                    <a:pt x="666" y="1496"/>
                  </a:cubicBezTo>
                  <a:cubicBezTo>
                    <a:pt x="835" y="1135"/>
                    <a:pt x="1204" y="902"/>
                    <a:pt x="1591" y="902"/>
                  </a:cubicBezTo>
                  <a:close/>
                  <a:moveTo>
                    <a:pt x="1923" y="0"/>
                  </a:moveTo>
                  <a:cubicBezTo>
                    <a:pt x="1874" y="0"/>
                    <a:pt x="1824" y="3"/>
                    <a:pt x="1774" y="7"/>
                  </a:cubicBezTo>
                  <a:cubicBezTo>
                    <a:pt x="761" y="71"/>
                    <a:pt x="32" y="957"/>
                    <a:pt x="1" y="1939"/>
                  </a:cubicBezTo>
                  <a:cubicBezTo>
                    <a:pt x="32" y="1939"/>
                    <a:pt x="127" y="1971"/>
                    <a:pt x="127" y="2066"/>
                  </a:cubicBezTo>
                  <a:cubicBezTo>
                    <a:pt x="32" y="3143"/>
                    <a:pt x="824" y="4219"/>
                    <a:pt x="1901" y="4219"/>
                  </a:cubicBezTo>
                  <a:lnTo>
                    <a:pt x="1964" y="4124"/>
                  </a:lnTo>
                  <a:cubicBezTo>
                    <a:pt x="2018" y="4071"/>
                    <a:pt x="2077" y="4051"/>
                    <a:pt x="2134" y="4051"/>
                  </a:cubicBezTo>
                  <a:cubicBezTo>
                    <a:pt x="2213" y="4051"/>
                    <a:pt x="2289" y="4088"/>
                    <a:pt x="2344" y="4124"/>
                  </a:cubicBezTo>
                  <a:cubicBezTo>
                    <a:pt x="3357" y="3839"/>
                    <a:pt x="3991" y="2731"/>
                    <a:pt x="3801" y="1717"/>
                  </a:cubicBezTo>
                  <a:cubicBezTo>
                    <a:pt x="3620" y="845"/>
                    <a:pt x="2867" y="0"/>
                    <a:pt x="1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13"/>
            <p:cNvSpPr/>
            <p:nvPr/>
          </p:nvSpPr>
          <p:spPr>
            <a:xfrm>
              <a:off x="7749830" y="729983"/>
              <a:ext cx="155477" cy="145595"/>
            </a:xfrm>
            <a:custGeom>
              <a:avLst/>
              <a:gdLst/>
              <a:ahLst/>
              <a:cxnLst/>
              <a:rect l="l" t="t" r="r" b="b"/>
              <a:pathLst>
                <a:path w="4720" h="4420" extrusionOk="0">
                  <a:moveTo>
                    <a:pt x="806" y="2490"/>
                  </a:moveTo>
                  <a:cubicBezTo>
                    <a:pt x="873" y="2490"/>
                    <a:pt x="937" y="2530"/>
                    <a:pt x="951" y="2615"/>
                  </a:cubicBezTo>
                  <a:cubicBezTo>
                    <a:pt x="1046" y="3153"/>
                    <a:pt x="1362" y="3533"/>
                    <a:pt x="1901" y="3660"/>
                  </a:cubicBezTo>
                  <a:cubicBezTo>
                    <a:pt x="2059" y="3691"/>
                    <a:pt x="2027" y="3881"/>
                    <a:pt x="1869" y="3881"/>
                  </a:cubicBezTo>
                  <a:cubicBezTo>
                    <a:pt x="1267" y="3850"/>
                    <a:pt x="634" y="3311"/>
                    <a:pt x="634" y="2678"/>
                  </a:cubicBezTo>
                  <a:cubicBezTo>
                    <a:pt x="634" y="2554"/>
                    <a:pt x="722" y="2490"/>
                    <a:pt x="806" y="2490"/>
                  </a:cubicBezTo>
                  <a:close/>
                  <a:moveTo>
                    <a:pt x="2372" y="1"/>
                  </a:moveTo>
                  <a:cubicBezTo>
                    <a:pt x="2290" y="1"/>
                    <a:pt x="2206" y="6"/>
                    <a:pt x="2122" y="18"/>
                  </a:cubicBezTo>
                  <a:cubicBezTo>
                    <a:pt x="761" y="208"/>
                    <a:pt x="1" y="1474"/>
                    <a:pt x="127" y="2741"/>
                  </a:cubicBezTo>
                  <a:cubicBezTo>
                    <a:pt x="396" y="3763"/>
                    <a:pt x="1259" y="4420"/>
                    <a:pt x="2289" y="4420"/>
                  </a:cubicBezTo>
                  <a:cubicBezTo>
                    <a:pt x="2472" y="4420"/>
                    <a:pt x="2660" y="4399"/>
                    <a:pt x="2851" y="4356"/>
                  </a:cubicBezTo>
                  <a:cubicBezTo>
                    <a:pt x="3959" y="4103"/>
                    <a:pt x="4719" y="3090"/>
                    <a:pt x="4529" y="1949"/>
                  </a:cubicBezTo>
                  <a:cubicBezTo>
                    <a:pt x="4353" y="921"/>
                    <a:pt x="3440" y="1"/>
                    <a:pt x="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13"/>
            <p:cNvSpPr/>
            <p:nvPr/>
          </p:nvSpPr>
          <p:spPr>
            <a:xfrm>
              <a:off x="8000109" y="1130797"/>
              <a:ext cx="174318" cy="136075"/>
            </a:xfrm>
            <a:custGeom>
              <a:avLst/>
              <a:gdLst/>
              <a:ahLst/>
              <a:cxnLst/>
              <a:rect l="l" t="t" r="r" b="b"/>
              <a:pathLst>
                <a:path w="5292" h="4131" extrusionOk="0">
                  <a:moveTo>
                    <a:pt x="2231" y="1181"/>
                  </a:moveTo>
                  <a:cubicBezTo>
                    <a:pt x="2249" y="1181"/>
                    <a:pt x="2266" y="1182"/>
                    <a:pt x="2283" y="1182"/>
                  </a:cubicBezTo>
                  <a:cubicBezTo>
                    <a:pt x="2488" y="1212"/>
                    <a:pt x="2477" y="1538"/>
                    <a:pt x="2274" y="1538"/>
                  </a:cubicBezTo>
                  <a:cubicBezTo>
                    <a:pt x="2258" y="1538"/>
                    <a:pt x="2239" y="1535"/>
                    <a:pt x="2220" y="1531"/>
                  </a:cubicBezTo>
                  <a:cubicBezTo>
                    <a:pt x="2206" y="1530"/>
                    <a:pt x="2191" y="1529"/>
                    <a:pt x="2177" y="1529"/>
                  </a:cubicBezTo>
                  <a:cubicBezTo>
                    <a:pt x="1653" y="1529"/>
                    <a:pt x="1146" y="2083"/>
                    <a:pt x="1238" y="2607"/>
                  </a:cubicBezTo>
                  <a:cubicBezTo>
                    <a:pt x="1238" y="2694"/>
                    <a:pt x="1181" y="2743"/>
                    <a:pt x="1124" y="2743"/>
                  </a:cubicBezTo>
                  <a:cubicBezTo>
                    <a:pt x="1077" y="2743"/>
                    <a:pt x="1031" y="2710"/>
                    <a:pt x="1017" y="2639"/>
                  </a:cubicBezTo>
                  <a:cubicBezTo>
                    <a:pt x="800" y="1865"/>
                    <a:pt x="1461" y="1181"/>
                    <a:pt x="2231" y="1181"/>
                  </a:cubicBezTo>
                  <a:close/>
                  <a:moveTo>
                    <a:pt x="2939" y="1"/>
                  </a:moveTo>
                  <a:cubicBezTo>
                    <a:pt x="1855" y="1"/>
                    <a:pt x="1" y="1089"/>
                    <a:pt x="541" y="2291"/>
                  </a:cubicBezTo>
                  <a:cubicBezTo>
                    <a:pt x="569" y="2485"/>
                    <a:pt x="500" y="2582"/>
                    <a:pt x="376" y="2582"/>
                  </a:cubicBezTo>
                  <a:cubicBezTo>
                    <a:pt x="358" y="2582"/>
                    <a:pt x="340" y="2580"/>
                    <a:pt x="320" y="2576"/>
                  </a:cubicBezTo>
                  <a:lnTo>
                    <a:pt x="320" y="2576"/>
                  </a:lnTo>
                  <a:cubicBezTo>
                    <a:pt x="700" y="3241"/>
                    <a:pt x="1238" y="3811"/>
                    <a:pt x="1998" y="4032"/>
                  </a:cubicBezTo>
                  <a:cubicBezTo>
                    <a:pt x="2210" y="4099"/>
                    <a:pt x="2425" y="4130"/>
                    <a:pt x="2639" y="4130"/>
                  </a:cubicBezTo>
                  <a:cubicBezTo>
                    <a:pt x="3450" y="4130"/>
                    <a:pt x="4232" y="3676"/>
                    <a:pt x="4658" y="2924"/>
                  </a:cubicBezTo>
                  <a:cubicBezTo>
                    <a:pt x="5292" y="1752"/>
                    <a:pt x="4500" y="169"/>
                    <a:pt x="3107" y="11"/>
                  </a:cubicBezTo>
                  <a:cubicBezTo>
                    <a:pt x="3053" y="4"/>
                    <a:pt x="2997" y="1"/>
                    <a:pt x="2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13"/>
            <p:cNvSpPr/>
            <p:nvPr/>
          </p:nvSpPr>
          <p:spPr>
            <a:xfrm>
              <a:off x="7992895" y="1115479"/>
              <a:ext cx="184596" cy="169048"/>
            </a:xfrm>
            <a:custGeom>
              <a:avLst/>
              <a:gdLst/>
              <a:ahLst/>
              <a:cxnLst/>
              <a:rect l="l" t="t" r="r" b="b"/>
              <a:pathLst>
                <a:path w="5604" h="5132" extrusionOk="0">
                  <a:moveTo>
                    <a:pt x="3047" y="621"/>
                  </a:moveTo>
                  <a:cubicBezTo>
                    <a:pt x="3112" y="621"/>
                    <a:pt x="3173" y="625"/>
                    <a:pt x="3231" y="634"/>
                  </a:cubicBezTo>
                  <a:cubicBezTo>
                    <a:pt x="3927" y="666"/>
                    <a:pt x="4434" y="1046"/>
                    <a:pt x="4751" y="1616"/>
                  </a:cubicBezTo>
                  <a:cubicBezTo>
                    <a:pt x="5036" y="2154"/>
                    <a:pt x="5067" y="2851"/>
                    <a:pt x="4751" y="3389"/>
                  </a:cubicBezTo>
                  <a:cubicBezTo>
                    <a:pt x="4372" y="4121"/>
                    <a:pt x="3611" y="4551"/>
                    <a:pt x="2820" y="4551"/>
                  </a:cubicBezTo>
                  <a:cubicBezTo>
                    <a:pt x="2619" y="4551"/>
                    <a:pt x="2416" y="4524"/>
                    <a:pt x="2217" y="4466"/>
                  </a:cubicBezTo>
                  <a:cubicBezTo>
                    <a:pt x="2122" y="4434"/>
                    <a:pt x="2059" y="4434"/>
                    <a:pt x="1964" y="4371"/>
                  </a:cubicBezTo>
                  <a:cubicBezTo>
                    <a:pt x="1457" y="4149"/>
                    <a:pt x="1014" y="3737"/>
                    <a:pt x="665" y="3167"/>
                  </a:cubicBezTo>
                  <a:lnTo>
                    <a:pt x="792" y="3041"/>
                  </a:lnTo>
                  <a:cubicBezTo>
                    <a:pt x="824" y="2946"/>
                    <a:pt x="824" y="2851"/>
                    <a:pt x="792" y="2756"/>
                  </a:cubicBezTo>
                  <a:cubicBezTo>
                    <a:pt x="634" y="2407"/>
                    <a:pt x="697" y="2059"/>
                    <a:pt x="951" y="1679"/>
                  </a:cubicBezTo>
                  <a:cubicBezTo>
                    <a:pt x="1411" y="1045"/>
                    <a:pt x="2396" y="621"/>
                    <a:pt x="3047" y="621"/>
                  </a:cubicBezTo>
                  <a:close/>
                  <a:moveTo>
                    <a:pt x="3110" y="1"/>
                  </a:moveTo>
                  <a:cubicBezTo>
                    <a:pt x="2993" y="1"/>
                    <a:pt x="2874" y="11"/>
                    <a:pt x="2756" y="32"/>
                  </a:cubicBezTo>
                  <a:cubicBezTo>
                    <a:pt x="1742" y="190"/>
                    <a:pt x="190" y="1109"/>
                    <a:pt x="159" y="2249"/>
                  </a:cubicBezTo>
                  <a:cubicBezTo>
                    <a:pt x="127" y="2249"/>
                    <a:pt x="32" y="2281"/>
                    <a:pt x="32" y="2312"/>
                  </a:cubicBezTo>
                  <a:cubicBezTo>
                    <a:pt x="1" y="3846"/>
                    <a:pt x="1361" y="5131"/>
                    <a:pt x="2859" y="5131"/>
                  </a:cubicBezTo>
                  <a:cubicBezTo>
                    <a:pt x="2878" y="5131"/>
                    <a:pt x="2896" y="5131"/>
                    <a:pt x="2914" y="5131"/>
                  </a:cubicBezTo>
                  <a:cubicBezTo>
                    <a:pt x="4276" y="5099"/>
                    <a:pt x="5543" y="3959"/>
                    <a:pt x="5574" y="2566"/>
                  </a:cubicBezTo>
                  <a:cubicBezTo>
                    <a:pt x="5603" y="1230"/>
                    <a:pt x="4408" y="1"/>
                    <a:pt x="3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3"/>
            <p:cNvSpPr/>
            <p:nvPr/>
          </p:nvSpPr>
          <p:spPr>
            <a:xfrm>
              <a:off x="8026263" y="1167294"/>
              <a:ext cx="56360" cy="58007"/>
            </a:xfrm>
            <a:custGeom>
              <a:avLst/>
              <a:gdLst/>
              <a:ahLst/>
              <a:cxnLst/>
              <a:rect l="l" t="t" r="r" b="b"/>
              <a:pathLst>
                <a:path w="1711" h="1761" extrusionOk="0">
                  <a:moveTo>
                    <a:pt x="1324" y="0"/>
                  </a:moveTo>
                  <a:cubicBezTo>
                    <a:pt x="977" y="0"/>
                    <a:pt x="601" y="206"/>
                    <a:pt x="349" y="486"/>
                  </a:cubicBezTo>
                  <a:cubicBezTo>
                    <a:pt x="128" y="803"/>
                    <a:pt x="1" y="1183"/>
                    <a:pt x="96" y="1594"/>
                  </a:cubicBezTo>
                  <a:cubicBezTo>
                    <a:pt x="122" y="1699"/>
                    <a:pt x="192" y="1761"/>
                    <a:pt x="269" y="1761"/>
                  </a:cubicBezTo>
                  <a:cubicBezTo>
                    <a:pt x="285" y="1761"/>
                    <a:pt x="301" y="1758"/>
                    <a:pt x="318" y="1753"/>
                  </a:cubicBezTo>
                  <a:cubicBezTo>
                    <a:pt x="444" y="1753"/>
                    <a:pt x="539" y="1626"/>
                    <a:pt x="476" y="1499"/>
                  </a:cubicBezTo>
                  <a:cubicBezTo>
                    <a:pt x="444" y="1278"/>
                    <a:pt x="571" y="993"/>
                    <a:pt x="729" y="834"/>
                  </a:cubicBezTo>
                  <a:cubicBezTo>
                    <a:pt x="867" y="668"/>
                    <a:pt x="1054" y="575"/>
                    <a:pt x="1268" y="575"/>
                  </a:cubicBezTo>
                  <a:cubicBezTo>
                    <a:pt x="1299" y="575"/>
                    <a:pt x="1330" y="577"/>
                    <a:pt x="1363" y="581"/>
                  </a:cubicBezTo>
                  <a:cubicBezTo>
                    <a:pt x="1458" y="581"/>
                    <a:pt x="1553" y="549"/>
                    <a:pt x="1648" y="486"/>
                  </a:cubicBezTo>
                  <a:cubicBezTo>
                    <a:pt x="1711" y="391"/>
                    <a:pt x="1711" y="264"/>
                    <a:pt x="1679" y="169"/>
                  </a:cubicBezTo>
                  <a:lnTo>
                    <a:pt x="1553" y="43"/>
                  </a:lnTo>
                  <a:cubicBezTo>
                    <a:pt x="1521" y="43"/>
                    <a:pt x="1458" y="43"/>
                    <a:pt x="1458" y="11"/>
                  </a:cubicBezTo>
                  <a:cubicBezTo>
                    <a:pt x="1414" y="4"/>
                    <a:pt x="136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3"/>
            <p:cNvSpPr/>
            <p:nvPr/>
          </p:nvSpPr>
          <p:spPr>
            <a:xfrm>
              <a:off x="7769660" y="1538758"/>
              <a:ext cx="194050" cy="173231"/>
            </a:xfrm>
            <a:custGeom>
              <a:avLst/>
              <a:gdLst/>
              <a:ahLst/>
              <a:cxnLst/>
              <a:rect l="l" t="t" r="r" b="b"/>
              <a:pathLst>
                <a:path w="5891" h="5259" extrusionOk="0">
                  <a:moveTo>
                    <a:pt x="2249" y="990"/>
                  </a:moveTo>
                  <a:cubicBezTo>
                    <a:pt x="2470" y="990"/>
                    <a:pt x="2534" y="1275"/>
                    <a:pt x="2375" y="1370"/>
                  </a:cubicBezTo>
                  <a:cubicBezTo>
                    <a:pt x="1552" y="1623"/>
                    <a:pt x="982" y="2352"/>
                    <a:pt x="1235" y="3207"/>
                  </a:cubicBezTo>
                  <a:cubicBezTo>
                    <a:pt x="1256" y="3308"/>
                    <a:pt x="1147" y="3383"/>
                    <a:pt x="1057" y="3383"/>
                  </a:cubicBezTo>
                  <a:cubicBezTo>
                    <a:pt x="1006" y="3383"/>
                    <a:pt x="962" y="3359"/>
                    <a:pt x="950" y="3302"/>
                  </a:cubicBezTo>
                  <a:cubicBezTo>
                    <a:pt x="634" y="2383"/>
                    <a:pt x="1235" y="1116"/>
                    <a:pt x="2249" y="990"/>
                  </a:cubicBezTo>
                  <a:close/>
                  <a:moveTo>
                    <a:pt x="2921" y="0"/>
                  </a:moveTo>
                  <a:cubicBezTo>
                    <a:pt x="2160" y="0"/>
                    <a:pt x="1402" y="290"/>
                    <a:pt x="919" y="863"/>
                  </a:cubicBezTo>
                  <a:cubicBezTo>
                    <a:pt x="0" y="1940"/>
                    <a:pt x="127" y="3492"/>
                    <a:pt x="887" y="4568"/>
                  </a:cubicBezTo>
                  <a:lnTo>
                    <a:pt x="887" y="4632"/>
                  </a:lnTo>
                  <a:cubicBezTo>
                    <a:pt x="919" y="4616"/>
                    <a:pt x="958" y="4608"/>
                    <a:pt x="998" y="4608"/>
                  </a:cubicBezTo>
                  <a:cubicBezTo>
                    <a:pt x="1037" y="4608"/>
                    <a:pt x="1077" y="4616"/>
                    <a:pt x="1109" y="4632"/>
                  </a:cubicBezTo>
                  <a:cubicBezTo>
                    <a:pt x="1661" y="5038"/>
                    <a:pt x="2333" y="5259"/>
                    <a:pt x="2990" y="5259"/>
                  </a:cubicBezTo>
                  <a:cubicBezTo>
                    <a:pt x="3766" y="5259"/>
                    <a:pt x="4521" y="4952"/>
                    <a:pt x="5036" y="4283"/>
                  </a:cubicBezTo>
                  <a:cubicBezTo>
                    <a:pt x="5891" y="3175"/>
                    <a:pt x="5701" y="1370"/>
                    <a:pt x="4561" y="515"/>
                  </a:cubicBezTo>
                  <a:cubicBezTo>
                    <a:pt x="4093" y="171"/>
                    <a:pt x="3506" y="0"/>
                    <a:pt x="2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3"/>
            <p:cNvSpPr/>
            <p:nvPr/>
          </p:nvSpPr>
          <p:spPr>
            <a:xfrm>
              <a:off x="7768606" y="808314"/>
              <a:ext cx="52177" cy="53692"/>
            </a:xfrm>
            <a:custGeom>
              <a:avLst/>
              <a:gdLst/>
              <a:ahLst/>
              <a:cxnLst/>
              <a:rect l="l" t="t" r="r" b="b"/>
              <a:pathLst>
                <a:path w="1584" h="1630" extrusionOk="0">
                  <a:moveTo>
                    <a:pt x="262" y="1"/>
                  </a:moveTo>
                  <a:cubicBezTo>
                    <a:pt x="247" y="1"/>
                    <a:pt x="233" y="4"/>
                    <a:pt x="222" y="15"/>
                  </a:cubicBezTo>
                  <a:cubicBezTo>
                    <a:pt x="127" y="15"/>
                    <a:pt x="1" y="142"/>
                    <a:pt x="1" y="300"/>
                  </a:cubicBezTo>
                  <a:cubicBezTo>
                    <a:pt x="1" y="965"/>
                    <a:pt x="634" y="1598"/>
                    <a:pt x="1331" y="1630"/>
                  </a:cubicBezTo>
                  <a:cubicBezTo>
                    <a:pt x="1489" y="1630"/>
                    <a:pt x="1584" y="1567"/>
                    <a:pt x="1584" y="1440"/>
                  </a:cubicBezTo>
                  <a:cubicBezTo>
                    <a:pt x="1584" y="1282"/>
                    <a:pt x="1489" y="1187"/>
                    <a:pt x="1394" y="1155"/>
                  </a:cubicBezTo>
                  <a:cubicBezTo>
                    <a:pt x="919" y="1092"/>
                    <a:pt x="602" y="712"/>
                    <a:pt x="507" y="205"/>
                  </a:cubicBezTo>
                  <a:cubicBezTo>
                    <a:pt x="507" y="142"/>
                    <a:pt x="444" y="46"/>
                    <a:pt x="349" y="15"/>
                  </a:cubicBezTo>
                  <a:cubicBezTo>
                    <a:pt x="328" y="15"/>
                    <a:pt x="293"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3"/>
            <p:cNvSpPr/>
            <p:nvPr/>
          </p:nvSpPr>
          <p:spPr>
            <a:xfrm>
              <a:off x="8485282" y="1085142"/>
              <a:ext cx="57381" cy="30964"/>
            </a:xfrm>
            <a:custGeom>
              <a:avLst/>
              <a:gdLst/>
              <a:ahLst/>
              <a:cxnLst/>
              <a:rect l="l" t="t" r="r" b="b"/>
              <a:pathLst>
                <a:path w="1742" h="940" extrusionOk="0">
                  <a:moveTo>
                    <a:pt x="993" y="0"/>
                  </a:moveTo>
                  <a:cubicBezTo>
                    <a:pt x="903" y="0"/>
                    <a:pt x="813" y="11"/>
                    <a:pt x="729" y="35"/>
                  </a:cubicBezTo>
                  <a:cubicBezTo>
                    <a:pt x="412" y="130"/>
                    <a:pt x="127" y="351"/>
                    <a:pt x="0" y="636"/>
                  </a:cubicBezTo>
                  <a:cubicBezTo>
                    <a:pt x="0" y="763"/>
                    <a:pt x="64" y="858"/>
                    <a:pt x="127" y="921"/>
                  </a:cubicBezTo>
                  <a:cubicBezTo>
                    <a:pt x="159" y="932"/>
                    <a:pt x="197" y="939"/>
                    <a:pt x="236" y="939"/>
                  </a:cubicBezTo>
                  <a:cubicBezTo>
                    <a:pt x="313" y="939"/>
                    <a:pt x="391" y="911"/>
                    <a:pt x="412" y="826"/>
                  </a:cubicBezTo>
                  <a:cubicBezTo>
                    <a:pt x="475" y="668"/>
                    <a:pt x="634" y="605"/>
                    <a:pt x="792" y="573"/>
                  </a:cubicBezTo>
                  <a:cubicBezTo>
                    <a:pt x="857" y="555"/>
                    <a:pt x="919" y="547"/>
                    <a:pt x="978" y="547"/>
                  </a:cubicBezTo>
                  <a:cubicBezTo>
                    <a:pt x="1120" y="547"/>
                    <a:pt x="1241" y="592"/>
                    <a:pt x="1330" y="636"/>
                  </a:cubicBezTo>
                  <a:cubicBezTo>
                    <a:pt x="1375" y="659"/>
                    <a:pt x="1452" y="681"/>
                    <a:pt x="1515" y="681"/>
                  </a:cubicBezTo>
                  <a:cubicBezTo>
                    <a:pt x="1541" y="681"/>
                    <a:pt x="1565" y="677"/>
                    <a:pt x="1584" y="668"/>
                  </a:cubicBezTo>
                  <a:cubicBezTo>
                    <a:pt x="1679" y="636"/>
                    <a:pt x="1742" y="510"/>
                    <a:pt x="1742" y="446"/>
                  </a:cubicBezTo>
                  <a:cubicBezTo>
                    <a:pt x="1742" y="351"/>
                    <a:pt x="1710" y="288"/>
                    <a:pt x="1647" y="193"/>
                  </a:cubicBezTo>
                  <a:cubicBezTo>
                    <a:pt x="1584" y="161"/>
                    <a:pt x="1520" y="130"/>
                    <a:pt x="1425" y="66"/>
                  </a:cubicBezTo>
                  <a:cubicBezTo>
                    <a:pt x="1288" y="27"/>
                    <a:pt x="1139" y="0"/>
                    <a:pt x="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13"/>
            <p:cNvSpPr/>
            <p:nvPr/>
          </p:nvSpPr>
          <p:spPr>
            <a:xfrm>
              <a:off x="7675781" y="714435"/>
              <a:ext cx="938889" cy="1015244"/>
            </a:xfrm>
            <a:custGeom>
              <a:avLst/>
              <a:gdLst/>
              <a:ahLst/>
              <a:cxnLst/>
              <a:rect l="l" t="t" r="r" b="b"/>
              <a:pathLst>
                <a:path w="28503" h="30821" extrusionOk="0">
                  <a:moveTo>
                    <a:pt x="4644" y="537"/>
                  </a:moveTo>
                  <a:cubicBezTo>
                    <a:pt x="5699" y="537"/>
                    <a:pt x="6506" y="1479"/>
                    <a:pt x="6682" y="2421"/>
                  </a:cubicBezTo>
                  <a:cubicBezTo>
                    <a:pt x="6841" y="3530"/>
                    <a:pt x="6176" y="4480"/>
                    <a:pt x="5067" y="4733"/>
                  </a:cubicBezTo>
                  <a:cubicBezTo>
                    <a:pt x="4885" y="4767"/>
                    <a:pt x="4707" y="4785"/>
                    <a:pt x="4535" y="4785"/>
                  </a:cubicBezTo>
                  <a:cubicBezTo>
                    <a:pt x="4228" y="4785"/>
                    <a:pt x="3938" y="4728"/>
                    <a:pt x="3674" y="4607"/>
                  </a:cubicBezTo>
                  <a:cubicBezTo>
                    <a:pt x="3104" y="4353"/>
                    <a:pt x="2660" y="3847"/>
                    <a:pt x="2470" y="3182"/>
                  </a:cubicBezTo>
                  <a:cubicBezTo>
                    <a:pt x="2407" y="2041"/>
                    <a:pt x="3040" y="711"/>
                    <a:pt x="4402" y="553"/>
                  </a:cubicBezTo>
                  <a:cubicBezTo>
                    <a:pt x="4484" y="542"/>
                    <a:pt x="4565" y="537"/>
                    <a:pt x="4644" y="537"/>
                  </a:cubicBezTo>
                  <a:close/>
                  <a:moveTo>
                    <a:pt x="17204" y="684"/>
                  </a:moveTo>
                  <a:cubicBezTo>
                    <a:pt x="18291" y="684"/>
                    <a:pt x="19212" y="1310"/>
                    <a:pt x="19635" y="3023"/>
                  </a:cubicBezTo>
                  <a:cubicBezTo>
                    <a:pt x="20142" y="5050"/>
                    <a:pt x="19793" y="7488"/>
                    <a:pt x="19413" y="9547"/>
                  </a:cubicBezTo>
                  <a:cubicBezTo>
                    <a:pt x="18685" y="9515"/>
                    <a:pt x="17925" y="9515"/>
                    <a:pt x="17228" y="9515"/>
                  </a:cubicBezTo>
                  <a:cubicBezTo>
                    <a:pt x="15613" y="7457"/>
                    <a:pt x="13744" y="5588"/>
                    <a:pt x="11559" y="4195"/>
                  </a:cubicBezTo>
                  <a:cubicBezTo>
                    <a:pt x="11591" y="4163"/>
                    <a:pt x="11654" y="4100"/>
                    <a:pt x="11718" y="4005"/>
                  </a:cubicBezTo>
                  <a:cubicBezTo>
                    <a:pt x="12831" y="2649"/>
                    <a:pt x="15277" y="684"/>
                    <a:pt x="17204" y="684"/>
                  </a:cubicBezTo>
                  <a:close/>
                  <a:moveTo>
                    <a:pt x="11179" y="4733"/>
                  </a:moveTo>
                  <a:cubicBezTo>
                    <a:pt x="13143" y="6000"/>
                    <a:pt x="14885" y="7678"/>
                    <a:pt x="16405" y="9547"/>
                  </a:cubicBezTo>
                  <a:cubicBezTo>
                    <a:pt x="13586" y="9642"/>
                    <a:pt x="10799" y="10022"/>
                    <a:pt x="8076" y="10750"/>
                  </a:cubicBezTo>
                  <a:cubicBezTo>
                    <a:pt x="7917" y="10782"/>
                    <a:pt x="7759" y="10814"/>
                    <a:pt x="7569" y="10909"/>
                  </a:cubicBezTo>
                  <a:cubicBezTo>
                    <a:pt x="7601" y="10814"/>
                    <a:pt x="7601" y="10782"/>
                    <a:pt x="7632" y="10687"/>
                  </a:cubicBezTo>
                  <a:cubicBezTo>
                    <a:pt x="8677" y="8597"/>
                    <a:pt x="9786" y="6538"/>
                    <a:pt x="11179" y="4733"/>
                  </a:cubicBezTo>
                  <a:close/>
                  <a:moveTo>
                    <a:pt x="7252" y="2928"/>
                  </a:moveTo>
                  <a:cubicBezTo>
                    <a:pt x="8487" y="3245"/>
                    <a:pt x="9596" y="3783"/>
                    <a:pt x="10609" y="4353"/>
                  </a:cubicBezTo>
                  <a:cubicBezTo>
                    <a:pt x="9849" y="5430"/>
                    <a:pt x="9184" y="6538"/>
                    <a:pt x="8551" y="7615"/>
                  </a:cubicBezTo>
                  <a:cubicBezTo>
                    <a:pt x="7886" y="8755"/>
                    <a:pt x="7284" y="9895"/>
                    <a:pt x="6777" y="11099"/>
                  </a:cubicBezTo>
                  <a:cubicBezTo>
                    <a:pt x="6302" y="11257"/>
                    <a:pt x="5827" y="11415"/>
                    <a:pt x="5320" y="11637"/>
                  </a:cubicBezTo>
                  <a:cubicBezTo>
                    <a:pt x="4465" y="9547"/>
                    <a:pt x="3895" y="7425"/>
                    <a:pt x="3515" y="5145"/>
                  </a:cubicBezTo>
                  <a:lnTo>
                    <a:pt x="3515" y="5145"/>
                  </a:lnTo>
                  <a:cubicBezTo>
                    <a:pt x="3815" y="5239"/>
                    <a:pt x="4140" y="5285"/>
                    <a:pt x="4469" y="5285"/>
                  </a:cubicBezTo>
                  <a:cubicBezTo>
                    <a:pt x="5812" y="5285"/>
                    <a:pt x="7227" y="4505"/>
                    <a:pt x="7252" y="2928"/>
                  </a:cubicBezTo>
                  <a:close/>
                  <a:moveTo>
                    <a:pt x="17703" y="10117"/>
                  </a:moveTo>
                  <a:cubicBezTo>
                    <a:pt x="18241" y="10117"/>
                    <a:pt x="18780" y="10117"/>
                    <a:pt x="19318" y="10149"/>
                  </a:cubicBezTo>
                  <a:cubicBezTo>
                    <a:pt x="19160" y="10687"/>
                    <a:pt x="19033" y="11257"/>
                    <a:pt x="18938" y="11795"/>
                  </a:cubicBezTo>
                  <a:cubicBezTo>
                    <a:pt x="18938" y="11764"/>
                    <a:pt x="18875" y="11764"/>
                    <a:pt x="18875" y="11732"/>
                  </a:cubicBezTo>
                  <a:cubicBezTo>
                    <a:pt x="18495" y="11162"/>
                    <a:pt x="18083" y="10655"/>
                    <a:pt x="17703" y="10117"/>
                  </a:cubicBezTo>
                  <a:close/>
                  <a:moveTo>
                    <a:pt x="6461" y="11764"/>
                  </a:moveTo>
                  <a:lnTo>
                    <a:pt x="6461" y="11764"/>
                  </a:lnTo>
                  <a:cubicBezTo>
                    <a:pt x="6271" y="12207"/>
                    <a:pt x="6112" y="12651"/>
                    <a:pt x="5890" y="13126"/>
                  </a:cubicBezTo>
                  <a:cubicBezTo>
                    <a:pt x="5795" y="12746"/>
                    <a:pt x="5637" y="12429"/>
                    <a:pt x="5510" y="12112"/>
                  </a:cubicBezTo>
                  <a:cubicBezTo>
                    <a:pt x="5542" y="12112"/>
                    <a:pt x="5574" y="12080"/>
                    <a:pt x="5574" y="12080"/>
                  </a:cubicBezTo>
                  <a:cubicBezTo>
                    <a:pt x="5859" y="11954"/>
                    <a:pt x="6176" y="11890"/>
                    <a:pt x="6461" y="11764"/>
                  </a:cubicBezTo>
                  <a:close/>
                  <a:moveTo>
                    <a:pt x="25941" y="10525"/>
                  </a:moveTo>
                  <a:cubicBezTo>
                    <a:pt x="26847" y="10525"/>
                    <a:pt x="27589" y="11350"/>
                    <a:pt x="27742" y="12175"/>
                  </a:cubicBezTo>
                  <a:cubicBezTo>
                    <a:pt x="27964" y="13126"/>
                    <a:pt x="27362" y="14139"/>
                    <a:pt x="26412" y="14456"/>
                  </a:cubicBezTo>
                  <a:cubicBezTo>
                    <a:pt x="26317" y="14424"/>
                    <a:pt x="26285" y="14392"/>
                    <a:pt x="26222" y="14392"/>
                  </a:cubicBezTo>
                  <a:cubicBezTo>
                    <a:pt x="26127" y="14392"/>
                    <a:pt x="26000" y="14424"/>
                    <a:pt x="25937" y="14519"/>
                  </a:cubicBezTo>
                  <a:lnTo>
                    <a:pt x="25905" y="14551"/>
                  </a:lnTo>
                  <a:cubicBezTo>
                    <a:pt x="25462" y="14551"/>
                    <a:pt x="25050" y="14361"/>
                    <a:pt x="24797" y="14044"/>
                  </a:cubicBezTo>
                  <a:cubicBezTo>
                    <a:pt x="24417" y="13632"/>
                    <a:pt x="24227" y="13094"/>
                    <a:pt x="24259" y="12524"/>
                  </a:cubicBezTo>
                  <a:cubicBezTo>
                    <a:pt x="24259" y="12492"/>
                    <a:pt x="24259" y="12397"/>
                    <a:pt x="24227" y="12365"/>
                  </a:cubicBezTo>
                  <a:cubicBezTo>
                    <a:pt x="24227" y="12334"/>
                    <a:pt x="24195" y="12334"/>
                    <a:pt x="24164" y="12334"/>
                  </a:cubicBezTo>
                  <a:cubicBezTo>
                    <a:pt x="24227" y="11384"/>
                    <a:pt x="24955" y="10624"/>
                    <a:pt x="25842" y="10529"/>
                  </a:cubicBezTo>
                  <a:cubicBezTo>
                    <a:pt x="25875" y="10526"/>
                    <a:pt x="25908" y="10525"/>
                    <a:pt x="25941" y="10525"/>
                  </a:cubicBezTo>
                  <a:close/>
                  <a:moveTo>
                    <a:pt x="19857" y="10212"/>
                  </a:moveTo>
                  <a:cubicBezTo>
                    <a:pt x="21345" y="10275"/>
                    <a:pt x="22802" y="10465"/>
                    <a:pt x="24227" y="10750"/>
                  </a:cubicBezTo>
                  <a:cubicBezTo>
                    <a:pt x="23720" y="11257"/>
                    <a:pt x="23467" y="12017"/>
                    <a:pt x="23625" y="12714"/>
                  </a:cubicBezTo>
                  <a:cubicBezTo>
                    <a:pt x="23657" y="12841"/>
                    <a:pt x="23752" y="12904"/>
                    <a:pt x="23879" y="12904"/>
                  </a:cubicBezTo>
                  <a:cubicBezTo>
                    <a:pt x="23752" y="13917"/>
                    <a:pt x="24512" y="14867"/>
                    <a:pt x="25494" y="15089"/>
                  </a:cubicBezTo>
                  <a:cubicBezTo>
                    <a:pt x="24544" y="15944"/>
                    <a:pt x="23435" y="16641"/>
                    <a:pt x="22295" y="17243"/>
                  </a:cubicBezTo>
                  <a:cubicBezTo>
                    <a:pt x="21472" y="15406"/>
                    <a:pt x="20268" y="13696"/>
                    <a:pt x="19350" y="12429"/>
                  </a:cubicBezTo>
                  <a:cubicBezTo>
                    <a:pt x="19540" y="11732"/>
                    <a:pt x="19762" y="10972"/>
                    <a:pt x="19857" y="10212"/>
                  </a:cubicBezTo>
                  <a:close/>
                  <a:moveTo>
                    <a:pt x="19128" y="13126"/>
                  </a:moveTo>
                  <a:cubicBezTo>
                    <a:pt x="20047" y="14392"/>
                    <a:pt x="21028" y="15944"/>
                    <a:pt x="21725" y="17433"/>
                  </a:cubicBezTo>
                  <a:cubicBezTo>
                    <a:pt x="20078" y="18193"/>
                    <a:pt x="18241" y="18731"/>
                    <a:pt x="16500" y="19143"/>
                  </a:cubicBezTo>
                  <a:cubicBezTo>
                    <a:pt x="17291" y="17781"/>
                    <a:pt x="17988" y="16356"/>
                    <a:pt x="18526" y="14867"/>
                  </a:cubicBezTo>
                  <a:cubicBezTo>
                    <a:pt x="18716" y="14297"/>
                    <a:pt x="18938" y="13696"/>
                    <a:pt x="19128" y="13126"/>
                  </a:cubicBezTo>
                  <a:close/>
                  <a:moveTo>
                    <a:pt x="4877" y="12365"/>
                  </a:moveTo>
                  <a:cubicBezTo>
                    <a:pt x="5099" y="12904"/>
                    <a:pt x="5352" y="13442"/>
                    <a:pt x="5574" y="13949"/>
                  </a:cubicBezTo>
                  <a:cubicBezTo>
                    <a:pt x="4940" y="15659"/>
                    <a:pt x="4465" y="17401"/>
                    <a:pt x="4085" y="19174"/>
                  </a:cubicBezTo>
                  <a:cubicBezTo>
                    <a:pt x="3135" y="18858"/>
                    <a:pt x="2249" y="18351"/>
                    <a:pt x="1837" y="17433"/>
                  </a:cubicBezTo>
                  <a:cubicBezTo>
                    <a:pt x="760" y="15089"/>
                    <a:pt x="2945" y="13284"/>
                    <a:pt x="4877" y="12365"/>
                  </a:cubicBezTo>
                  <a:close/>
                  <a:moveTo>
                    <a:pt x="6017" y="14741"/>
                  </a:moveTo>
                  <a:cubicBezTo>
                    <a:pt x="6967" y="16577"/>
                    <a:pt x="8171" y="18319"/>
                    <a:pt x="9501" y="19839"/>
                  </a:cubicBezTo>
                  <a:cubicBezTo>
                    <a:pt x="8867" y="19839"/>
                    <a:pt x="8234" y="19808"/>
                    <a:pt x="7632" y="19713"/>
                  </a:cubicBezTo>
                  <a:cubicBezTo>
                    <a:pt x="6809" y="19649"/>
                    <a:pt x="5732" y="19554"/>
                    <a:pt x="4750" y="19333"/>
                  </a:cubicBezTo>
                  <a:cubicBezTo>
                    <a:pt x="5067" y="17781"/>
                    <a:pt x="5510" y="16229"/>
                    <a:pt x="6017" y="14741"/>
                  </a:cubicBezTo>
                  <a:close/>
                  <a:moveTo>
                    <a:pt x="16816" y="10054"/>
                  </a:moveTo>
                  <a:cubicBezTo>
                    <a:pt x="17070" y="10339"/>
                    <a:pt x="17291" y="10655"/>
                    <a:pt x="17513" y="10940"/>
                  </a:cubicBezTo>
                  <a:cubicBezTo>
                    <a:pt x="17830" y="11384"/>
                    <a:pt x="18210" y="11890"/>
                    <a:pt x="18653" y="12492"/>
                  </a:cubicBezTo>
                  <a:cubicBezTo>
                    <a:pt x="18305" y="13949"/>
                    <a:pt x="17766" y="15342"/>
                    <a:pt x="17196" y="16641"/>
                  </a:cubicBezTo>
                  <a:cubicBezTo>
                    <a:pt x="16753" y="17559"/>
                    <a:pt x="16278" y="18446"/>
                    <a:pt x="15771" y="19301"/>
                  </a:cubicBezTo>
                  <a:cubicBezTo>
                    <a:pt x="15201" y="19396"/>
                    <a:pt x="14663" y="19491"/>
                    <a:pt x="14124" y="19554"/>
                  </a:cubicBezTo>
                  <a:cubicBezTo>
                    <a:pt x="12858" y="19776"/>
                    <a:pt x="11591" y="19839"/>
                    <a:pt x="10292" y="19839"/>
                  </a:cubicBezTo>
                  <a:cubicBezTo>
                    <a:pt x="9754" y="19174"/>
                    <a:pt x="9216" y="18573"/>
                    <a:pt x="8836" y="18034"/>
                  </a:cubicBezTo>
                  <a:cubicBezTo>
                    <a:pt x="7854" y="16704"/>
                    <a:pt x="6999" y="15342"/>
                    <a:pt x="6302" y="13854"/>
                  </a:cubicBezTo>
                  <a:cubicBezTo>
                    <a:pt x="6619" y="13062"/>
                    <a:pt x="6936" y="12239"/>
                    <a:pt x="7252" y="11479"/>
                  </a:cubicBezTo>
                  <a:cubicBezTo>
                    <a:pt x="8677" y="11067"/>
                    <a:pt x="10166" y="10750"/>
                    <a:pt x="11654" y="10497"/>
                  </a:cubicBezTo>
                  <a:cubicBezTo>
                    <a:pt x="13333" y="10212"/>
                    <a:pt x="15075" y="10117"/>
                    <a:pt x="16816" y="10054"/>
                  </a:cubicBezTo>
                  <a:close/>
                  <a:moveTo>
                    <a:pt x="15360" y="19998"/>
                  </a:moveTo>
                  <a:lnTo>
                    <a:pt x="15360" y="19998"/>
                  </a:lnTo>
                  <a:cubicBezTo>
                    <a:pt x="14726" y="20948"/>
                    <a:pt x="14029" y="21898"/>
                    <a:pt x="13301" y="22816"/>
                  </a:cubicBezTo>
                  <a:cubicBezTo>
                    <a:pt x="12383" y="22088"/>
                    <a:pt x="11559" y="21264"/>
                    <a:pt x="10863" y="20441"/>
                  </a:cubicBezTo>
                  <a:cubicBezTo>
                    <a:pt x="11559" y="20409"/>
                    <a:pt x="12224" y="20346"/>
                    <a:pt x="12921" y="20314"/>
                  </a:cubicBezTo>
                  <a:cubicBezTo>
                    <a:pt x="13713" y="20251"/>
                    <a:pt x="14536" y="20124"/>
                    <a:pt x="15360" y="19998"/>
                  </a:cubicBezTo>
                  <a:close/>
                  <a:moveTo>
                    <a:pt x="21947" y="18034"/>
                  </a:moveTo>
                  <a:cubicBezTo>
                    <a:pt x="23055" y="20568"/>
                    <a:pt x="23277" y="23070"/>
                    <a:pt x="20997" y="24463"/>
                  </a:cubicBezTo>
                  <a:cubicBezTo>
                    <a:pt x="20213" y="24961"/>
                    <a:pt x="19395" y="25175"/>
                    <a:pt x="18567" y="25175"/>
                  </a:cubicBezTo>
                  <a:cubicBezTo>
                    <a:pt x="16917" y="25175"/>
                    <a:pt x="15231" y="24324"/>
                    <a:pt x="13713" y="23165"/>
                  </a:cubicBezTo>
                  <a:cubicBezTo>
                    <a:pt x="14568" y="22151"/>
                    <a:pt x="15360" y="21043"/>
                    <a:pt x="16088" y="19871"/>
                  </a:cubicBezTo>
                  <a:cubicBezTo>
                    <a:pt x="18051" y="19491"/>
                    <a:pt x="20110" y="18889"/>
                    <a:pt x="21947" y="18034"/>
                  </a:cubicBezTo>
                  <a:close/>
                  <a:moveTo>
                    <a:pt x="4592" y="19903"/>
                  </a:moveTo>
                  <a:lnTo>
                    <a:pt x="5067" y="19998"/>
                  </a:lnTo>
                  <a:cubicBezTo>
                    <a:pt x="6651" y="20314"/>
                    <a:pt x="8329" y="20473"/>
                    <a:pt x="9976" y="20473"/>
                  </a:cubicBezTo>
                  <a:cubicBezTo>
                    <a:pt x="10736" y="21328"/>
                    <a:pt x="11749" y="22341"/>
                    <a:pt x="12921" y="23260"/>
                  </a:cubicBezTo>
                  <a:cubicBezTo>
                    <a:pt x="11718" y="24685"/>
                    <a:pt x="10324" y="26015"/>
                    <a:pt x="8836" y="27218"/>
                  </a:cubicBezTo>
                  <a:cubicBezTo>
                    <a:pt x="8709" y="26458"/>
                    <a:pt x="8361" y="25761"/>
                    <a:pt x="7759" y="25223"/>
                  </a:cubicBezTo>
                  <a:cubicBezTo>
                    <a:pt x="7201" y="24780"/>
                    <a:pt x="6481" y="24549"/>
                    <a:pt x="5762" y="24549"/>
                  </a:cubicBezTo>
                  <a:cubicBezTo>
                    <a:pt x="5095" y="24549"/>
                    <a:pt x="4429" y="24748"/>
                    <a:pt x="3895" y="25160"/>
                  </a:cubicBezTo>
                  <a:cubicBezTo>
                    <a:pt x="3990" y="23386"/>
                    <a:pt x="4275" y="21581"/>
                    <a:pt x="4592" y="19903"/>
                  </a:cubicBezTo>
                  <a:close/>
                  <a:moveTo>
                    <a:pt x="5764" y="25160"/>
                  </a:moveTo>
                  <a:cubicBezTo>
                    <a:pt x="6321" y="25160"/>
                    <a:pt x="6878" y="25324"/>
                    <a:pt x="7316" y="25666"/>
                  </a:cubicBezTo>
                  <a:cubicBezTo>
                    <a:pt x="7822" y="26015"/>
                    <a:pt x="8139" y="26648"/>
                    <a:pt x="8266" y="27345"/>
                  </a:cubicBezTo>
                  <a:cubicBezTo>
                    <a:pt x="8361" y="28042"/>
                    <a:pt x="8202" y="28738"/>
                    <a:pt x="7791" y="29277"/>
                  </a:cubicBezTo>
                  <a:cubicBezTo>
                    <a:pt x="7279" y="29931"/>
                    <a:pt x="6556" y="30216"/>
                    <a:pt x="5818" y="30216"/>
                  </a:cubicBezTo>
                  <a:cubicBezTo>
                    <a:pt x="5414" y="30216"/>
                    <a:pt x="5005" y="30130"/>
                    <a:pt x="4624" y="29973"/>
                  </a:cubicBezTo>
                  <a:cubicBezTo>
                    <a:pt x="4402" y="29910"/>
                    <a:pt x="4212" y="29783"/>
                    <a:pt x="3990" y="29625"/>
                  </a:cubicBezTo>
                  <a:cubicBezTo>
                    <a:pt x="3927" y="29593"/>
                    <a:pt x="3895" y="29562"/>
                    <a:pt x="3800" y="29562"/>
                  </a:cubicBezTo>
                  <a:cubicBezTo>
                    <a:pt x="3135" y="28548"/>
                    <a:pt x="2945" y="27028"/>
                    <a:pt x="3832" y="25983"/>
                  </a:cubicBezTo>
                  <a:cubicBezTo>
                    <a:pt x="4299" y="25444"/>
                    <a:pt x="5032" y="25160"/>
                    <a:pt x="5764" y="25160"/>
                  </a:cubicBezTo>
                  <a:close/>
                  <a:moveTo>
                    <a:pt x="4655" y="0"/>
                  </a:moveTo>
                  <a:cubicBezTo>
                    <a:pt x="4572" y="0"/>
                    <a:pt x="4487" y="5"/>
                    <a:pt x="4402" y="15"/>
                  </a:cubicBezTo>
                  <a:cubicBezTo>
                    <a:pt x="2882" y="141"/>
                    <a:pt x="1520" y="1756"/>
                    <a:pt x="1900" y="3245"/>
                  </a:cubicBezTo>
                  <a:cubicBezTo>
                    <a:pt x="1932" y="3340"/>
                    <a:pt x="1995" y="3403"/>
                    <a:pt x="2059" y="3403"/>
                  </a:cubicBezTo>
                  <a:cubicBezTo>
                    <a:pt x="2059" y="4132"/>
                    <a:pt x="2470" y="4638"/>
                    <a:pt x="2977" y="4955"/>
                  </a:cubicBezTo>
                  <a:lnTo>
                    <a:pt x="2977" y="4987"/>
                  </a:lnTo>
                  <a:cubicBezTo>
                    <a:pt x="3199" y="7362"/>
                    <a:pt x="3800" y="9705"/>
                    <a:pt x="4687" y="11922"/>
                  </a:cubicBezTo>
                  <a:cubicBezTo>
                    <a:pt x="2217" y="13062"/>
                    <a:pt x="0" y="14899"/>
                    <a:pt x="1267" y="17654"/>
                  </a:cubicBezTo>
                  <a:cubicBezTo>
                    <a:pt x="1742" y="18763"/>
                    <a:pt x="2819" y="19364"/>
                    <a:pt x="3959" y="19713"/>
                  </a:cubicBezTo>
                  <a:cubicBezTo>
                    <a:pt x="3579" y="21549"/>
                    <a:pt x="3325" y="23418"/>
                    <a:pt x="3199" y="25255"/>
                  </a:cubicBezTo>
                  <a:cubicBezTo>
                    <a:pt x="3199" y="25413"/>
                    <a:pt x="3294" y="25540"/>
                    <a:pt x="3420" y="25571"/>
                  </a:cubicBezTo>
                  <a:cubicBezTo>
                    <a:pt x="2375" y="26775"/>
                    <a:pt x="2407" y="28675"/>
                    <a:pt x="3515" y="29783"/>
                  </a:cubicBezTo>
                  <a:cubicBezTo>
                    <a:pt x="3579" y="29815"/>
                    <a:pt x="3579" y="29815"/>
                    <a:pt x="3610" y="29815"/>
                  </a:cubicBezTo>
                  <a:lnTo>
                    <a:pt x="3610" y="29910"/>
                  </a:lnTo>
                  <a:lnTo>
                    <a:pt x="3642" y="29910"/>
                  </a:lnTo>
                  <a:cubicBezTo>
                    <a:pt x="3642" y="29973"/>
                    <a:pt x="3642" y="30037"/>
                    <a:pt x="3737" y="30068"/>
                  </a:cubicBezTo>
                  <a:cubicBezTo>
                    <a:pt x="4312" y="30572"/>
                    <a:pt x="5057" y="30820"/>
                    <a:pt x="5803" y="30820"/>
                  </a:cubicBezTo>
                  <a:cubicBezTo>
                    <a:pt x="6699" y="30820"/>
                    <a:pt x="7597" y="30461"/>
                    <a:pt x="8202" y="29752"/>
                  </a:cubicBezTo>
                  <a:cubicBezTo>
                    <a:pt x="8677" y="29182"/>
                    <a:pt x="8899" y="28422"/>
                    <a:pt x="8899" y="27693"/>
                  </a:cubicBezTo>
                  <a:cubicBezTo>
                    <a:pt x="10578" y="26458"/>
                    <a:pt x="12066" y="25065"/>
                    <a:pt x="13428" y="23513"/>
                  </a:cubicBezTo>
                  <a:cubicBezTo>
                    <a:pt x="15116" y="24769"/>
                    <a:pt x="17072" y="25783"/>
                    <a:pt x="18919" y="25783"/>
                  </a:cubicBezTo>
                  <a:cubicBezTo>
                    <a:pt x="20051" y="25783"/>
                    <a:pt x="21142" y="25402"/>
                    <a:pt x="22105" y="24463"/>
                  </a:cubicBezTo>
                  <a:cubicBezTo>
                    <a:pt x="23942" y="22690"/>
                    <a:pt x="23593" y="20156"/>
                    <a:pt x="22580" y="17718"/>
                  </a:cubicBezTo>
                  <a:cubicBezTo>
                    <a:pt x="23910" y="16989"/>
                    <a:pt x="25177" y="16166"/>
                    <a:pt x="26159" y="15089"/>
                  </a:cubicBezTo>
                  <a:cubicBezTo>
                    <a:pt x="27425" y="14962"/>
                    <a:pt x="28502" y="13791"/>
                    <a:pt x="28471" y="12492"/>
                  </a:cubicBezTo>
                  <a:cubicBezTo>
                    <a:pt x="28439" y="11178"/>
                    <a:pt x="27357" y="9895"/>
                    <a:pt x="25987" y="9895"/>
                  </a:cubicBezTo>
                  <a:cubicBezTo>
                    <a:pt x="25970" y="9895"/>
                    <a:pt x="25954" y="9895"/>
                    <a:pt x="25937" y="9895"/>
                  </a:cubicBezTo>
                  <a:cubicBezTo>
                    <a:pt x="25462" y="9895"/>
                    <a:pt x="25019" y="10117"/>
                    <a:pt x="24639" y="10370"/>
                  </a:cubicBezTo>
                  <a:cubicBezTo>
                    <a:pt x="24639" y="10275"/>
                    <a:pt x="24544" y="10149"/>
                    <a:pt x="24385" y="10149"/>
                  </a:cubicBezTo>
                  <a:cubicBezTo>
                    <a:pt x="22928" y="9864"/>
                    <a:pt x="21472" y="9705"/>
                    <a:pt x="19983" y="9579"/>
                  </a:cubicBezTo>
                  <a:cubicBezTo>
                    <a:pt x="20110" y="8882"/>
                    <a:pt x="20237" y="8122"/>
                    <a:pt x="20268" y="7425"/>
                  </a:cubicBezTo>
                  <a:cubicBezTo>
                    <a:pt x="20458" y="5398"/>
                    <a:pt x="20870" y="2358"/>
                    <a:pt x="19128" y="838"/>
                  </a:cubicBezTo>
                  <a:cubicBezTo>
                    <a:pt x="18509" y="307"/>
                    <a:pt x="17779" y="94"/>
                    <a:pt x="17028" y="94"/>
                  </a:cubicBezTo>
                  <a:cubicBezTo>
                    <a:pt x="15898" y="94"/>
                    <a:pt x="14721" y="577"/>
                    <a:pt x="13808" y="1186"/>
                  </a:cubicBezTo>
                  <a:cubicBezTo>
                    <a:pt x="12763" y="1915"/>
                    <a:pt x="11844" y="2865"/>
                    <a:pt x="11021" y="3878"/>
                  </a:cubicBezTo>
                  <a:cubicBezTo>
                    <a:pt x="9912" y="3213"/>
                    <a:pt x="8677" y="2706"/>
                    <a:pt x="7379" y="2358"/>
                  </a:cubicBezTo>
                  <a:lnTo>
                    <a:pt x="7221" y="2358"/>
                  </a:lnTo>
                  <a:cubicBezTo>
                    <a:pt x="6983" y="1109"/>
                    <a:pt x="5935" y="0"/>
                    <a:pt x="4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13"/>
            <p:cNvSpPr/>
            <p:nvPr/>
          </p:nvSpPr>
          <p:spPr>
            <a:xfrm>
              <a:off x="7793641" y="1568339"/>
              <a:ext cx="60544" cy="85446"/>
            </a:xfrm>
            <a:custGeom>
              <a:avLst/>
              <a:gdLst/>
              <a:ahLst/>
              <a:cxnLst/>
              <a:rect l="l" t="t" r="r" b="b"/>
              <a:pathLst>
                <a:path w="1838" h="2594" extrusionOk="0">
                  <a:moveTo>
                    <a:pt x="1575" y="0"/>
                  </a:moveTo>
                  <a:cubicBezTo>
                    <a:pt x="1559" y="0"/>
                    <a:pt x="1542" y="7"/>
                    <a:pt x="1521" y="28"/>
                  </a:cubicBezTo>
                  <a:cubicBezTo>
                    <a:pt x="1046" y="60"/>
                    <a:pt x="666" y="345"/>
                    <a:pt x="381" y="757"/>
                  </a:cubicBezTo>
                  <a:cubicBezTo>
                    <a:pt x="64" y="1295"/>
                    <a:pt x="1" y="1929"/>
                    <a:pt x="159" y="2435"/>
                  </a:cubicBezTo>
                  <a:cubicBezTo>
                    <a:pt x="191" y="2562"/>
                    <a:pt x="317" y="2594"/>
                    <a:pt x="412" y="2594"/>
                  </a:cubicBezTo>
                  <a:cubicBezTo>
                    <a:pt x="539" y="2562"/>
                    <a:pt x="634" y="2435"/>
                    <a:pt x="571" y="2309"/>
                  </a:cubicBezTo>
                  <a:cubicBezTo>
                    <a:pt x="349" y="1390"/>
                    <a:pt x="1014" y="757"/>
                    <a:pt x="1647" y="567"/>
                  </a:cubicBezTo>
                  <a:cubicBezTo>
                    <a:pt x="1774" y="535"/>
                    <a:pt x="1837" y="408"/>
                    <a:pt x="1806" y="250"/>
                  </a:cubicBezTo>
                  <a:cubicBezTo>
                    <a:pt x="1774" y="123"/>
                    <a:pt x="1742" y="60"/>
                    <a:pt x="1647" y="28"/>
                  </a:cubicBezTo>
                  <a:cubicBezTo>
                    <a:pt x="1626" y="28"/>
                    <a:pt x="1605" y="0"/>
                    <a:pt x="1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 name="Google Shape;156;p13"/>
          <p:cNvGrpSpPr/>
          <p:nvPr/>
        </p:nvGrpSpPr>
        <p:grpSpPr>
          <a:xfrm>
            <a:off x="509126" y="674477"/>
            <a:ext cx="1545369" cy="1530568"/>
            <a:chOff x="381844" y="505858"/>
            <a:chExt cx="1159027" cy="1147926"/>
          </a:xfrm>
        </p:grpSpPr>
        <p:sp>
          <p:nvSpPr>
            <p:cNvPr id="157" name="Google Shape;157;p13"/>
            <p:cNvSpPr/>
            <p:nvPr/>
          </p:nvSpPr>
          <p:spPr>
            <a:xfrm>
              <a:off x="381844" y="505858"/>
              <a:ext cx="1159027" cy="1147926"/>
            </a:xfrm>
            <a:custGeom>
              <a:avLst/>
              <a:gdLst/>
              <a:ahLst/>
              <a:cxnLst/>
              <a:rect l="l" t="t" r="r" b="b"/>
              <a:pathLst>
                <a:path w="35186" h="34849" extrusionOk="0">
                  <a:moveTo>
                    <a:pt x="31225" y="512"/>
                  </a:moveTo>
                  <a:cubicBezTo>
                    <a:pt x="31972" y="512"/>
                    <a:pt x="32748" y="793"/>
                    <a:pt x="33412" y="1449"/>
                  </a:cubicBezTo>
                  <a:cubicBezTo>
                    <a:pt x="34425" y="2399"/>
                    <a:pt x="34615" y="3887"/>
                    <a:pt x="33950" y="5123"/>
                  </a:cubicBezTo>
                  <a:cubicBezTo>
                    <a:pt x="33427" y="6074"/>
                    <a:pt x="32369" y="6810"/>
                    <a:pt x="31311" y="6810"/>
                  </a:cubicBezTo>
                  <a:cubicBezTo>
                    <a:pt x="30959" y="6810"/>
                    <a:pt x="30608" y="6729"/>
                    <a:pt x="30277" y="6548"/>
                  </a:cubicBezTo>
                  <a:cubicBezTo>
                    <a:pt x="30530" y="6263"/>
                    <a:pt x="30815" y="5946"/>
                    <a:pt x="31132" y="5693"/>
                  </a:cubicBezTo>
                  <a:cubicBezTo>
                    <a:pt x="31290" y="5534"/>
                    <a:pt x="31163" y="5376"/>
                    <a:pt x="31068" y="5281"/>
                  </a:cubicBezTo>
                  <a:cubicBezTo>
                    <a:pt x="31096" y="4723"/>
                    <a:pt x="30632" y="4140"/>
                    <a:pt x="30087" y="4140"/>
                  </a:cubicBezTo>
                  <a:cubicBezTo>
                    <a:pt x="30014" y="4140"/>
                    <a:pt x="29940" y="4150"/>
                    <a:pt x="29865" y="4173"/>
                  </a:cubicBezTo>
                  <a:cubicBezTo>
                    <a:pt x="29802" y="4204"/>
                    <a:pt x="29802" y="4204"/>
                    <a:pt x="29738" y="4268"/>
                  </a:cubicBezTo>
                  <a:cubicBezTo>
                    <a:pt x="29710" y="4239"/>
                    <a:pt x="29681" y="4223"/>
                    <a:pt x="29650" y="4223"/>
                  </a:cubicBezTo>
                  <a:cubicBezTo>
                    <a:pt x="29611" y="4223"/>
                    <a:pt x="29569" y="4247"/>
                    <a:pt x="29516" y="4299"/>
                  </a:cubicBezTo>
                  <a:cubicBezTo>
                    <a:pt x="29233" y="4519"/>
                    <a:pt x="28919" y="4802"/>
                    <a:pt x="28667" y="5085"/>
                  </a:cubicBezTo>
                  <a:lnTo>
                    <a:pt x="28667" y="5085"/>
                  </a:lnTo>
                  <a:cubicBezTo>
                    <a:pt x="28693" y="5052"/>
                    <a:pt x="28691" y="4994"/>
                    <a:pt x="28661" y="4964"/>
                  </a:cubicBezTo>
                  <a:cubicBezTo>
                    <a:pt x="27312" y="2661"/>
                    <a:pt x="29158" y="512"/>
                    <a:pt x="31225" y="512"/>
                  </a:cubicBezTo>
                  <a:close/>
                  <a:moveTo>
                    <a:pt x="29928" y="4521"/>
                  </a:moveTo>
                  <a:cubicBezTo>
                    <a:pt x="30403" y="4616"/>
                    <a:pt x="30752" y="4901"/>
                    <a:pt x="30752" y="5376"/>
                  </a:cubicBezTo>
                  <a:cubicBezTo>
                    <a:pt x="28598" y="7434"/>
                    <a:pt x="26128" y="9493"/>
                    <a:pt x="24418" y="11931"/>
                  </a:cubicBezTo>
                  <a:cubicBezTo>
                    <a:pt x="24133" y="11615"/>
                    <a:pt x="23816" y="11330"/>
                    <a:pt x="23468" y="11108"/>
                  </a:cubicBezTo>
                  <a:cubicBezTo>
                    <a:pt x="25685" y="9050"/>
                    <a:pt x="27711" y="6706"/>
                    <a:pt x="29865" y="4616"/>
                  </a:cubicBezTo>
                  <a:cubicBezTo>
                    <a:pt x="29865" y="4584"/>
                    <a:pt x="29928" y="4584"/>
                    <a:pt x="29928" y="4521"/>
                  </a:cubicBezTo>
                  <a:close/>
                  <a:moveTo>
                    <a:pt x="6686" y="12087"/>
                  </a:moveTo>
                  <a:cubicBezTo>
                    <a:pt x="6747" y="12087"/>
                    <a:pt x="6810" y="12098"/>
                    <a:pt x="6873" y="12121"/>
                  </a:cubicBezTo>
                  <a:lnTo>
                    <a:pt x="6905" y="12121"/>
                  </a:lnTo>
                  <a:cubicBezTo>
                    <a:pt x="9375" y="12976"/>
                    <a:pt x="11908" y="13515"/>
                    <a:pt x="14474" y="13673"/>
                  </a:cubicBezTo>
                  <a:cubicBezTo>
                    <a:pt x="14474" y="13800"/>
                    <a:pt x="14505" y="13927"/>
                    <a:pt x="14569" y="13958"/>
                  </a:cubicBezTo>
                  <a:cubicBezTo>
                    <a:pt x="14442" y="14307"/>
                    <a:pt x="14347" y="14623"/>
                    <a:pt x="14284" y="14972"/>
                  </a:cubicBezTo>
                  <a:cubicBezTo>
                    <a:pt x="14284" y="14940"/>
                    <a:pt x="14284" y="14940"/>
                    <a:pt x="14252" y="14940"/>
                  </a:cubicBezTo>
                  <a:cubicBezTo>
                    <a:pt x="11560" y="14402"/>
                    <a:pt x="8900" y="13800"/>
                    <a:pt x="6240" y="13071"/>
                  </a:cubicBezTo>
                  <a:lnTo>
                    <a:pt x="6113" y="13071"/>
                  </a:lnTo>
                  <a:lnTo>
                    <a:pt x="6113" y="13008"/>
                  </a:lnTo>
                  <a:cubicBezTo>
                    <a:pt x="5919" y="12620"/>
                    <a:pt x="6259" y="12087"/>
                    <a:pt x="6686" y="12087"/>
                  </a:cubicBezTo>
                  <a:close/>
                  <a:moveTo>
                    <a:pt x="4932" y="9392"/>
                  </a:moveTo>
                  <a:cubicBezTo>
                    <a:pt x="6310" y="9392"/>
                    <a:pt x="7551" y="10380"/>
                    <a:pt x="7665" y="11805"/>
                  </a:cubicBezTo>
                  <a:cubicBezTo>
                    <a:pt x="7316" y="11741"/>
                    <a:pt x="7000" y="11615"/>
                    <a:pt x="6651" y="11456"/>
                  </a:cubicBezTo>
                  <a:cubicBezTo>
                    <a:pt x="6621" y="11448"/>
                    <a:pt x="6593" y="11444"/>
                    <a:pt x="6565" y="11444"/>
                  </a:cubicBezTo>
                  <a:cubicBezTo>
                    <a:pt x="6391" y="11444"/>
                    <a:pt x="6280" y="11604"/>
                    <a:pt x="6335" y="11741"/>
                  </a:cubicBezTo>
                  <a:cubicBezTo>
                    <a:pt x="5796" y="11963"/>
                    <a:pt x="5480" y="12691"/>
                    <a:pt x="5891" y="13166"/>
                  </a:cubicBezTo>
                  <a:cubicBezTo>
                    <a:pt x="5891" y="13198"/>
                    <a:pt x="5923" y="13198"/>
                    <a:pt x="5955" y="13198"/>
                  </a:cubicBezTo>
                  <a:cubicBezTo>
                    <a:pt x="5923" y="13325"/>
                    <a:pt x="5955" y="13515"/>
                    <a:pt x="6113" y="13547"/>
                  </a:cubicBezTo>
                  <a:cubicBezTo>
                    <a:pt x="6588" y="13705"/>
                    <a:pt x="7063" y="13863"/>
                    <a:pt x="7538" y="13990"/>
                  </a:cubicBezTo>
                  <a:cubicBezTo>
                    <a:pt x="6707" y="14883"/>
                    <a:pt x="5636" y="15416"/>
                    <a:pt x="4384" y="15416"/>
                  </a:cubicBezTo>
                  <a:cubicBezTo>
                    <a:pt x="4349" y="15416"/>
                    <a:pt x="4312" y="15416"/>
                    <a:pt x="4276" y="15415"/>
                  </a:cubicBezTo>
                  <a:cubicBezTo>
                    <a:pt x="2471" y="15383"/>
                    <a:pt x="254" y="14022"/>
                    <a:pt x="1299" y="11963"/>
                  </a:cubicBezTo>
                  <a:cubicBezTo>
                    <a:pt x="1933" y="10760"/>
                    <a:pt x="3073" y="9683"/>
                    <a:pt x="4466" y="9430"/>
                  </a:cubicBezTo>
                  <a:cubicBezTo>
                    <a:pt x="4622" y="9404"/>
                    <a:pt x="4778" y="9392"/>
                    <a:pt x="4932" y="9392"/>
                  </a:cubicBezTo>
                  <a:close/>
                  <a:moveTo>
                    <a:pt x="19645" y="10691"/>
                  </a:moveTo>
                  <a:cubicBezTo>
                    <a:pt x="21293" y="10691"/>
                    <a:pt x="22969" y="11229"/>
                    <a:pt x="23911" y="12185"/>
                  </a:cubicBezTo>
                  <a:cubicBezTo>
                    <a:pt x="25811" y="14148"/>
                    <a:pt x="26160" y="17568"/>
                    <a:pt x="24228" y="19627"/>
                  </a:cubicBezTo>
                  <a:cubicBezTo>
                    <a:pt x="23145" y="20810"/>
                    <a:pt x="21542" y="21498"/>
                    <a:pt x="19949" y="21498"/>
                  </a:cubicBezTo>
                  <a:cubicBezTo>
                    <a:pt x="19026" y="21498"/>
                    <a:pt x="18106" y="21267"/>
                    <a:pt x="17292" y="20767"/>
                  </a:cubicBezTo>
                  <a:cubicBezTo>
                    <a:pt x="14949" y="19342"/>
                    <a:pt x="14189" y="16428"/>
                    <a:pt x="14949" y="13927"/>
                  </a:cubicBezTo>
                  <a:cubicBezTo>
                    <a:pt x="14949" y="13895"/>
                    <a:pt x="14980" y="13832"/>
                    <a:pt x="14980" y="13800"/>
                  </a:cubicBezTo>
                  <a:cubicBezTo>
                    <a:pt x="15044" y="13768"/>
                    <a:pt x="15044" y="13737"/>
                    <a:pt x="15044" y="13673"/>
                  </a:cubicBezTo>
                  <a:lnTo>
                    <a:pt x="15044" y="13642"/>
                  </a:lnTo>
                  <a:lnTo>
                    <a:pt x="15044" y="13610"/>
                  </a:lnTo>
                  <a:cubicBezTo>
                    <a:pt x="15453" y="11579"/>
                    <a:pt x="17526" y="10691"/>
                    <a:pt x="19645" y="10691"/>
                  </a:cubicBezTo>
                  <a:close/>
                  <a:moveTo>
                    <a:pt x="22359" y="21527"/>
                  </a:moveTo>
                  <a:cubicBezTo>
                    <a:pt x="23151" y="24219"/>
                    <a:pt x="24101" y="26974"/>
                    <a:pt x="25209" y="29571"/>
                  </a:cubicBezTo>
                  <a:cubicBezTo>
                    <a:pt x="25146" y="29571"/>
                    <a:pt x="25114" y="29603"/>
                    <a:pt x="25114" y="29634"/>
                  </a:cubicBezTo>
                  <a:cubicBezTo>
                    <a:pt x="25064" y="29936"/>
                    <a:pt x="24755" y="30157"/>
                    <a:pt x="24440" y="30157"/>
                  </a:cubicBezTo>
                  <a:cubicBezTo>
                    <a:pt x="24358" y="30157"/>
                    <a:pt x="24275" y="30142"/>
                    <a:pt x="24196" y="30109"/>
                  </a:cubicBezTo>
                  <a:cubicBezTo>
                    <a:pt x="23341" y="27291"/>
                    <a:pt x="21916" y="24599"/>
                    <a:pt x="20807" y="21907"/>
                  </a:cubicBezTo>
                  <a:cubicBezTo>
                    <a:pt x="21314" y="21844"/>
                    <a:pt x="21853" y="21717"/>
                    <a:pt x="22359" y="21527"/>
                  </a:cubicBezTo>
                  <a:close/>
                  <a:moveTo>
                    <a:pt x="23309" y="28874"/>
                  </a:moveTo>
                  <a:cubicBezTo>
                    <a:pt x="23499" y="29223"/>
                    <a:pt x="23689" y="29603"/>
                    <a:pt x="23943" y="29951"/>
                  </a:cubicBezTo>
                  <a:cubicBezTo>
                    <a:pt x="23848" y="29951"/>
                    <a:pt x="23816" y="30014"/>
                    <a:pt x="23848" y="30109"/>
                  </a:cubicBezTo>
                  <a:cubicBezTo>
                    <a:pt x="24023" y="30347"/>
                    <a:pt x="24277" y="30451"/>
                    <a:pt x="24537" y="30451"/>
                  </a:cubicBezTo>
                  <a:cubicBezTo>
                    <a:pt x="24933" y="30451"/>
                    <a:pt x="25341" y="30207"/>
                    <a:pt x="25495" y="29824"/>
                  </a:cubicBezTo>
                  <a:cubicBezTo>
                    <a:pt x="25507" y="29828"/>
                    <a:pt x="25520" y="29830"/>
                    <a:pt x="25534" y="29830"/>
                  </a:cubicBezTo>
                  <a:cubicBezTo>
                    <a:pt x="25627" y="29830"/>
                    <a:pt x="25744" y="29741"/>
                    <a:pt x="25716" y="29603"/>
                  </a:cubicBezTo>
                  <a:cubicBezTo>
                    <a:pt x="25653" y="29381"/>
                    <a:pt x="25590" y="29191"/>
                    <a:pt x="25526" y="29001"/>
                  </a:cubicBezTo>
                  <a:lnTo>
                    <a:pt x="25526" y="29001"/>
                  </a:lnTo>
                  <a:cubicBezTo>
                    <a:pt x="28465" y="30339"/>
                    <a:pt x="26832" y="34324"/>
                    <a:pt x="24092" y="34324"/>
                  </a:cubicBezTo>
                  <a:cubicBezTo>
                    <a:pt x="23849" y="34324"/>
                    <a:pt x="23598" y="34293"/>
                    <a:pt x="23341" y="34226"/>
                  </a:cubicBezTo>
                  <a:cubicBezTo>
                    <a:pt x="21979" y="33910"/>
                    <a:pt x="21061" y="32643"/>
                    <a:pt x="21441" y="31249"/>
                  </a:cubicBezTo>
                  <a:cubicBezTo>
                    <a:pt x="21694" y="30236"/>
                    <a:pt x="22486" y="29476"/>
                    <a:pt x="23309" y="28874"/>
                  </a:cubicBezTo>
                  <a:close/>
                  <a:moveTo>
                    <a:pt x="31131" y="0"/>
                  </a:moveTo>
                  <a:cubicBezTo>
                    <a:pt x="30398" y="0"/>
                    <a:pt x="29674" y="237"/>
                    <a:pt x="29073" y="752"/>
                  </a:cubicBezTo>
                  <a:cubicBezTo>
                    <a:pt x="27648" y="1797"/>
                    <a:pt x="27395" y="3729"/>
                    <a:pt x="28440" y="5186"/>
                  </a:cubicBezTo>
                  <a:cubicBezTo>
                    <a:pt x="28503" y="5218"/>
                    <a:pt x="28535" y="5218"/>
                    <a:pt x="28566" y="5218"/>
                  </a:cubicBezTo>
                  <a:cubicBezTo>
                    <a:pt x="26666" y="6991"/>
                    <a:pt x="24766" y="8860"/>
                    <a:pt x="23309" y="10950"/>
                  </a:cubicBezTo>
                  <a:cubicBezTo>
                    <a:pt x="22418" y="10399"/>
                    <a:pt x="21194" y="10113"/>
                    <a:pt x="19942" y="10113"/>
                  </a:cubicBezTo>
                  <a:cubicBezTo>
                    <a:pt x="17590" y="10113"/>
                    <a:pt x="15138" y="11123"/>
                    <a:pt x="14600" y="13293"/>
                  </a:cubicBezTo>
                  <a:cubicBezTo>
                    <a:pt x="12415" y="12976"/>
                    <a:pt x="10325" y="12565"/>
                    <a:pt x="8235" y="11995"/>
                  </a:cubicBezTo>
                  <a:cubicBezTo>
                    <a:pt x="8235" y="10285"/>
                    <a:pt x="6810" y="8923"/>
                    <a:pt x="5131" y="8860"/>
                  </a:cubicBezTo>
                  <a:cubicBezTo>
                    <a:pt x="5058" y="8855"/>
                    <a:pt x="4986" y="8852"/>
                    <a:pt x="4914" y="8852"/>
                  </a:cubicBezTo>
                  <a:cubicBezTo>
                    <a:pt x="3067" y="8852"/>
                    <a:pt x="1399" y="10382"/>
                    <a:pt x="698" y="12058"/>
                  </a:cubicBezTo>
                  <a:cubicBezTo>
                    <a:pt x="1" y="13895"/>
                    <a:pt x="1521" y="15415"/>
                    <a:pt x="3231" y="15827"/>
                  </a:cubicBezTo>
                  <a:cubicBezTo>
                    <a:pt x="3603" y="15920"/>
                    <a:pt x="3984" y="15965"/>
                    <a:pt x="4362" y="15965"/>
                  </a:cubicBezTo>
                  <a:cubicBezTo>
                    <a:pt x="5788" y="15965"/>
                    <a:pt x="7187" y="15318"/>
                    <a:pt x="8013" y="14117"/>
                  </a:cubicBezTo>
                  <a:cubicBezTo>
                    <a:pt x="10072" y="14687"/>
                    <a:pt x="12193" y="15067"/>
                    <a:pt x="14284" y="15320"/>
                  </a:cubicBezTo>
                  <a:lnTo>
                    <a:pt x="14347" y="15320"/>
                  </a:lnTo>
                  <a:cubicBezTo>
                    <a:pt x="14094" y="17758"/>
                    <a:pt x="15265" y="20292"/>
                    <a:pt x="17514" y="21432"/>
                  </a:cubicBezTo>
                  <a:cubicBezTo>
                    <a:pt x="18290" y="21820"/>
                    <a:pt x="19163" y="22014"/>
                    <a:pt x="20048" y="22014"/>
                  </a:cubicBezTo>
                  <a:cubicBezTo>
                    <a:pt x="20174" y="22014"/>
                    <a:pt x="20301" y="22010"/>
                    <a:pt x="20427" y="22002"/>
                  </a:cubicBezTo>
                  <a:lnTo>
                    <a:pt x="20427" y="22034"/>
                  </a:lnTo>
                  <a:cubicBezTo>
                    <a:pt x="21251" y="24187"/>
                    <a:pt x="22074" y="26467"/>
                    <a:pt x="23183" y="28558"/>
                  </a:cubicBezTo>
                  <a:cubicBezTo>
                    <a:pt x="21948" y="29191"/>
                    <a:pt x="20903" y="30458"/>
                    <a:pt x="20903" y="31883"/>
                  </a:cubicBezTo>
                  <a:cubicBezTo>
                    <a:pt x="20839" y="33466"/>
                    <a:pt x="22233" y="34670"/>
                    <a:pt x="23753" y="34828"/>
                  </a:cubicBezTo>
                  <a:cubicBezTo>
                    <a:pt x="23880" y="34842"/>
                    <a:pt x="24006" y="34848"/>
                    <a:pt x="24129" y="34848"/>
                  </a:cubicBezTo>
                  <a:cubicBezTo>
                    <a:pt x="27436" y="34848"/>
                    <a:pt x="29167" y="30084"/>
                    <a:pt x="25748" y="28558"/>
                  </a:cubicBezTo>
                  <a:cubicBezTo>
                    <a:pt x="25705" y="28541"/>
                    <a:pt x="25668" y="28533"/>
                    <a:pt x="25633" y="28533"/>
                  </a:cubicBezTo>
                  <a:cubicBezTo>
                    <a:pt x="25539" y="28533"/>
                    <a:pt x="25469" y="28592"/>
                    <a:pt x="25400" y="28684"/>
                  </a:cubicBezTo>
                  <a:cubicBezTo>
                    <a:pt x="24608" y="26246"/>
                    <a:pt x="23658" y="23744"/>
                    <a:pt x="22644" y="21400"/>
                  </a:cubicBezTo>
                  <a:cubicBezTo>
                    <a:pt x="23753" y="20925"/>
                    <a:pt x="24703" y="20102"/>
                    <a:pt x="25336" y="19025"/>
                  </a:cubicBezTo>
                  <a:cubicBezTo>
                    <a:pt x="26603" y="16840"/>
                    <a:pt x="26160" y="13927"/>
                    <a:pt x="24544" y="12058"/>
                  </a:cubicBezTo>
                  <a:cubicBezTo>
                    <a:pt x="26476" y="10538"/>
                    <a:pt x="28186" y="8638"/>
                    <a:pt x="29928" y="6864"/>
                  </a:cubicBezTo>
                  <a:cubicBezTo>
                    <a:pt x="30369" y="7152"/>
                    <a:pt x="30851" y="7280"/>
                    <a:pt x="31334" y="7280"/>
                  </a:cubicBezTo>
                  <a:cubicBezTo>
                    <a:pt x="32445" y="7280"/>
                    <a:pt x="33563" y="6601"/>
                    <a:pt x="34204" y="5629"/>
                  </a:cubicBezTo>
                  <a:cubicBezTo>
                    <a:pt x="35185" y="4141"/>
                    <a:pt x="34995" y="2209"/>
                    <a:pt x="33633" y="974"/>
                  </a:cubicBezTo>
                  <a:cubicBezTo>
                    <a:pt x="32922" y="349"/>
                    <a:pt x="32020" y="0"/>
                    <a:pt x="31131"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13"/>
            <p:cNvSpPr/>
            <p:nvPr/>
          </p:nvSpPr>
          <p:spPr>
            <a:xfrm>
              <a:off x="1281501" y="522690"/>
              <a:ext cx="240594" cy="207094"/>
            </a:xfrm>
            <a:custGeom>
              <a:avLst/>
              <a:gdLst/>
              <a:ahLst/>
              <a:cxnLst/>
              <a:rect l="l" t="t" r="r" b="b"/>
              <a:pathLst>
                <a:path w="7304" h="6287" extrusionOk="0">
                  <a:moveTo>
                    <a:pt x="5229" y="1897"/>
                  </a:moveTo>
                  <a:cubicBezTo>
                    <a:pt x="5270" y="1897"/>
                    <a:pt x="5309" y="1913"/>
                    <a:pt x="5340" y="1951"/>
                  </a:cubicBezTo>
                  <a:cubicBezTo>
                    <a:pt x="5815" y="2490"/>
                    <a:pt x="5783" y="3281"/>
                    <a:pt x="5340" y="3820"/>
                  </a:cubicBezTo>
                  <a:cubicBezTo>
                    <a:pt x="5307" y="3852"/>
                    <a:pt x="5271" y="3866"/>
                    <a:pt x="5236" y="3866"/>
                  </a:cubicBezTo>
                  <a:cubicBezTo>
                    <a:pt x="5133" y="3866"/>
                    <a:pt x="5039" y="3748"/>
                    <a:pt x="5086" y="3630"/>
                  </a:cubicBezTo>
                  <a:cubicBezTo>
                    <a:pt x="5403" y="3155"/>
                    <a:pt x="5371" y="2648"/>
                    <a:pt x="5055" y="2205"/>
                  </a:cubicBezTo>
                  <a:cubicBezTo>
                    <a:pt x="4958" y="2060"/>
                    <a:pt x="5100" y="1897"/>
                    <a:pt x="5229" y="1897"/>
                  </a:cubicBezTo>
                  <a:close/>
                  <a:moveTo>
                    <a:pt x="5977" y="2473"/>
                  </a:moveTo>
                  <a:cubicBezTo>
                    <a:pt x="6037" y="2473"/>
                    <a:pt x="6098" y="2498"/>
                    <a:pt x="6131" y="2553"/>
                  </a:cubicBezTo>
                  <a:cubicBezTo>
                    <a:pt x="6575" y="3218"/>
                    <a:pt x="6290" y="4168"/>
                    <a:pt x="5688" y="4707"/>
                  </a:cubicBezTo>
                  <a:cubicBezTo>
                    <a:pt x="5664" y="4724"/>
                    <a:pt x="5638" y="4732"/>
                    <a:pt x="5612" y="4732"/>
                  </a:cubicBezTo>
                  <a:cubicBezTo>
                    <a:pt x="5501" y="4732"/>
                    <a:pt x="5395" y="4588"/>
                    <a:pt x="5498" y="4485"/>
                  </a:cubicBezTo>
                  <a:cubicBezTo>
                    <a:pt x="6036" y="3978"/>
                    <a:pt x="6036" y="3313"/>
                    <a:pt x="5815" y="2680"/>
                  </a:cubicBezTo>
                  <a:cubicBezTo>
                    <a:pt x="5753" y="2556"/>
                    <a:pt x="5865" y="2473"/>
                    <a:pt x="5977" y="2473"/>
                  </a:cubicBezTo>
                  <a:close/>
                  <a:moveTo>
                    <a:pt x="3924" y="1"/>
                  </a:moveTo>
                  <a:cubicBezTo>
                    <a:pt x="1862" y="1"/>
                    <a:pt x="1" y="2143"/>
                    <a:pt x="1349" y="4422"/>
                  </a:cubicBezTo>
                  <a:lnTo>
                    <a:pt x="1349" y="4548"/>
                  </a:lnTo>
                  <a:cubicBezTo>
                    <a:pt x="1603" y="4295"/>
                    <a:pt x="1919" y="4010"/>
                    <a:pt x="2204" y="3757"/>
                  </a:cubicBezTo>
                  <a:cubicBezTo>
                    <a:pt x="2274" y="3710"/>
                    <a:pt x="2327" y="3681"/>
                    <a:pt x="2387" y="3681"/>
                  </a:cubicBezTo>
                  <a:cubicBezTo>
                    <a:pt x="2409" y="3681"/>
                    <a:pt x="2432" y="3685"/>
                    <a:pt x="2458" y="3693"/>
                  </a:cubicBezTo>
                  <a:cubicBezTo>
                    <a:pt x="2490" y="3662"/>
                    <a:pt x="2521" y="3630"/>
                    <a:pt x="2553" y="3630"/>
                  </a:cubicBezTo>
                  <a:cubicBezTo>
                    <a:pt x="2617" y="3614"/>
                    <a:pt x="2681" y="3606"/>
                    <a:pt x="2744" y="3606"/>
                  </a:cubicBezTo>
                  <a:cubicBezTo>
                    <a:pt x="3296" y="3606"/>
                    <a:pt x="3756" y="4198"/>
                    <a:pt x="3756" y="4738"/>
                  </a:cubicBezTo>
                  <a:cubicBezTo>
                    <a:pt x="3883" y="4802"/>
                    <a:pt x="3978" y="5023"/>
                    <a:pt x="3820" y="5150"/>
                  </a:cubicBezTo>
                  <a:lnTo>
                    <a:pt x="2965" y="6005"/>
                  </a:lnTo>
                  <a:cubicBezTo>
                    <a:pt x="3305" y="6200"/>
                    <a:pt x="3666" y="6286"/>
                    <a:pt x="4027" y="6286"/>
                  </a:cubicBezTo>
                  <a:cubicBezTo>
                    <a:pt x="5075" y="6286"/>
                    <a:pt x="6120" y="5554"/>
                    <a:pt x="6638" y="4612"/>
                  </a:cubicBezTo>
                  <a:cubicBezTo>
                    <a:pt x="7303" y="3376"/>
                    <a:pt x="7082" y="1920"/>
                    <a:pt x="6100" y="938"/>
                  </a:cubicBezTo>
                  <a:cubicBezTo>
                    <a:pt x="5443" y="281"/>
                    <a:pt x="4670" y="1"/>
                    <a:pt x="3924"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13"/>
            <p:cNvSpPr/>
            <p:nvPr/>
          </p:nvSpPr>
          <p:spPr>
            <a:xfrm>
              <a:off x="1460234" y="604150"/>
              <a:ext cx="38902" cy="74444"/>
            </a:xfrm>
            <a:custGeom>
              <a:avLst/>
              <a:gdLst/>
              <a:ahLst/>
              <a:cxnLst/>
              <a:rect l="l" t="t" r="r" b="b"/>
              <a:pathLst>
                <a:path w="1181" h="2260" extrusionOk="0">
                  <a:moveTo>
                    <a:pt x="576" y="0"/>
                  </a:moveTo>
                  <a:cubicBezTo>
                    <a:pt x="472" y="0"/>
                    <a:pt x="379" y="83"/>
                    <a:pt x="420" y="207"/>
                  </a:cubicBezTo>
                  <a:cubicBezTo>
                    <a:pt x="674" y="840"/>
                    <a:pt x="610" y="1505"/>
                    <a:pt x="104" y="2012"/>
                  </a:cubicBezTo>
                  <a:cubicBezTo>
                    <a:pt x="1" y="2115"/>
                    <a:pt x="86" y="2259"/>
                    <a:pt x="206" y="2259"/>
                  </a:cubicBezTo>
                  <a:cubicBezTo>
                    <a:pt x="234" y="2259"/>
                    <a:pt x="264" y="2251"/>
                    <a:pt x="294" y="2234"/>
                  </a:cubicBezTo>
                  <a:cubicBezTo>
                    <a:pt x="895" y="1759"/>
                    <a:pt x="1180" y="745"/>
                    <a:pt x="737" y="80"/>
                  </a:cubicBezTo>
                  <a:cubicBezTo>
                    <a:pt x="693" y="25"/>
                    <a:pt x="633" y="0"/>
                    <a:pt x="576"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13"/>
            <p:cNvSpPr/>
            <p:nvPr/>
          </p:nvSpPr>
          <p:spPr>
            <a:xfrm>
              <a:off x="1444587" y="586099"/>
              <a:ext cx="27439" cy="62915"/>
            </a:xfrm>
            <a:custGeom>
              <a:avLst/>
              <a:gdLst/>
              <a:ahLst/>
              <a:cxnLst/>
              <a:rect l="l" t="t" r="r" b="b"/>
              <a:pathLst>
                <a:path w="833" h="1910" extrusionOk="0">
                  <a:moveTo>
                    <a:pt x="305" y="1"/>
                  </a:moveTo>
                  <a:cubicBezTo>
                    <a:pt x="170" y="1"/>
                    <a:pt x="1" y="151"/>
                    <a:pt x="104" y="280"/>
                  </a:cubicBezTo>
                  <a:cubicBezTo>
                    <a:pt x="420" y="723"/>
                    <a:pt x="452" y="1230"/>
                    <a:pt x="135" y="1673"/>
                  </a:cubicBezTo>
                  <a:cubicBezTo>
                    <a:pt x="88" y="1791"/>
                    <a:pt x="182" y="1909"/>
                    <a:pt x="285" y="1909"/>
                  </a:cubicBezTo>
                  <a:cubicBezTo>
                    <a:pt x="320" y="1909"/>
                    <a:pt x="356" y="1895"/>
                    <a:pt x="389" y="1863"/>
                  </a:cubicBezTo>
                  <a:cubicBezTo>
                    <a:pt x="769" y="1356"/>
                    <a:pt x="832" y="565"/>
                    <a:pt x="389" y="26"/>
                  </a:cubicBezTo>
                  <a:cubicBezTo>
                    <a:pt x="365" y="9"/>
                    <a:pt x="336" y="1"/>
                    <a:pt x="305"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13"/>
            <p:cNvSpPr/>
            <p:nvPr/>
          </p:nvSpPr>
          <p:spPr>
            <a:xfrm>
              <a:off x="1154847" y="654746"/>
              <a:ext cx="239968" cy="244151"/>
            </a:xfrm>
            <a:custGeom>
              <a:avLst/>
              <a:gdLst/>
              <a:ahLst/>
              <a:cxnLst/>
              <a:rect l="l" t="t" r="r" b="b"/>
              <a:pathLst>
                <a:path w="7285" h="7412" extrusionOk="0">
                  <a:moveTo>
                    <a:pt x="6461" y="1"/>
                  </a:moveTo>
                  <a:cubicBezTo>
                    <a:pt x="6398" y="64"/>
                    <a:pt x="6398" y="64"/>
                    <a:pt x="6398" y="96"/>
                  </a:cubicBezTo>
                  <a:cubicBezTo>
                    <a:pt x="4181" y="2186"/>
                    <a:pt x="2218" y="4530"/>
                    <a:pt x="1" y="6588"/>
                  </a:cubicBezTo>
                  <a:cubicBezTo>
                    <a:pt x="349" y="6810"/>
                    <a:pt x="666" y="7095"/>
                    <a:pt x="951" y="7411"/>
                  </a:cubicBezTo>
                  <a:cubicBezTo>
                    <a:pt x="2629" y="4973"/>
                    <a:pt x="5131" y="2914"/>
                    <a:pt x="7285" y="856"/>
                  </a:cubicBezTo>
                  <a:cubicBezTo>
                    <a:pt x="7285" y="381"/>
                    <a:pt x="6936" y="64"/>
                    <a:pt x="6461"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13"/>
            <p:cNvSpPr/>
            <p:nvPr/>
          </p:nvSpPr>
          <p:spPr>
            <a:xfrm>
              <a:off x="851272" y="857986"/>
              <a:ext cx="393337" cy="355291"/>
            </a:xfrm>
            <a:custGeom>
              <a:avLst/>
              <a:gdLst/>
              <a:ahLst/>
              <a:cxnLst/>
              <a:rect l="l" t="t" r="r" b="b"/>
              <a:pathLst>
                <a:path w="11941" h="10786" extrusionOk="0">
                  <a:moveTo>
                    <a:pt x="5100" y="386"/>
                  </a:moveTo>
                  <a:cubicBezTo>
                    <a:pt x="5321" y="386"/>
                    <a:pt x="5290" y="703"/>
                    <a:pt x="5100" y="703"/>
                  </a:cubicBezTo>
                  <a:cubicBezTo>
                    <a:pt x="4150" y="766"/>
                    <a:pt x="3358" y="956"/>
                    <a:pt x="2566" y="1526"/>
                  </a:cubicBezTo>
                  <a:cubicBezTo>
                    <a:pt x="2556" y="1530"/>
                    <a:pt x="2546" y="1531"/>
                    <a:pt x="2536" y="1531"/>
                  </a:cubicBezTo>
                  <a:cubicBezTo>
                    <a:pt x="2452" y="1531"/>
                    <a:pt x="2383" y="1425"/>
                    <a:pt x="2439" y="1368"/>
                  </a:cubicBezTo>
                  <a:cubicBezTo>
                    <a:pt x="3200" y="766"/>
                    <a:pt x="4150" y="386"/>
                    <a:pt x="5100" y="386"/>
                  </a:cubicBezTo>
                  <a:close/>
                  <a:moveTo>
                    <a:pt x="4713" y="1208"/>
                  </a:moveTo>
                  <a:cubicBezTo>
                    <a:pt x="4747" y="1208"/>
                    <a:pt x="4781" y="1209"/>
                    <a:pt x="4815" y="1210"/>
                  </a:cubicBezTo>
                  <a:cubicBezTo>
                    <a:pt x="5005" y="1210"/>
                    <a:pt x="5005" y="1526"/>
                    <a:pt x="4815" y="1526"/>
                  </a:cubicBezTo>
                  <a:cubicBezTo>
                    <a:pt x="4773" y="1525"/>
                    <a:pt x="4731" y="1524"/>
                    <a:pt x="4690" y="1524"/>
                  </a:cubicBezTo>
                  <a:cubicBezTo>
                    <a:pt x="3825" y="1524"/>
                    <a:pt x="3080" y="1842"/>
                    <a:pt x="2566" y="2476"/>
                  </a:cubicBezTo>
                  <a:cubicBezTo>
                    <a:pt x="2545" y="2491"/>
                    <a:pt x="2520" y="2497"/>
                    <a:pt x="2496" y="2497"/>
                  </a:cubicBezTo>
                  <a:cubicBezTo>
                    <a:pt x="2413" y="2497"/>
                    <a:pt x="2334" y="2423"/>
                    <a:pt x="2408" y="2350"/>
                  </a:cubicBezTo>
                  <a:cubicBezTo>
                    <a:pt x="2927" y="1617"/>
                    <a:pt x="3799" y="1208"/>
                    <a:pt x="4713" y="1208"/>
                  </a:cubicBezTo>
                  <a:close/>
                  <a:moveTo>
                    <a:pt x="5435" y="1"/>
                  </a:moveTo>
                  <a:cubicBezTo>
                    <a:pt x="3322" y="1"/>
                    <a:pt x="1252" y="889"/>
                    <a:pt x="824" y="2920"/>
                  </a:cubicBezTo>
                  <a:lnTo>
                    <a:pt x="824" y="2952"/>
                  </a:lnTo>
                  <a:lnTo>
                    <a:pt x="824" y="2983"/>
                  </a:lnTo>
                  <a:cubicBezTo>
                    <a:pt x="761" y="3015"/>
                    <a:pt x="761" y="3078"/>
                    <a:pt x="761" y="3110"/>
                  </a:cubicBezTo>
                  <a:cubicBezTo>
                    <a:pt x="761" y="3142"/>
                    <a:pt x="761" y="3173"/>
                    <a:pt x="729" y="3237"/>
                  </a:cubicBezTo>
                  <a:cubicBezTo>
                    <a:pt x="1" y="5707"/>
                    <a:pt x="793" y="8652"/>
                    <a:pt x="3073" y="10077"/>
                  </a:cubicBezTo>
                  <a:cubicBezTo>
                    <a:pt x="3869" y="10562"/>
                    <a:pt x="4779" y="10786"/>
                    <a:pt x="5697" y="10786"/>
                  </a:cubicBezTo>
                  <a:cubicBezTo>
                    <a:pt x="7297" y="10786"/>
                    <a:pt x="8921" y="10104"/>
                    <a:pt x="10008" y="8937"/>
                  </a:cubicBezTo>
                  <a:cubicBezTo>
                    <a:pt x="11940" y="6878"/>
                    <a:pt x="11592" y="3458"/>
                    <a:pt x="9692" y="1495"/>
                  </a:cubicBezTo>
                  <a:cubicBezTo>
                    <a:pt x="8749" y="539"/>
                    <a:pt x="7080" y="1"/>
                    <a:pt x="5435"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13"/>
            <p:cNvSpPr/>
            <p:nvPr/>
          </p:nvSpPr>
          <p:spPr>
            <a:xfrm>
              <a:off x="929768" y="870701"/>
              <a:ext cx="95757" cy="36695"/>
            </a:xfrm>
            <a:custGeom>
              <a:avLst/>
              <a:gdLst/>
              <a:ahLst/>
              <a:cxnLst/>
              <a:rect l="l" t="t" r="r" b="b"/>
              <a:pathLst>
                <a:path w="2907" h="1114" extrusionOk="0">
                  <a:moveTo>
                    <a:pt x="2717" y="0"/>
                  </a:moveTo>
                  <a:cubicBezTo>
                    <a:pt x="1767" y="0"/>
                    <a:pt x="817" y="380"/>
                    <a:pt x="56" y="950"/>
                  </a:cubicBezTo>
                  <a:cubicBezTo>
                    <a:pt x="0" y="1007"/>
                    <a:pt x="69" y="1114"/>
                    <a:pt x="153" y="1114"/>
                  </a:cubicBezTo>
                  <a:cubicBezTo>
                    <a:pt x="163" y="1114"/>
                    <a:pt x="173" y="1112"/>
                    <a:pt x="183" y="1109"/>
                  </a:cubicBezTo>
                  <a:cubicBezTo>
                    <a:pt x="975" y="570"/>
                    <a:pt x="1798" y="349"/>
                    <a:pt x="2717" y="317"/>
                  </a:cubicBezTo>
                  <a:cubicBezTo>
                    <a:pt x="2907" y="317"/>
                    <a:pt x="2907" y="0"/>
                    <a:pt x="2717"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3"/>
            <p:cNvSpPr/>
            <p:nvPr/>
          </p:nvSpPr>
          <p:spPr>
            <a:xfrm>
              <a:off x="927924" y="897778"/>
              <a:ext cx="88213" cy="42460"/>
            </a:xfrm>
            <a:custGeom>
              <a:avLst/>
              <a:gdLst/>
              <a:ahLst/>
              <a:cxnLst/>
              <a:rect l="l" t="t" r="r" b="b"/>
              <a:pathLst>
                <a:path w="2678" h="1289" extrusionOk="0">
                  <a:moveTo>
                    <a:pt x="2398" y="0"/>
                  </a:moveTo>
                  <a:cubicBezTo>
                    <a:pt x="1480" y="0"/>
                    <a:pt x="601" y="467"/>
                    <a:pt x="49" y="1142"/>
                  </a:cubicBezTo>
                  <a:cubicBezTo>
                    <a:pt x="0" y="1215"/>
                    <a:pt x="65" y="1289"/>
                    <a:pt x="141" y="1289"/>
                  </a:cubicBezTo>
                  <a:cubicBezTo>
                    <a:pt x="163" y="1289"/>
                    <a:pt x="186" y="1283"/>
                    <a:pt x="208" y="1268"/>
                  </a:cubicBezTo>
                  <a:cubicBezTo>
                    <a:pt x="712" y="624"/>
                    <a:pt x="1390" y="302"/>
                    <a:pt x="2175" y="302"/>
                  </a:cubicBezTo>
                  <a:cubicBezTo>
                    <a:pt x="2277" y="302"/>
                    <a:pt x="2382" y="307"/>
                    <a:pt x="2488" y="318"/>
                  </a:cubicBezTo>
                  <a:cubicBezTo>
                    <a:pt x="2678" y="318"/>
                    <a:pt x="2678" y="2"/>
                    <a:pt x="2488" y="2"/>
                  </a:cubicBezTo>
                  <a:cubicBezTo>
                    <a:pt x="2458" y="1"/>
                    <a:pt x="2428" y="0"/>
                    <a:pt x="2398"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3"/>
            <p:cNvSpPr/>
            <p:nvPr/>
          </p:nvSpPr>
          <p:spPr>
            <a:xfrm>
              <a:off x="578068" y="905288"/>
              <a:ext cx="284733" cy="95822"/>
            </a:xfrm>
            <a:custGeom>
              <a:avLst/>
              <a:gdLst/>
              <a:ahLst/>
              <a:cxnLst/>
              <a:rect l="l" t="t" r="r" b="b"/>
              <a:pathLst>
                <a:path w="8644" h="2909" extrusionOk="0">
                  <a:moveTo>
                    <a:pt x="724" y="1"/>
                  </a:moveTo>
                  <a:cubicBezTo>
                    <a:pt x="331" y="1"/>
                    <a:pt x="1" y="514"/>
                    <a:pt x="188" y="914"/>
                  </a:cubicBezTo>
                  <a:lnTo>
                    <a:pt x="188" y="1009"/>
                  </a:lnTo>
                  <a:lnTo>
                    <a:pt x="314" y="1009"/>
                  </a:lnTo>
                  <a:cubicBezTo>
                    <a:pt x="2975" y="1706"/>
                    <a:pt x="5635" y="2307"/>
                    <a:pt x="8327" y="2846"/>
                  </a:cubicBezTo>
                  <a:lnTo>
                    <a:pt x="8358" y="2909"/>
                  </a:lnTo>
                  <a:cubicBezTo>
                    <a:pt x="8390" y="2529"/>
                    <a:pt x="8517" y="2181"/>
                    <a:pt x="8643" y="1864"/>
                  </a:cubicBezTo>
                  <a:cubicBezTo>
                    <a:pt x="8548" y="1801"/>
                    <a:pt x="8485" y="1706"/>
                    <a:pt x="8517" y="1547"/>
                  </a:cubicBezTo>
                  <a:cubicBezTo>
                    <a:pt x="5951" y="1421"/>
                    <a:pt x="3418" y="850"/>
                    <a:pt x="979" y="59"/>
                  </a:cubicBezTo>
                  <a:lnTo>
                    <a:pt x="948" y="59"/>
                  </a:lnTo>
                  <a:cubicBezTo>
                    <a:pt x="873" y="19"/>
                    <a:pt x="797" y="1"/>
                    <a:pt x="724"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3"/>
            <p:cNvSpPr/>
            <p:nvPr/>
          </p:nvSpPr>
          <p:spPr>
            <a:xfrm>
              <a:off x="1067227" y="1215978"/>
              <a:ext cx="145035" cy="283284"/>
            </a:xfrm>
            <a:custGeom>
              <a:avLst/>
              <a:gdLst/>
              <a:ahLst/>
              <a:cxnLst/>
              <a:rect l="l" t="t" r="r" b="b"/>
              <a:pathLst>
                <a:path w="4403" h="8600" extrusionOk="0">
                  <a:moveTo>
                    <a:pt x="1552" y="1"/>
                  </a:moveTo>
                  <a:cubicBezTo>
                    <a:pt x="1077" y="191"/>
                    <a:pt x="507" y="317"/>
                    <a:pt x="0" y="381"/>
                  </a:cubicBezTo>
                  <a:cubicBezTo>
                    <a:pt x="1109" y="3073"/>
                    <a:pt x="2534" y="5764"/>
                    <a:pt x="3421" y="8551"/>
                  </a:cubicBezTo>
                  <a:cubicBezTo>
                    <a:pt x="3493" y="8584"/>
                    <a:pt x="3571" y="8599"/>
                    <a:pt x="3649" y="8599"/>
                  </a:cubicBezTo>
                  <a:cubicBezTo>
                    <a:pt x="3948" y="8599"/>
                    <a:pt x="4257" y="8378"/>
                    <a:pt x="4307" y="8076"/>
                  </a:cubicBezTo>
                  <a:cubicBezTo>
                    <a:pt x="4307" y="8045"/>
                    <a:pt x="4371" y="8045"/>
                    <a:pt x="4402" y="7981"/>
                  </a:cubicBezTo>
                  <a:cubicBezTo>
                    <a:pt x="3294" y="5416"/>
                    <a:pt x="2344" y="2693"/>
                    <a:pt x="1552" y="1"/>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3"/>
            <p:cNvSpPr/>
            <p:nvPr/>
          </p:nvSpPr>
          <p:spPr>
            <a:xfrm>
              <a:off x="1073485" y="1456967"/>
              <a:ext cx="244975" cy="179556"/>
            </a:xfrm>
            <a:custGeom>
              <a:avLst/>
              <a:gdLst/>
              <a:ahLst/>
              <a:cxnLst/>
              <a:rect l="l" t="t" r="r" b="b"/>
              <a:pathLst>
                <a:path w="7437" h="5451" extrusionOk="0">
                  <a:moveTo>
                    <a:pt x="4300" y="3346"/>
                  </a:moveTo>
                  <a:cubicBezTo>
                    <a:pt x="4429" y="3346"/>
                    <a:pt x="4510" y="3527"/>
                    <a:pt x="4371" y="3611"/>
                  </a:cubicBezTo>
                  <a:cubicBezTo>
                    <a:pt x="4212" y="3674"/>
                    <a:pt x="4086" y="3737"/>
                    <a:pt x="4022" y="3801"/>
                  </a:cubicBezTo>
                  <a:lnTo>
                    <a:pt x="3927" y="3801"/>
                  </a:lnTo>
                  <a:cubicBezTo>
                    <a:pt x="3706" y="3896"/>
                    <a:pt x="3421" y="3991"/>
                    <a:pt x="3167" y="4086"/>
                  </a:cubicBezTo>
                  <a:cubicBezTo>
                    <a:pt x="3160" y="4088"/>
                    <a:pt x="3153" y="4089"/>
                    <a:pt x="3146" y="4089"/>
                  </a:cubicBezTo>
                  <a:cubicBezTo>
                    <a:pt x="3059" y="4089"/>
                    <a:pt x="2987" y="3925"/>
                    <a:pt x="3104" y="3896"/>
                  </a:cubicBezTo>
                  <a:cubicBezTo>
                    <a:pt x="3326" y="3769"/>
                    <a:pt x="3611" y="3674"/>
                    <a:pt x="3864" y="3579"/>
                  </a:cubicBezTo>
                  <a:cubicBezTo>
                    <a:pt x="3959" y="3484"/>
                    <a:pt x="4117" y="3420"/>
                    <a:pt x="4244" y="3357"/>
                  </a:cubicBezTo>
                  <a:cubicBezTo>
                    <a:pt x="4263" y="3349"/>
                    <a:pt x="4282" y="3346"/>
                    <a:pt x="4300" y="3346"/>
                  </a:cubicBezTo>
                  <a:close/>
                  <a:moveTo>
                    <a:pt x="4805" y="3695"/>
                  </a:moveTo>
                  <a:cubicBezTo>
                    <a:pt x="4893" y="3695"/>
                    <a:pt x="4950" y="3830"/>
                    <a:pt x="4878" y="3927"/>
                  </a:cubicBezTo>
                  <a:cubicBezTo>
                    <a:pt x="4412" y="4503"/>
                    <a:pt x="3543" y="4770"/>
                    <a:pt x="2784" y="4770"/>
                  </a:cubicBezTo>
                  <a:cubicBezTo>
                    <a:pt x="2665" y="4770"/>
                    <a:pt x="2550" y="4763"/>
                    <a:pt x="2439" y="4751"/>
                  </a:cubicBezTo>
                  <a:cubicBezTo>
                    <a:pt x="2312" y="4751"/>
                    <a:pt x="2281" y="4561"/>
                    <a:pt x="2439" y="4561"/>
                  </a:cubicBezTo>
                  <a:cubicBezTo>
                    <a:pt x="2476" y="4562"/>
                    <a:pt x="2513" y="4563"/>
                    <a:pt x="2550" y="4563"/>
                  </a:cubicBezTo>
                  <a:cubicBezTo>
                    <a:pt x="3379" y="4563"/>
                    <a:pt x="3991" y="4223"/>
                    <a:pt x="4719" y="3737"/>
                  </a:cubicBezTo>
                  <a:cubicBezTo>
                    <a:pt x="4749" y="3708"/>
                    <a:pt x="4778" y="3695"/>
                    <a:pt x="4805" y="3695"/>
                  </a:cubicBezTo>
                  <a:close/>
                  <a:moveTo>
                    <a:pt x="2281" y="0"/>
                  </a:moveTo>
                  <a:cubicBezTo>
                    <a:pt x="1489" y="634"/>
                    <a:pt x="697" y="1394"/>
                    <a:pt x="412" y="2375"/>
                  </a:cubicBezTo>
                  <a:cubicBezTo>
                    <a:pt x="1" y="3769"/>
                    <a:pt x="1014" y="5004"/>
                    <a:pt x="2312" y="5352"/>
                  </a:cubicBezTo>
                  <a:cubicBezTo>
                    <a:pt x="2572" y="5419"/>
                    <a:pt x="2825" y="5450"/>
                    <a:pt x="3069" y="5450"/>
                  </a:cubicBezTo>
                  <a:cubicBezTo>
                    <a:pt x="5830" y="5450"/>
                    <a:pt x="7436" y="1465"/>
                    <a:pt x="4498" y="127"/>
                  </a:cubicBezTo>
                  <a:lnTo>
                    <a:pt x="4498" y="127"/>
                  </a:lnTo>
                  <a:cubicBezTo>
                    <a:pt x="4561" y="317"/>
                    <a:pt x="4656" y="507"/>
                    <a:pt x="4688" y="729"/>
                  </a:cubicBezTo>
                  <a:cubicBezTo>
                    <a:pt x="4719" y="887"/>
                    <a:pt x="4561" y="950"/>
                    <a:pt x="4434" y="950"/>
                  </a:cubicBezTo>
                  <a:cubicBezTo>
                    <a:pt x="4300" y="1333"/>
                    <a:pt x="3900" y="1577"/>
                    <a:pt x="3506" y="1577"/>
                  </a:cubicBezTo>
                  <a:cubicBezTo>
                    <a:pt x="3249" y="1577"/>
                    <a:pt x="2994" y="1473"/>
                    <a:pt x="2819" y="1235"/>
                  </a:cubicBezTo>
                  <a:cubicBezTo>
                    <a:pt x="2756" y="1140"/>
                    <a:pt x="2819" y="1077"/>
                    <a:pt x="2914" y="1077"/>
                  </a:cubicBezTo>
                  <a:cubicBezTo>
                    <a:pt x="2661" y="760"/>
                    <a:pt x="2471" y="349"/>
                    <a:pt x="2281" y="0"/>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3"/>
            <p:cNvSpPr/>
            <p:nvPr/>
          </p:nvSpPr>
          <p:spPr>
            <a:xfrm>
              <a:off x="390211" y="815197"/>
              <a:ext cx="244118" cy="198595"/>
            </a:xfrm>
            <a:custGeom>
              <a:avLst/>
              <a:gdLst/>
              <a:ahLst/>
              <a:cxnLst/>
              <a:rect l="l" t="t" r="r" b="b"/>
              <a:pathLst>
                <a:path w="7411" h="6029" extrusionOk="0">
                  <a:moveTo>
                    <a:pt x="4274" y="717"/>
                  </a:moveTo>
                  <a:cubicBezTo>
                    <a:pt x="4642" y="717"/>
                    <a:pt x="5010" y="783"/>
                    <a:pt x="5352" y="925"/>
                  </a:cubicBezTo>
                  <a:cubicBezTo>
                    <a:pt x="5532" y="985"/>
                    <a:pt x="5400" y="1244"/>
                    <a:pt x="5250" y="1244"/>
                  </a:cubicBezTo>
                  <a:cubicBezTo>
                    <a:pt x="5242" y="1244"/>
                    <a:pt x="5234" y="1244"/>
                    <a:pt x="5226" y="1242"/>
                  </a:cubicBezTo>
                  <a:cubicBezTo>
                    <a:pt x="4826" y="1138"/>
                    <a:pt x="4436" y="1062"/>
                    <a:pt x="4045" y="1062"/>
                  </a:cubicBezTo>
                  <a:cubicBezTo>
                    <a:pt x="3723" y="1062"/>
                    <a:pt x="3401" y="1113"/>
                    <a:pt x="3072" y="1242"/>
                  </a:cubicBezTo>
                  <a:cubicBezTo>
                    <a:pt x="3064" y="1244"/>
                    <a:pt x="3056" y="1245"/>
                    <a:pt x="3048" y="1245"/>
                  </a:cubicBezTo>
                  <a:cubicBezTo>
                    <a:pt x="2934" y="1245"/>
                    <a:pt x="2859" y="1048"/>
                    <a:pt x="2977" y="989"/>
                  </a:cubicBezTo>
                  <a:cubicBezTo>
                    <a:pt x="3377" y="815"/>
                    <a:pt x="3825" y="717"/>
                    <a:pt x="4274" y="717"/>
                  </a:cubicBezTo>
                  <a:close/>
                  <a:moveTo>
                    <a:pt x="4678" y="1"/>
                  </a:moveTo>
                  <a:cubicBezTo>
                    <a:pt x="4524" y="1"/>
                    <a:pt x="4368" y="13"/>
                    <a:pt x="4212" y="39"/>
                  </a:cubicBezTo>
                  <a:cubicBezTo>
                    <a:pt x="2819" y="292"/>
                    <a:pt x="1679" y="1369"/>
                    <a:pt x="1045" y="2604"/>
                  </a:cubicBezTo>
                  <a:cubicBezTo>
                    <a:pt x="0" y="4599"/>
                    <a:pt x="2217" y="5992"/>
                    <a:pt x="4022" y="6024"/>
                  </a:cubicBezTo>
                  <a:cubicBezTo>
                    <a:pt x="4086" y="6027"/>
                    <a:pt x="4150" y="6029"/>
                    <a:pt x="4213" y="6029"/>
                  </a:cubicBezTo>
                  <a:cubicBezTo>
                    <a:pt x="5404" y="6029"/>
                    <a:pt x="6472" y="5471"/>
                    <a:pt x="7284" y="4599"/>
                  </a:cubicBezTo>
                  <a:cubicBezTo>
                    <a:pt x="6809" y="4441"/>
                    <a:pt x="6334" y="4314"/>
                    <a:pt x="5859" y="4187"/>
                  </a:cubicBezTo>
                  <a:cubicBezTo>
                    <a:pt x="5701" y="4124"/>
                    <a:pt x="5669" y="3934"/>
                    <a:pt x="5701" y="3807"/>
                  </a:cubicBezTo>
                  <a:cubicBezTo>
                    <a:pt x="5701" y="3807"/>
                    <a:pt x="5669" y="3807"/>
                    <a:pt x="5637" y="3775"/>
                  </a:cubicBezTo>
                  <a:cubicBezTo>
                    <a:pt x="5194" y="3300"/>
                    <a:pt x="5542" y="2604"/>
                    <a:pt x="6081" y="2350"/>
                  </a:cubicBezTo>
                  <a:cubicBezTo>
                    <a:pt x="6081" y="2213"/>
                    <a:pt x="6152" y="2053"/>
                    <a:pt x="6314" y="2053"/>
                  </a:cubicBezTo>
                  <a:cubicBezTo>
                    <a:pt x="6340" y="2053"/>
                    <a:pt x="6367" y="2057"/>
                    <a:pt x="6397" y="2065"/>
                  </a:cubicBezTo>
                  <a:cubicBezTo>
                    <a:pt x="6746" y="2192"/>
                    <a:pt x="7062" y="2319"/>
                    <a:pt x="7411" y="2414"/>
                  </a:cubicBezTo>
                  <a:cubicBezTo>
                    <a:pt x="7297" y="989"/>
                    <a:pt x="6056" y="1"/>
                    <a:pt x="4678"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3"/>
            <p:cNvSpPr/>
            <p:nvPr/>
          </p:nvSpPr>
          <p:spPr>
            <a:xfrm>
              <a:off x="484419" y="839474"/>
              <a:ext cx="87060" cy="16766"/>
            </a:xfrm>
            <a:custGeom>
              <a:avLst/>
              <a:gdLst/>
              <a:ahLst/>
              <a:cxnLst/>
              <a:rect l="l" t="t" r="r" b="b"/>
              <a:pathLst>
                <a:path w="2643" h="509" extrusionOk="0">
                  <a:moveTo>
                    <a:pt x="1488" y="0"/>
                  </a:moveTo>
                  <a:cubicBezTo>
                    <a:pt x="1015" y="0"/>
                    <a:pt x="539" y="105"/>
                    <a:pt x="117" y="252"/>
                  </a:cubicBezTo>
                  <a:cubicBezTo>
                    <a:pt x="0" y="339"/>
                    <a:pt x="72" y="508"/>
                    <a:pt x="184" y="508"/>
                  </a:cubicBezTo>
                  <a:cubicBezTo>
                    <a:pt x="193" y="508"/>
                    <a:pt x="203" y="507"/>
                    <a:pt x="212" y="505"/>
                  </a:cubicBezTo>
                  <a:cubicBezTo>
                    <a:pt x="541" y="376"/>
                    <a:pt x="863" y="325"/>
                    <a:pt x="1185" y="325"/>
                  </a:cubicBezTo>
                  <a:cubicBezTo>
                    <a:pt x="1576" y="325"/>
                    <a:pt x="1966" y="401"/>
                    <a:pt x="2366" y="505"/>
                  </a:cubicBezTo>
                  <a:cubicBezTo>
                    <a:pt x="2374" y="507"/>
                    <a:pt x="2382" y="507"/>
                    <a:pt x="2390" y="507"/>
                  </a:cubicBezTo>
                  <a:cubicBezTo>
                    <a:pt x="2536" y="507"/>
                    <a:pt x="2642" y="248"/>
                    <a:pt x="2492" y="188"/>
                  </a:cubicBezTo>
                  <a:cubicBezTo>
                    <a:pt x="2173" y="55"/>
                    <a:pt x="1831" y="0"/>
                    <a:pt x="1488"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13"/>
          <p:cNvSpPr/>
          <p:nvPr/>
        </p:nvSpPr>
        <p:spPr>
          <a:xfrm>
            <a:off x="1532901" y="1922114"/>
            <a:ext cx="116256" cy="46951"/>
          </a:xfrm>
          <a:custGeom>
            <a:avLst/>
            <a:gdLst/>
            <a:ahLst/>
            <a:cxnLst/>
            <a:rect l="l" t="t" r="r" b="b"/>
            <a:pathLst>
              <a:path w="2647" h="1069" extrusionOk="0">
                <a:moveTo>
                  <a:pt x="2458" y="0"/>
                </a:moveTo>
                <a:cubicBezTo>
                  <a:pt x="2441" y="0"/>
                  <a:pt x="2424" y="4"/>
                  <a:pt x="2406" y="13"/>
                </a:cubicBezTo>
                <a:cubicBezTo>
                  <a:pt x="1678" y="529"/>
                  <a:pt x="1066" y="870"/>
                  <a:pt x="237" y="870"/>
                </a:cubicBezTo>
                <a:cubicBezTo>
                  <a:pt x="200" y="870"/>
                  <a:pt x="163" y="869"/>
                  <a:pt x="126" y="868"/>
                </a:cubicBezTo>
                <a:cubicBezTo>
                  <a:pt x="112" y="861"/>
                  <a:pt x="99" y="858"/>
                  <a:pt x="88" y="858"/>
                </a:cubicBezTo>
                <a:cubicBezTo>
                  <a:pt x="1" y="858"/>
                  <a:pt x="13" y="1058"/>
                  <a:pt x="126" y="1058"/>
                </a:cubicBezTo>
                <a:cubicBezTo>
                  <a:pt x="215" y="1065"/>
                  <a:pt x="307" y="1068"/>
                  <a:pt x="400" y="1068"/>
                </a:cubicBezTo>
                <a:cubicBezTo>
                  <a:pt x="1175" y="1068"/>
                  <a:pt x="2084" y="828"/>
                  <a:pt x="2565" y="235"/>
                </a:cubicBezTo>
                <a:cubicBezTo>
                  <a:pt x="2646" y="153"/>
                  <a:pt x="2564" y="0"/>
                  <a:pt x="2458"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3"/>
          <p:cNvSpPr/>
          <p:nvPr/>
        </p:nvSpPr>
        <p:spPr>
          <a:xfrm>
            <a:off x="1559473" y="1908235"/>
            <a:ext cx="68559" cy="31315"/>
          </a:xfrm>
          <a:custGeom>
            <a:avLst/>
            <a:gdLst/>
            <a:ahLst/>
            <a:cxnLst/>
            <a:rect l="l" t="t" r="r" b="b"/>
            <a:pathLst>
              <a:path w="1561" h="713" extrusionOk="0">
                <a:moveTo>
                  <a:pt x="1350" y="1"/>
                </a:moveTo>
                <a:cubicBezTo>
                  <a:pt x="1333" y="1"/>
                  <a:pt x="1314" y="4"/>
                  <a:pt x="1294" y="12"/>
                </a:cubicBezTo>
                <a:cubicBezTo>
                  <a:pt x="1168" y="107"/>
                  <a:pt x="1009" y="139"/>
                  <a:pt x="819" y="170"/>
                </a:cubicBezTo>
                <a:cubicBezTo>
                  <a:pt x="566" y="297"/>
                  <a:pt x="281" y="392"/>
                  <a:pt x="59" y="487"/>
                </a:cubicBezTo>
                <a:cubicBezTo>
                  <a:pt x="1" y="546"/>
                  <a:pt x="23" y="712"/>
                  <a:pt x="127" y="712"/>
                </a:cubicBezTo>
                <a:cubicBezTo>
                  <a:pt x="136" y="712"/>
                  <a:pt x="145" y="711"/>
                  <a:pt x="154" y="709"/>
                </a:cubicBezTo>
                <a:cubicBezTo>
                  <a:pt x="408" y="614"/>
                  <a:pt x="661" y="487"/>
                  <a:pt x="883" y="424"/>
                </a:cubicBezTo>
                <a:lnTo>
                  <a:pt x="978" y="424"/>
                </a:lnTo>
                <a:cubicBezTo>
                  <a:pt x="1136" y="392"/>
                  <a:pt x="1263" y="297"/>
                  <a:pt x="1421" y="266"/>
                </a:cubicBezTo>
                <a:cubicBezTo>
                  <a:pt x="1560" y="182"/>
                  <a:pt x="1479" y="1"/>
                  <a:pt x="1350"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230196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wo Columns 1">
  <p:cSld name="Two Columns 1">
    <p:spTree>
      <p:nvGrpSpPr>
        <p:cNvPr id="1" name="Shape 172"/>
        <p:cNvGrpSpPr/>
        <p:nvPr/>
      </p:nvGrpSpPr>
      <p:grpSpPr>
        <a:xfrm>
          <a:off x="0" y="0"/>
          <a:ext cx="0" cy="0"/>
          <a:chOff x="0" y="0"/>
          <a:chExt cx="0" cy="0"/>
        </a:xfrm>
      </p:grpSpPr>
      <p:sp>
        <p:nvSpPr>
          <p:cNvPr id="173" name="Google Shape;173;p14"/>
          <p:cNvSpPr txBox="1">
            <a:spLocks noGrp="1"/>
          </p:cNvSpPr>
          <p:nvPr>
            <p:ph type="title"/>
          </p:nvPr>
        </p:nvSpPr>
        <p:spPr>
          <a:xfrm>
            <a:off x="1171567" y="2712717"/>
            <a:ext cx="31276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FFFFFF"/>
              </a:buClr>
              <a:buSzPts val="4200"/>
              <a:buNone/>
              <a:defRPr sz="4400">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4" name="Google Shape;174;p14"/>
          <p:cNvSpPr txBox="1">
            <a:spLocks noGrp="1"/>
          </p:cNvSpPr>
          <p:nvPr>
            <p:ph type="body" idx="1"/>
          </p:nvPr>
        </p:nvSpPr>
        <p:spPr>
          <a:xfrm>
            <a:off x="1333733" y="3374717"/>
            <a:ext cx="2802800" cy="19348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2133"/>
            </a:lvl1pPr>
            <a:lvl2pPr marL="1219170" lvl="1" indent="-457189" rtl="0">
              <a:spcBef>
                <a:spcPts val="2133"/>
              </a:spcBef>
              <a:spcAft>
                <a:spcPts val="0"/>
              </a:spcAft>
              <a:buSzPts val="1800"/>
              <a:buChar char="○"/>
              <a:defRPr sz="2400"/>
            </a:lvl2pPr>
            <a:lvl3pPr marL="1828754" lvl="2" indent="-457189" rtl="0">
              <a:spcBef>
                <a:spcPts val="2133"/>
              </a:spcBef>
              <a:spcAft>
                <a:spcPts val="0"/>
              </a:spcAft>
              <a:buSzPts val="1800"/>
              <a:buChar char="■"/>
              <a:defRPr sz="2400"/>
            </a:lvl3pPr>
            <a:lvl4pPr marL="2438339" lvl="3" indent="-457189" rtl="0">
              <a:spcBef>
                <a:spcPts val="2133"/>
              </a:spcBef>
              <a:spcAft>
                <a:spcPts val="0"/>
              </a:spcAft>
              <a:buSzPts val="1800"/>
              <a:buChar char="●"/>
              <a:defRPr sz="2400"/>
            </a:lvl4pPr>
            <a:lvl5pPr marL="3047924" lvl="4" indent="-457189" rtl="0">
              <a:spcBef>
                <a:spcPts val="2133"/>
              </a:spcBef>
              <a:spcAft>
                <a:spcPts val="0"/>
              </a:spcAft>
              <a:buSzPts val="1800"/>
              <a:buChar char="○"/>
              <a:defRPr sz="2400"/>
            </a:lvl5pPr>
            <a:lvl6pPr marL="3657509" lvl="5" indent="-457189" rtl="0">
              <a:spcBef>
                <a:spcPts val="2133"/>
              </a:spcBef>
              <a:spcAft>
                <a:spcPts val="0"/>
              </a:spcAft>
              <a:buSzPts val="1800"/>
              <a:buChar char="■"/>
              <a:defRPr sz="2400"/>
            </a:lvl6pPr>
            <a:lvl7pPr marL="4267093" lvl="6" indent="-457189" rtl="0">
              <a:spcBef>
                <a:spcPts val="2133"/>
              </a:spcBef>
              <a:spcAft>
                <a:spcPts val="0"/>
              </a:spcAft>
              <a:buSzPts val="1800"/>
              <a:buChar char="●"/>
              <a:defRPr sz="2400"/>
            </a:lvl7pPr>
            <a:lvl8pPr marL="4876678" lvl="7" indent="-457189" rtl="0">
              <a:spcBef>
                <a:spcPts val="2133"/>
              </a:spcBef>
              <a:spcAft>
                <a:spcPts val="0"/>
              </a:spcAft>
              <a:buSzPts val="1800"/>
              <a:buChar char="○"/>
              <a:defRPr sz="2400"/>
            </a:lvl8pPr>
            <a:lvl9pPr marL="5486263" lvl="8" indent="-457189" rtl="0">
              <a:spcBef>
                <a:spcPts val="2133"/>
              </a:spcBef>
              <a:spcAft>
                <a:spcPts val="2133"/>
              </a:spcAft>
              <a:buSzPts val="1800"/>
              <a:buChar char="■"/>
              <a:defRPr sz="2400"/>
            </a:lvl9pPr>
          </a:lstStyle>
          <a:p>
            <a:endParaRPr/>
          </a:p>
        </p:txBody>
      </p:sp>
      <p:sp>
        <p:nvSpPr>
          <p:cNvPr id="175" name="Google Shape;175;p14"/>
          <p:cNvSpPr txBox="1">
            <a:spLocks noGrp="1"/>
          </p:cNvSpPr>
          <p:nvPr>
            <p:ph type="body" idx="2"/>
          </p:nvPr>
        </p:nvSpPr>
        <p:spPr>
          <a:xfrm>
            <a:off x="8069300" y="3374717"/>
            <a:ext cx="2802800" cy="19348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sz="2133">
                <a:solidFill>
                  <a:schemeClr val="dk1"/>
                </a:solidFill>
              </a:defRPr>
            </a:lvl1pPr>
            <a:lvl2pPr marL="1219170" lvl="1" indent="-457189" algn="r" rtl="0">
              <a:spcBef>
                <a:spcPts val="2133"/>
              </a:spcBef>
              <a:spcAft>
                <a:spcPts val="0"/>
              </a:spcAft>
              <a:buClr>
                <a:schemeClr val="dk1"/>
              </a:buClr>
              <a:buSzPts val="1800"/>
              <a:buChar char="○"/>
              <a:defRPr sz="2400">
                <a:solidFill>
                  <a:schemeClr val="dk1"/>
                </a:solidFill>
              </a:defRPr>
            </a:lvl2pPr>
            <a:lvl3pPr marL="1828754" lvl="2" indent="-457189" algn="r" rtl="0">
              <a:spcBef>
                <a:spcPts val="2133"/>
              </a:spcBef>
              <a:spcAft>
                <a:spcPts val="0"/>
              </a:spcAft>
              <a:buClr>
                <a:schemeClr val="dk1"/>
              </a:buClr>
              <a:buSzPts val="1800"/>
              <a:buChar char="■"/>
              <a:defRPr sz="2400">
                <a:solidFill>
                  <a:schemeClr val="dk1"/>
                </a:solidFill>
              </a:defRPr>
            </a:lvl3pPr>
            <a:lvl4pPr marL="2438339" lvl="3" indent="-457189" algn="r" rtl="0">
              <a:spcBef>
                <a:spcPts val="2133"/>
              </a:spcBef>
              <a:spcAft>
                <a:spcPts val="0"/>
              </a:spcAft>
              <a:buClr>
                <a:schemeClr val="dk1"/>
              </a:buClr>
              <a:buSzPts val="1800"/>
              <a:buChar char="●"/>
              <a:defRPr sz="2400">
                <a:solidFill>
                  <a:schemeClr val="dk1"/>
                </a:solidFill>
              </a:defRPr>
            </a:lvl4pPr>
            <a:lvl5pPr marL="3047924" lvl="4" indent="-457189" algn="r" rtl="0">
              <a:spcBef>
                <a:spcPts val="2133"/>
              </a:spcBef>
              <a:spcAft>
                <a:spcPts val="0"/>
              </a:spcAft>
              <a:buClr>
                <a:schemeClr val="dk1"/>
              </a:buClr>
              <a:buSzPts val="1800"/>
              <a:buChar char="○"/>
              <a:defRPr sz="2400">
                <a:solidFill>
                  <a:schemeClr val="dk1"/>
                </a:solidFill>
              </a:defRPr>
            </a:lvl5pPr>
            <a:lvl6pPr marL="3657509" lvl="5" indent="-457189" algn="r" rtl="0">
              <a:spcBef>
                <a:spcPts val="2133"/>
              </a:spcBef>
              <a:spcAft>
                <a:spcPts val="0"/>
              </a:spcAft>
              <a:buClr>
                <a:schemeClr val="dk1"/>
              </a:buClr>
              <a:buSzPts val="1800"/>
              <a:buChar char="■"/>
              <a:defRPr sz="2400">
                <a:solidFill>
                  <a:schemeClr val="dk1"/>
                </a:solidFill>
              </a:defRPr>
            </a:lvl6pPr>
            <a:lvl7pPr marL="4267093" lvl="6" indent="-457189" algn="r" rtl="0">
              <a:spcBef>
                <a:spcPts val="2133"/>
              </a:spcBef>
              <a:spcAft>
                <a:spcPts val="0"/>
              </a:spcAft>
              <a:buClr>
                <a:schemeClr val="dk1"/>
              </a:buClr>
              <a:buSzPts val="1800"/>
              <a:buChar char="●"/>
              <a:defRPr sz="2400">
                <a:solidFill>
                  <a:schemeClr val="dk1"/>
                </a:solidFill>
              </a:defRPr>
            </a:lvl7pPr>
            <a:lvl8pPr marL="4876678" lvl="7" indent="-457189" algn="r" rtl="0">
              <a:spcBef>
                <a:spcPts val="2133"/>
              </a:spcBef>
              <a:spcAft>
                <a:spcPts val="0"/>
              </a:spcAft>
              <a:buClr>
                <a:schemeClr val="dk1"/>
              </a:buClr>
              <a:buSzPts val="1800"/>
              <a:buChar char="○"/>
              <a:defRPr sz="2400">
                <a:solidFill>
                  <a:schemeClr val="dk1"/>
                </a:solidFill>
              </a:defRPr>
            </a:lvl8pPr>
            <a:lvl9pPr marL="5486263" lvl="8" indent="-457189" algn="r" rtl="0">
              <a:spcBef>
                <a:spcPts val="2133"/>
              </a:spcBef>
              <a:spcAft>
                <a:spcPts val="2133"/>
              </a:spcAft>
              <a:buClr>
                <a:schemeClr val="dk1"/>
              </a:buClr>
              <a:buSzPts val="1800"/>
              <a:buChar char="■"/>
              <a:defRPr sz="2400">
                <a:solidFill>
                  <a:schemeClr val="dk1"/>
                </a:solidFill>
              </a:defRPr>
            </a:lvl9pPr>
          </a:lstStyle>
          <a:p>
            <a:endParaRPr/>
          </a:p>
        </p:txBody>
      </p:sp>
      <p:sp>
        <p:nvSpPr>
          <p:cNvPr id="176" name="Google Shape;176;p14"/>
          <p:cNvSpPr txBox="1">
            <a:spLocks noGrp="1"/>
          </p:cNvSpPr>
          <p:nvPr>
            <p:ph type="title" idx="3"/>
          </p:nvPr>
        </p:nvSpPr>
        <p:spPr>
          <a:xfrm>
            <a:off x="7893033" y="2712717"/>
            <a:ext cx="31276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4200"/>
              <a:buNone/>
              <a:defRPr sz="4400">
                <a:solidFill>
                  <a:schemeClr val="accent6"/>
                </a:solidFill>
              </a:defRPr>
            </a:lvl1pPr>
            <a:lvl2pPr lvl="1" algn="r" rtl="0">
              <a:spcBef>
                <a:spcPts val="0"/>
              </a:spcBef>
              <a:spcAft>
                <a:spcPts val="0"/>
              </a:spcAft>
              <a:buClr>
                <a:schemeClr val="accent5"/>
              </a:buClr>
              <a:buSzPts val="2800"/>
              <a:buNone/>
              <a:defRPr>
                <a:solidFill>
                  <a:schemeClr val="accent5"/>
                </a:solidFill>
              </a:defRPr>
            </a:lvl2pPr>
            <a:lvl3pPr lvl="2" algn="r" rtl="0">
              <a:spcBef>
                <a:spcPts val="0"/>
              </a:spcBef>
              <a:spcAft>
                <a:spcPts val="0"/>
              </a:spcAft>
              <a:buClr>
                <a:schemeClr val="accent5"/>
              </a:buClr>
              <a:buSzPts val="2800"/>
              <a:buNone/>
              <a:defRPr>
                <a:solidFill>
                  <a:schemeClr val="accent5"/>
                </a:solidFill>
              </a:defRPr>
            </a:lvl3pPr>
            <a:lvl4pPr lvl="3" algn="r" rtl="0">
              <a:spcBef>
                <a:spcPts val="0"/>
              </a:spcBef>
              <a:spcAft>
                <a:spcPts val="0"/>
              </a:spcAft>
              <a:buClr>
                <a:schemeClr val="accent5"/>
              </a:buClr>
              <a:buSzPts val="2800"/>
              <a:buNone/>
              <a:defRPr>
                <a:solidFill>
                  <a:schemeClr val="accent5"/>
                </a:solidFill>
              </a:defRPr>
            </a:lvl4pPr>
            <a:lvl5pPr lvl="4" algn="r" rtl="0">
              <a:spcBef>
                <a:spcPts val="0"/>
              </a:spcBef>
              <a:spcAft>
                <a:spcPts val="0"/>
              </a:spcAft>
              <a:buClr>
                <a:schemeClr val="accent5"/>
              </a:buClr>
              <a:buSzPts val="2800"/>
              <a:buNone/>
              <a:defRPr>
                <a:solidFill>
                  <a:schemeClr val="accent5"/>
                </a:solidFill>
              </a:defRPr>
            </a:lvl5pPr>
            <a:lvl6pPr lvl="5" algn="r" rtl="0">
              <a:spcBef>
                <a:spcPts val="0"/>
              </a:spcBef>
              <a:spcAft>
                <a:spcPts val="0"/>
              </a:spcAft>
              <a:buClr>
                <a:schemeClr val="accent5"/>
              </a:buClr>
              <a:buSzPts val="2800"/>
              <a:buNone/>
              <a:defRPr>
                <a:solidFill>
                  <a:schemeClr val="accent5"/>
                </a:solidFill>
              </a:defRPr>
            </a:lvl6pPr>
            <a:lvl7pPr lvl="6" algn="r" rtl="0">
              <a:spcBef>
                <a:spcPts val="0"/>
              </a:spcBef>
              <a:spcAft>
                <a:spcPts val="0"/>
              </a:spcAft>
              <a:buClr>
                <a:schemeClr val="accent5"/>
              </a:buClr>
              <a:buSzPts val="2800"/>
              <a:buNone/>
              <a:defRPr>
                <a:solidFill>
                  <a:schemeClr val="accent5"/>
                </a:solidFill>
              </a:defRPr>
            </a:lvl7pPr>
            <a:lvl8pPr lvl="7" algn="r" rtl="0">
              <a:spcBef>
                <a:spcPts val="0"/>
              </a:spcBef>
              <a:spcAft>
                <a:spcPts val="0"/>
              </a:spcAft>
              <a:buClr>
                <a:schemeClr val="accent5"/>
              </a:buClr>
              <a:buSzPts val="2800"/>
              <a:buNone/>
              <a:defRPr>
                <a:solidFill>
                  <a:schemeClr val="accent5"/>
                </a:solidFill>
              </a:defRPr>
            </a:lvl8pPr>
            <a:lvl9pPr lvl="8" algn="r" rtl="0">
              <a:spcBef>
                <a:spcPts val="0"/>
              </a:spcBef>
              <a:spcAft>
                <a:spcPts val="0"/>
              </a:spcAft>
              <a:buClr>
                <a:schemeClr val="accent5"/>
              </a:buClr>
              <a:buSzPts val="2800"/>
              <a:buNone/>
              <a:defRPr>
                <a:solidFill>
                  <a:schemeClr val="accent5"/>
                </a:solidFill>
              </a:defRPr>
            </a:lvl9pPr>
          </a:lstStyle>
          <a:p>
            <a:endParaRPr/>
          </a:p>
        </p:txBody>
      </p:sp>
      <p:sp>
        <p:nvSpPr>
          <p:cNvPr id="177" name="Google Shape;177;p14"/>
          <p:cNvSpPr txBox="1">
            <a:spLocks noGrp="1"/>
          </p:cNvSpPr>
          <p:nvPr>
            <p:ph type="title" idx="4"/>
          </p:nvPr>
        </p:nvSpPr>
        <p:spPr>
          <a:xfrm>
            <a:off x="808700" y="740400"/>
            <a:ext cx="105884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8" name="Google Shape;178;p14"/>
          <p:cNvGrpSpPr/>
          <p:nvPr/>
        </p:nvGrpSpPr>
        <p:grpSpPr>
          <a:xfrm>
            <a:off x="809612" y="1000128"/>
            <a:ext cx="10740821" cy="1206997"/>
            <a:chOff x="65226200" y="2028488"/>
            <a:chExt cx="6293450" cy="707225"/>
          </a:xfrm>
        </p:grpSpPr>
        <p:sp>
          <p:nvSpPr>
            <p:cNvPr id="179" name="Google Shape;179;p14"/>
            <p:cNvSpPr/>
            <p:nvPr/>
          </p:nvSpPr>
          <p:spPr>
            <a:xfrm>
              <a:off x="71139750" y="2388638"/>
              <a:ext cx="140025" cy="116150"/>
            </a:xfrm>
            <a:custGeom>
              <a:avLst/>
              <a:gdLst/>
              <a:ahLst/>
              <a:cxnLst/>
              <a:rect l="l" t="t" r="r" b="b"/>
              <a:pathLst>
                <a:path w="5601" h="4646" extrusionOk="0">
                  <a:moveTo>
                    <a:pt x="3047" y="0"/>
                  </a:moveTo>
                  <a:cubicBezTo>
                    <a:pt x="1467" y="0"/>
                    <a:pt x="0" y="1332"/>
                    <a:pt x="913" y="3180"/>
                  </a:cubicBezTo>
                  <a:cubicBezTo>
                    <a:pt x="1340" y="4011"/>
                    <a:pt x="2176" y="4646"/>
                    <a:pt x="3075" y="4646"/>
                  </a:cubicBezTo>
                  <a:cubicBezTo>
                    <a:pt x="3375" y="4646"/>
                    <a:pt x="3683" y="4574"/>
                    <a:pt x="3985" y="4415"/>
                  </a:cubicBezTo>
                  <a:cubicBezTo>
                    <a:pt x="5284" y="3719"/>
                    <a:pt x="5600" y="2199"/>
                    <a:pt x="5157" y="869"/>
                  </a:cubicBezTo>
                  <a:lnTo>
                    <a:pt x="5157" y="837"/>
                  </a:lnTo>
                  <a:cubicBezTo>
                    <a:pt x="5094" y="837"/>
                    <a:pt x="4999" y="837"/>
                    <a:pt x="4935" y="774"/>
                  </a:cubicBezTo>
                  <a:cubicBezTo>
                    <a:pt x="4400" y="238"/>
                    <a:pt x="3713" y="0"/>
                    <a:pt x="30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4"/>
            <p:cNvSpPr/>
            <p:nvPr/>
          </p:nvSpPr>
          <p:spPr>
            <a:xfrm>
              <a:off x="71133275" y="2372088"/>
              <a:ext cx="158375" cy="146425"/>
            </a:xfrm>
            <a:custGeom>
              <a:avLst/>
              <a:gdLst/>
              <a:ahLst/>
              <a:cxnLst/>
              <a:rect l="l" t="t" r="r" b="b"/>
              <a:pathLst>
                <a:path w="6335" h="5857" extrusionOk="0">
                  <a:moveTo>
                    <a:pt x="3394" y="737"/>
                  </a:moveTo>
                  <a:cubicBezTo>
                    <a:pt x="4036" y="737"/>
                    <a:pt x="4707" y="963"/>
                    <a:pt x="5226" y="1499"/>
                  </a:cubicBezTo>
                  <a:cubicBezTo>
                    <a:pt x="5258" y="1531"/>
                    <a:pt x="5353" y="1594"/>
                    <a:pt x="5416" y="1594"/>
                  </a:cubicBezTo>
                  <a:cubicBezTo>
                    <a:pt x="5764" y="2734"/>
                    <a:pt x="5574" y="4317"/>
                    <a:pt x="4244" y="5046"/>
                  </a:cubicBezTo>
                  <a:cubicBezTo>
                    <a:pt x="3967" y="5175"/>
                    <a:pt x="3668" y="5240"/>
                    <a:pt x="3373" y="5240"/>
                  </a:cubicBezTo>
                  <a:cubicBezTo>
                    <a:pt x="3163" y="5240"/>
                    <a:pt x="2954" y="5207"/>
                    <a:pt x="2756" y="5141"/>
                  </a:cubicBezTo>
                  <a:cubicBezTo>
                    <a:pt x="2122" y="4951"/>
                    <a:pt x="1584" y="4444"/>
                    <a:pt x="1299" y="3842"/>
                  </a:cubicBezTo>
                  <a:cubicBezTo>
                    <a:pt x="792" y="2797"/>
                    <a:pt x="1014" y="1816"/>
                    <a:pt x="1869" y="1214"/>
                  </a:cubicBezTo>
                  <a:cubicBezTo>
                    <a:pt x="2272" y="916"/>
                    <a:pt x="2822" y="737"/>
                    <a:pt x="3394" y="737"/>
                  </a:cubicBezTo>
                  <a:close/>
                  <a:moveTo>
                    <a:pt x="3342" y="0"/>
                  </a:moveTo>
                  <a:cubicBezTo>
                    <a:pt x="2782" y="0"/>
                    <a:pt x="2230" y="137"/>
                    <a:pt x="1774" y="390"/>
                  </a:cubicBezTo>
                  <a:cubicBezTo>
                    <a:pt x="476" y="1119"/>
                    <a:pt x="1" y="2734"/>
                    <a:pt x="697" y="4127"/>
                  </a:cubicBezTo>
                  <a:cubicBezTo>
                    <a:pt x="824" y="4317"/>
                    <a:pt x="951" y="4539"/>
                    <a:pt x="1109" y="4697"/>
                  </a:cubicBezTo>
                  <a:cubicBezTo>
                    <a:pt x="1666" y="5370"/>
                    <a:pt x="2495" y="5856"/>
                    <a:pt x="3371" y="5856"/>
                  </a:cubicBezTo>
                  <a:cubicBezTo>
                    <a:pt x="3691" y="5856"/>
                    <a:pt x="4017" y="5791"/>
                    <a:pt x="4339" y="5648"/>
                  </a:cubicBezTo>
                  <a:cubicBezTo>
                    <a:pt x="5131" y="5331"/>
                    <a:pt x="5859" y="4507"/>
                    <a:pt x="6144" y="3557"/>
                  </a:cubicBezTo>
                  <a:cubicBezTo>
                    <a:pt x="6334" y="2766"/>
                    <a:pt x="6208" y="2006"/>
                    <a:pt x="5764" y="1436"/>
                  </a:cubicBezTo>
                  <a:cubicBezTo>
                    <a:pt x="5764" y="1372"/>
                    <a:pt x="5733" y="1372"/>
                    <a:pt x="5733" y="1372"/>
                  </a:cubicBezTo>
                  <a:cubicBezTo>
                    <a:pt x="5764" y="1309"/>
                    <a:pt x="5764" y="1182"/>
                    <a:pt x="5701" y="1119"/>
                  </a:cubicBezTo>
                  <a:cubicBezTo>
                    <a:pt x="5638" y="1056"/>
                    <a:pt x="5606" y="1024"/>
                    <a:pt x="5606" y="992"/>
                  </a:cubicBezTo>
                  <a:cubicBezTo>
                    <a:pt x="5036" y="308"/>
                    <a:pt x="4181" y="0"/>
                    <a:pt x="3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4"/>
            <p:cNvSpPr/>
            <p:nvPr/>
          </p:nvSpPr>
          <p:spPr>
            <a:xfrm>
              <a:off x="71202150" y="2411888"/>
              <a:ext cx="51500" cy="31725"/>
            </a:xfrm>
            <a:custGeom>
              <a:avLst/>
              <a:gdLst/>
              <a:ahLst/>
              <a:cxnLst/>
              <a:rect l="l" t="t" r="r" b="b"/>
              <a:pathLst>
                <a:path w="2060" h="1269" extrusionOk="0">
                  <a:moveTo>
                    <a:pt x="784" y="1"/>
                  </a:moveTo>
                  <a:cubicBezTo>
                    <a:pt x="539" y="1"/>
                    <a:pt x="304" y="78"/>
                    <a:pt x="96" y="224"/>
                  </a:cubicBezTo>
                  <a:cubicBezTo>
                    <a:pt x="1" y="319"/>
                    <a:pt x="1" y="382"/>
                    <a:pt x="64" y="477"/>
                  </a:cubicBezTo>
                  <a:lnTo>
                    <a:pt x="64" y="509"/>
                  </a:lnTo>
                  <a:cubicBezTo>
                    <a:pt x="86" y="530"/>
                    <a:pt x="123" y="567"/>
                    <a:pt x="175" y="567"/>
                  </a:cubicBezTo>
                  <a:cubicBezTo>
                    <a:pt x="198" y="567"/>
                    <a:pt x="225" y="560"/>
                    <a:pt x="254" y="540"/>
                  </a:cubicBezTo>
                  <a:cubicBezTo>
                    <a:pt x="397" y="493"/>
                    <a:pt x="547" y="469"/>
                    <a:pt x="690" y="469"/>
                  </a:cubicBezTo>
                  <a:cubicBezTo>
                    <a:pt x="832" y="469"/>
                    <a:pt x="967" y="493"/>
                    <a:pt x="1078" y="540"/>
                  </a:cubicBezTo>
                  <a:cubicBezTo>
                    <a:pt x="1331" y="667"/>
                    <a:pt x="1521" y="857"/>
                    <a:pt x="1584" y="1110"/>
                  </a:cubicBezTo>
                  <a:cubicBezTo>
                    <a:pt x="1648" y="1237"/>
                    <a:pt x="1806" y="1269"/>
                    <a:pt x="1869" y="1269"/>
                  </a:cubicBezTo>
                  <a:cubicBezTo>
                    <a:pt x="1901" y="1269"/>
                    <a:pt x="1901" y="1269"/>
                    <a:pt x="1964" y="1205"/>
                  </a:cubicBezTo>
                  <a:cubicBezTo>
                    <a:pt x="2028" y="1110"/>
                    <a:pt x="2059" y="1015"/>
                    <a:pt x="2028" y="952"/>
                  </a:cubicBezTo>
                  <a:cubicBezTo>
                    <a:pt x="1901" y="540"/>
                    <a:pt x="1553" y="224"/>
                    <a:pt x="1173" y="65"/>
                  </a:cubicBezTo>
                  <a:cubicBezTo>
                    <a:pt x="1042" y="22"/>
                    <a:pt x="912"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4"/>
            <p:cNvSpPr/>
            <p:nvPr/>
          </p:nvSpPr>
          <p:spPr>
            <a:xfrm>
              <a:off x="65483800" y="2045513"/>
              <a:ext cx="139875" cy="115675"/>
            </a:xfrm>
            <a:custGeom>
              <a:avLst/>
              <a:gdLst/>
              <a:ahLst/>
              <a:cxnLst/>
              <a:rect l="l" t="t" r="r" b="b"/>
              <a:pathLst>
                <a:path w="5595" h="4627" extrusionOk="0">
                  <a:moveTo>
                    <a:pt x="3072" y="1"/>
                  </a:moveTo>
                  <a:cubicBezTo>
                    <a:pt x="1490" y="1"/>
                    <a:pt x="1" y="1329"/>
                    <a:pt x="939" y="3161"/>
                  </a:cubicBezTo>
                  <a:cubicBezTo>
                    <a:pt x="1342" y="3991"/>
                    <a:pt x="2172" y="4626"/>
                    <a:pt x="3069" y="4626"/>
                  </a:cubicBezTo>
                  <a:cubicBezTo>
                    <a:pt x="3370" y="4626"/>
                    <a:pt x="3678" y="4555"/>
                    <a:pt x="3979" y="4396"/>
                  </a:cubicBezTo>
                  <a:cubicBezTo>
                    <a:pt x="5278" y="3731"/>
                    <a:pt x="5595" y="2179"/>
                    <a:pt x="5151" y="881"/>
                  </a:cubicBezTo>
                  <a:lnTo>
                    <a:pt x="5151" y="818"/>
                  </a:lnTo>
                  <a:cubicBezTo>
                    <a:pt x="5088" y="818"/>
                    <a:pt x="4993" y="818"/>
                    <a:pt x="4929" y="754"/>
                  </a:cubicBezTo>
                  <a:cubicBezTo>
                    <a:pt x="4407" y="232"/>
                    <a:pt x="3732" y="1"/>
                    <a:pt x="30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4"/>
            <p:cNvSpPr/>
            <p:nvPr/>
          </p:nvSpPr>
          <p:spPr>
            <a:xfrm>
              <a:off x="65476400" y="2028488"/>
              <a:ext cx="158350" cy="146750"/>
            </a:xfrm>
            <a:custGeom>
              <a:avLst/>
              <a:gdLst/>
              <a:ahLst/>
              <a:cxnLst/>
              <a:rect l="l" t="t" r="r" b="b"/>
              <a:pathLst>
                <a:path w="6334" h="5870" extrusionOk="0">
                  <a:moveTo>
                    <a:pt x="3429" y="753"/>
                  </a:moveTo>
                  <a:cubicBezTo>
                    <a:pt x="4060" y="753"/>
                    <a:pt x="4716" y="972"/>
                    <a:pt x="5225" y="1499"/>
                  </a:cubicBezTo>
                  <a:cubicBezTo>
                    <a:pt x="5257" y="1562"/>
                    <a:pt x="5352" y="1594"/>
                    <a:pt x="5416" y="1594"/>
                  </a:cubicBezTo>
                  <a:cubicBezTo>
                    <a:pt x="5764" y="2734"/>
                    <a:pt x="5574" y="4317"/>
                    <a:pt x="4244" y="5046"/>
                  </a:cubicBezTo>
                  <a:cubicBezTo>
                    <a:pt x="3967" y="5175"/>
                    <a:pt x="3668" y="5239"/>
                    <a:pt x="3373" y="5239"/>
                  </a:cubicBezTo>
                  <a:cubicBezTo>
                    <a:pt x="3162" y="5239"/>
                    <a:pt x="2953" y="5206"/>
                    <a:pt x="2755" y="5141"/>
                  </a:cubicBezTo>
                  <a:cubicBezTo>
                    <a:pt x="2122" y="4950"/>
                    <a:pt x="1584" y="4444"/>
                    <a:pt x="1299" y="3842"/>
                  </a:cubicBezTo>
                  <a:cubicBezTo>
                    <a:pt x="792" y="2829"/>
                    <a:pt x="1014" y="1815"/>
                    <a:pt x="1869" y="1245"/>
                  </a:cubicBezTo>
                  <a:cubicBezTo>
                    <a:pt x="2280" y="941"/>
                    <a:pt x="2844" y="753"/>
                    <a:pt x="3429" y="753"/>
                  </a:cubicBezTo>
                  <a:close/>
                  <a:moveTo>
                    <a:pt x="3341" y="0"/>
                  </a:moveTo>
                  <a:cubicBezTo>
                    <a:pt x="2782" y="0"/>
                    <a:pt x="2230" y="137"/>
                    <a:pt x="1774" y="390"/>
                  </a:cubicBezTo>
                  <a:cubicBezTo>
                    <a:pt x="475" y="1119"/>
                    <a:pt x="0" y="2734"/>
                    <a:pt x="697" y="4127"/>
                  </a:cubicBezTo>
                  <a:cubicBezTo>
                    <a:pt x="823" y="4317"/>
                    <a:pt x="950" y="4570"/>
                    <a:pt x="1109" y="4729"/>
                  </a:cubicBezTo>
                  <a:cubicBezTo>
                    <a:pt x="1672" y="5386"/>
                    <a:pt x="2513" y="5869"/>
                    <a:pt x="3401" y="5869"/>
                  </a:cubicBezTo>
                  <a:cubicBezTo>
                    <a:pt x="3711" y="5869"/>
                    <a:pt x="4027" y="5810"/>
                    <a:pt x="4339" y="5679"/>
                  </a:cubicBezTo>
                  <a:cubicBezTo>
                    <a:pt x="5194" y="5362"/>
                    <a:pt x="5891" y="4507"/>
                    <a:pt x="6144" y="3557"/>
                  </a:cubicBezTo>
                  <a:cubicBezTo>
                    <a:pt x="6334" y="2765"/>
                    <a:pt x="6207" y="2037"/>
                    <a:pt x="5764" y="1435"/>
                  </a:cubicBezTo>
                  <a:cubicBezTo>
                    <a:pt x="5764" y="1404"/>
                    <a:pt x="5732" y="1404"/>
                    <a:pt x="5732" y="1404"/>
                  </a:cubicBezTo>
                  <a:cubicBezTo>
                    <a:pt x="5764" y="1309"/>
                    <a:pt x="5764" y="1182"/>
                    <a:pt x="5701" y="1119"/>
                  </a:cubicBezTo>
                  <a:cubicBezTo>
                    <a:pt x="5669" y="1087"/>
                    <a:pt x="5606" y="1024"/>
                    <a:pt x="5606" y="992"/>
                  </a:cubicBezTo>
                  <a:cubicBezTo>
                    <a:pt x="5035" y="308"/>
                    <a:pt x="4180" y="0"/>
                    <a:pt x="3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4"/>
            <p:cNvSpPr/>
            <p:nvPr/>
          </p:nvSpPr>
          <p:spPr>
            <a:xfrm>
              <a:off x="65546850" y="2068638"/>
              <a:ext cx="49900" cy="31375"/>
            </a:xfrm>
            <a:custGeom>
              <a:avLst/>
              <a:gdLst/>
              <a:ahLst/>
              <a:cxnLst/>
              <a:rect l="l" t="t" r="r" b="b"/>
              <a:pathLst>
                <a:path w="1996" h="1255" extrusionOk="0">
                  <a:moveTo>
                    <a:pt x="764" y="0"/>
                  </a:moveTo>
                  <a:cubicBezTo>
                    <a:pt x="519" y="0"/>
                    <a:pt x="271" y="64"/>
                    <a:pt x="64" y="209"/>
                  </a:cubicBezTo>
                  <a:cubicBezTo>
                    <a:pt x="1" y="304"/>
                    <a:pt x="1" y="368"/>
                    <a:pt x="32" y="463"/>
                  </a:cubicBezTo>
                  <a:lnTo>
                    <a:pt x="32" y="494"/>
                  </a:lnTo>
                  <a:cubicBezTo>
                    <a:pt x="55" y="541"/>
                    <a:pt x="113" y="570"/>
                    <a:pt x="166" y="570"/>
                  </a:cubicBezTo>
                  <a:cubicBezTo>
                    <a:pt x="186" y="570"/>
                    <a:pt x="205" y="566"/>
                    <a:pt x="222" y="558"/>
                  </a:cubicBezTo>
                  <a:cubicBezTo>
                    <a:pt x="365" y="494"/>
                    <a:pt x="515" y="463"/>
                    <a:pt x="658" y="463"/>
                  </a:cubicBezTo>
                  <a:cubicBezTo>
                    <a:pt x="800" y="463"/>
                    <a:pt x="935" y="494"/>
                    <a:pt x="1046" y="558"/>
                  </a:cubicBezTo>
                  <a:cubicBezTo>
                    <a:pt x="1299" y="653"/>
                    <a:pt x="1489" y="874"/>
                    <a:pt x="1584" y="1096"/>
                  </a:cubicBezTo>
                  <a:cubicBezTo>
                    <a:pt x="1616" y="1223"/>
                    <a:pt x="1774" y="1254"/>
                    <a:pt x="1837" y="1254"/>
                  </a:cubicBezTo>
                  <a:cubicBezTo>
                    <a:pt x="1901" y="1254"/>
                    <a:pt x="1901" y="1254"/>
                    <a:pt x="1932" y="1223"/>
                  </a:cubicBezTo>
                  <a:cubicBezTo>
                    <a:pt x="1964" y="1096"/>
                    <a:pt x="1996" y="1001"/>
                    <a:pt x="1996" y="938"/>
                  </a:cubicBezTo>
                  <a:cubicBezTo>
                    <a:pt x="1901" y="526"/>
                    <a:pt x="1521" y="209"/>
                    <a:pt x="1141" y="51"/>
                  </a:cubicBezTo>
                  <a:cubicBezTo>
                    <a:pt x="1020" y="18"/>
                    <a:pt x="893"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4"/>
            <p:cNvSpPr/>
            <p:nvPr/>
          </p:nvSpPr>
          <p:spPr>
            <a:xfrm>
              <a:off x="65513650" y="2279088"/>
              <a:ext cx="140100" cy="115650"/>
            </a:xfrm>
            <a:custGeom>
              <a:avLst/>
              <a:gdLst/>
              <a:ahLst/>
              <a:cxnLst/>
              <a:rect l="l" t="t" r="r" b="b"/>
              <a:pathLst>
                <a:path w="5604" h="4626" extrusionOk="0">
                  <a:moveTo>
                    <a:pt x="3055" y="0"/>
                  </a:moveTo>
                  <a:cubicBezTo>
                    <a:pt x="1481" y="0"/>
                    <a:pt x="1" y="1328"/>
                    <a:pt x="917" y="3160"/>
                  </a:cubicBezTo>
                  <a:cubicBezTo>
                    <a:pt x="1344" y="3991"/>
                    <a:pt x="2180" y="4626"/>
                    <a:pt x="3065" y="4626"/>
                  </a:cubicBezTo>
                  <a:cubicBezTo>
                    <a:pt x="3361" y="4626"/>
                    <a:pt x="3663" y="4554"/>
                    <a:pt x="3957" y="4395"/>
                  </a:cubicBezTo>
                  <a:cubicBezTo>
                    <a:pt x="5287" y="3730"/>
                    <a:pt x="5604" y="2179"/>
                    <a:pt x="5161" y="880"/>
                  </a:cubicBezTo>
                  <a:lnTo>
                    <a:pt x="5161" y="817"/>
                  </a:lnTo>
                  <a:cubicBezTo>
                    <a:pt x="5066" y="817"/>
                    <a:pt x="5002" y="817"/>
                    <a:pt x="4907" y="754"/>
                  </a:cubicBezTo>
                  <a:cubicBezTo>
                    <a:pt x="4385" y="231"/>
                    <a:pt x="3712" y="0"/>
                    <a:pt x="3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4"/>
            <p:cNvSpPr/>
            <p:nvPr/>
          </p:nvSpPr>
          <p:spPr>
            <a:xfrm>
              <a:off x="65507275" y="2262038"/>
              <a:ext cx="158350" cy="146750"/>
            </a:xfrm>
            <a:custGeom>
              <a:avLst/>
              <a:gdLst/>
              <a:ahLst/>
              <a:cxnLst/>
              <a:rect l="l" t="t" r="r" b="b"/>
              <a:pathLst>
                <a:path w="6334" h="5870" extrusionOk="0">
                  <a:moveTo>
                    <a:pt x="3413" y="754"/>
                  </a:moveTo>
                  <a:cubicBezTo>
                    <a:pt x="4045" y="754"/>
                    <a:pt x="4699" y="973"/>
                    <a:pt x="5226" y="1499"/>
                  </a:cubicBezTo>
                  <a:cubicBezTo>
                    <a:pt x="5257" y="1562"/>
                    <a:pt x="5321" y="1594"/>
                    <a:pt x="5416" y="1594"/>
                  </a:cubicBezTo>
                  <a:cubicBezTo>
                    <a:pt x="5764" y="2734"/>
                    <a:pt x="5574" y="4317"/>
                    <a:pt x="4212" y="5046"/>
                  </a:cubicBezTo>
                  <a:cubicBezTo>
                    <a:pt x="3935" y="5175"/>
                    <a:pt x="3647" y="5240"/>
                    <a:pt x="3361" y="5240"/>
                  </a:cubicBezTo>
                  <a:cubicBezTo>
                    <a:pt x="3157" y="5240"/>
                    <a:pt x="2953" y="5207"/>
                    <a:pt x="2755" y="5141"/>
                  </a:cubicBezTo>
                  <a:cubicBezTo>
                    <a:pt x="2122" y="4951"/>
                    <a:pt x="1584" y="4444"/>
                    <a:pt x="1299" y="3842"/>
                  </a:cubicBezTo>
                  <a:cubicBezTo>
                    <a:pt x="792" y="2829"/>
                    <a:pt x="1014" y="1816"/>
                    <a:pt x="1837" y="1246"/>
                  </a:cubicBezTo>
                  <a:cubicBezTo>
                    <a:pt x="2263" y="941"/>
                    <a:pt x="2828" y="754"/>
                    <a:pt x="3413" y="754"/>
                  </a:cubicBezTo>
                  <a:close/>
                  <a:moveTo>
                    <a:pt x="3341" y="0"/>
                  </a:moveTo>
                  <a:cubicBezTo>
                    <a:pt x="2782" y="0"/>
                    <a:pt x="2230" y="137"/>
                    <a:pt x="1774" y="390"/>
                  </a:cubicBezTo>
                  <a:cubicBezTo>
                    <a:pt x="475" y="1119"/>
                    <a:pt x="0" y="2734"/>
                    <a:pt x="697" y="4127"/>
                  </a:cubicBezTo>
                  <a:cubicBezTo>
                    <a:pt x="824" y="4317"/>
                    <a:pt x="950" y="4571"/>
                    <a:pt x="1109" y="4729"/>
                  </a:cubicBezTo>
                  <a:cubicBezTo>
                    <a:pt x="1648" y="5386"/>
                    <a:pt x="2484" y="5869"/>
                    <a:pt x="3383" y="5869"/>
                  </a:cubicBezTo>
                  <a:cubicBezTo>
                    <a:pt x="3697" y="5869"/>
                    <a:pt x="4019" y="5810"/>
                    <a:pt x="4339" y="5679"/>
                  </a:cubicBezTo>
                  <a:cubicBezTo>
                    <a:pt x="5131" y="5363"/>
                    <a:pt x="5859" y="4507"/>
                    <a:pt x="6112" y="3557"/>
                  </a:cubicBezTo>
                  <a:cubicBezTo>
                    <a:pt x="6334" y="2766"/>
                    <a:pt x="6207" y="2037"/>
                    <a:pt x="5764" y="1436"/>
                  </a:cubicBezTo>
                  <a:cubicBezTo>
                    <a:pt x="5764" y="1404"/>
                    <a:pt x="5732" y="1404"/>
                    <a:pt x="5732" y="1404"/>
                  </a:cubicBezTo>
                  <a:cubicBezTo>
                    <a:pt x="5764" y="1309"/>
                    <a:pt x="5764" y="1182"/>
                    <a:pt x="5669" y="1119"/>
                  </a:cubicBezTo>
                  <a:cubicBezTo>
                    <a:pt x="5637" y="1087"/>
                    <a:pt x="5606" y="1024"/>
                    <a:pt x="5606" y="992"/>
                  </a:cubicBezTo>
                  <a:cubicBezTo>
                    <a:pt x="5036" y="308"/>
                    <a:pt x="4181" y="0"/>
                    <a:pt x="3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4"/>
            <p:cNvSpPr/>
            <p:nvPr/>
          </p:nvSpPr>
          <p:spPr>
            <a:xfrm>
              <a:off x="65576150" y="2302188"/>
              <a:ext cx="51475" cy="31375"/>
            </a:xfrm>
            <a:custGeom>
              <a:avLst/>
              <a:gdLst/>
              <a:ahLst/>
              <a:cxnLst/>
              <a:rect l="l" t="t" r="r" b="b"/>
              <a:pathLst>
                <a:path w="2059" h="1255" extrusionOk="0">
                  <a:moveTo>
                    <a:pt x="772" y="1"/>
                  </a:moveTo>
                  <a:cubicBezTo>
                    <a:pt x="537" y="1"/>
                    <a:pt x="303" y="64"/>
                    <a:pt x="95" y="210"/>
                  </a:cubicBezTo>
                  <a:cubicBezTo>
                    <a:pt x="0" y="305"/>
                    <a:pt x="0" y="368"/>
                    <a:pt x="32" y="463"/>
                  </a:cubicBezTo>
                  <a:lnTo>
                    <a:pt x="32" y="495"/>
                  </a:lnTo>
                  <a:cubicBezTo>
                    <a:pt x="78" y="541"/>
                    <a:pt x="125" y="570"/>
                    <a:pt x="184" y="570"/>
                  </a:cubicBezTo>
                  <a:cubicBezTo>
                    <a:pt x="205" y="570"/>
                    <a:pt x="228" y="566"/>
                    <a:pt x="254" y="558"/>
                  </a:cubicBezTo>
                  <a:cubicBezTo>
                    <a:pt x="380" y="495"/>
                    <a:pt x="523" y="463"/>
                    <a:pt x="665" y="463"/>
                  </a:cubicBezTo>
                  <a:cubicBezTo>
                    <a:pt x="808" y="463"/>
                    <a:pt x="950" y="495"/>
                    <a:pt x="1077" y="558"/>
                  </a:cubicBezTo>
                  <a:cubicBezTo>
                    <a:pt x="1299" y="653"/>
                    <a:pt x="1521" y="875"/>
                    <a:pt x="1584" y="1096"/>
                  </a:cubicBezTo>
                  <a:cubicBezTo>
                    <a:pt x="1616" y="1223"/>
                    <a:pt x="1774" y="1255"/>
                    <a:pt x="1869" y="1255"/>
                  </a:cubicBezTo>
                  <a:cubicBezTo>
                    <a:pt x="1901" y="1255"/>
                    <a:pt x="1901" y="1255"/>
                    <a:pt x="1932" y="1223"/>
                  </a:cubicBezTo>
                  <a:cubicBezTo>
                    <a:pt x="2027" y="1096"/>
                    <a:pt x="2059" y="1001"/>
                    <a:pt x="2027" y="938"/>
                  </a:cubicBezTo>
                  <a:cubicBezTo>
                    <a:pt x="1901" y="526"/>
                    <a:pt x="1552" y="210"/>
                    <a:pt x="1140" y="51"/>
                  </a:cubicBezTo>
                  <a:cubicBezTo>
                    <a:pt x="1020" y="18"/>
                    <a:pt x="896"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4"/>
            <p:cNvSpPr/>
            <p:nvPr/>
          </p:nvSpPr>
          <p:spPr>
            <a:xfrm>
              <a:off x="65226200" y="2102288"/>
              <a:ext cx="213800" cy="194800"/>
            </a:xfrm>
            <a:custGeom>
              <a:avLst/>
              <a:gdLst/>
              <a:ahLst/>
              <a:cxnLst/>
              <a:rect l="l" t="t" r="r" b="b"/>
              <a:pathLst>
                <a:path w="8552" h="7792" extrusionOk="0">
                  <a:moveTo>
                    <a:pt x="3956" y="688"/>
                  </a:moveTo>
                  <a:cubicBezTo>
                    <a:pt x="5189" y="688"/>
                    <a:pt x="6389" y="1188"/>
                    <a:pt x="7126" y="2347"/>
                  </a:cubicBezTo>
                  <a:cubicBezTo>
                    <a:pt x="8013" y="3899"/>
                    <a:pt x="7158" y="5799"/>
                    <a:pt x="5701" y="6685"/>
                  </a:cubicBezTo>
                  <a:cubicBezTo>
                    <a:pt x="5106" y="7037"/>
                    <a:pt x="4536" y="7191"/>
                    <a:pt x="4013" y="7191"/>
                  </a:cubicBezTo>
                  <a:cubicBezTo>
                    <a:pt x="1474" y="7191"/>
                    <a:pt x="21" y="3571"/>
                    <a:pt x="1964" y="1365"/>
                  </a:cubicBezTo>
                  <a:cubicBezTo>
                    <a:pt x="2059" y="1302"/>
                    <a:pt x="2059" y="1175"/>
                    <a:pt x="2059" y="1048"/>
                  </a:cubicBezTo>
                  <a:lnTo>
                    <a:pt x="2122" y="1048"/>
                  </a:lnTo>
                  <a:cubicBezTo>
                    <a:pt x="2706" y="815"/>
                    <a:pt x="3335" y="688"/>
                    <a:pt x="3956" y="688"/>
                  </a:cubicBezTo>
                  <a:close/>
                  <a:moveTo>
                    <a:pt x="4023" y="1"/>
                  </a:moveTo>
                  <a:cubicBezTo>
                    <a:pt x="3235" y="1"/>
                    <a:pt x="2524" y="245"/>
                    <a:pt x="1964" y="732"/>
                  </a:cubicBezTo>
                  <a:cubicBezTo>
                    <a:pt x="1932" y="763"/>
                    <a:pt x="1932" y="763"/>
                    <a:pt x="1932" y="827"/>
                  </a:cubicBezTo>
                  <a:cubicBezTo>
                    <a:pt x="1880" y="801"/>
                    <a:pt x="1828" y="785"/>
                    <a:pt x="1777" y="785"/>
                  </a:cubicBezTo>
                  <a:cubicBezTo>
                    <a:pt x="1706" y="785"/>
                    <a:pt x="1640" y="816"/>
                    <a:pt x="1584" y="890"/>
                  </a:cubicBezTo>
                  <a:cubicBezTo>
                    <a:pt x="1521" y="922"/>
                    <a:pt x="1489" y="985"/>
                    <a:pt x="1426" y="1017"/>
                  </a:cubicBezTo>
                  <a:cubicBezTo>
                    <a:pt x="1" y="2410"/>
                    <a:pt x="64" y="4659"/>
                    <a:pt x="1014" y="6147"/>
                  </a:cubicBezTo>
                  <a:cubicBezTo>
                    <a:pt x="1697" y="7211"/>
                    <a:pt x="2825" y="7792"/>
                    <a:pt x="4011" y="7792"/>
                  </a:cubicBezTo>
                  <a:cubicBezTo>
                    <a:pt x="4696" y="7792"/>
                    <a:pt x="5400" y="7598"/>
                    <a:pt x="6049" y="7192"/>
                  </a:cubicBezTo>
                  <a:cubicBezTo>
                    <a:pt x="6334" y="7034"/>
                    <a:pt x="6556" y="6844"/>
                    <a:pt x="6810" y="6590"/>
                  </a:cubicBezTo>
                  <a:cubicBezTo>
                    <a:pt x="7950" y="5514"/>
                    <a:pt x="8551" y="3772"/>
                    <a:pt x="7760" y="2252"/>
                  </a:cubicBezTo>
                  <a:cubicBezTo>
                    <a:pt x="7190" y="1175"/>
                    <a:pt x="6018" y="288"/>
                    <a:pt x="4751" y="67"/>
                  </a:cubicBezTo>
                  <a:cubicBezTo>
                    <a:pt x="4503" y="23"/>
                    <a:pt x="4259" y="1"/>
                    <a:pt x="4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4"/>
            <p:cNvSpPr/>
            <p:nvPr/>
          </p:nvSpPr>
          <p:spPr>
            <a:xfrm>
              <a:off x="65274500" y="2140563"/>
              <a:ext cx="44350" cy="78200"/>
            </a:xfrm>
            <a:custGeom>
              <a:avLst/>
              <a:gdLst/>
              <a:ahLst/>
              <a:cxnLst/>
              <a:rect l="l" t="t" r="r" b="b"/>
              <a:pathLst>
                <a:path w="1774" h="3128" extrusionOk="0">
                  <a:moveTo>
                    <a:pt x="1517" y="0"/>
                  </a:moveTo>
                  <a:cubicBezTo>
                    <a:pt x="1473" y="0"/>
                    <a:pt x="1426" y="8"/>
                    <a:pt x="1394" y="24"/>
                  </a:cubicBezTo>
                  <a:cubicBezTo>
                    <a:pt x="792" y="277"/>
                    <a:pt x="317" y="816"/>
                    <a:pt x="159" y="1481"/>
                  </a:cubicBezTo>
                  <a:cubicBezTo>
                    <a:pt x="0" y="2051"/>
                    <a:pt x="95" y="2621"/>
                    <a:pt x="507" y="3064"/>
                  </a:cubicBezTo>
                  <a:cubicBezTo>
                    <a:pt x="539" y="3096"/>
                    <a:pt x="571" y="3128"/>
                    <a:pt x="634" y="3128"/>
                  </a:cubicBezTo>
                  <a:cubicBezTo>
                    <a:pt x="792" y="3128"/>
                    <a:pt x="951" y="2969"/>
                    <a:pt x="824" y="2811"/>
                  </a:cubicBezTo>
                  <a:cubicBezTo>
                    <a:pt x="381" y="2019"/>
                    <a:pt x="666" y="879"/>
                    <a:pt x="1521" y="499"/>
                  </a:cubicBezTo>
                  <a:cubicBezTo>
                    <a:pt x="1774" y="436"/>
                    <a:pt x="1742" y="151"/>
                    <a:pt x="1616" y="24"/>
                  </a:cubicBezTo>
                  <a:cubicBezTo>
                    <a:pt x="1600" y="8"/>
                    <a:pt x="1560" y="0"/>
                    <a:pt x="1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4"/>
            <p:cNvSpPr/>
            <p:nvPr/>
          </p:nvSpPr>
          <p:spPr>
            <a:xfrm>
              <a:off x="65226575" y="2118788"/>
              <a:ext cx="199950" cy="163300"/>
            </a:xfrm>
            <a:custGeom>
              <a:avLst/>
              <a:gdLst/>
              <a:ahLst/>
              <a:cxnLst/>
              <a:rect l="l" t="t" r="r" b="b"/>
              <a:pathLst>
                <a:path w="7998" h="6532" extrusionOk="0">
                  <a:moveTo>
                    <a:pt x="3394" y="850"/>
                  </a:moveTo>
                  <a:cubicBezTo>
                    <a:pt x="3459" y="850"/>
                    <a:pt x="3519" y="873"/>
                    <a:pt x="3564" y="895"/>
                  </a:cubicBezTo>
                  <a:cubicBezTo>
                    <a:pt x="3691" y="1022"/>
                    <a:pt x="3691" y="1307"/>
                    <a:pt x="3501" y="1370"/>
                  </a:cubicBezTo>
                  <a:cubicBezTo>
                    <a:pt x="2583" y="1750"/>
                    <a:pt x="2298" y="2890"/>
                    <a:pt x="2773" y="3682"/>
                  </a:cubicBezTo>
                  <a:cubicBezTo>
                    <a:pt x="2859" y="3856"/>
                    <a:pt x="2761" y="4003"/>
                    <a:pt x="2623" y="4003"/>
                  </a:cubicBezTo>
                  <a:cubicBezTo>
                    <a:pt x="2610" y="4003"/>
                    <a:pt x="2596" y="4001"/>
                    <a:pt x="2583" y="3999"/>
                  </a:cubicBezTo>
                  <a:cubicBezTo>
                    <a:pt x="2551" y="3999"/>
                    <a:pt x="2456" y="3967"/>
                    <a:pt x="2424" y="3935"/>
                  </a:cubicBezTo>
                  <a:cubicBezTo>
                    <a:pt x="1506" y="2922"/>
                    <a:pt x="2107" y="1338"/>
                    <a:pt x="3311" y="863"/>
                  </a:cubicBezTo>
                  <a:cubicBezTo>
                    <a:pt x="3339" y="854"/>
                    <a:pt x="3367" y="850"/>
                    <a:pt x="3394" y="850"/>
                  </a:cubicBezTo>
                  <a:close/>
                  <a:moveTo>
                    <a:pt x="3900" y="0"/>
                  </a:moveTo>
                  <a:cubicBezTo>
                    <a:pt x="3285" y="0"/>
                    <a:pt x="2659" y="134"/>
                    <a:pt x="2076" y="388"/>
                  </a:cubicBezTo>
                  <a:lnTo>
                    <a:pt x="1981" y="388"/>
                  </a:lnTo>
                  <a:cubicBezTo>
                    <a:pt x="2044" y="515"/>
                    <a:pt x="1981" y="642"/>
                    <a:pt x="1917" y="705"/>
                  </a:cubicBezTo>
                  <a:cubicBezTo>
                    <a:pt x="1" y="2911"/>
                    <a:pt x="1415" y="6531"/>
                    <a:pt x="3939" y="6531"/>
                  </a:cubicBezTo>
                  <a:cubicBezTo>
                    <a:pt x="4460" y="6531"/>
                    <a:pt x="5027" y="6377"/>
                    <a:pt x="5623" y="6025"/>
                  </a:cubicBezTo>
                  <a:cubicBezTo>
                    <a:pt x="7111" y="5139"/>
                    <a:pt x="7998" y="3239"/>
                    <a:pt x="7016" y="1687"/>
                  </a:cubicBezTo>
                  <a:cubicBezTo>
                    <a:pt x="6300" y="528"/>
                    <a:pt x="5121" y="0"/>
                    <a:pt x="39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4"/>
            <p:cNvSpPr/>
            <p:nvPr/>
          </p:nvSpPr>
          <p:spPr>
            <a:xfrm>
              <a:off x="71306675" y="2540913"/>
              <a:ext cx="212975" cy="194800"/>
            </a:xfrm>
            <a:custGeom>
              <a:avLst/>
              <a:gdLst/>
              <a:ahLst/>
              <a:cxnLst/>
              <a:rect l="l" t="t" r="r" b="b"/>
              <a:pathLst>
                <a:path w="8519" h="7792" extrusionOk="0">
                  <a:moveTo>
                    <a:pt x="3955" y="674"/>
                  </a:moveTo>
                  <a:cubicBezTo>
                    <a:pt x="5189" y="674"/>
                    <a:pt x="6388" y="1188"/>
                    <a:pt x="7126" y="2346"/>
                  </a:cubicBezTo>
                  <a:cubicBezTo>
                    <a:pt x="8012" y="3898"/>
                    <a:pt x="7157" y="5798"/>
                    <a:pt x="5701" y="6653"/>
                  </a:cubicBezTo>
                  <a:cubicBezTo>
                    <a:pt x="5102" y="7007"/>
                    <a:pt x="4530" y="7162"/>
                    <a:pt x="4004" y="7162"/>
                  </a:cubicBezTo>
                  <a:cubicBezTo>
                    <a:pt x="1471" y="7162"/>
                    <a:pt x="23" y="3568"/>
                    <a:pt x="1964" y="1365"/>
                  </a:cubicBezTo>
                  <a:cubicBezTo>
                    <a:pt x="2059" y="1301"/>
                    <a:pt x="2059" y="1175"/>
                    <a:pt x="2059" y="1048"/>
                  </a:cubicBezTo>
                  <a:lnTo>
                    <a:pt x="2122" y="1048"/>
                  </a:lnTo>
                  <a:cubicBezTo>
                    <a:pt x="2705" y="804"/>
                    <a:pt x="3335" y="674"/>
                    <a:pt x="3955" y="674"/>
                  </a:cubicBezTo>
                  <a:close/>
                  <a:moveTo>
                    <a:pt x="4022" y="0"/>
                  </a:moveTo>
                  <a:cubicBezTo>
                    <a:pt x="3234" y="0"/>
                    <a:pt x="2524" y="244"/>
                    <a:pt x="1964" y="731"/>
                  </a:cubicBezTo>
                  <a:cubicBezTo>
                    <a:pt x="1932" y="763"/>
                    <a:pt x="1932" y="763"/>
                    <a:pt x="1932" y="795"/>
                  </a:cubicBezTo>
                  <a:cubicBezTo>
                    <a:pt x="1890" y="784"/>
                    <a:pt x="1847" y="777"/>
                    <a:pt x="1806" y="777"/>
                  </a:cubicBezTo>
                  <a:cubicBezTo>
                    <a:pt x="1724" y="777"/>
                    <a:pt x="1647" y="805"/>
                    <a:pt x="1584" y="890"/>
                  </a:cubicBezTo>
                  <a:cubicBezTo>
                    <a:pt x="1520" y="921"/>
                    <a:pt x="1489" y="953"/>
                    <a:pt x="1425" y="1016"/>
                  </a:cubicBezTo>
                  <a:cubicBezTo>
                    <a:pt x="0" y="2378"/>
                    <a:pt x="63" y="4658"/>
                    <a:pt x="1014" y="6147"/>
                  </a:cubicBezTo>
                  <a:cubicBezTo>
                    <a:pt x="1696" y="7211"/>
                    <a:pt x="2824" y="7791"/>
                    <a:pt x="4010" y="7791"/>
                  </a:cubicBezTo>
                  <a:cubicBezTo>
                    <a:pt x="4695" y="7791"/>
                    <a:pt x="5400" y="7598"/>
                    <a:pt x="6049" y="7192"/>
                  </a:cubicBezTo>
                  <a:cubicBezTo>
                    <a:pt x="6334" y="7033"/>
                    <a:pt x="6556" y="6843"/>
                    <a:pt x="6809" y="6590"/>
                  </a:cubicBezTo>
                  <a:cubicBezTo>
                    <a:pt x="7949" y="5513"/>
                    <a:pt x="8519" y="3772"/>
                    <a:pt x="7727" y="2251"/>
                  </a:cubicBezTo>
                  <a:cubicBezTo>
                    <a:pt x="7189" y="1175"/>
                    <a:pt x="6049" y="288"/>
                    <a:pt x="4750" y="66"/>
                  </a:cubicBezTo>
                  <a:cubicBezTo>
                    <a:pt x="4502" y="22"/>
                    <a:pt x="4259" y="0"/>
                    <a:pt x="4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4"/>
            <p:cNvSpPr/>
            <p:nvPr/>
          </p:nvSpPr>
          <p:spPr>
            <a:xfrm>
              <a:off x="71354950" y="2579413"/>
              <a:ext cx="44375" cy="77975"/>
            </a:xfrm>
            <a:custGeom>
              <a:avLst/>
              <a:gdLst/>
              <a:ahLst/>
              <a:cxnLst/>
              <a:rect l="l" t="t" r="r" b="b"/>
              <a:pathLst>
                <a:path w="1775" h="3119" extrusionOk="0">
                  <a:moveTo>
                    <a:pt x="1487" y="1"/>
                  </a:moveTo>
                  <a:cubicBezTo>
                    <a:pt x="1458" y="1"/>
                    <a:pt x="1426" y="4"/>
                    <a:pt x="1394" y="15"/>
                  </a:cubicBezTo>
                  <a:cubicBezTo>
                    <a:pt x="793" y="268"/>
                    <a:pt x="318" y="806"/>
                    <a:pt x="159" y="1440"/>
                  </a:cubicBezTo>
                  <a:cubicBezTo>
                    <a:pt x="1" y="2042"/>
                    <a:pt x="128" y="2580"/>
                    <a:pt x="508" y="3023"/>
                  </a:cubicBezTo>
                  <a:cubicBezTo>
                    <a:pt x="539" y="3087"/>
                    <a:pt x="571" y="3118"/>
                    <a:pt x="634" y="3118"/>
                  </a:cubicBezTo>
                  <a:cubicBezTo>
                    <a:pt x="793" y="3118"/>
                    <a:pt x="951" y="2960"/>
                    <a:pt x="824" y="2802"/>
                  </a:cubicBezTo>
                  <a:cubicBezTo>
                    <a:pt x="381" y="2010"/>
                    <a:pt x="666" y="838"/>
                    <a:pt x="1553" y="490"/>
                  </a:cubicBezTo>
                  <a:cubicBezTo>
                    <a:pt x="1774" y="426"/>
                    <a:pt x="1743" y="141"/>
                    <a:pt x="1616" y="15"/>
                  </a:cubicBezTo>
                  <a:cubicBezTo>
                    <a:pt x="1595" y="15"/>
                    <a:pt x="1546"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4"/>
            <p:cNvSpPr/>
            <p:nvPr/>
          </p:nvSpPr>
          <p:spPr>
            <a:xfrm>
              <a:off x="71307150" y="2557388"/>
              <a:ext cx="199850" cy="162850"/>
            </a:xfrm>
            <a:custGeom>
              <a:avLst/>
              <a:gdLst/>
              <a:ahLst/>
              <a:cxnLst/>
              <a:rect l="l" t="t" r="r" b="b"/>
              <a:pathLst>
                <a:path w="7994" h="6514" extrusionOk="0">
                  <a:moveTo>
                    <a:pt x="3389" y="851"/>
                  </a:moveTo>
                  <a:cubicBezTo>
                    <a:pt x="3454" y="851"/>
                    <a:pt x="3515" y="873"/>
                    <a:pt x="3560" y="896"/>
                  </a:cubicBezTo>
                  <a:cubicBezTo>
                    <a:pt x="3686" y="1022"/>
                    <a:pt x="3686" y="1307"/>
                    <a:pt x="3496" y="1371"/>
                  </a:cubicBezTo>
                  <a:cubicBezTo>
                    <a:pt x="2578" y="1719"/>
                    <a:pt x="2293" y="2891"/>
                    <a:pt x="2768" y="3683"/>
                  </a:cubicBezTo>
                  <a:cubicBezTo>
                    <a:pt x="2855" y="3856"/>
                    <a:pt x="2757" y="4003"/>
                    <a:pt x="2618" y="4003"/>
                  </a:cubicBezTo>
                  <a:cubicBezTo>
                    <a:pt x="2605" y="4003"/>
                    <a:pt x="2592" y="4002"/>
                    <a:pt x="2578" y="3999"/>
                  </a:cubicBezTo>
                  <a:cubicBezTo>
                    <a:pt x="2546" y="3999"/>
                    <a:pt x="2451" y="3968"/>
                    <a:pt x="2420" y="3904"/>
                  </a:cubicBezTo>
                  <a:cubicBezTo>
                    <a:pt x="1501" y="2923"/>
                    <a:pt x="2103" y="1339"/>
                    <a:pt x="3306" y="864"/>
                  </a:cubicBezTo>
                  <a:cubicBezTo>
                    <a:pt x="3334" y="855"/>
                    <a:pt x="3362" y="851"/>
                    <a:pt x="3389" y="851"/>
                  </a:cubicBezTo>
                  <a:close/>
                  <a:moveTo>
                    <a:pt x="3895" y="1"/>
                  </a:moveTo>
                  <a:cubicBezTo>
                    <a:pt x="3280" y="1"/>
                    <a:pt x="2654" y="135"/>
                    <a:pt x="2071" y="389"/>
                  </a:cubicBezTo>
                  <a:lnTo>
                    <a:pt x="1976" y="389"/>
                  </a:lnTo>
                  <a:cubicBezTo>
                    <a:pt x="2040" y="516"/>
                    <a:pt x="1976" y="642"/>
                    <a:pt x="1913" y="706"/>
                  </a:cubicBezTo>
                  <a:cubicBezTo>
                    <a:pt x="1" y="2906"/>
                    <a:pt x="1403" y="6514"/>
                    <a:pt x="3916" y="6514"/>
                  </a:cubicBezTo>
                  <a:cubicBezTo>
                    <a:pt x="4442" y="6514"/>
                    <a:pt x="5016" y="6356"/>
                    <a:pt x="5618" y="5994"/>
                  </a:cubicBezTo>
                  <a:cubicBezTo>
                    <a:pt x="7107" y="5139"/>
                    <a:pt x="7993" y="3239"/>
                    <a:pt x="7012" y="1687"/>
                  </a:cubicBezTo>
                  <a:cubicBezTo>
                    <a:pt x="6295" y="529"/>
                    <a:pt x="5117" y="1"/>
                    <a:pt x="38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179475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6850641" y="3645524"/>
            <a:ext cx="4510000" cy="671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3945767" y="1656091"/>
            <a:ext cx="7721200" cy="2045600"/>
          </a:xfrm>
          <a:prstGeom prst="rect">
            <a:avLst/>
          </a:prstGeom>
          <a:noFill/>
        </p:spPr>
        <p:txBody>
          <a:bodyPr spcFirstLastPara="1" wrap="square" lIns="91425" tIns="91425" rIns="91425" bIns="91425" anchor="ctr" anchorCtr="0">
            <a:noAutofit/>
          </a:bodyPr>
          <a:lstStyle>
            <a:lvl1pPr marR="304792" lvl="0" algn="r" rtl="0">
              <a:lnSpc>
                <a:spcPct val="100000"/>
              </a:lnSpc>
              <a:spcBef>
                <a:spcPts val="1333"/>
              </a:spcBef>
              <a:spcAft>
                <a:spcPts val="0"/>
              </a:spcAft>
              <a:buClr>
                <a:schemeClr val="dk1"/>
              </a:buClr>
              <a:buSzPts val="1400"/>
              <a:buNone/>
              <a:defRPr sz="3333">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760457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6850641" y="3645524"/>
            <a:ext cx="4510000" cy="671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3945767" y="1656091"/>
            <a:ext cx="7721200" cy="2045600"/>
          </a:xfrm>
          <a:prstGeom prst="rect">
            <a:avLst/>
          </a:prstGeom>
          <a:noFill/>
        </p:spPr>
        <p:txBody>
          <a:bodyPr spcFirstLastPara="1" wrap="square" lIns="91425" tIns="91425" rIns="91425" bIns="91425" anchor="ctr" anchorCtr="0">
            <a:noAutofit/>
          </a:bodyPr>
          <a:lstStyle>
            <a:lvl1pPr marR="304792" lvl="0" algn="r" rtl="0">
              <a:lnSpc>
                <a:spcPct val="100000"/>
              </a:lnSpc>
              <a:spcBef>
                <a:spcPts val="1333"/>
              </a:spcBef>
              <a:spcAft>
                <a:spcPts val="0"/>
              </a:spcAft>
              <a:buClr>
                <a:schemeClr val="dk1"/>
              </a:buClr>
              <a:buSzPts val="1400"/>
              <a:buNone/>
              <a:defRPr sz="3333">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152120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197"/>
        <p:cNvGrpSpPr/>
        <p:nvPr/>
      </p:nvGrpSpPr>
      <p:grpSpPr>
        <a:xfrm>
          <a:off x="0" y="0"/>
          <a:ext cx="0" cy="0"/>
          <a:chOff x="0" y="0"/>
          <a:chExt cx="0" cy="0"/>
        </a:xfrm>
      </p:grpSpPr>
      <p:sp>
        <p:nvSpPr>
          <p:cNvPr id="198" name="Google Shape;198;p16"/>
          <p:cNvSpPr txBox="1">
            <a:spLocks noGrp="1"/>
          </p:cNvSpPr>
          <p:nvPr>
            <p:ph type="title"/>
          </p:nvPr>
        </p:nvSpPr>
        <p:spPr>
          <a:xfrm>
            <a:off x="827633" y="740367"/>
            <a:ext cx="105404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9" name="Google Shape;199;p16"/>
          <p:cNvSpPr txBox="1">
            <a:spLocks noGrp="1"/>
          </p:cNvSpPr>
          <p:nvPr>
            <p:ph type="title" idx="2"/>
          </p:nvPr>
        </p:nvSpPr>
        <p:spPr>
          <a:xfrm>
            <a:off x="947933" y="4388887"/>
            <a:ext cx="309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0" name="Google Shape;200;p16"/>
          <p:cNvSpPr txBox="1">
            <a:spLocks noGrp="1"/>
          </p:cNvSpPr>
          <p:nvPr>
            <p:ph type="subTitle" idx="1"/>
          </p:nvPr>
        </p:nvSpPr>
        <p:spPr>
          <a:xfrm>
            <a:off x="1034933" y="4987600"/>
            <a:ext cx="2920400" cy="11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6"/>
          <p:cNvSpPr txBox="1">
            <a:spLocks noGrp="1"/>
          </p:cNvSpPr>
          <p:nvPr>
            <p:ph type="title" idx="3"/>
          </p:nvPr>
        </p:nvSpPr>
        <p:spPr>
          <a:xfrm>
            <a:off x="8153319" y="4388877"/>
            <a:ext cx="309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2" name="Google Shape;202;p16"/>
          <p:cNvSpPr txBox="1">
            <a:spLocks noGrp="1"/>
          </p:cNvSpPr>
          <p:nvPr>
            <p:ph type="subTitle" idx="4"/>
          </p:nvPr>
        </p:nvSpPr>
        <p:spPr>
          <a:xfrm>
            <a:off x="8240333" y="4987600"/>
            <a:ext cx="2920400" cy="11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6"/>
          <p:cNvSpPr txBox="1">
            <a:spLocks noGrp="1"/>
          </p:cNvSpPr>
          <p:nvPr>
            <p:ph type="title" idx="5"/>
          </p:nvPr>
        </p:nvSpPr>
        <p:spPr>
          <a:xfrm>
            <a:off x="4550211" y="4388900"/>
            <a:ext cx="309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4" name="Google Shape;204;p16"/>
          <p:cNvSpPr txBox="1">
            <a:spLocks noGrp="1"/>
          </p:cNvSpPr>
          <p:nvPr>
            <p:ph type="subTitle" idx="6"/>
          </p:nvPr>
        </p:nvSpPr>
        <p:spPr>
          <a:xfrm>
            <a:off x="4635088" y="4987600"/>
            <a:ext cx="2920400" cy="11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735708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819067" y="630764"/>
            <a:ext cx="10554000" cy="1682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17"/>
          <p:cNvSpPr txBox="1">
            <a:spLocks noGrp="1"/>
          </p:cNvSpPr>
          <p:nvPr>
            <p:ph type="title" idx="2" hasCustomPrompt="1"/>
          </p:nvPr>
        </p:nvSpPr>
        <p:spPr>
          <a:xfrm>
            <a:off x="8430112" y="2838112"/>
            <a:ext cx="2308800" cy="79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9333">
                <a:solidFill>
                  <a:schemeClr val="accent6"/>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r>
              <a:t>xx%</a:t>
            </a:r>
          </a:p>
        </p:txBody>
      </p:sp>
      <p:sp>
        <p:nvSpPr>
          <p:cNvPr id="208" name="Google Shape;208;p17"/>
          <p:cNvSpPr txBox="1">
            <a:spLocks noGrp="1"/>
          </p:cNvSpPr>
          <p:nvPr>
            <p:ph type="subTitle" idx="1"/>
          </p:nvPr>
        </p:nvSpPr>
        <p:spPr>
          <a:xfrm>
            <a:off x="8484300" y="3793800"/>
            <a:ext cx="2200400" cy="136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7"/>
          <p:cNvSpPr txBox="1">
            <a:spLocks noGrp="1"/>
          </p:cNvSpPr>
          <p:nvPr>
            <p:ph type="title" idx="3" hasCustomPrompt="1"/>
          </p:nvPr>
        </p:nvSpPr>
        <p:spPr>
          <a:xfrm>
            <a:off x="1453285" y="2838112"/>
            <a:ext cx="2308800" cy="79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9333">
                <a:solidFill>
                  <a:schemeClr val="accent6"/>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r>
              <a:t>xx%</a:t>
            </a:r>
          </a:p>
        </p:txBody>
      </p:sp>
      <p:sp>
        <p:nvSpPr>
          <p:cNvPr id="210" name="Google Shape;210;p17"/>
          <p:cNvSpPr txBox="1">
            <a:spLocks noGrp="1"/>
          </p:cNvSpPr>
          <p:nvPr>
            <p:ph type="subTitle" idx="4"/>
          </p:nvPr>
        </p:nvSpPr>
        <p:spPr>
          <a:xfrm>
            <a:off x="1506533" y="3793800"/>
            <a:ext cx="2200400" cy="136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1" name="Google Shape;211;p17"/>
          <p:cNvGrpSpPr/>
          <p:nvPr/>
        </p:nvGrpSpPr>
        <p:grpSpPr>
          <a:xfrm>
            <a:off x="762973" y="958000"/>
            <a:ext cx="10882140" cy="760835"/>
            <a:chOff x="572229" y="718500"/>
            <a:chExt cx="8161605" cy="570626"/>
          </a:xfrm>
        </p:grpSpPr>
        <p:sp>
          <p:nvSpPr>
            <p:cNvPr id="212" name="Google Shape;212;p17"/>
            <p:cNvSpPr/>
            <p:nvPr/>
          </p:nvSpPr>
          <p:spPr>
            <a:xfrm>
              <a:off x="905304" y="1119927"/>
              <a:ext cx="199229" cy="148422"/>
            </a:xfrm>
            <a:custGeom>
              <a:avLst/>
              <a:gdLst/>
              <a:ahLst/>
              <a:cxnLst/>
              <a:rect l="l" t="t" r="r" b="b"/>
              <a:pathLst>
                <a:path w="6223" h="4636" extrusionOk="0">
                  <a:moveTo>
                    <a:pt x="3803" y="1"/>
                  </a:moveTo>
                  <a:cubicBezTo>
                    <a:pt x="1687" y="1"/>
                    <a:pt x="1" y="2643"/>
                    <a:pt x="2169" y="4155"/>
                  </a:cubicBezTo>
                  <a:cubicBezTo>
                    <a:pt x="2631" y="4464"/>
                    <a:pt x="3180" y="4635"/>
                    <a:pt x="3711" y="4635"/>
                  </a:cubicBezTo>
                  <a:cubicBezTo>
                    <a:pt x="4382" y="4635"/>
                    <a:pt x="5025" y="4362"/>
                    <a:pt x="5431" y="3744"/>
                  </a:cubicBezTo>
                  <a:cubicBezTo>
                    <a:pt x="6223" y="2540"/>
                    <a:pt x="5779" y="1052"/>
                    <a:pt x="4734" y="102"/>
                  </a:cubicBezTo>
                  <a:lnTo>
                    <a:pt x="4734" y="70"/>
                  </a:lnTo>
                  <a:cubicBezTo>
                    <a:pt x="4690" y="92"/>
                    <a:pt x="4632" y="129"/>
                    <a:pt x="4579" y="129"/>
                  </a:cubicBezTo>
                  <a:cubicBezTo>
                    <a:pt x="4555" y="129"/>
                    <a:pt x="4532" y="121"/>
                    <a:pt x="4512" y="102"/>
                  </a:cubicBezTo>
                  <a:cubicBezTo>
                    <a:pt x="4274" y="33"/>
                    <a:pt x="4036" y="1"/>
                    <a:pt x="38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7"/>
            <p:cNvSpPr/>
            <p:nvPr/>
          </p:nvSpPr>
          <p:spPr>
            <a:xfrm>
              <a:off x="911867" y="1099886"/>
              <a:ext cx="203807" cy="189241"/>
            </a:xfrm>
            <a:custGeom>
              <a:avLst/>
              <a:gdLst/>
              <a:ahLst/>
              <a:cxnLst/>
              <a:rect l="l" t="t" r="r" b="b"/>
              <a:pathLst>
                <a:path w="6366" h="5911" extrusionOk="0">
                  <a:moveTo>
                    <a:pt x="3554" y="712"/>
                  </a:moveTo>
                  <a:cubicBezTo>
                    <a:pt x="3797" y="712"/>
                    <a:pt x="4050" y="747"/>
                    <a:pt x="4307" y="823"/>
                  </a:cubicBezTo>
                  <a:cubicBezTo>
                    <a:pt x="4326" y="832"/>
                    <a:pt x="4347" y="836"/>
                    <a:pt x="4369" y="836"/>
                  </a:cubicBezTo>
                  <a:cubicBezTo>
                    <a:pt x="4421" y="836"/>
                    <a:pt x="4475" y="814"/>
                    <a:pt x="4497" y="791"/>
                  </a:cubicBezTo>
                  <a:cubicBezTo>
                    <a:pt x="5416" y="1615"/>
                    <a:pt x="6018" y="3071"/>
                    <a:pt x="5163" y="4370"/>
                  </a:cubicBezTo>
                  <a:cubicBezTo>
                    <a:pt x="4909" y="4813"/>
                    <a:pt x="4466" y="5098"/>
                    <a:pt x="3959" y="5225"/>
                  </a:cubicBezTo>
                  <a:cubicBezTo>
                    <a:pt x="3839" y="5243"/>
                    <a:pt x="3715" y="5252"/>
                    <a:pt x="3590" y="5252"/>
                  </a:cubicBezTo>
                  <a:cubicBezTo>
                    <a:pt x="3054" y="5252"/>
                    <a:pt x="2483" y="5089"/>
                    <a:pt x="1996" y="4781"/>
                  </a:cubicBezTo>
                  <a:cubicBezTo>
                    <a:pt x="1046" y="4116"/>
                    <a:pt x="792" y="3166"/>
                    <a:pt x="1204" y="2216"/>
                  </a:cubicBezTo>
                  <a:cubicBezTo>
                    <a:pt x="1591" y="1390"/>
                    <a:pt x="2483" y="712"/>
                    <a:pt x="3554" y="712"/>
                  </a:cubicBezTo>
                  <a:close/>
                  <a:moveTo>
                    <a:pt x="3468" y="0"/>
                  </a:moveTo>
                  <a:cubicBezTo>
                    <a:pt x="2377" y="0"/>
                    <a:pt x="1330" y="678"/>
                    <a:pt x="792" y="1583"/>
                  </a:cubicBezTo>
                  <a:cubicBezTo>
                    <a:pt x="0" y="2850"/>
                    <a:pt x="349" y="4465"/>
                    <a:pt x="1647" y="5383"/>
                  </a:cubicBezTo>
                  <a:cubicBezTo>
                    <a:pt x="1869" y="5478"/>
                    <a:pt x="2059" y="5605"/>
                    <a:pt x="2281" y="5700"/>
                  </a:cubicBezTo>
                  <a:cubicBezTo>
                    <a:pt x="2650" y="5837"/>
                    <a:pt x="3048" y="5911"/>
                    <a:pt x="3444" y="5911"/>
                  </a:cubicBezTo>
                  <a:cubicBezTo>
                    <a:pt x="4237" y="5911"/>
                    <a:pt x="5025" y="5615"/>
                    <a:pt x="5574" y="4940"/>
                  </a:cubicBezTo>
                  <a:cubicBezTo>
                    <a:pt x="6176" y="4180"/>
                    <a:pt x="6366" y="3103"/>
                    <a:pt x="6113" y="2153"/>
                  </a:cubicBezTo>
                  <a:cubicBezTo>
                    <a:pt x="5923" y="1361"/>
                    <a:pt x="5448" y="791"/>
                    <a:pt x="4782" y="474"/>
                  </a:cubicBezTo>
                  <a:lnTo>
                    <a:pt x="4719" y="474"/>
                  </a:lnTo>
                  <a:cubicBezTo>
                    <a:pt x="4719" y="379"/>
                    <a:pt x="4624" y="316"/>
                    <a:pt x="4561" y="221"/>
                  </a:cubicBezTo>
                  <a:cubicBezTo>
                    <a:pt x="4497" y="189"/>
                    <a:pt x="4466" y="189"/>
                    <a:pt x="4434" y="189"/>
                  </a:cubicBezTo>
                  <a:cubicBezTo>
                    <a:pt x="4116" y="59"/>
                    <a:pt x="3790" y="0"/>
                    <a:pt x="3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7"/>
            <p:cNvSpPr/>
            <p:nvPr/>
          </p:nvSpPr>
          <p:spPr>
            <a:xfrm>
              <a:off x="987901" y="1149540"/>
              <a:ext cx="69985" cy="28781"/>
            </a:xfrm>
            <a:custGeom>
              <a:avLst/>
              <a:gdLst/>
              <a:ahLst/>
              <a:cxnLst/>
              <a:rect l="l" t="t" r="r" b="b"/>
              <a:pathLst>
                <a:path w="2186" h="899" extrusionOk="0">
                  <a:moveTo>
                    <a:pt x="1180" y="1"/>
                  </a:moveTo>
                  <a:cubicBezTo>
                    <a:pt x="1084" y="1"/>
                    <a:pt x="985" y="11"/>
                    <a:pt x="887" y="32"/>
                  </a:cubicBezTo>
                  <a:cubicBezTo>
                    <a:pt x="507" y="95"/>
                    <a:pt x="191" y="349"/>
                    <a:pt x="32" y="665"/>
                  </a:cubicBezTo>
                  <a:cubicBezTo>
                    <a:pt x="1" y="760"/>
                    <a:pt x="32" y="855"/>
                    <a:pt x="96" y="887"/>
                  </a:cubicBezTo>
                  <a:lnTo>
                    <a:pt x="159" y="887"/>
                  </a:lnTo>
                  <a:cubicBezTo>
                    <a:pt x="175" y="895"/>
                    <a:pt x="193" y="899"/>
                    <a:pt x="211" y="899"/>
                  </a:cubicBezTo>
                  <a:cubicBezTo>
                    <a:pt x="266" y="899"/>
                    <a:pt x="325" y="863"/>
                    <a:pt x="349" y="792"/>
                  </a:cubicBezTo>
                  <a:cubicBezTo>
                    <a:pt x="507" y="570"/>
                    <a:pt x="792" y="412"/>
                    <a:pt x="1109" y="380"/>
                  </a:cubicBezTo>
                  <a:cubicBezTo>
                    <a:pt x="1150" y="375"/>
                    <a:pt x="1191" y="372"/>
                    <a:pt x="1232" y="372"/>
                  </a:cubicBezTo>
                  <a:cubicBezTo>
                    <a:pt x="1443" y="372"/>
                    <a:pt x="1647" y="443"/>
                    <a:pt x="1806" y="602"/>
                  </a:cubicBezTo>
                  <a:cubicBezTo>
                    <a:pt x="1869" y="649"/>
                    <a:pt x="1932" y="673"/>
                    <a:pt x="1988" y="673"/>
                  </a:cubicBezTo>
                  <a:cubicBezTo>
                    <a:pt x="2043" y="673"/>
                    <a:pt x="2091" y="649"/>
                    <a:pt x="2122" y="602"/>
                  </a:cubicBezTo>
                  <a:cubicBezTo>
                    <a:pt x="2122" y="602"/>
                    <a:pt x="2186" y="570"/>
                    <a:pt x="2186" y="539"/>
                  </a:cubicBezTo>
                  <a:cubicBezTo>
                    <a:pt x="2154" y="507"/>
                    <a:pt x="2154" y="412"/>
                    <a:pt x="2091" y="349"/>
                  </a:cubicBezTo>
                  <a:cubicBezTo>
                    <a:pt x="1844" y="127"/>
                    <a:pt x="1521" y="1"/>
                    <a:pt x="1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7"/>
            <p:cNvSpPr/>
            <p:nvPr/>
          </p:nvSpPr>
          <p:spPr>
            <a:xfrm>
              <a:off x="8215487" y="1091306"/>
              <a:ext cx="198973" cy="148486"/>
            </a:xfrm>
            <a:custGeom>
              <a:avLst/>
              <a:gdLst/>
              <a:ahLst/>
              <a:cxnLst/>
              <a:rect l="l" t="t" r="r" b="b"/>
              <a:pathLst>
                <a:path w="6215" h="4638" extrusionOk="0">
                  <a:moveTo>
                    <a:pt x="3773" y="0"/>
                  </a:moveTo>
                  <a:cubicBezTo>
                    <a:pt x="1668" y="0"/>
                    <a:pt x="0" y="2653"/>
                    <a:pt x="2161" y="4131"/>
                  </a:cubicBezTo>
                  <a:cubicBezTo>
                    <a:pt x="2629" y="4457"/>
                    <a:pt x="3186" y="4637"/>
                    <a:pt x="3723" y="4637"/>
                  </a:cubicBezTo>
                  <a:cubicBezTo>
                    <a:pt x="4386" y="4637"/>
                    <a:pt x="5021" y="4363"/>
                    <a:pt x="5423" y="3751"/>
                  </a:cubicBezTo>
                  <a:cubicBezTo>
                    <a:pt x="6215" y="2516"/>
                    <a:pt x="5771" y="996"/>
                    <a:pt x="4726" y="109"/>
                  </a:cubicBezTo>
                  <a:lnTo>
                    <a:pt x="4726" y="46"/>
                  </a:lnTo>
                  <a:cubicBezTo>
                    <a:pt x="4680" y="92"/>
                    <a:pt x="4616" y="122"/>
                    <a:pt x="4561" y="122"/>
                  </a:cubicBezTo>
                  <a:cubicBezTo>
                    <a:pt x="4541" y="122"/>
                    <a:pt x="4521" y="118"/>
                    <a:pt x="4504" y="109"/>
                  </a:cubicBezTo>
                  <a:cubicBezTo>
                    <a:pt x="4258" y="35"/>
                    <a:pt x="4013" y="0"/>
                    <a:pt x="37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7"/>
            <p:cNvSpPr/>
            <p:nvPr/>
          </p:nvSpPr>
          <p:spPr>
            <a:xfrm>
              <a:off x="8221794" y="1069472"/>
              <a:ext cx="203807" cy="189241"/>
            </a:xfrm>
            <a:custGeom>
              <a:avLst/>
              <a:gdLst/>
              <a:ahLst/>
              <a:cxnLst/>
              <a:rect l="l" t="t" r="r" b="b"/>
              <a:pathLst>
                <a:path w="6366" h="5911" extrusionOk="0">
                  <a:moveTo>
                    <a:pt x="3554" y="712"/>
                  </a:moveTo>
                  <a:cubicBezTo>
                    <a:pt x="3797" y="712"/>
                    <a:pt x="4050" y="747"/>
                    <a:pt x="4307" y="823"/>
                  </a:cubicBezTo>
                  <a:cubicBezTo>
                    <a:pt x="4326" y="832"/>
                    <a:pt x="4347" y="836"/>
                    <a:pt x="4369" y="836"/>
                  </a:cubicBezTo>
                  <a:cubicBezTo>
                    <a:pt x="4421" y="836"/>
                    <a:pt x="4475" y="813"/>
                    <a:pt x="4497" y="791"/>
                  </a:cubicBezTo>
                  <a:cubicBezTo>
                    <a:pt x="5416" y="1646"/>
                    <a:pt x="6018" y="3103"/>
                    <a:pt x="5162" y="4370"/>
                  </a:cubicBezTo>
                  <a:cubicBezTo>
                    <a:pt x="4909" y="4813"/>
                    <a:pt x="4466" y="5098"/>
                    <a:pt x="3959" y="5225"/>
                  </a:cubicBezTo>
                  <a:cubicBezTo>
                    <a:pt x="3839" y="5243"/>
                    <a:pt x="3715" y="5252"/>
                    <a:pt x="3590" y="5252"/>
                  </a:cubicBezTo>
                  <a:cubicBezTo>
                    <a:pt x="3054" y="5252"/>
                    <a:pt x="2483" y="5089"/>
                    <a:pt x="1996" y="4781"/>
                  </a:cubicBezTo>
                  <a:cubicBezTo>
                    <a:pt x="1046" y="4116"/>
                    <a:pt x="792" y="3166"/>
                    <a:pt x="1204" y="2216"/>
                  </a:cubicBezTo>
                  <a:cubicBezTo>
                    <a:pt x="1591" y="1390"/>
                    <a:pt x="2483" y="712"/>
                    <a:pt x="3554" y="712"/>
                  </a:cubicBezTo>
                  <a:close/>
                  <a:moveTo>
                    <a:pt x="3468" y="0"/>
                  </a:moveTo>
                  <a:cubicBezTo>
                    <a:pt x="2377" y="0"/>
                    <a:pt x="1330" y="678"/>
                    <a:pt x="792" y="1583"/>
                  </a:cubicBezTo>
                  <a:cubicBezTo>
                    <a:pt x="0" y="2850"/>
                    <a:pt x="349" y="4465"/>
                    <a:pt x="1647" y="5383"/>
                  </a:cubicBezTo>
                  <a:cubicBezTo>
                    <a:pt x="1869" y="5478"/>
                    <a:pt x="2059" y="5605"/>
                    <a:pt x="2281" y="5700"/>
                  </a:cubicBezTo>
                  <a:cubicBezTo>
                    <a:pt x="2650" y="5837"/>
                    <a:pt x="3048" y="5911"/>
                    <a:pt x="3444" y="5911"/>
                  </a:cubicBezTo>
                  <a:cubicBezTo>
                    <a:pt x="4237" y="5911"/>
                    <a:pt x="5025" y="5615"/>
                    <a:pt x="5574" y="4940"/>
                  </a:cubicBezTo>
                  <a:cubicBezTo>
                    <a:pt x="6176" y="4211"/>
                    <a:pt x="6366" y="3166"/>
                    <a:pt x="6113" y="2153"/>
                  </a:cubicBezTo>
                  <a:cubicBezTo>
                    <a:pt x="5923" y="1361"/>
                    <a:pt x="5448" y="791"/>
                    <a:pt x="4782" y="474"/>
                  </a:cubicBezTo>
                  <a:lnTo>
                    <a:pt x="4719" y="474"/>
                  </a:lnTo>
                  <a:cubicBezTo>
                    <a:pt x="4719" y="379"/>
                    <a:pt x="4624" y="316"/>
                    <a:pt x="4561" y="221"/>
                  </a:cubicBezTo>
                  <a:cubicBezTo>
                    <a:pt x="4497" y="189"/>
                    <a:pt x="4466" y="189"/>
                    <a:pt x="4434" y="189"/>
                  </a:cubicBezTo>
                  <a:cubicBezTo>
                    <a:pt x="4116" y="59"/>
                    <a:pt x="3790" y="0"/>
                    <a:pt x="3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7"/>
            <p:cNvSpPr/>
            <p:nvPr/>
          </p:nvSpPr>
          <p:spPr>
            <a:xfrm>
              <a:off x="8297827" y="1120151"/>
              <a:ext cx="68960" cy="28781"/>
            </a:xfrm>
            <a:custGeom>
              <a:avLst/>
              <a:gdLst/>
              <a:ahLst/>
              <a:cxnLst/>
              <a:rect l="l" t="t" r="r" b="b"/>
              <a:pathLst>
                <a:path w="2154" h="899" extrusionOk="0">
                  <a:moveTo>
                    <a:pt x="1180" y="0"/>
                  </a:moveTo>
                  <a:cubicBezTo>
                    <a:pt x="1084" y="0"/>
                    <a:pt x="985" y="10"/>
                    <a:pt x="887" y="31"/>
                  </a:cubicBezTo>
                  <a:cubicBezTo>
                    <a:pt x="507" y="95"/>
                    <a:pt x="191" y="348"/>
                    <a:pt x="32" y="665"/>
                  </a:cubicBezTo>
                  <a:cubicBezTo>
                    <a:pt x="1" y="792"/>
                    <a:pt x="32" y="855"/>
                    <a:pt x="96" y="887"/>
                  </a:cubicBezTo>
                  <a:lnTo>
                    <a:pt x="159" y="887"/>
                  </a:lnTo>
                  <a:cubicBezTo>
                    <a:pt x="176" y="895"/>
                    <a:pt x="195" y="899"/>
                    <a:pt x="215" y="899"/>
                  </a:cubicBezTo>
                  <a:cubicBezTo>
                    <a:pt x="269" y="899"/>
                    <a:pt x="326" y="870"/>
                    <a:pt x="349" y="823"/>
                  </a:cubicBezTo>
                  <a:cubicBezTo>
                    <a:pt x="507" y="570"/>
                    <a:pt x="792" y="412"/>
                    <a:pt x="1109" y="380"/>
                  </a:cubicBezTo>
                  <a:cubicBezTo>
                    <a:pt x="1150" y="375"/>
                    <a:pt x="1191" y="372"/>
                    <a:pt x="1232" y="372"/>
                  </a:cubicBezTo>
                  <a:cubicBezTo>
                    <a:pt x="1443" y="372"/>
                    <a:pt x="1647" y="442"/>
                    <a:pt x="1806" y="602"/>
                  </a:cubicBezTo>
                  <a:cubicBezTo>
                    <a:pt x="1869" y="649"/>
                    <a:pt x="1932" y="673"/>
                    <a:pt x="1988" y="673"/>
                  </a:cubicBezTo>
                  <a:cubicBezTo>
                    <a:pt x="2043" y="673"/>
                    <a:pt x="2091" y="649"/>
                    <a:pt x="2122" y="602"/>
                  </a:cubicBezTo>
                  <a:cubicBezTo>
                    <a:pt x="2122" y="602"/>
                    <a:pt x="2154" y="570"/>
                    <a:pt x="2154" y="538"/>
                  </a:cubicBezTo>
                  <a:cubicBezTo>
                    <a:pt x="2154" y="507"/>
                    <a:pt x="2154" y="412"/>
                    <a:pt x="2091" y="348"/>
                  </a:cubicBezTo>
                  <a:cubicBezTo>
                    <a:pt x="1844" y="126"/>
                    <a:pt x="1521" y="0"/>
                    <a:pt x="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7"/>
            <p:cNvSpPr/>
            <p:nvPr/>
          </p:nvSpPr>
          <p:spPr>
            <a:xfrm>
              <a:off x="8521767" y="894610"/>
              <a:ext cx="199902" cy="148486"/>
            </a:xfrm>
            <a:custGeom>
              <a:avLst/>
              <a:gdLst/>
              <a:ahLst/>
              <a:cxnLst/>
              <a:rect l="l" t="t" r="r" b="b"/>
              <a:pathLst>
                <a:path w="6244" h="4638" extrusionOk="0">
                  <a:moveTo>
                    <a:pt x="3770" y="0"/>
                  </a:moveTo>
                  <a:cubicBezTo>
                    <a:pt x="1665" y="0"/>
                    <a:pt x="0" y="2653"/>
                    <a:pt x="2190" y="4131"/>
                  </a:cubicBezTo>
                  <a:cubicBezTo>
                    <a:pt x="2643" y="4457"/>
                    <a:pt x="3199" y="4637"/>
                    <a:pt x="3736" y="4637"/>
                  </a:cubicBezTo>
                  <a:cubicBezTo>
                    <a:pt x="4399" y="4637"/>
                    <a:pt x="5035" y="4363"/>
                    <a:pt x="5420" y="3751"/>
                  </a:cubicBezTo>
                  <a:cubicBezTo>
                    <a:pt x="6243" y="2516"/>
                    <a:pt x="5768" y="1028"/>
                    <a:pt x="4755" y="109"/>
                  </a:cubicBezTo>
                  <a:lnTo>
                    <a:pt x="4755" y="78"/>
                  </a:lnTo>
                  <a:cubicBezTo>
                    <a:pt x="4688" y="100"/>
                    <a:pt x="4636" y="122"/>
                    <a:pt x="4578" y="122"/>
                  </a:cubicBezTo>
                  <a:cubicBezTo>
                    <a:pt x="4554" y="122"/>
                    <a:pt x="4529" y="119"/>
                    <a:pt x="4501" y="109"/>
                  </a:cubicBezTo>
                  <a:cubicBezTo>
                    <a:pt x="4255" y="35"/>
                    <a:pt x="4010" y="0"/>
                    <a:pt x="3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7"/>
            <p:cNvSpPr/>
            <p:nvPr/>
          </p:nvSpPr>
          <p:spPr>
            <a:xfrm>
              <a:off x="8529002" y="873289"/>
              <a:ext cx="204832" cy="189433"/>
            </a:xfrm>
            <a:custGeom>
              <a:avLst/>
              <a:gdLst/>
              <a:ahLst/>
              <a:cxnLst/>
              <a:rect l="l" t="t" r="r" b="b"/>
              <a:pathLst>
                <a:path w="6398" h="5917" extrusionOk="0">
                  <a:moveTo>
                    <a:pt x="3576" y="710"/>
                  </a:moveTo>
                  <a:cubicBezTo>
                    <a:pt x="3803" y="710"/>
                    <a:pt x="4037" y="741"/>
                    <a:pt x="4275" y="807"/>
                  </a:cubicBezTo>
                  <a:cubicBezTo>
                    <a:pt x="4303" y="816"/>
                    <a:pt x="4328" y="820"/>
                    <a:pt x="4352" y="820"/>
                  </a:cubicBezTo>
                  <a:cubicBezTo>
                    <a:pt x="4408" y="820"/>
                    <a:pt x="4452" y="798"/>
                    <a:pt x="4497" y="775"/>
                  </a:cubicBezTo>
                  <a:cubicBezTo>
                    <a:pt x="5447" y="1630"/>
                    <a:pt x="6017" y="3119"/>
                    <a:pt x="5162" y="4386"/>
                  </a:cubicBezTo>
                  <a:cubicBezTo>
                    <a:pt x="4877" y="4797"/>
                    <a:pt x="4434" y="5082"/>
                    <a:pt x="3927" y="5209"/>
                  </a:cubicBezTo>
                  <a:cubicBezTo>
                    <a:pt x="3785" y="5237"/>
                    <a:pt x="3639" y="5252"/>
                    <a:pt x="3492" y="5252"/>
                  </a:cubicBezTo>
                  <a:cubicBezTo>
                    <a:pt x="2985" y="5252"/>
                    <a:pt x="2462" y="5085"/>
                    <a:pt x="1995" y="4766"/>
                  </a:cubicBezTo>
                  <a:cubicBezTo>
                    <a:pt x="1045" y="4101"/>
                    <a:pt x="760" y="3150"/>
                    <a:pt x="1204" y="2200"/>
                  </a:cubicBezTo>
                  <a:cubicBezTo>
                    <a:pt x="1595" y="1390"/>
                    <a:pt x="2505" y="710"/>
                    <a:pt x="3576" y="710"/>
                  </a:cubicBezTo>
                  <a:close/>
                  <a:moveTo>
                    <a:pt x="3517" y="1"/>
                  </a:moveTo>
                  <a:cubicBezTo>
                    <a:pt x="2428" y="1"/>
                    <a:pt x="1360" y="678"/>
                    <a:pt x="792" y="1567"/>
                  </a:cubicBezTo>
                  <a:cubicBezTo>
                    <a:pt x="0" y="2834"/>
                    <a:pt x="380" y="4449"/>
                    <a:pt x="1679" y="5367"/>
                  </a:cubicBezTo>
                  <a:cubicBezTo>
                    <a:pt x="1869" y="5494"/>
                    <a:pt x="2059" y="5589"/>
                    <a:pt x="2312" y="5684"/>
                  </a:cubicBezTo>
                  <a:cubicBezTo>
                    <a:pt x="2690" y="5835"/>
                    <a:pt x="3093" y="5916"/>
                    <a:pt x="3495" y="5916"/>
                  </a:cubicBezTo>
                  <a:cubicBezTo>
                    <a:pt x="4272" y="5916"/>
                    <a:pt x="5042" y="5613"/>
                    <a:pt x="5606" y="4924"/>
                  </a:cubicBezTo>
                  <a:cubicBezTo>
                    <a:pt x="6144" y="4196"/>
                    <a:pt x="6397" y="3150"/>
                    <a:pt x="6144" y="2169"/>
                  </a:cubicBezTo>
                  <a:cubicBezTo>
                    <a:pt x="5954" y="1377"/>
                    <a:pt x="5479" y="775"/>
                    <a:pt x="4814" y="459"/>
                  </a:cubicBezTo>
                  <a:lnTo>
                    <a:pt x="4719" y="459"/>
                  </a:lnTo>
                  <a:cubicBezTo>
                    <a:pt x="4719" y="364"/>
                    <a:pt x="4656" y="300"/>
                    <a:pt x="4561" y="205"/>
                  </a:cubicBezTo>
                  <a:cubicBezTo>
                    <a:pt x="4529" y="174"/>
                    <a:pt x="4497" y="174"/>
                    <a:pt x="4434" y="174"/>
                  </a:cubicBezTo>
                  <a:cubicBezTo>
                    <a:pt x="4134" y="55"/>
                    <a:pt x="3825" y="1"/>
                    <a:pt x="3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7"/>
            <p:cNvSpPr/>
            <p:nvPr/>
          </p:nvSpPr>
          <p:spPr>
            <a:xfrm>
              <a:off x="8604011" y="923839"/>
              <a:ext cx="69985" cy="28878"/>
            </a:xfrm>
            <a:custGeom>
              <a:avLst/>
              <a:gdLst/>
              <a:ahLst/>
              <a:cxnLst/>
              <a:rect l="l" t="t" r="r" b="b"/>
              <a:pathLst>
                <a:path w="2186" h="902" extrusionOk="0">
                  <a:moveTo>
                    <a:pt x="1176" y="1"/>
                  </a:moveTo>
                  <a:cubicBezTo>
                    <a:pt x="1092" y="1"/>
                    <a:pt x="1006" y="7"/>
                    <a:pt x="919" y="20"/>
                  </a:cubicBezTo>
                  <a:cubicBezTo>
                    <a:pt x="507" y="115"/>
                    <a:pt x="191" y="336"/>
                    <a:pt x="32" y="653"/>
                  </a:cubicBezTo>
                  <a:cubicBezTo>
                    <a:pt x="1" y="780"/>
                    <a:pt x="32" y="843"/>
                    <a:pt x="127" y="875"/>
                  </a:cubicBezTo>
                  <a:lnTo>
                    <a:pt x="159" y="875"/>
                  </a:lnTo>
                  <a:cubicBezTo>
                    <a:pt x="187" y="893"/>
                    <a:pt x="212" y="901"/>
                    <a:pt x="235" y="901"/>
                  </a:cubicBezTo>
                  <a:cubicBezTo>
                    <a:pt x="291" y="901"/>
                    <a:pt x="336" y="856"/>
                    <a:pt x="381" y="811"/>
                  </a:cubicBezTo>
                  <a:cubicBezTo>
                    <a:pt x="507" y="558"/>
                    <a:pt x="792" y="400"/>
                    <a:pt x="1109" y="368"/>
                  </a:cubicBezTo>
                  <a:cubicBezTo>
                    <a:pt x="1154" y="363"/>
                    <a:pt x="1198" y="360"/>
                    <a:pt x="1240" y="360"/>
                  </a:cubicBezTo>
                  <a:cubicBezTo>
                    <a:pt x="1464" y="360"/>
                    <a:pt x="1651" y="435"/>
                    <a:pt x="1837" y="621"/>
                  </a:cubicBezTo>
                  <a:cubicBezTo>
                    <a:pt x="1901" y="653"/>
                    <a:pt x="1956" y="669"/>
                    <a:pt x="2008" y="669"/>
                  </a:cubicBezTo>
                  <a:cubicBezTo>
                    <a:pt x="2059" y="669"/>
                    <a:pt x="2107" y="653"/>
                    <a:pt x="2154" y="621"/>
                  </a:cubicBezTo>
                  <a:cubicBezTo>
                    <a:pt x="2154" y="621"/>
                    <a:pt x="2186" y="558"/>
                    <a:pt x="2186" y="526"/>
                  </a:cubicBezTo>
                  <a:cubicBezTo>
                    <a:pt x="2186" y="495"/>
                    <a:pt x="2186" y="431"/>
                    <a:pt x="2091" y="336"/>
                  </a:cubicBezTo>
                  <a:cubicBezTo>
                    <a:pt x="1836" y="107"/>
                    <a:pt x="1520" y="1"/>
                    <a:pt x="1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7"/>
            <p:cNvSpPr/>
            <p:nvPr/>
          </p:nvSpPr>
          <p:spPr>
            <a:xfrm>
              <a:off x="572229" y="718500"/>
              <a:ext cx="273760" cy="249205"/>
            </a:xfrm>
            <a:custGeom>
              <a:avLst/>
              <a:gdLst/>
              <a:ahLst/>
              <a:cxnLst/>
              <a:rect l="l" t="t" r="r" b="b"/>
              <a:pathLst>
                <a:path w="8551" h="7784" extrusionOk="0">
                  <a:moveTo>
                    <a:pt x="4473" y="641"/>
                  </a:moveTo>
                  <a:cubicBezTo>
                    <a:pt x="5039" y="641"/>
                    <a:pt x="5617" y="778"/>
                    <a:pt x="6176" y="1082"/>
                  </a:cubicBezTo>
                  <a:cubicBezTo>
                    <a:pt x="7791" y="2000"/>
                    <a:pt x="7918" y="4059"/>
                    <a:pt x="7063" y="5515"/>
                  </a:cubicBezTo>
                  <a:cubicBezTo>
                    <a:pt x="6402" y="6634"/>
                    <a:pt x="5489" y="7096"/>
                    <a:pt x="4578" y="7096"/>
                  </a:cubicBezTo>
                  <a:cubicBezTo>
                    <a:pt x="2652" y="7096"/>
                    <a:pt x="731" y="5029"/>
                    <a:pt x="1204" y="2728"/>
                  </a:cubicBezTo>
                  <a:cubicBezTo>
                    <a:pt x="1267" y="2602"/>
                    <a:pt x="1172" y="2475"/>
                    <a:pt x="1140" y="2412"/>
                  </a:cubicBezTo>
                  <a:cubicBezTo>
                    <a:pt x="1140" y="2412"/>
                    <a:pt x="1172" y="2412"/>
                    <a:pt x="1172" y="2348"/>
                  </a:cubicBezTo>
                  <a:cubicBezTo>
                    <a:pt x="2003" y="1321"/>
                    <a:pt x="3211" y="641"/>
                    <a:pt x="4473" y="641"/>
                  </a:cubicBezTo>
                  <a:close/>
                  <a:moveTo>
                    <a:pt x="4464" y="1"/>
                  </a:moveTo>
                  <a:cubicBezTo>
                    <a:pt x="3981" y="1"/>
                    <a:pt x="3496" y="75"/>
                    <a:pt x="3041" y="227"/>
                  </a:cubicBezTo>
                  <a:cubicBezTo>
                    <a:pt x="1995" y="575"/>
                    <a:pt x="1267" y="1240"/>
                    <a:pt x="950" y="2158"/>
                  </a:cubicBezTo>
                  <a:lnTo>
                    <a:pt x="950" y="2253"/>
                  </a:lnTo>
                  <a:cubicBezTo>
                    <a:pt x="824" y="2285"/>
                    <a:pt x="697" y="2348"/>
                    <a:pt x="665" y="2475"/>
                  </a:cubicBezTo>
                  <a:cubicBezTo>
                    <a:pt x="634" y="2570"/>
                    <a:pt x="634" y="2602"/>
                    <a:pt x="570" y="2665"/>
                  </a:cubicBezTo>
                  <a:cubicBezTo>
                    <a:pt x="0" y="4565"/>
                    <a:pt x="1172" y="6529"/>
                    <a:pt x="2756" y="7352"/>
                  </a:cubicBezTo>
                  <a:cubicBezTo>
                    <a:pt x="3290" y="7644"/>
                    <a:pt x="3864" y="7783"/>
                    <a:pt x="4432" y="7783"/>
                  </a:cubicBezTo>
                  <a:cubicBezTo>
                    <a:pt x="5712" y="7783"/>
                    <a:pt x="6962" y="7073"/>
                    <a:pt x="7664" y="5800"/>
                  </a:cubicBezTo>
                  <a:cubicBezTo>
                    <a:pt x="7823" y="5515"/>
                    <a:pt x="7949" y="5230"/>
                    <a:pt x="8076" y="4914"/>
                  </a:cubicBezTo>
                  <a:cubicBezTo>
                    <a:pt x="8551" y="3425"/>
                    <a:pt x="8234" y="1652"/>
                    <a:pt x="6746" y="638"/>
                  </a:cubicBezTo>
                  <a:cubicBezTo>
                    <a:pt x="6106" y="218"/>
                    <a:pt x="5289" y="1"/>
                    <a:pt x="4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7"/>
            <p:cNvSpPr/>
            <p:nvPr/>
          </p:nvSpPr>
          <p:spPr>
            <a:xfrm>
              <a:off x="635072" y="784545"/>
              <a:ext cx="51736" cy="104913"/>
            </a:xfrm>
            <a:custGeom>
              <a:avLst/>
              <a:gdLst/>
              <a:ahLst/>
              <a:cxnLst/>
              <a:rect l="l" t="t" r="r" b="b"/>
              <a:pathLst>
                <a:path w="1616" h="3277" extrusionOk="0">
                  <a:moveTo>
                    <a:pt x="824" y="0"/>
                  </a:moveTo>
                  <a:cubicBezTo>
                    <a:pt x="729" y="64"/>
                    <a:pt x="634" y="95"/>
                    <a:pt x="571" y="190"/>
                  </a:cubicBezTo>
                  <a:cubicBezTo>
                    <a:pt x="159" y="697"/>
                    <a:pt x="1" y="1394"/>
                    <a:pt x="191" y="2027"/>
                  </a:cubicBezTo>
                  <a:cubicBezTo>
                    <a:pt x="349" y="2629"/>
                    <a:pt x="761" y="3072"/>
                    <a:pt x="1268" y="3262"/>
                  </a:cubicBezTo>
                  <a:cubicBezTo>
                    <a:pt x="1289" y="3262"/>
                    <a:pt x="1324" y="3276"/>
                    <a:pt x="1364" y="3276"/>
                  </a:cubicBezTo>
                  <a:cubicBezTo>
                    <a:pt x="1384" y="3276"/>
                    <a:pt x="1405" y="3273"/>
                    <a:pt x="1426" y="3262"/>
                  </a:cubicBezTo>
                  <a:cubicBezTo>
                    <a:pt x="1584" y="3167"/>
                    <a:pt x="1616" y="2977"/>
                    <a:pt x="1458" y="2851"/>
                  </a:cubicBezTo>
                  <a:cubicBezTo>
                    <a:pt x="666" y="2376"/>
                    <a:pt x="349" y="1236"/>
                    <a:pt x="983" y="475"/>
                  </a:cubicBezTo>
                  <a:cubicBezTo>
                    <a:pt x="1141" y="285"/>
                    <a:pt x="983" y="95"/>
                    <a:pt x="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7"/>
            <p:cNvSpPr/>
            <p:nvPr/>
          </p:nvSpPr>
          <p:spPr>
            <a:xfrm>
              <a:off x="595631" y="739597"/>
              <a:ext cx="231084" cy="208770"/>
            </a:xfrm>
            <a:custGeom>
              <a:avLst/>
              <a:gdLst/>
              <a:ahLst/>
              <a:cxnLst/>
              <a:rect l="l" t="t" r="r" b="b"/>
              <a:pathLst>
                <a:path w="7218" h="6521" extrusionOk="0">
                  <a:moveTo>
                    <a:pt x="1922" y="1455"/>
                  </a:moveTo>
                  <a:cubicBezTo>
                    <a:pt x="1944" y="1455"/>
                    <a:pt x="1967" y="1459"/>
                    <a:pt x="1993" y="1468"/>
                  </a:cubicBezTo>
                  <a:cubicBezTo>
                    <a:pt x="2151" y="1499"/>
                    <a:pt x="2310" y="1753"/>
                    <a:pt x="2151" y="1943"/>
                  </a:cubicBezTo>
                  <a:cubicBezTo>
                    <a:pt x="1549" y="2703"/>
                    <a:pt x="1866" y="3843"/>
                    <a:pt x="2626" y="4318"/>
                  </a:cubicBezTo>
                  <a:cubicBezTo>
                    <a:pt x="2785" y="4413"/>
                    <a:pt x="2753" y="4635"/>
                    <a:pt x="2595" y="4698"/>
                  </a:cubicBezTo>
                  <a:cubicBezTo>
                    <a:pt x="2563" y="4714"/>
                    <a:pt x="2531" y="4722"/>
                    <a:pt x="2504" y="4722"/>
                  </a:cubicBezTo>
                  <a:cubicBezTo>
                    <a:pt x="2476" y="4722"/>
                    <a:pt x="2452" y="4714"/>
                    <a:pt x="2436" y="4698"/>
                  </a:cubicBezTo>
                  <a:cubicBezTo>
                    <a:pt x="1233" y="4191"/>
                    <a:pt x="948" y="2544"/>
                    <a:pt x="1740" y="1531"/>
                  </a:cubicBezTo>
                  <a:cubicBezTo>
                    <a:pt x="1809" y="1485"/>
                    <a:pt x="1862" y="1455"/>
                    <a:pt x="1922" y="1455"/>
                  </a:cubicBezTo>
                  <a:close/>
                  <a:moveTo>
                    <a:pt x="3745" y="0"/>
                  </a:moveTo>
                  <a:cubicBezTo>
                    <a:pt x="2481" y="0"/>
                    <a:pt x="1272" y="703"/>
                    <a:pt x="441" y="1753"/>
                  </a:cubicBezTo>
                  <a:cubicBezTo>
                    <a:pt x="441" y="1784"/>
                    <a:pt x="409" y="1784"/>
                    <a:pt x="409" y="1784"/>
                  </a:cubicBezTo>
                  <a:cubicBezTo>
                    <a:pt x="473" y="1848"/>
                    <a:pt x="536" y="1974"/>
                    <a:pt x="473" y="2101"/>
                  </a:cubicBezTo>
                  <a:cubicBezTo>
                    <a:pt x="0" y="4442"/>
                    <a:pt x="1916" y="6520"/>
                    <a:pt x="3840" y="6520"/>
                  </a:cubicBezTo>
                  <a:cubicBezTo>
                    <a:pt x="4753" y="6520"/>
                    <a:pt x="5669" y="6051"/>
                    <a:pt x="6332" y="4920"/>
                  </a:cubicBezTo>
                  <a:cubicBezTo>
                    <a:pt x="7218" y="3431"/>
                    <a:pt x="7060" y="1341"/>
                    <a:pt x="5445" y="454"/>
                  </a:cubicBezTo>
                  <a:cubicBezTo>
                    <a:pt x="4887" y="141"/>
                    <a:pt x="4310" y="0"/>
                    <a:pt x="3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7"/>
            <p:cNvSpPr/>
            <p:nvPr/>
          </p:nvSpPr>
          <p:spPr>
            <a:xfrm>
              <a:off x="8062619" y="718500"/>
              <a:ext cx="273760" cy="249205"/>
            </a:xfrm>
            <a:custGeom>
              <a:avLst/>
              <a:gdLst/>
              <a:ahLst/>
              <a:cxnLst/>
              <a:rect l="l" t="t" r="r" b="b"/>
              <a:pathLst>
                <a:path w="8551" h="7784" extrusionOk="0">
                  <a:moveTo>
                    <a:pt x="4498" y="641"/>
                  </a:moveTo>
                  <a:cubicBezTo>
                    <a:pt x="5068" y="641"/>
                    <a:pt x="5648" y="778"/>
                    <a:pt x="6208" y="1082"/>
                  </a:cubicBezTo>
                  <a:cubicBezTo>
                    <a:pt x="7823" y="2000"/>
                    <a:pt x="7918" y="4059"/>
                    <a:pt x="7094" y="5515"/>
                  </a:cubicBezTo>
                  <a:cubicBezTo>
                    <a:pt x="6433" y="6634"/>
                    <a:pt x="5521" y="7096"/>
                    <a:pt x="4610" y="7096"/>
                  </a:cubicBezTo>
                  <a:cubicBezTo>
                    <a:pt x="2683" y="7096"/>
                    <a:pt x="762" y="5029"/>
                    <a:pt x="1235" y="2728"/>
                  </a:cubicBezTo>
                  <a:cubicBezTo>
                    <a:pt x="1267" y="2602"/>
                    <a:pt x="1204" y="2475"/>
                    <a:pt x="1172" y="2412"/>
                  </a:cubicBezTo>
                  <a:cubicBezTo>
                    <a:pt x="1172" y="2412"/>
                    <a:pt x="1204" y="2412"/>
                    <a:pt x="1204" y="2348"/>
                  </a:cubicBezTo>
                  <a:cubicBezTo>
                    <a:pt x="2013" y="1321"/>
                    <a:pt x="3229" y="641"/>
                    <a:pt x="4498" y="641"/>
                  </a:cubicBezTo>
                  <a:close/>
                  <a:moveTo>
                    <a:pt x="4481" y="1"/>
                  </a:moveTo>
                  <a:cubicBezTo>
                    <a:pt x="3998" y="1"/>
                    <a:pt x="3516" y="75"/>
                    <a:pt x="3072" y="227"/>
                  </a:cubicBezTo>
                  <a:cubicBezTo>
                    <a:pt x="2027" y="575"/>
                    <a:pt x="1267" y="1240"/>
                    <a:pt x="950" y="2158"/>
                  </a:cubicBezTo>
                  <a:lnTo>
                    <a:pt x="950" y="2253"/>
                  </a:lnTo>
                  <a:cubicBezTo>
                    <a:pt x="855" y="2285"/>
                    <a:pt x="729" y="2348"/>
                    <a:pt x="697" y="2475"/>
                  </a:cubicBezTo>
                  <a:cubicBezTo>
                    <a:pt x="634" y="2570"/>
                    <a:pt x="634" y="2602"/>
                    <a:pt x="602" y="2665"/>
                  </a:cubicBezTo>
                  <a:cubicBezTo>
                    <a:pt x="0" y="4565"/>
                    <a:pt x="1204" y="6529"/>
                    <a:pt x="2787" y="7352"/>
                  </a:cubicBezTo>
                  <a:cubicBezTo>
                    <a:pt x="3322" y="7644"/>
                    <a:pt x="3893" y="7783"/>
                    <a:pt x="4457" y="7783"/>
                  </a:cubicBezTo>
                  <a:cubicBezTo>
                    <a:pt x="5731" y="7783"/>
                    <a:pt x="6972" y="7073"/>
                    <a:pt x="7696" y="5800"/>
                  </a:cubicBezTo>
                  <a:cubicBezTo>
                    <a:pt x="7854" y="5515"/>
                    <a:pt x="7981" y="5230"/>
                    <a:pt x="8076" y="4914"/>
                  </a:cubicBezTo>
                  <a:cubicBezTo>
                    <a:pt x="8551" y="3425"/>
                    <a:pt x="8234" y="1652"/>
                    <a:pt x="6778" y="638"/>
                  </a:cubicBezTo>
                  <a:cubicBezTo>
                    <a:pt x="6138" y="218"/>
                    <a:pt x="5309" y="1"/>
                    <a:pt x="4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7"/>
            <p:cNvSpPr/>
            <p:nvPr/>
          </p:nvSpPr>
          <p:spPr>
            <a:xfrm>
              <a:off x="8126487" y="784545"/>
              <a:ext cx="51736" cy="104913"/>
            </a:xfrm>
            <a:custGeom>
              <a:avLst/>
              <a:gdLst/>
              <a:ahLst/>
              <a:cxnLst/>
              <a:rect l="l" t="t" r="r" b="b"/>
              <a:pathLst>
                <a:path w="1616" h="3277" extrusionOk="0">
                  <a:moveTo>
                    <a:pt x="824" y="0"/>
                  </a:moveTo>
                  <a:cubicBezTo>
                    <a:pt x="697" y="64"/>
                    <a:pt x="634" y="95"/>
                    <a:pt x="539" y="190"/>
                  </a:cubicBezTo>
                  <a:cubicBezTo>
                    <a:pt x="159" y="697"/>
                    <a:pt x="1" y="1394"/>
                    <a:pt x="191" y="2027"/>
                  </a:cubicBezTo>
                  <a:cubicBezTo>
                    <a:pt x="349" y="2629"/>
                    <a:pt x="761" y="3072"/>
                    <a:pt x="1267" y="3262"/>
                  </a:cubicBezTo>
                  <a:cubicBezTo>
                    <a:pt x="1288" y="3262"/>
                    <a:pt x="1310" y="3276"/>
                    <a:pt x="1349" y="3276"/>
                  </a:cubicBezTo>
                  <a:cubicBezTo>
                    <a:pt x="1369" y="3276"/>
                    <a:pt x="1394" y="3273"/>
                    <a:pt x="1426" y="3262"/>
                  </a:cubicBezTo>
                  <a:cubicBezTo>
                    <a:pt x="1584" y="3167"/>
                    <a:pt x="1616" y="2977"/>
                    <a:pt x="1457" y="2851"/>
                  </a:cubicBezTo>
                  <a:cubicBezTo>
                    <a:pt x="666" y="2376"/>
                    <a:pt x="349" y="1236"/>
                    <a:pt x="982" y="475"/>
                  </a:cubicBezTo>
                  <a:cubicBezTo>
                    <a:pt x="1141" y="285"/>
                    <a:pt x="982" y="95"/>
                    <a:pt x="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7"/>
            <p:cNvSpPr/>
            <p:nvPr/>
          </p:nvSpPr>
          <p:spPr>
            <a:xfrm>
              <a:off x="8087046" y="739597"/>
              <a:ext cx="231084" cy="208770"/>
            </a:xfrm>
            <a:custGeom>
              <a:avLst/>
              <a:gdLst/>
              <a:ahLst/>
              <a:cxnLst/>
              <a:rect l="l" t="t" r="r" b="b"/>
              <a:pathLst>
                <a:path w="7218" h="6521" extrusionOk="0">
                  <a:moveTo>
                    <a:pt x="1922" y="1455"/>
                  </a:moveTo>
                  <a:cubicBezTo>
                    <a:pt x="1944" y="1455"/>
                    <a:pt x="1967" y="1459"/>
                    <a:pt x="1993" y="1468"/>
                  </a:cubicBezTo>
                  <a:cubicBezTo>
                    <a:pt x="2151" y="1499"/>
                    <a:pt x="2309" y="1753"/>
                    <a:pt x="2151" y="1943"/>
                  </a:cubicBezTo>
                  <a:cubicBezTo>
                    <a:pt x="1549" y="2703"/>
                    <a:pt x="1866" y="3843"/>
                    <a:pt x="2626" y="4318"/>
                  </a:cubicBezTo>
                  <a:cubicBezTo>
                    <a:pt x="2784" y="4413"/>
                    <a:pt x="2721" y="4635"/>
                    <a:pt x="2563" y="4698"/>
                  </a:cubicBezTo>
                  <a:cubicBezTo>
                    <a:pt x="2547" y="4714"/>
                    <a:pt x="2523" y="4722"/>
                    <a:pt x="2495" y="4722"/>
                  </a:cubicBezTo>
                  <a:cubicBezTo>
                    <a:pt x="2468" y="4722"/>
                    <a:pt x="2436" y="4714"/>
                    <a:pt x="2404" y="4698"/>
                  </a:cubicBezTo>
                  <a:cubicBezTo>
                    <a:pt x="1233" y="4191"/>
                    <a:pt x="948" y="2544"/>
                    <a:pt x="1739" y="1531"/>
                  </a:cubicBezTo>
                  <a:cubicBezTo>
                    <a:pt x="1809" y="1485"/>
                    <a:pt x="1861" y="1455"/>
                    <a:pt x="1922" y="1455"/>
                  </a:cubicBezTo>
                  <a:close/>
                  <a:moveTo>
                    <a:pt x="3728" y="0"/>
                  </a:moveTo>
                  <a:cubicBezTo>
                    <a:pt x="2468" y="0"/>
                    <a:pt x="1250" y="703"/>
                    <a:pt x="441" y="1753"/>
                  </a:cubicBezTo>
                  <a:cubicBezTo>
                    <a:pt x="441" y="1784"/>
                    <a:pt x="409" y="1784"/>
                    <a:pt x="409" y="1784"/>
                  </a:cubicBezTo>
                  <a:cubicBezTo>
                    <a:pt x="472" y="1848"/>
                    <a:pt x="504" y="1974"/>
                    <a:pt x="472" y="2101"/>
                  </a:cubicBezTo>
                  <a:cubicBezTo>
                    <a:pt x="0" y="4442"/>
                    <a:pt x="1915" y="6520"/>
                    <a:pt x="3839" y="6520"/>
                  </a:cubicBezTo>
                  <a:cubicBezTo>
                    <a:pt x="4753" y="6520"/>
                    <a:pt x="5668" y="6051"/>
                    <a:pt x="6331" y="4920"/>
                  </a:cubicBezTo>
                  <a:cubicBezTo>
                    <a:pt x="7218" y="3431"/>
                    <a:pt x="7060" y="1341"/>
                    <a:pt x="5413" y="454"/>
                  </a:cubicBezTo>
                  <a:cubicBezTo>
                    <a:pt x="4864" y="141"/>
                    <a:pt x="4292" y="0"/>
                    <a:pt x="3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412528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227"/>
        <p:cNvGrpSpPr/>
        <p:nvPr/>
      </p:nvGrpSpPr>
      <p:grpSpPr>
        <a:xfrm>
          <a:off x="0" y="0"/>
          <a:ext cx="0" cy="0"/>
          <a:chOff x="0" y="0"/>
          <a:chExt cx="0" cy="0"/>
        </a:xfrm>
      </p:grpSpPr>
      <p:sp>
        <p:nvSpPr>
          <p:cNvPr id="228" name="Google Shape;228;p18"/>
          <p:cNvSpPr txBox="1">
            <a:spLocks noGrp="1"/>
          </p:cNvSpPr>
          <p:nvPr>
            <p:ph type="title"/>
          </p:nvPr>
        </p:nvSpPr>
        <p:spPr>
          <a:xfrm>
            <a:off x="819069" y="739600"/>
            <a:ext cx="105540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18"/>
          <p:cNvSpPr txBox="1">
            <a:spLocks noGrp="1"/>
          </p:cNvSpPr>
          <p:nvPr>
            <p:ph type="title" idx="2"/>
          </p:nvPr>
        </p:nvSpPr>
        <p:spPr>
          <a:xfrm>
            <a:off x="1329067" y="2542967"/>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30" name="Google Shape;230;p18"/>
          <p:cNvSpPr txBox="1">
            <a:spLocks noGrp="1"/>
          </p:cNvSpPr>
          <p:nvPr>
            <p:ph type="subTitle" idx="1"/>
          </p:nvPr>
        </p:nvSpPr>
        <p:spPr>
          <a:xfrm>
            <a:off x="1329072" y="3103367"/>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867"/>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231" name="Google Shape;231;p18"/>
          <p:cNvSpPr txBox="1">
            <a:spLocks noGrp="1"/>
          </p:cNvSpPr>
          <p:nvPr>
            <p:ph type="title" idx="3"/>
          </p:nvPr>
        </p:nvSpPr>
        <p:spPr>
          <a:xfrm>
            <a:off x="4826700" y="2542967"/>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32" name="Google Shape;232;p18"/>
          <p:cNvSpPr txBox="1">
            <a:spLocks noGrp="1"/>
          </p:cNvSpPr>
          <p:nvPr>
            <p:ph type="subTitle" idx="4"/>
          </p:nvPr>
        </p:nvSpPr>
        <p:spPr>
          <a:xfrm>
            <a:off x="4826701" y="3103367"/>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18"/>
          <p:cNvSpPr txBox="1">
            <a:spLocks noGrp="1"/>
          </p:cNvSpPr>
          <p:nvPr>
            <p:ph type="title" idx="5"/>
          </p:nvPr>
        </p:nvSpPr>
        <p:spPr>
          <a:xfrm>
            <a:off x="8324535" y="2542967"/>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34" name="Google Shape;234;p18"/>
          <p:cNvSpPr txBox="1">
            <a:spLocks noGrp="1"/>
          </p:cNvSpPr>
          <p:nvPr>
            <p:ph type="subTitle" idx="6"/>
          </p:nvPr>
        </p:nvSpPr>
        <p:spPr>
          <a:xfrm>
            <a:off x="8324533" y="3103367"/>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867"/>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235" name="Google Shape;235;p18"/>
          <p:cNvSpPr txBox="1">
            <a:spLocks noGrp="1"/>
          </p:cNvSpPr>
          <p:nvPr>
            <p:ph type="title" idx="7"/>
          </p:nvPr>
        </p:nvSpPr>
        <p:spPr>
          <a:xfrm>
            <a:off x="1329067" y="4712333"/>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36" name="Google Shape;236;p18"/>
          <p:cNvSpPr txBox="1">
            <a:spLocks noGrp="1"/>
          </p:cNvSpPr>
          <p:nvPr>
            <p:ph type="subTitle" idx="8"/>
          </p:nvPr>
        </p:nvSpPr>
        <p:spPr>
          <a:xfrm>
            <a:off x="1329072" y="5272733"/>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 name="Google Shape;237;p18"/>
          <p:cNvSpPr txBox="1">
            <a:spLocks noGrp="1"/>
          </p:cNvSpPr>
          <p:nvPr>
            <p:ph type="title" idx="9"/>
          </p:nvPr>
        </p:nvSpPr>
        <p:spPr>
          <a:xfrm>
            <a:off x="4826700" y="4712333"/>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38" name="Google Shape;238;p18"/>
          <p:cNvSpPr txBox="1">
            <a:spLocks noGrp="1"/>
          </p:cNvSpPr>
          <p:nvPr>
            <p:ph type="subTitle" idx="13"/>
          </p:nvPr>
        </p:nvSpPr>
        <p:spPr>
          <a:xfrm>
            <a:off x="4826701" y="5272733"/>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867"/>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239" name="Google Shape;239;p18"/>
          <p:cNvSpPr txBox="1">
            <a:spLocks noGrp="1"/>
          </p:cNvSpPr>
          <p:nvPr>
            <p:ph type="title" idx="14"/>
          </p:nvPr>
        </p:nvSpPr>
        <p:spPr>
          <a:xfrm>
            <a:off x="8324535" y="4712333"/>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40" name="Google Shape;240;p18"/>
          <p:cNvSpPr txBox="1">
            <a:spLocks noGrp="1"/>
          </p:cNvSpPr>
          <p:nvPr>
            <p:ph type="subTitle" idx="15"/>
          </p:nvPr>
        </p:nvSpPr>
        <p:spPr>
          <a:xfrm>
            <a:off x="8324533" y="5272733"/>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8156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19652379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ree Columns 2">
  <p:cSld name="Three Columns 2">
    <p:spTree>
      <p:nvGrpSpPr>
        <p:cNvPr id="1" name="Shape 241"/>
        <p:cNvGrpSpPr/>
        <p:nvPr/>
      </p:nvGrpSpPr>
      <p:grpSpPr>
        <a:xfrm>
          <a:off x="0" y="0"/>
          <a:ext cx="0" cy="0"/>
          <a:chOff x="0" y="0"/>
          <a:chExt cx="0" cy="0"/>
        </a:xfrm>
      </p:grpSpPr>
      <p:sp>
        <p:nvSpPr>
          <p:cNvPr id="242" name="Google Shape;242;p19"/>
          <p:cNvSpPr txBox="1">
            <a:spLocks noGrp="1"/>
          </p:cNvSpPr>
          <p:nvPr>
            <p:ph type="title"/>
          </p:nvPr>
        </p:nvSpPr>
        <p:spPr>
          <a:xfrm>
            <a:off x="1356343" y="4885472"/>
            <a:ext cx="2438400" cy="4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43" name="Google Shape;243;p19"/>
          <p:cNvSpPr txBox="1">
            <a:spLocks noGrp="1"/>
          </p:cNvSpPr>
          <p:nvPr>
            <p:ph type="subTitle" idx="1"/>
          </p:nvPr>
        </p:nvSpPr>
        <p:spPr>
          <a:xfrm>
            <a:off x="1356343" y="5264189"/>
            <a:ext cx="2438400" cy="85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9"/>
          <p:cNvSpPr txBox="1">
            <a:spLocks noGrp="1"/>
          </p:cNvSpPr>
          <p:nvPr>
            <p:ph type="title" idx="2"/>
          </p:nvPr>
        </p:nvSpPr>
        <p:spPr>
          <a:xfrm>
            <a:off x="4862300" y="4902696"/>
            <a:ext cx="2438400" cy="4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45" name="Google Shape;245;p19"/>
          <p:cNvSpPr txBox="1">
            <a:spLocks noGrp="1"/>
          </p:cNvSpPr>
          <p:nvPr>
            <p:ph type="subTitle" idx="3"/>
          </p:nvPr>
        </p:nvSpPr>
        <p:spPr>
          <a:xfrm>
            <a:off x="4862300" y="5274965"/>
            <a:ext cx="2438400" cy="85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6" name="Google Shape;246;p19"/>
          <p:cNvSpPr txBox="1">
            <a:spLocks noGrp="1"/>
          </p:cNvSpPr>
          <p:nvPr>
            <p:ph type="title" idx="4"/>
          </p:nvPr>
        </p:nvSpPr>
        <p:spPr>
          <a:xfrm>
            <a:off x="8379267" y="4885472"/>
            <a:ext cx="2438400" cy="4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47" name="Google Shape;247;p19"/>
          <p:cNvSpPr txBox="1">
            <a:spLocks noGrp="1"/>
          </p:cNvSpPr>
          <p:nvPr>
            <p:ph type="subTitle" idx="5"/>
          </p:nvPr>
        </p:nvSpPr>
        <p:spPr>
          <a:xfrm>
            <a:off x="8379267" y="5264189"/>
            <a:ext cx="2438400" cy="85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 name="Google Shape;248;p19"/>
          <p:cNvSpPr txBox="1">
            <a:spLocks noGrp="1"/>
          </p:cNvSpPr>
          <p:nvPr>
            <p:ph type="title" idx="6"/>
          </p:nvPr>
        </p:nvSpPr>
        <p:spPr>
          <a:xfrm>
            <a:off x="821667" y="733967"/>
            <a:ext cx="10505200" cy="770000"/>
          </a:xfrm>
          <a:prstGeom prst="rect">
            <a:avLst/>
          </a:prstGeom>
          <a:noFill/>
          <a:ln>
            <a:noFill/>
          </a:ln>
        </p:spPr>
        <p:txBody>
          <a:bodyPr spcFirstLastPara="1" wrap="square" lIns="91425" tIns="91425" rIns="91425" bIns="91425" anchor="t" anchorCtr="0">
            <a:noAutofit/>
          </a:bodyPr>
          <a:lstStyle>
            <a:lvl1pPr lvl="0" algn="ctr" rtl="0">
              <a:lnSpc>
                <a:spcPct val="80000"/>
              </a:lnSpc>
              <a:spcBef>
                <a:spcPts val="0"/>
              </a:spcBef>
              <a:spcAft>
                <a:spcPts val="0"/>
              </a:spcAft>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49" name="Google Shape;249;p19"/>
          <p:cNvGrpSpPr/>
          <p:nvPr/>
        </p:nvGrpSpPr>
        <p:grpSpPr>
          <a:xfrm>
            <a:off x="958088" y="790460"/>
            <a:ext cx="10722549" cy="1103859"/>
            <a:chOff x="-35798125" y="1293075"/>
            <a:chExt cx="6245175" cy="642875"/>
          </a:xfrm>
        </p:grpSpPr>
        <p:sp>
          <p:nvSpPr>
            <p:cNvPr id="250" name="Google Shape;250;p19"/>
            <p:cNvSpPr/>
            <p:nvPr/>
          </p:nvSpPr>
          <p:spPr>
            <a:xfrm>
              <a:off x="-35540575" y="1416925"/>
              <a:ext cx="155750" cy="118425"/>
            </a:xfrm>
            <a:custGeom>
              <a:avLst/>
              <a:gdLst/>
              <a:ahLst/>
              <a:cxnLst/>
              <a:rect l="l" t="t" r="r" b="b"/>
              <a:pathLst>
                <a:path w="6230" h="4737" extrusionOk="0">
                  <a:moveTo>
                    <a:pt x="4330" y="1"/>
                  </a:moveTo>
                  <a:cubicBezTo>
                    <a:pt x="4298" y="33"/>
                    <a:pt x="4203" y="96"/>
                    <a:pt x="4140" y="96"/>
                  </a:cubicBezTo>
                  <a:cubicBezTo>
                    <a:pt x="4041" y="85"/>
                    <a:pt x="3943" y="79"/>
                    <a:pt x="3847" y="79"/>
                  </a:cubicBezTo>
                  <a:cubicBezTo>
                    <a:pt x="1479" y="79"/>
                    <a:pt x="0" y="3342"/>
                    <a:pt x="2556" y="4498"/>
                  </a:cubicBezTo>
                  <a:cubicBezTo>
                    <a:pt x="2910" y="4655"/>
                    <a:pt x="3295" y="4736"/>
                    <a:pt x="3673" y="4736"/>
                  </a:cubicBezTo>
                  <a:cubicBezTo>
                    <a:pt x="4512" y="4736"/>
                    <a:pt x="5320" y="4336"/>
                    <a:pt x="5692" y="3485"/>
                  </a:cubicBezTo>
                  <a:cubicBezTo>
                    <a:pt x="6230" y="2154"/>
                    <a:pt x="5533" y="761"/>
                    <a:pt x="4362" y="33"/>
                  </a:cubicBezTo>
                  <a:cubicBezTo>
                    <a:pt x="4330" y="33"/>
                    <a:pt x="4330" y="1"/>
                    <a:pt x="43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9"/>
            <p:cNvSpPr/>
            <p:nvPr/>
          </p:nvSpPr>
          <p:spPr>
            <a:xfrm>
              <a:off x="-35535275" y="1402325"/>
              <a:ext cx="158375" cy="147075"/>
            </a:xfrm>
            <a:custGeom>
              <a:avLst/>
              <a:gdLst/>
              <a:ahLst/>
              <a:cxnLst/>
              <a:rect l="l" t="t" r="r" b="b"/>
              <a:pathLst>
                <a:path w="6335" h="5883" extrusionOk="0">
                  <a:moveTo>
                    <a:pt x="4118" y="617"/>
                  </a:moveTo>
                  <a:cubicBezTo>
                    <a:pt x="5163" y="1313"/>
                    <a:pt x="5986" y="2643"/>
                    <a:pt x="5416" y="4069"/>
                  </a:cubicBezTo>
                  <a:cubicBezTo>
                    <a:pt x="5226" y="4544"/>
                    <a:pt x="4878" y="4892"/>
                    <a:pt x="4371" y="5114"/>
                  </a:cubicBezTo>
                  <a:cubicBezTo>
                    <a:pt x="4108" y="5211"/>
                    <a:pt x="3814" y="5259"/>
                    <a:pt x="3514" y="5259"/>
                  </a:cubicBezTo>
                  <a:cubicBezTo>
                    <a:pt x="3129" y="5259"/>
                    <a:pt x="2732" y="5179"/>
                    <a:pt x="2376" y="5019"/>
                  </a:cubicBezTo>
                  <a:cubicBezTo>
                    <a:pt x="1363" y="4544"/>
                    <a:pt x="888" y="3689"/>
                    <a:pt x="1141" y="2643"/>
                  </a:cubicBezTo>
                  <a:cubicBezTo>
                    <a:pt x="1410" y="1686"/>
                    <a:pt x="2385" y="701"/>
                    <a:pt x="3693" y="701"/>
                  </a:cubicBezTo>
                  <a:cubicBezTo>
                    <a:pt x="3770" y="701"/>
                    <a:pt x="3849" y="705"/>
                    <a:pt x="3928" y="712"/>
                  </a:cubicBezTo>
                  <a:cubicBezTo>
                    <a:pt x="3991" y="712"/>
                    <a:pt x="4086" y="712"/>
                    <a:pt x="4118" y="617"/>
                  </a:cubicBezTo>
                  <a:close/>
                  <a:moveTo>
                    <a:pt x="3419" y="0"/>
                  </a:moveTo>
                  <a:cubicBezTo>
                    <a:pt x="2144" y="0"/>
                    <a:pt x="994" y="974"/>
                    <a:pt x="571" y="2073"/>
                  </a:cubicBezTo>
                  <a:cubicBezTo>
                    <a:pt x="1" y="3435"/>
                    <a:pt x="698" y="4987"/>
                    <a:pt x="2123" y="5620"/>
                  </a:cubicBezTo>
                  <a:cubicBezTo>
                    <a:pt x="2344" y="5684"/>
                    <a:pt x="2534" y="5779"/>
                    <a:pt x="2788" y="5810"/>
                  </a:cubicBezTo>
                  <a:cubicBezTo>
                    <a:pt x="3002" y="5858"/>
                    <a:pt x="3224" y="5882"/>
                    <a:pt x="3447" y="5882"/>
                  </a:cubicBezTo>
                  <a:cubicBezTo>
                    <a:pt x="4412" y="5882"/>
                    <a:pt x="5397" y="5432"/>
                    <a:pt x="5860" y="4480"/>
                  </a:cubicBezTo>
                  <a:cubicBezTo>
                    <a:pt x="6335" y="3720"/>
                    <a:pt x="6335" y="2612"/>
                    <a:pt x="5955" y="1693"/>
                  </a:cubicBezTo>
                  <a:cubicBezTo>
                    <a:pt x="5575" y="965"/>
                    <a:pt x="5036" y="427"/>
                    <a:pt x="4308" y="268"/>
                  </a:cubicBezTo>
                  <a:lnTo>
                    <a:pt x="4245" y="268"/>
                  </a:lnTo>
                  <a:cubicBezTo>
                    <a:pt x="4213" y="205"/>
                    <a:pt x="4181" y="110"/>
                    <a:pt x="4055" y="78"/>
                  </a:cubicBezTo>
                  <a:cubicBezTo>
                    <a:pt x="4023" y="78"/>
                    <a:pt x="3960" y="47"/>
                    <a:pt x="3896" y="47"/>
                  </a:cubicBezTo>
                  <a:cubicBezTo>
                    <a:pt x="3736" y="15"/>
                    <a:pt x="3576" y="0"/>
                    <a:pt x="3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9"/>
            <p:cNvSpPr/>
            <p:nvPr/>
          </p:nvSpPr>
          <p:spPr>
            <a:xfrm>
              <a:off x="-35477475" y="1440650"/>
              <a:ext cx="52275" cy="26975"/>
            </a:xfrm>
            <a:custGeom>
              <a:avLst/>
              <a:gdLst/>
              <a:ahLst/>
              <a:cxnLst/>
              <a:rect l="l" t="t" r="r" b="b"/>
              <a:pathLst>
                <a:path w="2091" h="1079" extrusionOk="0">
                  <a:moveTo>
                    <a:pt x="1245" y="0"/>
                  </a:moveTo>
                  <a:cubicBezTo>
                    <a:pt x="1071" y="0"/>
                    <a:pt x="895" y="33"/>
                    <a:pt x="729" y="97"/>
                  </a:cubicBezTo>
                  <a:cubicBezTo>
                    <a:pt x="381" y="255"/>
                    <a:pt x="96" y="540"/>
                    <a:pt x="32" y="889"/>
                  </a:cubicBezTo>
                  <a:cubicBezTo>
                    <a:pt x="1" y="1015"/>
                    <a:pt x="64" y="1079"/>
                    <a:pt x="159" y="1079"/>
                  </a:cubicBezTo>
                  <a:lnTo>
                    <a:pt x="191" y="1079"/>
                  </a:lnTo>
                  <a:cubicBezTo>
                    <a:pt x="254" y="1079"/>
                    <a:pt x="349" y="1079"/>
                    <a:pt x="381" y="952"/>
                  </a:cubicBezTo>
                  <a:cubicBezTo>
                    <a:pt x="507" y="699"/>
                    <a:pt x="729" y="477"/>
                    <a:pt x="1014" y="414"/>
                  </a:cubicBezTo>
                  <a:cubicBezTo>
                    <a:pt x="1102" y="381"/>
                    <a:pt x="1191" y="367"/>
                    <a:pt x="1278" y="367"/>
                  </a:cubicBezTo>
                  <a:cubicBezTo>
                    <a:pt x="1440" y="367"/>
                    <a:pt x="1598" y="415"/>
                    <a:pt x="1743" y="477"/>
                  </a:cubicBezTo>
                  <a:cubicBezTo>
                    <a:pt x="1780" y="515"/>
                    <a:pt x="1822" y="532"/>
                    <a:pt x="1866" y="532"/>
                  </a:cubicBezTo>
                  <a:cubicBezTo>
                    <a:pt x="1933" y="532"/>
                    <a:pt x="2002" y="490"/>
                    <a:pt x="2059" y="414"/>
                  </a:cubicBezTo>
                  <a:cubicBezTo>
                    <a:pt x="2059" y="382"/>
                    <a:pt x="2091" y="382"/>
                    <a:pt x="2091" y="319"/>
                  </a:cubicBezTo>
                  <a:lnTo>
                    <a:pt x="2091" y="319"/>
                  </a:lnTo>
                  <a:cubicBezTo>
                    <a:pt x="2084" y="333"/>
                    <a:pt x="2078" y="340"/>
                    <a:pt x="2072" y="340"/>
                  </a:cubicBezTo>
                  <a:cubicBezTo>
                    <a:pt x="2054" y="340"/>
                    <a:pt x="2037" y="272"/>
                    <a:pt x="1964" y="224"/>
                  </a:cubicBezTo>
                  <a:cubicBezTo>
                    <a:pt x="1756" y="72"/>
                    <a:pt x="1503" y="0"/>
                    <a:pt x="1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9"/>
            <p:cNvSpPr/>
            <p:nvPr/>
          </p:nvSpPr>
          <p:spPr>
            <a:xfrm>
              <a:off x="-30046275" y="1308475"/>
              <a:ext cx="156825" cy="117800"/>
            </a:xfrm>
            <a:custGeom>
              <a:avLst/>
              <a:gdLst/>
              <a:ahLst/>
              <a:cxnLst/>
              <a:rect l="l" t="t" r="r" b="b"/>
              <a:pathLst>
                <a:path w="6273" h="4712" extrusionOk="0">
                  <a:moveTo>
                    <a:pt x="4341" y="0"/>
                  </a:moveTo>
                  <a:cubicBezTo>
                    <a:pt x="4310" y="32"/>
                    <a:pt x="4215" y="64"/>
                    <a:pt x="4151" y="64"/>
                  </a:cubicBezTo>
                  <a:cubicBezTo>
                    <a:pt x="4063" y="55"/>
                    <a:pt x="3975" y="51"/>
                    <a:pt x="3889" y="51"/>
                  </a:cubicBezTo>
                  <a:cubicBezTo>
                    <a:pt x="1504" y="51"/>
                    <a:pt x="0" y="3335"/>
                    <a:pt x="2568" y="4466"/>
                  </a:cubicBezTo>
                  <a:cubicBezTo>
                    <a:pt x="2931" y="4627"/>
                    <a:pt x="3326" y="4711"/>
                    <a:pt x="3714" y="4711"/>
                  </a:cubicBezTo>
                  <a:cubicBezTo>
                    <a:pt x="4543" y="4711"/>
                    <a:pt x="5336" y="4326"/>
                    <a:pt x="5703" y="3484"/>
                  </a:cubicBezTo>
                  <a:cubicBezTo>
                    <a:pt x="6273" y="2122"/>
                    <a:pt x="5576" y="760"/>
                    <a:pt x="4373" y="32"/>
                  </a:cubicBezTo>
                  <a:cubicBezTo>
                    <a:pt x="4341" y="32"/>
                    <a:pt x="4341" y="0"/>
                    <a:pt x="4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9"/>
            <p:cNvSpPr/>
            <p:nvPr/>
          </p:nvSpPr>
          <p:spPr>
            <a:xfrm>
              <a:off x="-30039900" y="1293075"/>
              <a:ext cx="158375" cy="147550"/>
            </a:xfrm>
            <a:custGeom>
              <a:avLst/>
              <a:gdLst/>
              <a:ahLst/>
              <a:cxnLst/>
              <a:rect l="l" t="t" r="r" b="b"/>
              <a:pathLst>
                <a:path w="6335" h="5902" extrusionOk="0">
                  <a:moveTo>
                    <a:pt x="4086" y="648"/>
                  </a:moveTo>
                  <a:cubicBezTo>
                    <a:pt x="5163" y="1313"/>
                    <a:pt x="5986" y="2675"/>
                    <a:pt x="5385" y="4100"/>
                  </a:cubicBezTo>
                  <a:cubicBezTo>
                    <a:pt x="5195" y="4575"/>
                    <a:pt x="4846" y="4923"/>
                    <a:pt x="4340" y="5113"/>
                  </a:cubicBezTo>
                  <a:cubicBezTo>
                    <a:pt x="4065" y="5229"/>
                    <a:pt x="3758" y="5285"/>
                    <a:pt x="3445" y="5285"/>
                  </a:cubicBezTo>
                  <a:cubicBezTo>
                    <a:pt x="3071" y="5285"/>
                    <a:pt x="2689" y="5205"/>
                    <a:pt x="2344" y="5050"/>
                  </a:cubicBezTo>
                  <a:cubicBezTo>
                    <a:pt x="1331" y="4575"/>
                    <a:pt x="856" y="3688"/>
                    <a:pt x="1109" y="2675"/>
                  </a:cubicBezTo>
                  <a:cubicBezTo>
                    <a:pt x="1378" y="1689"/>
                    <a:pt x="2351" y="732"/>
                    <a:pt x="3655" y="732"/>
                  </a:cubicBezTo>
                  <a:cubicBezTo>
                    <a:pt x="3734" y="732"/>
                    <a:pt x="3815" y="736"/>
                    <a:pt x="3896" y="743"/>
                  </a:cubicBezTo>
                  <a:cubicBezTo>
                    <a:pt x="3960" y="743"/>
                    <a:pt x="4055" y="743"/>
                    <a:pt x="4086" y="648"/>
                  </a:cubicBezTo>
                  <a:close/>
                  <a:moveTo>
                    <a:pt x="3419" y="0"/>
                  </a:moveTo>
                  <a:cubicBezTo>
                    <a:pt x="2144" y="0"/>
                    <a:pt x="994" y="974"/>
                    <a:pt x="571" y="2073"/>
                  </a:cubicBezTo>
                  <a:cubicBezTo>
                    <a:pt x="1" y="3467"/>
                    <a:pt x="698" y="4987"/>
                    <a:pt x="2123" y="5652"/>
                  </a:cubicBezTo>
                  <a:cubicBezTo>
                    <a:pt x="2344" y="5715"/>
                    <a:pt x="2534" y="5778"/>
                    <a:pt x="2788" y="5842"/>
                  </a:cubicBezTo>
                  <a:cubicBezTo>
                    <a:pt x="2991" y="5881"/>
                    <a:pt x="3201" y="5902"/>
                    <a:pt x="3413" y="5902"/>
                  </a:cubicBezTo>
                  <a:cubicBezTo>
                    <a:pt x="4388" y="5902"/>
                    <a:pt x="5391" y="5469"/>
                    <a:pt x="5860" y="4480"/>
                  </a:cubicBezTo>
                  <a:cubicBezTo>
                    <a:pt x="6335" y="3752"/>
                    <a:pt x="6335" y="2643"/>
                    <a:pt x="5955" y="1725"/>
                  </a:cubicBezTo>
                  <a:cubicBezTo>
                    <a:pt x="5606" y="965"/>
                    <a:pt x="5036" y="458"/>
                    <a:pt x="4340" y="300"/>
                  </a:cubicBezTo>
                  <a:lnTo>
                    <a:pt x="4245" y="300"/>
                  </a:lnTo>
                  <a:cubicBezTo>
                    <a:pt x="4213" y="205"/>
                    <a:pt x="4181" y="141"/>
                    <a:pt x="4055" y="110"/>
                  </a:cubicBezTo>
                  <a:cubicBezTo>
                    <a:pt x="4023" y="110"/>
                    <a:pt x="3991" y="46"/>
                    <a:pt x="3896" y="46"/>
                  </a:cubicBezTo>
                  <a:cubicBezTo>
                    <a:pt x="3736" y="15"/>
                    <a:pt x="3576" y="0"/>
                    <a:pt x="3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9"/>
            <p:cNvSpPr/>
            <p:nvPr/>
          </p:nvSpPr>
          <p:spPr>
            <a:xfrm>
              <a:off x="-29982875" y="1332925"/>
              <a:ext cx="52275" cy="27025"/>
            </a:xfrm>
            <a:custGeom>
              <a:avLst/>
              <a:gdLst/>
              <a:ahLst/>
              <a:cxnLst/>
              <a:rect l="l" t="t" r="r" b="b"/>
              <a:pathLst>
                <a:path w="2091" h="1081" extrusionOk="0">
                  <a:moveTo>
                    <a:pt x="1262" y="0"/>
                  </a:moveTo>
                  <a:cubicBezTo>
                    <a:pt x="1083" y="0"/>
                    <a:pt x="900" y="33"/>
                    <a:pt x="728" y="99"/>
                  </a:cubicBezTo>
                  <a:cubicBezTo>
                    <a:pt x="380" y="257"/>
                    <a:pt x="127" y="511"/>
                    <a:pt x="32" y="891"/>
                  </a:cubicBezTo>
                  <a:cubicBezTo>
                    <a:pt x="0" y="986"/>
                    <a:pt x="63" y="1081"/>
                    <a:pt x="158" y="1081"/>
                  </a:cubicBezTo>
                  <a:lnTo>
                    <a:pt x="190" y="1081"/>
                  </a:lnTo>
                  <a:cubicBezTo>
                    <a:pt x="253" y="1081"/>
                    <a:pt x="348" y="1081"/>
                    <a:pt x="380" y="954"/>
                  </a:cubicBezTo>
                  <a:cubicBezTo>
                    <a:pt x="507" y="669"/>
                    <a:pt x="728" y="479"/>
                    <a:pt x="1013" y="416"/>
                  </a:cubicBezTo>
                  <a:cubicBezTo>
                    <a:pt x="1113" y="378"/>
                    <a:pt x="1213" y="361"/>
                    <a:pt x="1311" y="361"/>
                  </a:cubicBezTo>
                  <a:cubicBezTo>
                    <a:pt x="1462" y="361"/>
                    <a:pt x="1608" y="402"/>
                    <a:pt x="1742" y="479"/>
                  </a:cubicBezTo>
                  <a:cubicBezTo>
                    <a:pt x="1786" y="512"/>
                    <a:pt x="1826" y="526"/>
                    <a:pt x="1864" y="526"/>
                  </a:cubicBezTo>
                  <a:cubicBezTo>
                    <a:pt x="1935" y="526"/>
                    <a:pt x="1997" y="478"/>
                    <a:pt x="2059" y="416"/>
                  </a:cubicBezTo>
                  <a:cubicBezTo>
                    <a:pt x="2059" y="352"/>
                    <a:pt x="2090" y="352"/>
                    <a:pt x="2090" y="321"/>
                  </a:cubicBezTo>
                  <a:cubicBezTo>
                    <a:pt x="2090" y="321"/>
                    <a:pt x="2059" y="257"/>
                    <a:pt x="1964" y="194"/>
                  </a:cubicBezTo>
                  <a:cubicBezTo>
                    <a:pt x="1760" y="65"/>
                    <a:pt x="1514" y="0"/>
                    <a:pt x="1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9"/>
            <p:cNvSpPr/>
            <p:nvPr/>
          </p:nvSpPr>
          <p:spPr>
            <a:xfrm>
              <a:off x="-29814375" y="1803925"/>
              <a:ext cx="142650" cy="116975"/>
            </a:xfrm>
            <a:custGeom>
              <a:avLst/>
              <a:gdLst/>
              <a:ahLst/>
              <a:cxnLst/>
              <a:rect l="l" t="t" r="r" b="b"/>
              <a:pathLst>
                <a:path w="5706" h="4679" extrusionOk="0">
                  <a:moveTo>
                    <a:pt x="2646" y="1"/>
                  </a:moveTo>
                  <a:cubicBezTo>
                    <a:pt x="2366" y="1"/>
                    <a:pt x="2084" y="35"/>
                    <a:pt x="1811" y="102"/>
                  </a:cubicBezTo>
                  <a:lnTo>
                    <a:pt x="1747" y="102"/>
                  </a:lnTo>
                  <a:cubicBezTo>
                    <a:pt x="1747" y="165"/>
                    <a:pt x="1747" y="260"/>
                    <a:pt x="1684" y="292"/>
                  </a:cubicBezTo>
                  <a:cubicBezTo>
                    <a:pt x="0" y="1727"/>
                    <a:pt x="795" y="4679"/>
                    <a:pt x="2809" y="4679"/>
                  </a:cubicBezTo>
                  <a:cubicBezTo>
                    <a:pt x="3106" y="4679"/>
                    <a:pt x="3429" y="4615"/>
                    <a:pt x="3774" y="4472"/>
                  </a:cubicBezTo>
                  <a:cubicBezTo>
                    <a:pt x="4883" y="3997"/>
                    <a:pt x="5706" y="2794"/>
                    <a:pt x="5199" y="1559"/>
                  </a:cubicBezTo>
                  <a:cubicBezTo>
                    <a:pt x="4724" y="484"/>
                    <a:pt x="3697" y="1"/>
                    <a:pt x="26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9"/>
            <p:cNvSpPr/>
            <p:nvPr/>
          </p:nvSpPr>
          <p:spPr>
            <a:xfrm>
              <a:off x="-29819000" y="1789250"/>
              <a:ext cx="160750" cy="146700"/>
            </a:xfrm>
            <a:custGeom>
              <a:avLst/>
              <a:gdLst/>
              <a:ahLst/>
              <a:cxnLst/>
              <a:rect l="l" t="t" r="r" b="b"/>
              <a:pathLst>
                <a:path w="6430" h="5868" extrusionOk="0">
                  <a:moveTo>
                    <a:pt x="2773" y="625"/>
                  </a:moveTo>
                  <a:cubicBezTo>
                    <a:pt x="3801" y="625"/>
                    <a:pt x="4857" y="1056"/>
                    <a:pt x="5353" y="2146"/>
                  </a:cubicBezTo>
                  <a:cubicBezTo>
                    <a:pt x="5543" y="2621"/>
                    <a:pt x="5543" y="3128"/>
                    <a:pt x="5353" y="3603"/>
                  </a:cubicBezTo>
                  <a:cubicBezTo>
                    <a:pt x="5099" y="4204"/>
                    <a:pt x="4561" y="4711"/>
                    <a:pt x="3928" y="4996"/>
                  </a:cubicBezTo>
                  <a:cubicBezTo>
                    <a:pt x="3593" y="5134"/>
                    <a:pt x="3271" y="5201"/>
                    <a:pt x="2969" y="5201"/>
                  </a:cubicBezTo>
                  <a:cubicBezTo>
                    <a:pt x="2300" y="5201"/>
                    <a:pt x="1733" y="4869"/>
                    <a:pt x="1362" y="4236"/>
                  </a:cubicBezTo>
                  <a:cubicBezTo>
                    <a:pt x="792" y="3318"/>
                    <a:pt x="792" y="1829"/>
                    <a:pt x="1869" y="911"/>
                  </a:cubicBezTo>
                  <a:cubicBezTo>
                    <a:pt x="1901" y="879"/>
                    <a:pt x="1932" y="784"/>
                    <a:pt x="1932" y="721"/>
                  </a:cubicBezTo>
                  <a:cubicBezTo>
                    <a:pt x="2202" y="659"/>
                    <a:pt x="2486" y="625"/>
                    <a:pt x="2773" y="625"/>
                  </a:cubicBezTo>
                  <a:close/>
                  <a:moveTo>
                    <a:pt x="3090" y="1"/>
                  </a:moveTo>
                  <a:cubicBezTo>
                    <a:pt x="2642" y="1"/>
                    <a:pt x="2222" y="122"/>
                    <a:pt x="1837" y="372"/>
                  </a:cubicBezTo>
                  <a:cubicBezTo>
                    <a:pt x="1774" y="372"/>
                    <a:pt x="1774" y="404"/>
                    <a:pt x="1774" y="404"/>
                  </a:cubicBezTo>
                  <a:cubicBezTo>
                    <a:pt x="1742" y="388"/>
                    <a:pt x="1695" y="380"/>
                    <a:pt x="1647" y="380"/>
                  </a:cubicBezTo>
                  <a:cubicBezTo>
                    <a:pt x="1600" y="380"/>
                    <a:pt x="1552" y="388"/>
                    <a:pt x="1521" y="404"/>
                  </a:cubicBezTo>
                  <a:cubicBezTo>
                    <a:pt x="1489" y="436"/>
                    <a:pt x="1426" y="436"/>
                    <a:pt x="1394" y="467"/>
                  </a:cubicBezTo>
                  <a:cubicBezTo>
                    <a:pt x="159" y="1354"/>
                    <a:pt x="1" y="3064"/>
                    <a:pt x="507" y="4268"/>
                  </a:cubicBezTo>
                  <a:cubicBezTo>
                    <a:pt x="971" y="5288"/>
                    <a:pt x="1928" y="5867"/>
                    <a:pt x="2980" y="5867"/>
                  </a:cubicBezTo>
                  <a:cubicBezTo>
                    <a:pt x="3363" y="5867"/>
                    <a:pt x="3760" y="5790"/>
                    <a:pt x="4149" y="5629"/>
                  </a:cubicBezTo>
                  <a:cubicBezTo>
                    <a:pt x="4403" y="5534"/>
                    <a:pt x="4593" y="5439"/>
                    <a:pt x="4783" y="5281"/>
                  </a:cubicBezTo>
                  <a:cubicBezTo>
                    <a:pt x="5733" y="4584"/>
                    <a:pt x="6429" y="3381"/>
                    <a:pt x="5986" y="2114"/>
                  </a:cubicBezTo>
                  <a:cubicBezTo>
                    <a:pt x="5733" y="1227"/>
                    <a:pt x="4941" y="467"/>
                    <a:pt x="3991" y="151"/>
                  </a:cubicBezTo>
                  <a:cubicBezTo>
                    <a:pt x="3680" y="51"/>
                    <a:pt x="3379" y="1"/>
                    <a:pt x="3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9"/>
            <p:cNvSpPr/>
            <p:nvPr/>
          </p:nvSpPr>
          <p:spPr>
            <a:xfrm>
              <a:off x="-29774650" y="1823875"/>
              <a:ext cx="34850" cy="50200"/>
            </a:xfrm>
            <a:custGeom>
              <a:avLst/>
              <a:gdLst/>
              <a:ahLst/>
              <a:cxnLst/>
              <a:rect l="l" t="t" r="r" b="b"/>
              <a:pathLst>
                <a:path w="1394" h="2008" extrusionOk="0">
                  <a:moveTo>
                    <a:pt x="1108" y="1"/>
                  </a:moveTo>
                  <a:cubicBezTo>
                    <a:pt x="728" y="127"/>
                    <a:pt x="380" y="412"/>
                    <a:pt x="158" y="824"/>
                  </a:cubicBezTo>
                  <a:cubicBezTo>
                    <a:pt x="0" y="1204"/>
                    <a:pt x="63" y="1584"/>
                    <a:pt x="253" y="1901"/>
                  </a:cubicBezTo>
                  <a:cubicBezTo>
                    <a:pt x="277" y="1972"/>
                    <a:pt x="354" y="2008"/>
                    <a:pt x="418" y="2008"/>
                  </a:cubicBezTo>
                  <a:cubicBezTo>
                    <a:pt x="439" y="2008"/>
                    <a:pt x="459" y="2004"/>
                    <a:pt x="475" y="1996"/>
                  </a:cubicBezTo>
                  <a:lnTo>
                    <a:pt x="538" y="1996"/>
                  </a:lnTo>
                  <a:cubicBezTo>
                    <a:pt x="570" y="1933"/>
                    <a:pt x="602" y="1869"/>
                    <a:pt x="602" y="1774"/>
                  </a:cubicBezTo>
                  <a:cubicBezTo>
                    <a:pt x="475" y="1521"/>
                    <a:pt x="538" y="1204"/>
                    <a:pt x="633" y="951"/>
                  </a:cubicBezTo>
                  <a:cubicBezTo>
                    <a:pt x="760" y="729"/>
                    <a:pt x="950" y="571"/>
                    <a:pt x="1203" y="476"/>
                  </a:cubicBezTo>
                  <a:cubicBezTo>
                    <a:pt x="1362" y="444"/>
                    <a:pt x="1393" y="317"/>
                    <a:pt x="1362" y="191"/>
                  </a:cubicBezTo>
                  <a:cubicBezTo>
                    <a:pt x="1362" y="159"/>
                    <a:pt x="1362" y="159"/>
                    <a:pt x="1330" y="127"/>
                  </a:cubicBezTo>
                  <a:cubicBezTo>
                    <a:pt x="1267" y="32"/>
                    <a:pt x="1203"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9"/>
            <p:cNvSpPr/>
            <p:nvPr/>
          </p:nvSpPr>
          <p:spPr>
            <a:xfrm>
              <a:off x="-29709875" y="1590975"/>
              <a:ext cx="143450" cy="117750"/>
            </a:xfrm>
            <a:custGeom>
              <a:avLst/>
              <a:gdLst/>
              <a:ahLst/>
              <a:cxnLst/>
              <a:rect l="l" t="t" r="r" b="b"/>
              <a:pathLst>
                <a:path w="5738" h="4710" extrusionOk="0">
                  <a:moveTo>
                    <a:pt x="2679" y="0"/>
                  </a:moveTo>
                  <a:cubicBezTo>
                    <a:pt x="2390" y="0"/>
                    <a:pt x="2098" y="34"/>
                    <a:pt x="1811" y="101"/>
                  </a:cubicBezTo>
                  <a:lnTo>
                    <a:pt x="1779" y="101"/>
                  </a:lnTo>
                  <a:cubicBezTo>
                    <a:pt x="1779" y="164"/>
                    <a:pt x="1779" y="259"/>
                    <a:pt x="1684" y="291"/>
                  </a:cubicBezTo>
                  <a:cubicBezTo>
                    <a:pt x="0" y="1754"/>
                    <a:pt x="819" y="4709"/>
                    <a:pt x="2840" y="4709"/>
                  </a:cubicBezTo>
                  <a:cubicBezTo>
                    <a:pt x="3137" y="4709"/>
                    <a:pt x="3461" y="4645"/>
                    <a:pt x="3806" y="4503"/>
                  </a:cubicBezTo>
                  <a:cubicBezTo>
                    <a:pt x="4915" y="4028"/>
                    <a:pt x="5738" y="2793"/>
                    <a:pt x="5231" y="1558"/>
                  </a:cubicBezTo>
                  <a:cubicBezTo>
                    <a:pt x="4781" y="483"/>
                    <a:pt x="3759"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9"/>
            <p:cNvSpPr/>
            <p:nvPr/>
          </p:nvSpPr>
          <p:spPr>
            <a:xfrm>
              <a:off x="-29712900" y="1576450"/>
              <a:ext cx="159950" cy="146550"/>
            </a:xfrm>
            <a:custGeom>
              <a:avLst/>
              <a:gdLst/>
              <a:ahLst/>
              <a:cxnLst/>
              <a:rect l="l" t="t" r="r" b="b"/>
              <a:pathLst>
                <a:path w="6398" h="5862" extrusionOk="0">
                  <a:moveTo>
                    <a:pt x="2805" y="633"/>
                  </a:moveTo>
                  <a:cubicBezTo>
                    <a:pt x="3829" y="633"/>
                    <a:pt x="4850" y="1073"/>
                    <a:pt x="5289" y="2171"/>
                  </a:cubicBezTo>
                  <a:cubicBezTo>
                    <a:pt x="5511" y="2646"/>
                    <a:pt x="5511" y="3184"/>
                    <a:pt x="5289" y="3659"/>
                  </a:cubicBezTo>
                  <a:cubicBezTo>
                    <a:pt x="5067" y="4229"/>
                    <a:pt x="4497" y="4767"/>
                    <a:pt x="3864" y="5021"/>
                  </a:cubicBezTo>
                  <a:cubicBezTo>
                    <a:pt x="3537" y="5159"/>
                    <a:pt x="3219" y="5227"/>
                    <a:pt x="2920" y="5227"/>
                  </a:cubicBezTo>
                  <a:cubicBezTo>
                    <a:pt x="2261" y="5227"/>
                    <a:pt x="1690" y="4902"/>
                    <a:pt x="1299" y="4292"/>
                  </a:cubicBezTo>
                  <a:cubicBezTo>
                    <a:pt x="760" y="3374"/>
                    <a:pt x="760" y="1854"/>
                    <a:pt x="1805" y="935"/>
                  </a:cubicBezTo>
                  <a:cubicBezTo>
                    <a:pt x="1869" y="904"/>
                    <a:pt x="1900" y="840"/>
                    <a:pt x="1900" y="745"/>
                  </a:cubicBezTo>
                  <a:cubicBezTo>
                    <a:pt x="2192" y="673"/>
                    <a:pt x="2499" y="633"/>
                    <a:pt x="2805" y="633"/>
                  </a:cubicBezTo>
                  <a:close/>
                  <a:moveTo>
                    <a:pt x="3041" y="1"/>
                  </a:moveTo>
                  <a:cubicBezTo>
                    <a:pt x="2598" y="1"/>
                    <a:pt x="2180" y="122"/>
                    <a:pt x="1805" y="365"/>
                  </a:cubicBezTo>
                  <a:cubicBezTo>
                    <a:pt x="1774" y="365"/>
                    <a:pt x="1774" y="397"/>
                    <a:pt x="1774" y="397"/>
                  </a:cubicBezTo>
                  <a:cubicBezTo>
                    <a:pt x="1742" y="381"/>
                    <a:pt x="1695" y="373"/>
                    <a:pt x="1643" y="373"/>
                  </a:cubicBezTo>
                  <a:cubicBezTo>
                    <a:pt x="1592" y="373"/>
                    <a:pt x="1536" y="381"/>
                    <a:pt x="1489" y="397"/>
                  </a:cubicBezTo>
                  <a:cubicBezTo>
                    <a:pt x="1457" y="429"/>
                    <a:pt x="1425" y="429"/>
                    <a:pt x="1394" y="492"/>
                  </a:cubicBezTo>
                  <a:cubicBezTo>
                    <a:pt x="159" y="1347"/>
                    <a:pt x="0" y="3057"/>
                    <a:pt x="507" y="4292"/>
                  </a:cubicBezTo>
                  <a:cubicBezTo>
                    <a:pt x="970" y="5289"/>
                    <a:pt x="1925" y="5861"/>
                    <a:pt x="2975" y="5861"/>
                  </a:cubicBezTo>
                  <a:cubicBezTo>
                    <a:pt x="3360" y="5861"/>
                    <a:pt x="3758" y="5784"/>
                    <a:pt x="4149" y="5622"/>
                  </a:cubicBezTo>
                  <a:cubicBezTo>
                    <a:pt x="4402" y="5559"/>
                    <a:pt x="4592" y="5432"/>
                    <a:pt x="4782" y="5274"/>
                  </a:cubicBezTo>
                  <a:cubicBezTo>
                    <a:pt x="5732" y="4577"/>
                    <a:pt x="6397" y="3374"/>
                    <a:pt x="5986" y="2107"/>
                  </a:cubicBezTo>
                  <a:cubicBezTo>
                    <a:pt x="5701" y="1284"/>
                    <a:pt x="4909" y="492"/>
                    <a:pt x="3991" y="175"/>
                  </a:cubicBezTo>
                  <a:cubicBezTo>
                    <a:pt x="3667" y="59"/>
                    <a:pt x="3348" y="1"/>
                    <a:pt x="3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9"/>
            <p:cNvSpPr/>
            <p:nvPr/>
          </p:nvSpPr>
          <p:spPr>
            <a:xfrm>
              <a:off x="-29669350" y="1611850"/>
              <a:ext cx="34850" cy="50075"/>
            </a:xfrm>
            <a:custGeom>
              <a:avLst/>
              <a:gdLst/>
              <a:ahLst/>
              <a:cxnLst/>
              <a:rect l="l" t="t" r="r" b="b"/>
              <a:pathLst>
                <a:path w="1394" h="2003" extrusionOk="0">
                  <a:moveTo>
                    <a:pt x="1200" y="1"/>
                  </a:moveTo>
                  <a:cubicBezTo>
                    <a:pt x="1174" y="1"/>
                    <a:pt x="1144" y="8"/>
                    <a:pt x="1108" y="26"/>
                  </a:cubicBezTo>
                  <a:cubicBezTo>
                    <a:pt x="697" y="121"/>
                    <a:pt x="348" y="406"/>
                    <a:pt x="158" y="850"/>
                  </a:cubicBezTo>
                  <a:cubicBezTo>
                    <a:pt x="0" y="1198"/>
                    <a:pt x="32" y="1610"/>
                    <a:pt x="222" y="1926"/>
                  </a:cubicBezTo>
                  <a:cubicBezTo>
                    <a:pt x="268" y="1973"/>
                    <a:pt x="331" y="2002"/>
                    <a:pt x="399" y="2002"/>
                  </a:cubicBezTo>
                  <a:cubicBezTo>
                    <a:pt x="424" y="2002"/>
                    <a:pt x="450" y="1998"/>
                    <a:pt x="475" y="1990"/>
                  </a:cubicBezTo>
                  <a:lnTo>
                    <a:pt x="507" y="1990"/>
                  </a:lnTo>
                  <a:cubicBezTo>
                    <a:pt x="538" y="1958"/>
                    <a:pt x="602" y="1863"/>
                    <a:pt x="602" y="1800"/>
                  </a:cubicBezTo>
                  <a:cubicBezTo>
                    <a:pt x="475" y="1515"/>
                    <a:pt x="507" y="1198"/>
                    <a:pt x="633" y="976"/>
                  </a:cubicBezTo>
                  <a:cubicBezTo>
                    <a:pt x="760" y="723"/>
                    <a:pt x="950" y="565"/>
                    <a:pt x="1172" y="501"/>
                  </a:cubicBezTo>
                  <a:cubicBezTo>
                    <a:pt x="1330" y="438"/>
                    <a:pt x="1393" y="343"/>
                    <a:pt x="1330" y="216"/>
                  </a:cubicBezTo>
                  <a:cubicBezTo>
                    <a:pt x="1330" y="185"/>
                    <a:pt x="1330" y="185"/>
                    <a:pt x="1298" y="121"/>
                  </a:cubicBezTo>
                  <a:cubicBezTo>
                    <a:pt x="1298" y="53"/>
                    <a:pt x="1266" y="1"/>
                    <a:pt x="1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9"/>
            <p:cNvSpPr/>
            <p:nvPr/>
          </p:nvSpPr>
          <p:spPr>
            <a:xfrm>
              <a:off x="-35798125" y="1595100"/>
              <a:ext cx="203500" cy="193900"/>
            </a:xfrm>
            <a:custGeom>
              <a:avLst/>
              <a:gdLst/>
              <a:ahLst/>
              <a:cxnLst/>
              <a:rect l="l" t="t" r="r" b="b"/>
              <a:pathLst>
                <a:path w="8140" h="7756" extrusionOk="0">
                  <a:moveTo>
                    <a:pt x="3677" y="645"/>
                  </a:moveTo>
                  <a:cubicBezTo>
                    <a:pt x="5453" y="645"/>
                    <a:pt x="7344" y="2253"/>
                    <a:pt x="7285" y="4433"/>
                  </a:cubicBezTo>
                  <a:cubicBezTo>
                    <a:pt x="7285" y="4560"/>
                    <a:pt x="7348" y="4655"/>
                    <a:pt x="7443" y="4718"/>
                  </a:cubicBezTo>
                  <a:cubicBezTo>
                    <a:pt x="7443" y="4718"/>
                    <a:pt x="7411" y="4718"/>
                    <a:pt x="7411" y="4750"/>
                  </a:cubicBezTo>
                  <a:cubicBezTo>
                    <a:pt x="6669" y="6107"/>
                    <a:pt x="5325" y="7112"/>
                    <a:pt x="3817" y="7112"/>
                  </a:cubicBezTo>
                  <a:cubicBezTo>
                    <a:pt x="3460" y="7112"/>
                    <a:pt x="3094" y="7056"/>
                    <a:pt x="2724" y="6935"/>
                  </a:cubicBezTo>
                  <a:cubicBezTo>
                    <a:pt x="951" y="6333"/>
                    <a:pt x="412" y="4275"/>
                    <a:pt x="1014" y="2691"/>
                  </a:cubicBezTo>
                  <a:cubicBezTo>
                    <a:pt x="1543" y="1248"/>
                    <a:pt x="2589" y="645"/>
                    <a:pt x="3677" y="645"/>
                  </a:cubicBezTo>
                  <a:close/>
                  <a:moveTo>
                    <a:pt x="3882" y="0"/>
                  </a:moveTo>
                  <a:cubicBezTo>
                    <a:pt x="2362" y="0"/>
                    <a:pt x="973" y="973"/>
                    <a:pt x="381" y="2596"/>
                  </a:cubicBezTo>
                  <a:cubicBezTo>
                    <a:pt x="254" y="2913"/>
                    <a:pt x="222" y="3166"/>
                    <a:pt x="191" y="3546"/>
                  </a:cubicBezTo>
                  <a:cubicBezTo>
                    <a:pt x="1" y="5066"/>
                    <a:pt x="634" y="6777"/>
                    <a:pt x="2249" y="7505"/>
                  </a:cubicBezTo>
                  <a:cubicBezTo>
                    <a:pt x="2700" y="7672"/>
                    <a:pt x="3202" y="7756"/>
                    <a:pt x="3717" y="7756"/>
                  </a:cubicBezTo>
                  <a:cubicBezTo>
                    <a:pt x="4469" y="7756"/>
                    <a:pt x="5246" y="7577"/>
                    <a:pt x="5923" y="7220"/>
                  </a:cubicBezTo>
                  <a:cubicBezTo>
                    <a:pt x="6873" y="6713"/>
                    <a:pt x="7506" y="5858"/>
                    <a:pt x="7633" y="4908"/>
                  </a:cubicBezTo>
                  <a:lnTo>
                    <a:pt x="7633" y="4845"/>
                  </a:lnTo>
                  <a:cubicBezTo>
                    <a:pt x="7760" y="4813"/>
                    <a:pt x="7823" y="4686"/>
                    <a:pt x="7855" y="4560"/>
                  </a:cubicBezTo>
                  <a:cubicBezTo>
                    <a:pt x="7855" y="4496"/>
                    <a:pt x="7918" y="4433"/>
                    <a:pt x="7918" y="4370"/>
                  </a:cubicBezTo>
                  <a:cubicBezTo>
                    <a:pt x="8140" y="2375"/>
                    <a:pt x="6588" y="696"/>
                    <a:pt x="4941" y="158"/>
                  </a:cubicBezTo>
                  <a:cubicBezTo>
                    <a:pt x="4587" y="51"/>
                    <a:pt x="4231" y="0"/>
                    <a:pt x="3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9"/>
            <p:cNvSpPr/>
            <p:nvPr/>
          </p:nvSpPr>
          <p:spPr>
            <a:xfrm>
              <a:off x="-35684900" y="1649700"/>
              <a:ext cx="46725" cy="77625"/>
            </a:xfrm>
            <a:custGeom>
              <a:avLst/>
              <a:gdLst/>
              <a:ahLst/>
              <a:cxnLst/>
              <a:rect l="l" t="t" r="r" b="b"/>
              <a:pathLst>
                <a:path w="1869" h="3105" extrusionOk="0">
                  <a:moveTo>
                    <a:pt x="159" y="1"/>
                  </a:moveTo>
                  <a:cubicBezTo>
                    <a:pt x="64" y="96"/>
                    <a:pt x="0" y="317"/>
                    <a:pt x="222" y="412"/>
                  </a:cubicBezTo>
                  <a:cubicBezTo>
                    <a:pt x="1077" y="729"/>
                    <a:pt x="1584" y="1774"/>
                    <a:pt x="1109" y="2661"/>
                  </a:cubicBezTo>
                  <a:cubicBezTo>
                    <a:pt x="1014" y="2851"/>
                    <a:pt x="1204" y="3041"/>
                    <a:pt x="1362" y="3104"/>
                  </a:cubicBezTo>
                  <a:cubicBezTo>
                    <a:pt x="1426" y="3104"/>
                    <a:pt x="1489" y="3041"/>
                    <a:pt x="1552" y="2946"/>
                  </a:cubicBezTo>
                  <a:cubicBezTo>
                    <a:pt x="1869" y="2376"/>
                    <a:pt x="1869" y="1616"/>
                    <a:pt x="1584" y="1046"/>
                  </a:cubicBezTo>
                  <a:cubicBezTo>
                    <a:pt x="1331" y="476"/>
                    <a:pt x="887" y="127"/>
                    <a:pt x="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9"/>
            <p:cNvSpPr/>
            <p:nvPr/>
          </p:nvSpPr>
          <p:spPr>
            <a:xfrm>
              <a:off x="-35787825" y="1611225"/>
              <a:ext cx="175775" cy="161275"/>
            </a:xfrm>
            <a:custGeom>
              <a:avLst/>
              <a:gdLst/>
              <a:ahLst/>
              <a:cxnLst/>
              <a:rect l="l" t="t" r="r" b="b"/>
              <a:pathLst>
                <a:path w="7031" h="6451" extrusionOk="0">
                  <a:moveTo>
                    <a:pt x="4434" y="1508"/>
                  </a:moveTo>
                  <a:cubicBezTo>
                    <a:pt x="5764" y="1825"/>
                    <a:pt x="6303" y="3408"/>
                    <a:pt x="5701" y="4516"/>
                  </a:cubicBezTo>
                  <a:cubicBezTo>
                    <a:pt x="5669" y="4643"/>
                    <a:pt x="5543" y="4643"/>
                    <a:pt x="5479" y="4643"/>
                  </a:cubicBezTo>
                  <a:cubicBezTo>
                    <a:pt x="5289" y="4643"/>
                    <a:pt x="5131" y="4421"/>
                    <a:pt x="5226" y="4200"/>
                  </a:cubicBezTo>
                  <a:cubicBezTo>
                    <a:pt x="5701" y="3376"/>
                    <a:pt x="5194" y="2300"/>
                    <a:pt x="4339" y="1951"/>
                  </a:cubicBezTo>
                  <a:cubicBezTo>
                    <a:pt x="4117" y="1856"/>
                    <a:pt x="4181" y="1666"/>
                    <a:pt x="4276" y="1540"/>
                  </a:cubicBezTo>
                  <a:cubicBezTo>
                    <a:pt x="4339" y="1508"/>
                    <a:pt x="4402" y="1508"/>
                    <a:pt x="4434" y="1508"/>
                  </a:cubicBezTo>
                  <a:close/>
                  <a:moveTo>
                    <a:pt x="3256" y="0"/>
                  </a:moveTo>
                  <a:cubicBezTo>
                    <a:pt x="2172" y="0"/>
                    <a:pt x="1131" y="603"/>
                    <a:pt x="602" y="2046"/>
                  </a:cubicBezTo>
                  <a:cubicBezTo>
                    <a:pt x="0" y="3630"/>
                    <a:pt x="539" y="5688"/>
                    <a:pt x="2312" y="6258"/>
                  </a:cubicBezTo>
                  <a:cubicBezTo>
                    <a:pt x="2695" y="6390"/>
                    <a:pt x="3073" y="6451"/>
                    <a:pt x="3442" y="6451"/>
                  </a:cubicBezTo>
                  <a:cubicBezTo>
                    <a:pt x="4934" y="6451"/>
                    <a:pt x="6256" y="5451"/>
                    <a:pt x="6968" y="4105"/>
                  </a:cubicBezTo>
                  <a:cubicBezTo>
                    <a:pt x="6968" y="4073"/>
                    <a:pt x="7031" y="4073"/>
                    <a:pt x="7031" y="4073"/>
                  </a:cubicBezTo>
                  <a:cubicBezTo>
                    <a:pt x="6936" y="4010"/>
                    <a:pt x="6873" y="3915"/>
                    <a:pt x="6873" y="3788"/>
                  </a:cubicBezTo>
                  <a:cubicBezTo>
                    <a:pt x="6912" y="1608"/>
                    <a:pt x="5026" y="0"/>
                    <a:pt x="3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130583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Four Columns 1">
  <p:cSld name="Four Columns 1">
    <p:spTree>
      <p:nvGrpSpPr>
        <p:cNvPr id="1" name="Shape 265"/>
        <p:cNvGrpSpPr/>
        <p:nvPr/>
      </p:nvGrpSpPr>
      <p:grpSpPr>
        <a:xfrm>
          <a:off x="0" y="0"/>
          <a:ext cx="0" cy="0"/>
          <a:chOff x="0" y="0"/>
          <a:chExt cx="0" cy="0"/>
        </a:xfrm>
      </p:grpSpPr>
      <p:sp>
        <p:nvSpPr>
          <p:cNvPr id="266" name="Google Shape;266;p20"/>
          <p:cNvSpPr txBox="1">
            <a:spLocks noGrp="1"/>
          </p:cNvSpPr>
          <p:nvPr>
            <p:ph type="title"/>
          </p:nvPr>
        </p:nvSpPr>
        <p:spPr>
          <a:xfrm>
            <a:off x="821667" y="739600"/>
            <a:ext cx="10426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7" name="Google Shape;267;p20"/>
          <p:cNvSpPr txBox="1">
            <a:spLocks noGrp="1"/>
          </p:cNvSpPr>
          <p:nvPr>
            <p:ph type="title" idx="2"/>
          </p:nvPr>
        </p:nvSpPr>
        <p:spPr>
          <a:xfrm>
            <a:off x="2686733" y="2629099"/>
            <a:ext cx="2911600" cy="575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3333">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0"/>
          <p:cNvSpPr txBox="1">
            <a:spLocks noGrp="1"/>
          </p:cNvSpPr>
          <p:nvPr>
            <p:ph type="subTitle" idx="1"/>
          </p:nvPr>
        </p:nvSpPr>
        <p:spPr>
          <a:xfrm>
            <a:off x="2686735" y="3146544"/>
            <a:ext cx="2911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9" name="Google Shape;269;p20"/>
          <p:cNvSpPr txBox="1">
            <a:spLocks noGrp="1"/>
          </p:cNvSpPr>
          <p:nvPr>
            <p:ph type="title" idx="3"/>
          </p:nvPr>
        </p:nvSpPr>
        <p:spPr>
          <a:xfrm>
            <a:off x="2686900" y="4748033"/>
            <a:ext cx="2911600" cy="575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3333">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0" name="Google Shape;270;p20"/>
          <p:cNvSpPr txBox="1">
            <a:spLocks noGrp="1"/>
          </p:cNvSpPr>
          <p:nvPr>
            <p:ph type="subTitle" idx="4"/>
          </p:nvPr>
        </p:nvSpPr>
        <p:spPr>
          <a:xfrm>
            <a:off x="2686735" y="5265457"/>
            <a:ext cx="2911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71" name="Google Shape;271;p20"/>
          <p:cNvSpPr txBox="1">
            <a:spLocks noGrp="1"/>
          </p:cNvSpPr>
          <p:nvPr>
            <p:ph type="title" idx="5"/>
          </p:nvPr>
        </p:nvSpPr>
        <p:spPr>
          <a:xfrm>
            <a:off x="7684800" y="2629099"/>
            <a:ext cx="2911600" cy="575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3333">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2" name="Google Shape;272;p20"/>
          <p:cNvSpPr txBox="1">
            <a:spLocks noGrp="1"/>
          </p:cNvSpPr>
          <p:nvPr>
            <p:ph type="subTitle" idx="6"/>
          </p:nvPr>
        </p:nvSpPr>
        <p:spPr>
          <a:xfrm>
            <a:off x="7684801" y="3146544"/>
            <a:ext cx="2911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73" name="Google Shape;273;p20"/>
          <p:cNvSpPr txBox="1">
            <a:spLocks noGrp="1"/>
          </p:cNvSpPr>
          <p:nvPr>
            <p:ph type="title" idx="7"/>
          </p:nvPr>
        </p:nvSpPr>
        <p:spPr>
          <a:xfrm>
            <a:off x="7684800" y="4748033"/>
            <a:ext cx="2911600" cy="575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3333">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4" name="Google Shape;274;p20"/>
          <p:cNvSpPr txBox="1">
            <a:spLocks noGrp="1"/>
          </p:cNvSpPr>
          <p:nvPr>
            <p:ph type="subTitle" idx="8"/>
          </p:nvPr>
        </p:nvSpPr>
        <p:spPr>
          <a:xfrm>
            <a:off x="7684801" y="5265457"/>
            <a:ext cx="2911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275" name="Google Shape;275;p20"/>
          <p:cNvGrpSpPr/>
          <p:nvPr/>
        </p:nvGrpSpPr>
        <p:grpSpPr>
          <a:xfrm>
            <a:off x="879458" y="825275"/>
            <a:ext cx="10681501" cy="732012"/>
            <a:chOff x="-79829200" y="1351675"/>
            <a:chExt cx="6266525" cy="429450"/>
          </a:xfrm>
        </p:grpSpPr>
        <p:sp>
          <p:nvSpPr>
            <p:cNvPr id="276" name="Google Shape;276;p20"/>
            <p:cNvSpPr/>
            <p:nvPr/>
          </p:nvSpPr>
          <p:spPr>
            <a:xfrm>
              <a:off x="-79631425" y="1367200"/>
              <a:ext cx="139525" cy="116725"/>
            </a:xfrm>
            <a:custGeom>
              <a:avLst/>
              <a:gdLst/>
              <a:ahLst/>
              <a:cxnLst/>
              <a:rect l="l" t="t" r="r" b="b"/>
              <a:pathLst>
                <a:path w="5581" h="4669" extrusionOk="0">
                  <a:moveTo>
                    <a:pt x="2890" y="1"/>
                  </a:moveTo>
                  <a:cubicBezTo>
                    <a:pt x="2204" y="1"/>
                    <a:pt x="1508" y="259"/>
                    <a:pt x="925" y="692"/>
                  </a:cubicBezTo>
                  <a:lnTo>
                    <a:pt x="862" y="692"/>
                  </a:lnTo>
                  <a:cubicBezTo>
                    <a:pt x="925" y="787"/>
                    <a:pt x="925" y="850"/>
                    <a:pt x="862" y="945"/>
                  </a:cubicBezTo>
                  <a:cubicBezTo>
                    <a:pt x="0" y="2644"/>
                    <a:pt x="1308" y="4668"/>
                    <a:pt x="2887" y="4668"/>
                  </a:cubicBezTo>
                  <a:cubicBezTo>
                    <a:pt x="3398" y="4668"/>
                    <a:pt x="3937" y="4457"/>
                    <a:pt x="4440" y="3953"/>
                  </a:cubicBezTo>
                  <a:cubicBezTo>
                    <a:pt x="5295" y="3098"/>
                    <a:pt x="5580" y="1610"/>
                    <a:pt x="4630" y="692"/>
                  </a:cubicBezTo>
                  <a:cubicBezTo>
                    <a:pt x="4119" y="211"/>
                    <a:pt x="3509" y="1"/>
                    <a:pt x="2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0"/>
            <p:cNvSpPr/>
            <p:nvPr/>
          </p:nvSpPr>
          <p:spPr>
            <a:xfrm>
              <a:off x="-79642350" y="1351675"/>
              <a:ext cx="164700" cy="148000"/>
            </a:xfrm>
            <a:custGeom>
              <a:avLst/>
              <a:gdLst/>
              <a:ahLst/>
              <a:cxnLst/>
              <a:rect l="l" t="t" r="r" b="b"/>
              <a:pathLst>
                <a:path w="6588" h="5920" extrusionOk="0">
                  <a:moveTo>
                    <a:pt x="3337" y="674"/>
                  </a:moveTo>
                  <a:cubicBezTo>
                    <a:pt x="3932" y="674"/>
                    <a:pt x="4530" y="867"/>
                    <a:pt x="5036" y="1344"/>
                  </a:cubicBezTo>
                  <a:cubicBezTo>
                    <a:pt x="5416" y="1724"/>
                    <a:pt x="5637" y="2199"/>
                    <a:pt x="5637" y="2706"/>
                  </a:cubicBezTo>
                  <a:cubicBezTo>
                    <a:pt x="5637" y="3339"/>
                    <a:pt x="5352" y="4036"/>
                    <a:pt x="4877" y="4511"/>
                  </a:cubicBezTo>
                  <a:cubicBezTo>
                    <a:pt x="4406" y="4982"/>
                    <a:pt x="3872" y="5215"/>
                    <a:pt x="3348" y="5215"/>
                  </a:cubicBezTo>
                  <a:cubicBezTo>
                    <a:pt x="2956" y="5215"/>
                    <a:pt x="2569" y="5085"/>
                    <a:pt x="2217" y="4828"/>
                  </a:cubicBezTo>
                  <a:cubicBezTo>
                    <a:pt x="1362" y="4194"/>
                    <a:pt x="760" y="2864"/>
                    <a:pt x="1394" y="1566"/>
                  </a:cubicBezTo>
                  <a:cubicBezTo>
                    <a:pt x="1425" y="1471"/>
                    <a:pt x="1425" y="1408"/>
                    <a:pt x="1394" y="1344"/>
                  </a:cubicBezTo>
                  <a:cubicBezTo>
                    <a:pt x="1927" y="948"/>
                    <a:pt x="2629" y="674"/>
                    <a:pt x="3337" y="674"/>
                  </a:cubicBezTo>
                  <a:close/>
                  <a:moveTo>
                    <a:pt x="3329" y="1"/>
                  </a:moveTo>
                  <a:cubicBezTo>
                    <a:pt x="3233" y="1"/>
                    <a:pt x="3137" y="5"/>
                    <a:pt x="3040" y="14"/>
                  </a:cubicBezTo>
                  <a:cubicBezTo>
                    <a:pt x="2217" y="46"/>
                    <a:pt x="1552" y="457"/>
                    <a:pt x="1140" y="1028"/>
                  </a:cubicBezTo>
                  <a:cubicBezTo>
                    <a:pt x="1140" y="1091"/>
                    <a:pt x="1109" y="1091"/>
                    <a:pt x="1109" y="1123"/>
                  </a:cubicBezTo>
                  <a:cubicBezTo>
                    <a:pt x="1045" y="1123"/>
                    <a:pt x="919" y="1154"/>
                    <a:pt x="887" y="1249"/>
                  </a:cubicBezTo>
                  <a:cubicBezTo>
                    <a:pt x="824" y="1281"/>
                    <a:pt x="824" y="1313"/>
                    <a:pt x="792" y="1344"/>
                  </a:cubicBezTo>
                  <a:cubicBezTo>
                    <a:pt x="0" y="2611"/>
                    <a:pt x="507" y="4289"/>
                    <a:pt x="1520" y="5208"/>
                  </a:cubicBezTo>
                  <a:cubicBezTo>
                    <a:pt x="2038" y="5681"/>
                    <a:pt x="2674" y="5920"/>
                    <a:pt x="3317" y="5920"/>
                  </a:cubicBezTo>
                  <a:cubicBezTo>
                    <a:pt x="4050" y="5920"/>
                    <a:pt x="4794" y="5610"/>
                    <a:pt x="5384" y="4986"/>
                  </a:cubicBezTo>
                  <a:cubicBezTo>
                    <a:pt x="5542" y="4828"/>
                    <a:pt x="5701" y="4638"/>
                    <a:pt x="5827" y="4448"/>
                  </a:cubicBezTo>
                  <a:cubicBezTo>
                    <a:pt x="6461" y="3466"/>
                    <a:pt x="6587" y="2073"/>
                    <a:pt x="5669" y="1091"/>
                  </a:cubicBezTo>
                  <a:cubicBezTo>
                    <a:pt x="5096" y="403"/>
                    <a:pt x="4238" y="1"/>
                    <a:pt x="3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0"/>
            <p:cNvSpPr/>
            <p:nvPr/>
          </p:nvSpPr>
          <p:spPr>
            <a:xfrm>
              <a:off x="-79594075" y="1390025"/>
              <a:ext cx="22200" cy="53875"/>
            </a:xfrm>
            <a:custGeom>
              <a:avLst/>
              <a:gdLst/>
              <a:ahLst/>
              <a:cxnLst/>
              <a:rect l="l" t="t" r="r" b="b"/>
              <a:pathLst>
                <a:path w="888" h="2155" extrusionOk="0">
                  <a:moveTo>
                    <a:pt x="761" y="0"/>
                  </a:moveTo>
                  <a:cubicBezTo>
                    <a:pt x="729" y="32"/>
                    <a:pt x="634" y="32"/>
                    <a:pt x="571" y="64"/>
                  </a:cubicBezTo>
                  <a:cubicBezTo>
                    <a:pt x="254" y="285"/>
                    <a:pt x="1" y="729"/>
                    <a:pt x="1" y="1172"/>
                  </a:cubicBezTo>
                  <a:cubicBezTo>
                    <a:pt x="1" y="1552"/>
                    <a:pt x="223" y="1900"/>
                    <a:pt x="476" y="2122"/>
                  </a:cubicBezTo>
                  <a:cubicBezTo>
                    <a:pt x="510" y="2144"/>
                    <a:pt x="547" y="2155"/>
                    <a:pt x="583" y="2155"/>
                  </a:cubicBezTo>
                  <a:cubicBezTo>
                    <a:pt x="649" y="2155"/>
                    <a:pt x="709" y="2120"/>
                    <a:pt x="729" y="2059"/>
                  </a:cubicBezTo>
                  <a:lnTo>
                    <a:pt x="729" y="2027"/>
                  </a:lnTo>
                  <a:cubicBezTo>
                    <a:pt x="761" y="1995"/>
                    <a:pt x="761" y="1869"/>
                    <a:pt x="698" y="1805"/>
                  </a:cubicBezTo>
                  <a:cubicBezTo>
                    <a:pt x="476" y="1584"/>
                    <a:pt x="381" y="1267"/>
                    <a:pt x="413" y="1014"/>
                  </a:cubicBezTo>
                  <a:cubicBezTo>
                    <a:pt x="444" y="729"/>
                    <a:pt x="571" y="475"/>
                    <a:pt x="761" y="380"/>
                  </a:cubicBezTo>
                  <a:cubicBezTo>
                    <a:pt x="888" y="285"/>
                    <a:pt x="888" y="127"/>
                    <a:pt x="793" y="64"/>
                  </a:cubicBezTo>
                  <a:cubicBezTo>
                    <a:pt x="793" y="0"/>
                    <a:pt x="761" y="0"/>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0"/>
            <p:cNvSpPr/>
            <p:nvPr/>
          </p:nvSpPr>
          <p:spPr>
            <a:xfrm>
              <a:off x="-79829200" y="1524500"/>
              <a:ext cx="219300" cy="195100"/>
            </a:xfrm>
            <a:custGeom>
              <a:avLst/>
              <a:gdLst/>
              <a:ahLst/>
              <a:cxnLst/>
              <a:rect l="l" t="t" r="r" b="b"/>
              <a:pathLst>
                <a:path w="8772" h="7804" extrusionOk="0">
                  <a:moveTo>
                    <a:pt x="3743" y="654"/>
                  </a:moveTo>
                  <a:cubicBezTo>
                    <a:pt x="4590" y="654"/>
                    <a:pt x="5462" y="989"/>
                    <a:pt x="6144" y="1557"/>
                  </a:cubicBezTo>
                  <a:cubicBezTo>
                    <a:pt x="8772" y="3856"/>
                    <a:pt x="6408" y="7102"/>
                    <a:pt x="3612" y="7102"/>
                  </a:cubicBezTo>
                  <a:cubicBezTo>
                    <a:pt x="3173" y="7102"/>
                    <a:pt x="2723" y="7022"/>
                    <a:pt x="2280" y="6845"/>
                  </a:cubicBezTo>
                  <a:cubicBezTo>
                    <a:pt x="2251" y="6826"/>
                    <a:pt x="2218" y="6818"/>
                    <a:pt x="2185" y="6818"/>
                  </a:cubicBezTo>
                  <a:cubicBezTo>
                    <a:pt x="2110" y="6818"/>
                    <a:pt x="2029" y="6855"/>
                    <a:pt x="1964" y="6877"/>
                  </a:cubicBezTo>
                  <a:cubicBezTo>
                    <a:pt x="1964" y="6845"/>
                    <a:pt x="1964" y="6845"/>
                    <a:pt x="1932" y="6782"/>
                  </a:cubicBezTo>
                  <a:cubicBezTo>
                    <a:pt x="665" y="5357"/>
                    <a:pt x="285" y="3235"/>
                    <a:pt x="1584" y="1652"/>
                  </a:cubicBezTo>
                  <a:cubicBezTo>
                    <a:pt x="2155" y="957"/>
                    <a:pt x="2937" y="654"/>
                    <a:pt x="3743" y="654"/>
                  </a:cubicBezTo>
                  <a:close/>
                  <a:moveTo>
                    <a:pt x="3734" y="0"/>
                  </a:moveTo>
                  <a:cubicBezTo>
                    <a:pt x="2848" y="0"/>
                    <a:pt x="1966" y="301"/>
                    <a:pt x="1267" y="1018"/>
                  </a:cubicBezTo>
                  <a:cubicBezTo>
                    <a:pt x="444" y="1937"/>
                    <a:pt x="0" y="3298"/>
                    <a:pt x="190" y="4565"/>
                  </a:cubicBezTo>
                  <a:cubicBezTo>
                    <a:pt x="349" y="5642"/>
                    <a:pt x="919" y="6529"/>
                    <a:pt x="1742" y="7004"/>
                  </a:cubicBezTo>
                  <a:cubicBezTo>
                    <a:pt x="1774" y="7004"/>
                    <a:pt x="1774" y="7035"/>
                    <a:pt x="1805" y="7035"/>
                  </a:cubicBezTo>
                  <a:cubicBezTo>
                    <a:pt x="1805" y="7162"/>
                    <a:pt x="1869" y="7257"/>
                    <a:pt x="1964" y="7352"/>
                  </a:cubicBezTo>
                  <a:cubicBezTo>
                    <a:pt x="2027" y="7384"/>
                    <a:pt x="2090" y="7415"/>
                    <a:pt x="2122" y="7415"/>
                  </a:cubicBezTo>
                  <a:cubicBezTo>
                    <a:pt x="2631" y="7684"/>
                    <a:pt x="3176" y="7804"/>
                    <a:pt x="3719" y="7804"/>
                  </a:cubicBezTo>
                  <a:cubicBezTo>
                    <a:pt x="5034" y="7804"/>
                    <a:pt x="6342" y="7103"/>
                    <a:pt x="7126" y="6117"/>
                  </a:cubicBezTo>
                  <a:cubicBezTo>
                    <a:pt x="8361" y="4565"/>
                    <a:pt x="8076" y="2348"/>
                    <a:pt x="6492" y="1018"/>
                  </a:cubicBezTo>
                  <a:cubicBezTo>
                    <a:pt x="6239" y="797"/>
                    <a:pt x="5986" y="607"/>
                    <a:pt x="5701" y="480"/>
                  </a:cubicBezTo>
                  <a:cubicBezTo>
                    <a:pt x="5096" y="178"/>
                    <a:pt x="4413" y="0"/>
                    <a:pt x="3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0"/>
            <p:cNvSpPr/>
            <p:nvPr/>
          </p:nvSpPr>
          <p:spPr>
            <a:xfrm>
              <a:off x="-79780125" y="1650575"/>
              <a:ext cx="82375" cy="27875"/>
            </a:xfrm>
            <a:custGeom>
              <a:avLst/>
              <a:gdLst/>
              <a:ahLst/>
              <a:cxnLst/>
              <a:rect l="l" t="t" r="r" b="b"/>
              <a:pathLst>
                <a:path w="3295" h="1115" extrusionOk="0">
                  <a:moveTo>
                    <a:pt x="3116" y="1"/>
                  </a:moveTo>
                  <a:cubicBezTo>
                    <a:pt x="3059" y="1"/>
                    <a:pt x="2997" y="28"/>
                    <a:pt x="2946" y="92"/>
                  </a:cubicBezTo>
                  <a:cubicBezTo>
                    <a:pt x="2612" y="443"/>
                    <a:pt x="2137" y="644"/>
                    <a:pt x="1669" y="644"/>
                  </a:cubicBezTo>
                  <a:cubicBezTo>
                    <a:pt x="1251" y="644"/>
                    <a:pt x="838" y="483"/>
                    <a:pt x="539" y="124"/>
                  </a:cubicBezTo>
                  <a:cubicBezTo>
                    <a:pt x="479" y="51"/>
                    <a:pt x="404" y="20"/>
                    <a:pt x="332" y="20"/>
                  </a:cubicBezTo>
                  <a:cubicBezTo>
                    <a:pt x="215" y="20"/>
                    <a:pt x="103" y="102"/>
                    <a:pt x="64" y="219"/>
                  </a:cubicBezTo>
                  <a:cubicBezTo>
                    <a:pt x="1" y="251"/>
                    <a:pt x="64" y="314"/>
                    <a:pt x="96" y="409"/>
                  </a:cubicBezTo>
                  <a:cubicBezTo>
                    <a:pt x="498" y="840"/>
                    <a:pt x="1083" y="1114"/>
                    <a:pt x="1660" y="1114"/>
                  </a:cubicBezTo>
                  <a:cubicBezTo>
                    <a:pt x="1720" y="1114"/>
                    <a:pt x="1779" y="1112"/>
                    <a:pt x="1838" y="1106"/>
                  </a:cubicBezTo>
                  <a:cubicBezTo>
                    <a:pt x="2439" y="1074"/>
                    <a:pt x="2946" y="757"/>
                    <a:pt x="3263" y="282"/>
                  </a:cubicBezTo>
                  <a:cubicBezTo>
                    <a:pt x="3294" y="251"/>
                    <a:pt x="3294" y="219"/>
                    <a:pt x="3294" y="156"/>
                  </a:cubicBezTo>
                  <a:cubicBezTo>
                    <a:pt x="3275" y="61"/>
                    <a:pt x="3200" y="1"/>
                    <a:pt x="3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20"/>
            <p:cNvSpPr/>
            <p:nvPr/>
          </p:nvSpPr>
          <p:spPr>
            <a:xfrm>
              <a:off x="-79821300" y="1540825"/>
              <a:ext cx="212050" cy="161475"/>
            </a:xfrm>
            <a:custGeom>
              <a:avLst/>
              <a:gdLst/>
              <a:ahLst/>
              <a:cxnLst/>
              <a:rect l="l" t="t" r="r" b="b"/>
              <a:pathLst>
                <a:path w="8482" h="6459" extrusionOk="0">
                  <a:moveTo>
                    <a:pt x="4772" y="4359"/>
                  </a:moveTo>
                  <a:cubicBezTo>
                    <a:pt x="4863" y="4359"/>
                    <a:pt x="4941" y="4420"/>
                    <a:pt x="4941" y="4514"/>
                  </a:cubicBezTo>
                  <a:cubicBezTo>
                    <a:pt x="4941" y="4546"/>
                    <a:pt x="4941" y="4641"/>
                    <a:pt x="4910" y="4672"/>
                  </a:cubicBezTo>
                  <a:cubicBezTo>
                    <a:pt x="4567" y="5260"/>
                    <a:pt x="3947" y="5536"/>
                    <a:pt x="3318" y="5536"/>
                  </a:cubicBezTo>
                  <a:cubicBezTo>
                    <a:pt x="2726" y="5536"/>
                    <a:pt x="2127" y="5291"/>
                    <a:pt x="1743" y="4831"/>
                  </a:cubicBezTo>
                  <a:cubicBezTo>
                    <a:pt x="1648" y="4767"/>
                    <a:pt x="1648" y="4641"/>
                    <a:pt x="1711" y="4546"/>
                  </a:cubicBezTo>
                  <a:cubicBezTo>
                    <a:pt x="1749" y="4451"/>
                    <a:pt x="1854" y="4391"/>
                    <a:pt x="1967" y="4391"/>
                  </a:cubicBezTo>
                  <a:cubicBezTo>
                    <a:pt x="2043" y="4391"/>
                    <a:pt x="2122" y="4418"/>
                    <a:pt x="2186" y="4482"/>
                  </a:cubicBezTo>
                  <a:cubicBezTo>
                    <a:pt x="2492" y="4819"/>
                    <a:pt x="2923" y="4978"/>
                    <a:pt x="3355" y="4978"/>
                  </a:cubicBezTo>
                  <a:cubicBezTo>
                    <a:pt x="3818" y="4978"/>
                    <a:pt x="4282" y="4795"/>
                    <a:pt x="4593" y="4451"/>
                  </a:cubicBezTo>
                  <a:cubicBezTo>
                    <a:pt x="4644" y="4387"/>
                    <a:pt x="4711" y="4359"/>
                    <a:pt x="4772" y="4359"/>
                  </a:cubicBezTo>
                  <a:close/>
                  <a:moveTo>
                    <a:pt x="3494" y="1"/>
                  </a:moveTo>
                  <a:cubicBezTo>
                    <a:pt x="2684" y="1"/>
                    <a:pt x="1886" y="304"/>
                    <a:pt x="1299" y="999"/>
                  </a:cubicBezTo>
                  <a:cubicBezTo>
                    <a:pt x="1" y="2582"/>
                    <a:pt x="381" y="4704"/>
                    <a:pt x="1648" y="6129"/>
                  </a:cubicBezTo>
                  <a:cubicBezTo>
                    <a:pt x="1648" y="6192"/>
                    <a:pt x="1648" y="6192"/>
                    <a:pt x="1711" y="6224"/>
                  </a:cubicBezTo>
                  <a:cubicBezTo>
                    <a:pt x="1755" y="6202"/>
                    <a:pt x="1829" y="6165"/>
                    <a:pt x="1912" y="6165"/>
                  </a:cubicBezTo>
                  <a:cubicBezTo>
                    <a:pt x="1949" y="6165"/>
                    <a:pt x="1989" y="6173"/>
                    <a:pt x="2028" y="6192"/>
                  </a:cubicBezTo>
                  <a:cubicBezTo>
                    <a:pt x="2472" y="6375"/>
                    <a:pt x="2924" y="6458"/>
                    <a:pt x="3365" y="6458"/>
                  </a:cubicBezTo>
                  <a:cubicBezTo>
                    <a:pt x="6133" y="6458"/>
                    <a:pt x="8482" y="3198"/>
                    <a:pt x="5860" y="904"/>
                  </a:cubicBezTo>
                  <a:cubicBezTo>
                    <a:pt x="5211" y="336"/>
                    <a:pt x="4345" y="1"/>
                    <a:pt x="34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20"/>
            <p:cNvSpPr/>
            <p:nvPr/>
          </p:nvSpPr>
          <p:spPr>
            <a:xfrm>
              <a:off x="-74174700" y="1563250"/>
              <a:ext cx="148875" cy="120525"/>
            </a:xfrm>
            <a:custGeom>
              <a:avLst/>
              <a:gdLst/>
              <a:ahLst/>
              <a:cxnLst/>
              <a:rect l="l" t="t" r="r" b="b"/>
              <a:pathLst>
                <a:path w="5955" h="4821" extrusionOk="0">
                  <a:moveTo>
                    <a:pt x="2507" y="1"/>
                  </a:moveTo>
                  <a:cubicBezTo>
                    <a:pt x="1485" y="1"/>
                    <a:pt x="498" y="599"/>
                    <a:pt x="286" y="1685"/>
                  </a:cubicBezTo>
                  <a:cubicBezTo>
                    <a:pt x="1" y="3142"/>
                    <a:pt x="1014" y="4345"/>
                    <a:pt x="2281" y="4757"/>
                  </a:cubicBezTo>
                  <a:cubicBezTo>
                    <a:pt x="2313" y="4757"/>
                    <a:pt x="2313" y="4820"/>
                    <a:pt x="2313" y="4820"/>
                  </a:cubicBezTo>
                  <a:cubicBezTo>
                    <a:pt x="2344" y="4757"/>
                    <a:pt x="2439" y="4694"/>
                    <a:pt x="2503" y="4694"/>
                  </a:cubicBezTo>
                  <a:cubicBezTo>
                    <a:pt x="5036" y="4409"/>
                    <a:pt x="5955" y="640"/>
                    <a:pt x="3104" y="70"/>
                  </a:cubicBezTo>
                  <a:cubicBezTo>
                    <a:pt x="2907" y="23"/>
                    <a:pt x="2706" y="1"/>
                    <a:pt x="2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0"/>
            <p:cNvSpPr/>
            <p:nvPr/>
          </p:nvSpPr>
          <p:spPr>
            <a:xfrm>
              <a:off x="-74187350" y="1548475"/>
              <a:ext cx="156775" cy="147175"/>
            </a:xfrm>
            <a:custGeom>
              <a:avLst/>
              <a:gdLst/>
              <a:ahLst/>
              <a:cxnLst/>
              <a:rect l="l" t="t" r="r" b="b"/>
              <a:pathLst>
                <a:path w="6271" h="5887" extrusionOk="0">
                  <a:moveTo>
                    <a:pt x="3075" y="631"/>
                  </a:moveTo>
                  <a:cubicBezTo>
                    <a:pt x="3255" y="631"/>
                    <a:pt x="3435" y="651"/>
                    <a:pt x="3610" y="693"/>
                  </a:cubicBezTo>
                  <a:cubicBezTo>
                    <a:pt x="4719" y="914"/>
                    <a:pt x="5384" y="1674"/>
                    <a:pt x="5352" y="2751"/>
                  </a:cubicBezTo>
                  <a:cubicBezTo>
                    <a:pt x="5320" y="3828"/>
                    <a:pt x="4465" y="5095"/>
                    <a:pt x="3040" y="5253"/>
                  </a:cubicBezTo>
                  <a:cubicBezTo>
                    <a:pt x="2977" y="5253"/>
                    <a:pt x="2945" y="5285"/>
                    <a:pt x="2850" y="5348"/>
                  </a:cubicBezTo>
                  <a:cubicBezTo>
                    <a:pt x="1679" y="4936"/>
                    <a:pt x="570" y="3828"/>
                    <a:pt x="823" y="2276"/>
                  </a:cubicBezTo>
                  <a:cubicBezTo>
                    <a:pt x="918" y="1769"/>
                    <a:pt x="1203" y="1326"/>
                    <a:pt x="1679" y="1041"/>
                  </a:cubicBezTo>
                  <a:cubicBezTo>
                    <a:pt x="2075" y="785"/>
                    <a:pt x="2574" y="631"/>
                    <a:pt x="3075" y="631"/>
                  </a:cubicBezTo>
                  <a:close/>
                  <a:moveTo>
                    <a:pt x="3237" y="1"/>
                  </a:moveTo>
                  <a:cubicBezTo>
                    <a:pt x="3163" y="1"/>
                    <a:pt x="3087" y="8"/>
                    <a:pt x="3009" y="28"/>
                  </a:cubicBezTo>
                  <a:cubicBezTo>
                    <a:pt x="1837" y="59"/>
                    <a:pt x="633" y="724"/>
                    <a:pt x="285" y="1991"/>
                  </a:cubicBezTo>
                  <a:cubicBezTo>
                    <a:pt x="0" y="2815"/>
                    <a:pt x="253" y="3891"/>
                    <a:pt x="823" y="4683"/>
                  </a:cubicBezTo>
                  <a:cubicBezTo>
                    <a:pt x="1362" y="5348"/>
                    <a:pt x="2027" y="5696"/>
                    <a:pt x="2724" y="5696"/>
                  </a:cubicBezTo>
                  <a:lnTo>
                    <a:pt x="2819" y="5696"/>
                  </a:lnTo>
                  <a:cubicBezTo>
                    <a:pt x="2850" y="5791"/>
                    <a:pt x="2945" y="5823"/>
                    <a:pt x="3040" y="5886"/>
                  </a:cubicBezTo>
                  <a:lnTo>
                    <a:pt x="3199" y="5886"/>
                  </a:lnTo>
                  <a:cubicBezTo>
                    <a:pt x="4719" y="5823"/>
                    <a:pt x="5827" y="4493"/>
                    <a:pt x="6017" y="3195"/>
                  </a:cubicBezTo>
                  <a:cubicBezTo>
                    <a:pt x="6271" y="1674"/>
                    <a:pt x="5289" y="313"/>
                    <a:pt x="3737" y="59"/>
                  </a:cubicBezTo>
                  <a:cubicBezTo>
                    <a:pt x="3562" y="37"/>
                    <a:pt x="3403" y="1"/>
                    <a:pt x="3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0"/>
            <p:cNvSpPr/>
            <p:nvPr/>
          </p:nvSpPr>
          <p:spPr>
            <a:xfrm>
              <a:off x="-74129575" y="1623575"/>
              <a:ext cx="48325" cy="34425"/>
            </a:xfrm>
            <a:custGeom>
              <a:avLst/>
              <a:gdLst/>
              <a:ahLst/>
              <a:cxnLst/>
              <a:rect l="l" t="t" r="r" b="b"/>
              <a:pathLst>
                <a:path w="1933" h="1377" extrusionOk="0">
                  <a:moveTo>
                    <a:pt x="1743" y="1"/>
                  </a:moveTo>
                  <a:cubicBezTo>
                    <a:pt x="1648" y="1"/>
                    <a:pt x="1584" y="64"/>
                    <a:pt x="1584" y="191"/>
                  </a:cubicBezTo>
                  <a:cubicBezTo>
                    <a:pt x="1489" y="444"/>
                    <a:pt x="1299" y="697"/>
                    <a:pt x="1046" y="856"/>
                  </a:cubicBezTo>
                  <a:cubicBezTo>
                    <a:pt x="912" y="932"/>
                    <a:pt x="754" y="974"/>
                    <a:pt x="609" y="974"/>
                  </a:cubicBezTo>
                  <a:cubicBezTo>
                    <a:pt x="514" y="974"/>
                    <a:pt x="424" y="956"/>
                    <a:pt x="349" y="919"/>
                  </a:cubicBezTo>
                  <a:cubicBezTo>
                    <a:pt x="332" y="915"/>
                    <a:pt x="315" y="913"/>
                    <a:pt x="299" y="913"/>
                  </a:cubicBezTo>
                  <a:cubicBezTo>
                    <a:pt x="190" y="913"/>
                    <a:pt x="92" y="995"/>
                    <a:pt x="64" y="1077"/>
                  </a:cubicBezTo>
                  <a:lnTo>
                    <a:pt x="64" y="1172"/>
                  </a:lnTo>
                  <a:cubicBezTo>
                    <a:pt x="1" y="1172"/>
                    <a:pt x="33" y="1236"/>
                    <a:pt x="159" y="1299"/>
                  </a:cubicBezTo>
                  <a:cubicBezTo>
                    <a:pt x="286" y="1352"/>
                    <a:pt x="423" y="1376"/>
                    <a:pt x="563" y="1376"/>
                  </a:cubicBezTo>
                  <a:cubicBezTo>
                    <a:pt x="842" y="1376"/>
                    <a:pt x="1130" y="1278"/>
                    <a:pt x="1363" y="1109"/>
                  </a:cubicBezTo>
                  <a:cubicBezTo>
                    <a:pt x="1679" y="887"/>
                    <a:pt x="1901" y="571"/>
                    <a:pt x="1933" y="222"/>
                  </a:cubicBezTo>
                  <a:cubicBezTo>
                    <a:pt x="1933" y="96"/>
                    <a:pt x="1838" y="64"/>
                    <a:pt x="1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0"/>
            <p:cNvSpPr/>
            <p:nvPr/>
          </p:nvSpPr>
          <p:spPr>
            <a:xfrm>
              <a:off x="-73756650" y="1586850"/>
              <a:ext cx="193975" cy="194275"/>
            </a:xfrm>
            <a:custGeom>
              <a:avLst/>
              <a:gdLst/>
              <a:ahLst/>
              <a:cxnLst/>
              <a:rect l="l" t="t" r="r" b="b"/>
              <a:pathLst>
                <a:path w="7759" h="7771" extrusionOk="0">
                  <a:moveTo>
                    <a:pt x="3508" y="688"/>
                  </a:moveTo>
                  <a:cubicBezTo>
                    <a:pt x="5088" y="688"/>
                    <a:pt x="6799" y="1794"/>
                    <a:pt x="7157" y="3655"/>
                  </a:cubicBezTo>
                  <a:cubicBezTo>
                    <a:pt x="7189" y="3781"/>
                    <a:pt x="7284" y="3876"/>
                    <a:pt x="7347" y="3908"/>
                  </a:cubicBezTo>
                  <a:lnTo>
                    <a:pt x="7316" y="3940"/>
                  </a:lnTo>
                  <a:cubicBezTo>
                    <a:pt x="6838" y="5642"/>
                    <a:pt x="5430" y="7091"/>
                    <a:pt x="3572" y="7091"/>
                  </a:cubicBezTo>
                  <a:cubicBezTo>
                    <a:pt x="3459" y="7091"/>
                    <a:pt x="3346" y="7086"/>
                    <a:pt x="3230" y="7075"/>
                  </a:cubicBezTo>
                  <a:cubicBezTo>
                    <a:pt x="1393" y="6917"/>
                    <a:pt x="443" y="5048"/>
                    <a:pt x="665" y="3338"/>
                  </a:cubicBezTo>
                  <a:cubicBezTo>
                    <a:pt x="899" y="1498"/>
                    <a:pt x="2156" y="688"/>
                    <a:pt x="3508" y="688"/>
                  </a:cubicBezTo>
                  <a:close/>
                  <a:moveTo>
                    <a:pt x="3657" y="1"/>
                  </a:moveTo>
                  <a:cubicBezTo>
                    <a:pt x="1797" y="1"/>
                    <a:pt x="272" y="1384"/>
                    <a:pt x="32" y="3338"/>
                  </a:cubicBezTo>
                  <a:cubicBezTo>
                    <a:pt x="0" y="3655"/>
                    <a:pt x="0" y="3971"/>
                    <a:pt x="32" y="4288"/>
                  </a:cubicBezTo>
                  <a:cubicBezTo>
                    <a:pt x="190" y="5840"/>
                    <a:pt x="1172" y="7392"/>
                    <a:pt x="2914" y="7708"/>
                  </a:cubicBezTo>
                  <a:cubicBezTo>
                    <a:pt x="3133" y="7750"/>
                    <a:pt x="3358" y="7770"/>
                    <a:pt x="3587" y="7770"/>
                  </a:cubicBezTo>
                  <a:cubicBezTo>
                    <a:pt x="4582" y="7770"/>
                    <a:pt x="5637" y="7384"/>
                    <a:pt x="6461" y="6663"/>
                  </a:cubicBezTo>
                  <a:cubicBezTo>
                    <a:pt x="7284" y="5967"/>
                    <a:pt x="7664" y="5016"/>
                    <a:pt x="7632" y="4066"/>
                  </a:cubicBezTo>
                  <a:cubicBezTo>
                    <a:pt x="7632" y="4035"/>
                    <a:pt x="7632" y="3971"/>
                    <a:pt x="7601" y="3971"/>
                  </a:cubicBezTo>
                  <a:cubicBezTo>
                    <a:pt x="7727" y="3908"/>
                    <a:pt x="7759" y="3781"/>
                    <a:pt x="7759" y="3655"/>
                  </a:cubicBezTo>
                  <a:lnTo>
                    <a:pt x="7759" y="3465"/>
                  </a:lnTo>
                  <a:cubicBezTo>
                    <a:pt x="7569" y="1501"/>
                    <a:pt x="5700" y="171"/>
                    <a:pt x="3959" y="13"/>
                  </a:cubicBezTo>
                  <a:cubicBezTo>
                    <a:pt x="3857" y="5"/>
                    <a:pt x="3757" y="1"/>
                    <a:pt x="3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0"/>
            <p:cNvSpPr/>
            <p:nvPr/>
          </p:nvSpPr>
          <p:spPr>
            <a:xfrm>
              <a:off x="-73656100" y="1637750"/>
              <a:ext cx="57000" cy="68550"/>
            </a:xfrm>
            <a:custGeom>
              <a:avLst/>
              <a:gdLst/>
              <a:ahLst/>
              <a:cxnLst/>
              <a:rect l="l" t="t" r="r" b="b"/>
              <a:pathLst>
                <a:path w="2280" h="2742" extrusionOk="0">
                  <a:moveTo>
                    <a:pt x="344" y="1"/>
                  </a:moveTo>
                  <a:cubicBezTo>
                    <a:pt x="313" y="1"/>
                    <a:pt x="283" y="2"/>
                    <a:pt x="253" y="4"/>
                  </a:cubicBezTo>
                  <a:cubicBezTo>
                    <a:pt x="222" y="4"/>
                    <a:pt x="158" y="4"/>
                    <a:pt x="127" y="35"/>
                  </a:cubicBezTo>
                  <a:cubicBezTo>
                    <a:pt x="0" y="162"/>
                    <a:pt x="63" y="352"/>
                    <a:pt x="253" y="415"/>
                  </a:cubicBezTo>
                  <a:cubicBezTo>
                    <a:pt x="1172" y="574"/>
                    <a:pt x="1900" y="1460"/>
                    <a:pt x="1647" y="2379"/>
                  </a:cubicBezTo>
                  <a:cubicBezTo>
                    <a:pt x="1566" y="2594"/>
                    <a:pt x="1737" y="2741"/>
                    <a:pt x="1888" y="2741"/>
                  </a:cubicBezTo>
                  <a:cubicBezTo>
                    <a:pt x="1914" y="2741"/>
                    <a:pt x="1940" y="2737"/>
                    <a:pt x="1963" y="2727"/>
                  </a:cubicBezTo>
                  <a:cubicBezTo>
                    <a:pt x="1995" y="2727"/>
                    <a:pt x="2058" y="2695"/>
                    <a:pt x="2122" y="2569"/>
                  </a:cubicBezTo>
                  <a:cubicBezTo>
                    <a:pt x="2280" y="1935"/>
                    <a:pt x="2154" y="1239"/>
                    <a:pt x="1710" y="732"/>
                  </a:cubicBezTo>
                  <a:cubicBezTo>
                    <a:pt x="1381" y="254"/>
                    <a:pt x="855"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0"/>
            <p:cNvSpPr/>
            <p:nvPr/>
          </p:nvSpPr>
          <p:spPr>
            <a:xfrm>
              <a:off x="-73745575" y="1605000"/>
              <a:ext cx="172625" cy="160600"/>
            </a:xfrm>
            <a:custGeom>
              <a:avLst/>
              <a:gdLst/>
              <a:ahLst/>
              <a:cxnLst/>
              <a:rect l="l" t="t" r="r" b="b"/>
              <a:pathLst>
                <a:path w="6905" h="6424" extrusionOk="0">
                  <a:moveTo>
                    <a:pt x="3947" y="1343"/>
                  </a:moveTo>
                  <a:cubicBezTo>
                    <a:pt x="5201" y="1343"/>
                    <a:pt x="6073" y="2734"/>
                    <a:pt x="5733" y="3942"/>
                  </a:cubicBezTo>
                  <a:cubicBezTo>
                    <a:pt x="5701" y="4037"/>
                    <a:pt x="5606" y="4100"/>
                    <a:pt x="5542" y="4132"/>
                  </a:cubicBezTo>
                  <a:cubicBezTo>
                    <a:pt x="5523" y="4135"/>
                    <a:pt x="5505" y="4136"/>
                    <a:pt x="5486" y="4136"/>
                  </a:cubicBezTo>
                  <a:cubicBezTo>
                    <a:pt x="5290" y="4136"/>
                    <a:pt x="5139" y="3986"/>
                    <a:pt x="5226" y="3784"/>
                  </a:cubicBezTo>
                  <a:cubicBezTo>
                    <a:pt x="5479" y="2865"/>
                    <a:pt x="4751" y="1915"/>
                    <a:pt x="3832" y="1789"/>
                  </a:cubicBezTo>
                  <a:cubicBezTo>
                    <a:pt x="3642" y="1757"/>
                    <a:pt x="3579" y="1567"/>
                    <a:pt x="3706" y="1440"/>
                  </a:cubicBezTo>
                  <a:cubicBezTo>
                    <a:pt x="3737" y="1409"/>
                    <a:pt x="3801" y="1345"/>
                    <a:pt x="3864" y="1345"/>
                  </a:cubicBezTo>
                  <a:cubicBezTo>
                    <a:pt x="3892" y="1344"/>
                    <a:pt x="3920" y="1343"/>
                    <a:pt x="3947" y="1343"/>
                  </a:cubicBezTo>
                  <a:close/>
                  <a:moveTo>
                    <a:pt x="3076" y="0"/>
                  </a:moveTo>
                  <a:cubicBezTo>
                    <a:pt x="1735" y="0"/>
                    <a:pt x="484" y="813"/>
                    <a:pt x="222" y="2675"/>
                  </a:cubicBezTo>
                  <a:cubicBezTo>
                    <a:pt x="0" y="4354"/>
                    <a:pt x="950" y="6222"/>
                    <a:pt x="2787" y="6412"/>
                  </a:cubicBezTo>
                  <a:cubicBezTo>
                    <a:pt x="2887" y="6420"/>
                    <a:pt x="2985" y="6424"/>
                    <a:pt x="3082" y="6424"/>
                  </a:cubicBezTo>
                  <a:cubicBezTo>
                    <a:pt x="4964" y="6424"/>
                    <a:pt x="6391" y="4992"/>
                    <a:pt x="6873" y="3245"/>
                  </a:cubicBezTo>
                  <a:cubicBezTo>
                    <a:pt x="6873" y="3214"/>
                    <a:pt x="6904" y="3214"/>
                    <a:pt x="6904" y="3214"/>
                  </a:cubicBezTo>
                  <a:cubicBezTo>
                    <a:pt x="6841" y="3182"/>
                    <a:pt x="6714" y="3087"/>
                    <a:pt x="6714" y="2992"/>
                  </a:cubicBezTo>
                  <a:cubicBezTo>
                    <a:pt x="6355" y="1126"/>
                    <a:pt x="4653" y="0"/>
                    <a:pt x="3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35751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288"/>
        <p:cNvGrpSpPr/>
        <p:nvPr/>
      </p:nvGrpSpPr>
      <p:grpSpPr>
        <a:xfrm>
          <a:off x="0" y="0"/>
          <a:ext cx="0" cy="0"/>
          <a:chOff x="0" y="0"/>
          <a:chExt cx="0" cy="0"/>
        </a:xfrm>
      </p:grpSpPr>
      <p:sp>
        <p:nvSpPr>
          <p:cNvPr id="289" name="Google Shape;289;p21"/>
          <p:cNvSpPr txBox="1">
            <a:spLocks noGrp="1"/>
          </p:cNvSpPr>
          <p:nvPr>
            <p:ph type="title"/>
          </p:nvPr>
        </p:nvSpPr>
        <p:spPr>
          <a:xfrm>
            <a:off x="3585667" y="764908"/>
            <a:ext cx="5020400" cy="14964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7333">
                <a:solidFill>
                  <a:schemeClr val="accent5"/>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90" name="Google Shape;290;p21"/>
          <p:cNvSpPr txBox="1">
            <a:spLocks noGrp="1"/>
          </p:cNvSpPr>
          <p:nvPr>
            <p:ph type="subTitle" idx="1"/>
          </p:nvPr>
        </p:nvSpPr>
        <p:spPr>
          <a:xfrm>
            <a:off x="4123835" y="2243475"/>
            <a:ext cx="3929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91" name="Google Shape;291;p21"/>
          <p:cNvSpPr txBox="1"/>
          <p:nvPr/>
        </p:nvSpPr>
        <p:spPr>
          <a:xfrm>
            <a:off x="3089400" y="4613167"/>
            <a:ext cx="6013200" cy="9892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lt2"/>
                </a:solidFill>
                <a:latin typeface="Roboto"/>
                <a:ea typeface="Roboto"/>
                <a:cs typeface="Roboto"/>
                <a:sym typeface="Roboto"/>
              </a:rPr>
              <a:t>CREDITS: This presentation template was created by </a:t>
            </a:r>
            <a:r>
              <a:rPr lang="en" sz="1600" b="1">
                <a:solidFill>
                  <a:schemeClr val="lt2"/>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Slidesgo</a:t>
            </a:r>
            <a:r>
              <a:rPr lang="en" sz="1600">
                <a:solidFill>
                  <a:schemeClr val="lt2"/>
                </a:solidFill>
                <a:latin typeface="Roboto"/>
                <a:ea typeface="Roboto"/>
                <a:cs typeface="Roboto"/>
                <a:sym typeface="Roboto"/>
              </a:rPr>
              <a:t>, including icons by </a:t>
            </a:r>
            <a:r>
              <a:rPr lang="en" sz="1600" b="1">
                <a:solidFill>
                  <a:schemeClr val="lt2"/>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600">
                <a:solidFill>
                  <a:schemeClr val="lt2"/>
                </a:solidFill>
                <a:latin typeface="Roboto"/>
                <a:ea typeface="Roboto"/>
                <a:cs typeface="Roboto"/>
                <a:sym typeface="Roboto"/>
              </a:rPr>
              <a:t>, infographics &amp; images by </a:t>
            </a:r>
            <a:r>
              <a:rPr lang="en" sz="1600" b="1">
                <a:solidFill>
                  <a:schemeClr val="lt2"/>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r>
              <a:rPr lang="en" sz="1600">
                <a:solidFill>
                  <a:schemeClr val="lt2"/>
                </a:solidFill>
                <a:latin typeface="Roboto"/>
                <a:ea typeface="Roboto"/>
                <a:cs typeface="Roboto"/>
                <a:sym typeface="Roboto"/>
              </a:rPr>
              <a:t> and illustrations by </a:t>
            </a:r>
            <a:r>
              <a:rPr lang="en" sz="1600" b="1">
                <a:solidFill>
                  <a:schemeClr val="lt2"/>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Stories</a:t>
            </a:r>
            <a:endParaRPr sz="1600">
              <a:solidFill>
                <a:schemeClr val="lt2"/>
              </a:solidFill>
              <a:latin typeface="Roboto"/>
              <a:ea typeface="Roboto"/>
              <a:cs typeface="Roboto"/>
              <a:sym typeface="Roboto"/>
            </a:endParaRPr>
          </a:p>
          <a:p>
            <a:pPr marL="0" lvl="0" indent="0" algn="ctr" rtl="0">
              <a:spcBef>
                <a:spcPts val="400"/>
              </a:spcBef>
              <a:spcAft>
                <a:spcPts val="0"/>
              </a:spcAft>
              <a:buNone/>
            </a:pPr>
            <a:endParaRPr sz="1333" b="1">
              <a:solidFill>
                <a:schemeClr val="lt2"/>
              </a:solidFill>
              <a:latin typeface="Roboto"/>
              <a:ea typeface="Roboto"/>
              <a:cs typeface="Roboto"/>
              <a:sym typeface="Roboto"/>
            </a:endParaRPr>
          </a:p>
        </p:txBody>
      </p:sp>
    </p:spTree>
    <p:extLst>
      <p:ext uri="{BB962C8B-B14F-4D97-AF65-F5344CB8AC3E}">
        <p14:creationId xmlns:p14="http://schemas.microsoft.com/office/powerpoint/2010/main" val="6505548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2"/>
        <p:cNvGrpSpPr/>
        <p:nvPr/>
      </p:nvGrpSpPr>
      <p:grpSpPr>
        <a:xfrm>
          <a:off x="0" y="0"/>
          <a:ext cx="0" cy="0"/>
          <a:chOff x="0" y="0"/>
          <a:chExt cx="0" cy="0"/>
        </a:xfrm>
      </p:grpSpPr>
    </p:spTree>
    <p:extLst>
      <p:ext uri="{BB962C8B-B14F-4D97-AF65-F5344CB8AC3E}">
        <p14:creationId xmlns:p14="http://schemas.microsoft.com/office/powerpoint/2010/main" val="33230010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3"/>
        <p:cNvGrpSpPr/>
        <p:nvPr/>
      </p:nvGrpSpPr>
      <p:grpSpPr>
        <a:xfrm>
          <a:off x="0" y="0"/>
          <a:ext cx="0" cy="0"/>
          <a:chOff x="0" y="0"/>
          <a:chExt cx="0" cy="0"/>
        </a:xfrm>
      </p:grpSpPr>
      <p:sp>
        <p:nvSpPr>
          <p:cNvPr id="294" name="Google Shape;294;p23"/>
          <p:cNvSpPr txBox="1">
            <a:spLocks noGrp="1"/>
          </p:cNvSpPr>
          <p:nvPr>
            <p:ph type="title"/>
          </p:nvPr>
        </p:nvSpPr>
        <p:spPr>
          <a:xfrm>
            <a:off x="828133" y="739600"/>
            <a:ext cx="105356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95" name="Google Shape;295;p23"/>
          <p:cNvGrpSpPr/>
          <p:nvPr/>
        </p:nvGrpSpPr>
        <p:grpSpPr>
          <a:xfrm>
            <a:off x="566615" y="4835864"/>
            <a:ext cx="1005332" cy="1416155"/>
            <a:chOff x="-14106400" y="3679425"/>
            <a:chExt cx="593000" cy="835325"/>
          </a:xfrm>
        </p:grpSpPr>
        <p:sp>
          <p:nvSpPr>
            <p:cNvPr id="296" name="Google Shape;296;p23"/>
            <p:cNvSpPr/>
            <p:nvPr/>
          </p:nvSpPr>
          <p:spPr>
            <a:xfrm>
              <a:off x="-14086725" y="3694375"/>
              <a:ext cx="126025" cy="115600"/>
            </a:xfrm>
            <a:custGeom>
              <a:avLst/>
              <a:gdLst/>
              <a:ahLst/>
              <a:cxnLst/>
              <a:rect l="l" t="t" r="r" b="b"/>
              <a:pathLst>
                <a:path w="5041" h="4624" extrusionOk="0">
                  <a:moveTo>
                    <a:pt x="2552" y="0"/>
                  </a:moveTo>
                  <a:cubicBezTo>
                    <a:pt x="1510" y="0"/>
                    <a:pt x="587" y="677"/>
                    <a:pt x="69" y="1566"/>
                  </a:cubicBezTo>
                  <a:cubicBezTo>
                    <a:pt x="69" y="1629"/>
                    <a:pt x="6" y="1629"/>
                    <a:pt x="6" y="1629"/>
                  </a:cubicBezTo>
                  <a:cubicBezTo>
                    <a:pt x="69" y="1661"/>
                    <a:pt x="101" y="1756"/>
                    <a:pt x="101" y="1819"/>
                  </a:cubicBezTo>
                  <a:cubicBezTo>
                    <a:pt x="1" y="3416"/>
                    <a:pt x="1373" y="4623"/>
                    <a:pt x="2671" y="4623"/>
                  </a:cubicBezTo>
                  <a:cubicBezTo>
                    <a:pt x="3432" y="4623"/>
                    <a:pt x="4168" y="4208"/>
                    <a:pt x="4566" y="3213"/>
                  </a:cubicBezTo>
                  <a:cubicBezTo>
                    <a:pt x="5041" y="2105"/>
                    <a:pt x="4693" y="648"/>
                    <a:pt x="3458" y="173"/>
                  </a:cubicBezTo>
                  <a:cubicBezTo>
                    <a:pt x="3151" y="54"/>
                    <a:pt x="2847" y="0"/>
                    <a:pt x="25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3"/>
            <p:cNvSpPr/>
            <p:nvPr/>
          </p:nvSpPr>
          <p:spPr>
            <a:xfrm>
              <a:off x="-14106400" y="3679425"/>
              <a:ext cx="156000" cy="147500"/>
            </a:xfrm>
            <a:custGeom>
              <a:avLst/>
              <a:gdLst/>
              <a:ahLst/>
              <a:cxnLst/>
              <a:rect l="l" t="t" r="r" b="b"/>
              <a:pathLst>
                <a:path w="6240" h="5900" extrusionOk="0">
                  <a:moveTo>
                    <a:pt x="3381" y="656"/>
                  </a:moveTo>
                  <a:cubicBezTo>
                    <a:pt x="3651" y="656"/>
                    <a:pt x="3929" y="702"/>
                    <a:pt x="4213" y="802"/>
                  </a:cubicBezTo>
                  <a:cubicBezTo>
                    <a:pt x="4688" y="992"/>
                    <a:pt x="5068" y="1309"/>
                    <a:pt x="5290" y="1816"/>
                  </a:cubicBezTo>
                  <a:cubicBezTo>
                    <a:pt x="5543" y="2417"/>
                    <a:pt x="5543" y="3178"/>
                    <a:pt x="5290" y="3811"/>
                  </a:cubicBezTo>
                  <a:cubicBezTo>
                    <a:pt x="4922" y="4704"/>
                    <a:pt x="4249" y="5205"/>
                    <a:pt x="3451" y="5205"/>
                  </a:cubicBezTo>
                  <a:cubicBezTo>
                    <a:pt x="3288" y="5205"/>
                    <a:pt x="3119" y="5184"/>
                    <a:pt x="2946" y="5141"/>
                  </a:cubicBezTo>
                  <a:cubicBezTo>
                    <a:pt x="1869" y="4919"/>
                    <a:pt x="793" y="3874"/>
                    <a:pt x="888" y="2449"/>
                  </a:cubicBezTo>
                  <a:cubicBezTo>
                    <a:pt x="888" y="2386"/>
                    <a:pt x="856" y="2291"/>
                    <a:pt x="793" y="2259"/>
                  </a:cubicBezTo>
                  <a:cubicBezTo>
                    <a:pt x="1351" y="1397"/>
                    <a:pt x="2295" y="656"/>
                    <a:pt x="3381" y="656"/>
                  </a:cubicBezTo>
                  <a:close/>
                  <a:moveTo>
                    <a:pt x="3372" y="1"/>
                  </a:moveTo>
                  <a:cubicBezTo>
                    <a:pt x="2863" y="1"/>
                    <a:pt x="2332" y="120"/>
                    <a:pt x="1838" y="359"/>
                  </a:cubicBezTo>
                  <a:cubicBezTo>
                    <a:pt x="1078" y="707"/>
                    <a:pt x="603" y="1341"/>
                    <a:pt x="476" y="2069"/>
                  </a:cubicBezTo>
                  <a:lnTo>
                    <a:pt x="476" y="2132"/>
                  </a:lnTo>
                  <a:cubicBezTo>
                    <a:pt x="413" y="2196"/>
                    <a:pt x="318" y="2259"/>
                    <a:pt x="286" y="2354"/>
                  </a:cubicBezTo>
                  <a:cubicBezTo>
                    <a:pt x="286" y="2386"/>
                    <a:pt x="286" y="2417"/>
                    <a:pt x="254" y="2481"/>
                  </a:cubicBezTo>
                  <a:cubicBezTo>
                    <a:pt x="1" y="3969"/>
                    <a:pt x="1173" y="5299"/>
                    <a:pt x="2376" y="5743"/>
                  </a:cubicBezTo>
                  <a:cubicBezTo>
                    <a:pt x="2675" y="5849"/>
                    <a:pt x="2979" y="5900"/>
                    <a:pt x="3276" y="5900"/>
                  </a:cubicBezTo>
                  <a:cubicBezTo>
                    <a:pt x="4396" y="5900"/>
                    <a:pt x="5434" y="5184"/>
                    <a:pt x="5860" y="4033"/>
                  </a:cubicBezTo>
                  <a:cubicBezTo>
                    <a:pt x="5955" y="3811"/>
                    <a:pt x="6050" y="3558"/>
                    <a:pt x="6081" y="3336"/>
                  </a:cubicBezTo>
                  <a:cubicBezTo>
                    <a:pt x="6240" y="2132"/>
                    <a:pt x="5796" y="834"/>
                    <a:pt x="4593" y="264"/>
                  </a:cubicBezTo>
                  <a:cubicBezTo>
                    <a:pt x="4227" y="89"/>
                    <a:pt x="3808" y="1"/>
                    <a:pt x="3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23"/>
            <p:cNvSpPr/>
            <p:nvPr/>
          </p:nvSpPr>
          <p:spPr>
            <a:xfrm>
              <a:off x="-14063650" y="3727175"/>
              <a:ext cx="30925" cy="51700"/>
            </a:xfrm>
            <a:custGeom>
              <a:avLst/>
              <a:gdLst/>
              <a:ahLst/>
              <a:cxnLst/>
              <a:rect l="l" t="t" r="r" b="b"/>
              <a:pathLst>
                <a:path w="1237" h="2068" extrusionOk="0">
                  <a:moveTo>
                    <a:pt x="476" y="1"/>
                  </a:moveTo>
                  <a:cubicBezTo>
                    <a:pt x="413" y="32"/>
                    <a:pt x="318" y="64"/>
                    <a:pt x="254" y="159"/>
                  </a:cubicBezTo>
                  <a:cubicBezTo>
                    <a:pt x="33" y="507"/>
                    <a:pt x="1" y="983"/>
                    <a:pt x="191" y="1394"/>
                  </a:cubicBezTo>
                  <a:cubicBezTo>
                    <a:pt x="381" y="1743"/>
                    <a:pt x="666" y="1964"/>
                    <a:pt x="1046" y="2059"/>
                  </a:cubicBezTo>
                  <a:cubicBezTo>
                    <a:pt x="1063" y="2065"/>
                    <a:pt x="1080" y="2067"/>
                    <a:pt x="1096" y="2067"/>
                  </a:cubicBezTo>
                  <a:cubicBezTo>
                    <a:pt x="1172" y="2067"/>
                    <a:pt x="1236" y="2011"/>
                    <a:pt x="1236" y="1933"/>
                  </a:cubicBezTo>
                  <a:lnTo>
                    <a:pt x="1236" y="1901"/>
                  </a:lnTo>
                  <a:cubicBezTo>
                    <a:pt x="1236" y="1806"/>
                    <a:pt x="1236" y="1743"/>
                    <a:pt x="1109" y="1711"/>
                  </a:cubicBezTo>
                  <a:cubicBezTo>
                    <a:pt x="824" y="1584"/>
                    <a:pt x="634" y="1331"/>
                    <a:pt x="571" y="1046"/>
                  </a:cubicBezTo>
                  <a:cubicBezTo>
                    <a:pt x="476" y="824"/>
                    <a:pt x="476" y="539"/>
                    <a:pt x="634" y="349"/>
                  </a:cubicBezTo>
                  <a:cubicBezTo>
                    <a:pt x="729" y="222"/>
                    <a:pt x="634" y="96"/>
                    <a:pt x="571" y="32"/>
                  </a:cubicBezTo>
                  <a:cubicBezTo>
                    <a:pt x="508" y="32"/>
                    <a:pt x="508" y="1"/>
                    <a:pt x="4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3"/>
            <p:cNvSpPr/>
            <p:nvPr/>
          </p:nvSpPr>
          <p:spPr>
            <a:xfrm>
              <a:off x="-13958350" y="4188325"/>
              <a:ext cx="132925" cy="116825"/>
            </a:xfrm>
            <a:custGeom>
              <a:avLst/>
              <a:gdLst/>
              <a:ahLst/>
              <a:cxnLst/>
              <a:rect l="l" t="t" r="r" b="b"/>
              <a:pathLst>
                <a:path w="5317" h="4673" extrusionOk="0">
                  <a:moveTo>
                    <a:pt x="2478" y="0"/>
                  </a:moveTo>
                  <a:cubicBezTo>
                    <a:pt x="1892" y="0"/>
                    <a:pt x="1291" y="275"/>
                    <a:pt x="793" y="936"/>
                  </a:cubicBezTo>
                  <a:cubicBezTo>
                    <a:pt x="33" y="1950"/>
                    <a:pt x="1" y="3438"/>
                    <a:pt x="1046" y="4198"/>
                  </a:cubicBezTo>
                  <a:cubicBezTo>
                    <a:pt x="1520" y="4526"/>
                    <a:pt x="2027" y="4673"/>
                    <a:pt x="2529" y="4673"/>
                  </a:cubicBezTo>
                  <a:cubicBezTo>
                    <a:pt x="3334" y="4673"/>
                    <a:pt x="4127" y="4296"/>
                    <a:pt x="4751" y="3691"/>
                  </a:cubicBezTo>
                  <a:lnTo>
                    <a:pt x="4783" y="3691"/>
                  </a:lnTo>
                  <a:cubicBezTo>
                    <a:pt x="4751" y="3596"/>
                    <a:pt x="4688" y="3533"/>
                    <a:pt x="4751" y="3438"/>
                  </a:cubicBezTo>
                  <a:cubicBezTo>
                    <a:pt x="5317" y="1719"/>
                    <a:pt x="3944" y="0"/>
                    <a:pt x="2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3"/>
            <p:cNvSpPr/>
            <p:nvPr/>
          </p:nvSpPr>
          <p:spPr>
            <a:xfrm>
              <a:off x="-13971800" y="4172625"/>
              <a:ext cx="161550" cy="146850"/>
            </a:xfrm>
            <a:custGeom>
              <a:avLst/>
              <a:gdLst/>
              <a:ahLst/>
              <a:cxnLst/>
              <a:rect l="l" t="t" r="r" b="b"/>
              <a:pathLst>
                <a:path w="6462" h="5874" extrusionOk="0">
                  <a:moveTo>
                    <a:pt x="3030" y="640"/>
                  </a:moveTo>
                  <a:cubicBezTo>
                    <a:pt x="3327" y="640"/>
                    <a:pt x="3631" y="714"/>
                    <a:pt x="3928" y="867"/>
                  </a:cubicBezTo>
                  <a:cubicBezTo>
                    <a:pt x="4878" y="1374"/>
                    <a:pt x="5669" y="2641"/>
                    <a:pt x="5226" y="4003"/>
                  </a:cubicBezTo>
                  <a:cubicBezTo>
                    <a:pt x="5194" y="4066"/>
                    <a:pt x="5226" y="4161"/>
                    <a:pt x="5226" y="4193"/>
                  </a:cubicBezTo>
                  <a:cubicBezTo>
                    <a:pt x="4676" y="4804"/>
                    <a:pt x="3849" y="5245"/>
                    <a:pt x="3010" y="5245"/>
                  </a:cubicBezTo>
                  <a:cubicBezTo>
                    <a:pt x="2545" y="5245"/>
                    <a:pt x="2076" y="5110"/>
                    <a:pt x="1647" y="4794"/>
                  </a:cubicBezTo>
                  <a:cubicBezTo>
                    <a:pt x="1204" y="4478"/>
                    <a:pt x="919" y="4034"/>
                    <a:pt x="856" y="3528"/>
                  </a:cubicBezTo>
                  <a:cubicBezTo>
                    <a:pt x="729" y="2894"/>
                    <a:pt x="919" y="2166"/>
                    <a:pt x="1362" y="1564"/>
                  </a:cubicBezTo>
                  <a:cubicBezTo>
                    <a:pt x="1812" y="964"/>
                    <a:pt x="2407" y="640"/>
                    <a:pt x="3030" y="640"/>
                  </a:cubicBezTo>
                  <a:close/>
                  <a:moveTo>
                    <a:pt x="3154" y="0"/>
                  </a:moveTo>
                  <a:cubicBezTo>
                    <a:pt x="2280" y="0"/>
                    <a:pt x="1412" y="421"/>
                    <a:pt x="856" y="1216"/>
                  </a:cubicBezTo>
                  <a:cubicBezTo>
                    <a:pt x="697" y="1406"/>
                    <a:pt x="571" y="1627"/>
                    <a:pt x="476" y="1849"/>
                  </a:cubicBezTo>
                  <a:cubicBezTo>
                    <a:pt x="1" y="2926"/>
                    <a:pt x="96" y="4319"/>
                    <a:pt x="1109" y="5174"/>
                  </a:cubicBezTo>
                  <a:cubicBezTo>
                    <a:pt x="1595" y="5636"/>
                    <a:pt x="2342" y="5874"/>
                    <a:pt x="3106" y="5874"/>
                  </a:cubicBezTo>
                  <a:cubicBezTo>
                    <a:pt x="3339" y="5874"/>
                    <a:pt x="3572" y="5852"/>
                    <a:pt x="3801" y="5808"/>
                  </a:cubicBezTo>
                  <a:cubicBezTo>
                    <a:pt x="4593" y="5649"/>
                    <a:pt x="5226" y="5174"/>
                    <a:pt x="5543" y="4509"/>
                  </a:cubicBezTo>
                  <a:lnTo>
                    <a:pt x="5543" y="4414"/>
                  </a:lnTo>
                  <a:cubicBezTo>
                    <a:pt x="5638" y="4414"/>
                    <a:pt x="5701" y="4383"/>
                    <a:pt x="5796" y="4256"/>
                  </a:cubicBezTo>
                  <a:cubicBezTo>
                    <a:pt x="5828" y="4224"/>
                    <a:pt x="5828" y="4193"/>
                    <a:pt x="5859" y="4161"/>
                  </a:cubicBezTo>
                  <a:cubicBezTo>
                    <a:pt x="6461" y="2768"/>
                    <a:pt x="5701" y="1216"/>
                    <a:pt x="4656" y="456"/>
                  </a:cubicBezTo>
                  <a:cubicBezTo>
                    <a:pt x="4196" y="149"/>
                    <a:pt x="3674" y="0"/>
                    <a:pt x="3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23"/>
            <p:cNvSpPr/>
            <p:nvPr/>
          </p:nvSpPr>
          <p:spPr>
            <a:xfrm>
              <a:off x="-13882325" y="4224500"/>
              <a:ext cx="24550" cy="53350"/>
            </a:xfrm>
            <a:custGeom>
              <a:avLst/>
              <a:gdLst/>
              <a:ahLst/>
              <a:cxnLst/>
              <a:rect l="l" t="t" r="r" b="b"/>
              <a:pathLst>
                <a:path w="982" h="2134" extrusionOk="0">
                  <a:moveTo>
                    <a:pt x="177" y="0"/>
                  </a:moveTo>
                  <a:cubicBezTo>
                    <a:pt x="106" y="0"/>
                    <a:pt x="54" y="37"/>
                    <a:pt x="32" y="59"/>
                  </a:cubicBezTo>
                  <a:lnTo>
                    <a:pt x="32" y="91"/>
                  </a:lnTo>
                  <a:cubicBezTo>
                    <a:pt x="0" y="186"/>
                    <a:pt x="0" y="249"/>
                    <a:pt x="64" y="281"/>
                  </a:cubicBezTo>
                  <a:cubicBezTo>
                    <a:pt x="317" y="439"/>
                    <a:pt x="444" y="756"/>
                    <a:pt x="475" y="1041"/>
                  </a:cubicBezTo>
                  <a:cubicBezTo>
                    <a:pt x="475" y="1326"/>
                    <a:pt x="380" y="1548"/>
                    <a:pt x="254" y="1706"/>
                  </a:cubicBezTo>
                  <a:cubicBezTo>
                    <a:pt x="127" y="1833"/>
                    <a:pt x="159" y="1959"/>
                    <a:pt x="254" y="2023"/>
                  </a:cubicBezTo>
                  <a:cubicBezTo>
                    <a:pt x="254" y="2023"/>
                    <a:pt x="285" y="2086"/>
                    <a:pt x="317" y="2086"/>
                  </a:cubicBezTo>
                  <a:cubicBezTo>
                    <a:pt x="349" y="2118"/>
                    <a:pt x="388" y="2133"/>
                    <a:pt x="428" y="2133"/>
                  </a:cubicBezTo>
                  <a:cubicBezTo>
                    <a:pt x="467" y="2133"/>
                    <a:pt x="507" y="2118"/>
                    <a:pt x="539" y="2086"/>
                  </a:cubicBezTo>
                  <a:cubicBezTo>
                    <a:pt x="824" y="1801"/>
                    <a:pt x="982" y="1326"/>
                    <a:pt x="919" y="883"/>
                  </a:cubicBezTo>
                  <a:cubicBezTo>
                    <a:pt x="824" y="503"/>
                    <a:pt x="634" y="186"/>
                    <a:pt x="285" y="28"/>
                  </a:cubicBezTo>
                  <a:cubicBezTo>
                    <a:pt x="246" y="8"/>
                    <a:pt x="210"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23"/>
            <p:cNvSpPr/>
            <p:nvPr/>
          </p:nvSpPr>
          <p:spPr>
            <a:xfrm>
              <a:off x="-13738250" y="4319550"/>
              <a:ext cx="223850" cy="195200"/>
            </a:xfrm>
            <a:custGeom>
              <a:avLst/>
              <a:gdLst/>
              <a:ahLst/>
              <a:cxnLst/>
              <a:rect l="l" t="t" r="r" b="b"/>
              <a:pathLst>
                <a:path w="8954" h="7808" extrusionOk="0">
                  <a:moveTo>
                    <a:pt x="3837" y="657"/>
                  </a:moveTo>
                  <a:cubicBezTo>
                    <a:pt x="4531" y="657"/>
                    <a:pt x="5237" y="861"/>
                    <a:pt x="5828" y="1229"/>
                  </a:cubicBezTo>
                  <a:cubicBezTo>
                    <a:pt x="8954" y="3226"/>
                    <a:pt x="6710" y="7101"/>
                    <a:pt x="3666" y="7101"/>
                  </a:cubicBezTo>
                  <a:cubicBezTo>
                    <a:pt x="3379" y="7101"/>
                    <a:pt x="3085" y="7067"/>
                    <a:pt x="2788" y="6993"/>
                  </a:cubicBezTo>
                  <a:cubicBezTo>
                    <a:pt x="2751" y="6974"/>
                    <a:pt x="2714" y="6967"/>
                    <a:pt x="2678" y="6967"/>
                  </a:cubicBezTo>
                  <a:cubicBezTo>
                    <a:pt x="2592" y="6967"/>
                    <a:pt x="2516" y="7011"/>
                    <a:pt x="2471" y="7056"/>
                  </a:cubicBezTo>
                  <a:cubicBezTo>
                    <a:pt x="2471" y="7056"/>
                    <a:pt x="2471" y="7025"/>
                    <a:pt x="2439" y="7025"/>
                  </a:cubicBezTo>
                  <a:cubicBezTo>
                    <a:pt x="951" y="5790"/>
                    <a:pt x="254" y="3731"/>
                    <a:pt x="1331" y="1989"/>
                  </a:cubicBezTo>
                  <a:cubicBezTo>
                    <a:pt x="1905" y="1063"/>
                    <a:pt x="2859" y="657"/>
                    <a:pt x="3837" y="657"/>
                  </a:cubicBezTo>
                  <a:close/>
                  <a:moveTo>
                    <a:pt x="3779" y="0"/>
                  </a:moveTo>
                  <a:cubicBezTo>
                    <a:pt x="2707" y="0"/>
                    <a:pt x="1635" y="412"/>
                    <a:pt x="919" y="1388"/>
                  </a:cubicBezTo>
                  <a:cubicBezTo>
                    <a:pt x="254" y="2401"/>
                    <a:pt x="1" y="3826"/>
                    <a:pt x="381" y="5093"/>
                  </a:cubicBezTo>
                  <a:cubicBezTo>
                    <a:pt x="698" y="6106"/>
                    <a:pt x="1363" y="6898"/>
                    <a:pt x="2218" y="7246"/>
                  </a:cubicBezTo>
                  <a:lnTo>
                    <a:pt x="2313" y="7246"/>
                  </a:lnTo>
                  <a:cubicBezTo>
                    <a:pt x="2313" y="7373"/>
                    <a:pt x="2408" y="7500"/>
                    <a:pt x="2535" y="7531"/>
                  </a:cubicBezTo>
                  <a:cubicBezTo>
                    <a:pt x="2630" y="7563"/>
                    <a:pt x="2661" y="7563"/>
                    <a:pt x="2756" y="7626"/>
                  </a:cubicBezTo>
                  <a:cubicBezTo>
                    <a:pt x="3116" y="7751"/>
                    <a:pt x="3484" y="7808"/>
                    <a:pt x="3849" y="7808"/>
                  </a:cubicBezTo>
                  <a:cubicBezTo>
                    <a:pt x="5344" y="7808"/>
                    <a:pt x="6794" y="6847"/>
                    <a:pt x="7507" y="5600"/>
                  </a:cubicBezTo>
                  <a:cubicBezTo>
                    <a:pt x="8488" y="3858"/>
                    <a:pt x="7887" y="1768"/>
                    <a:pt x="6113" y="659"/>
                  </a:cubicBezTo>
                  <a:cubicBezTo>
                    <a:pt x="5828" y="501"/>
                    <a:pt x="5543" y="342"/>
                    <a:pt x="5226" y="247"/>
                  </a:cubicBezTo>
                  <a:cubicBezTo>
                    <a:pt x="4767" y="88"/>
                    <a:pt x="4273" y="0"/>
                    <a:pt x="3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3"/>
            <p:cNvSpPr/>
            <p:nvPr/>
          </p:nvSpPr>
          <p:spPr>
            <a:xfrm>
              <a:off x="-13681225" y="4439025"/>
              <a:ext cx="81550" cy="34700"/>
            </a:xfrm>
            <a:custGeom>
              <a:avLst/>
              <a:gdLst/>
              <a:ahLst/>
              <a:cxnLst/>
              <a:rect l="l" t="t" r="r" b="b"/>
              <a:pathLst>
                <a:path w="3262" h="1388" extrusionOk="0">
                  <a:moveTo>
                    <a:pt x="3063" y="0"/>
                  </a:moveTo>
                  <a:cubicBezTo>
                    <a:pt x="3000" y="0"/>
                    <a:pt x="2933" y="28"/>
                    <a:pt x="2882" y="92"/>
                  </a:cubicBezTo>
                  <a:cubicBezTo>
                    <a:pt x="2568" y="564"/>
                    <a:pt x="1997" y="852"/>
                    <a:pt x="1443" y="852"/>
                  </a:cubicBezTo>
                  <a:cubicBezTo>
                    <a:pt x="1104" y="852"/>
                    <a:pt x="771" y="744"/>
                    <a:pt x="507" y="504"/>
                  </a:cubicBezTo>
                  <a:cubicBezTo>
                    <a:pt x="447" y="454"/>
                    <a:pt x="383" y="432"/>
                    <a:pt x="323" y="432"/>
                  </a:cubicBezTo>
                  <a:cubicBezTo>
                    <a:pt x="192" y="432"/>
                    <a:pt x="75" y="532"/>
                    <a:pt x="32" y="662"/>
                  </a:cubicBezTo>
                  <a:cubicBezTo>
                    <a:pt x="0" y="725"/>
                    <a:pt x="32" y="821"/>
                    <a:pt x="95" y="884"/>
                  </a:cubicBezTo>
                  <a:cubicBezTo>
                    <a:pt x="450" y="1215"/>
                    <a:pt x="946" y="1387"/>
                    <a:pt x="1451" y="1387"/>
                  </a:cubicBezTo>
                  <a:cubicBezTo>
                    <a:pt x="1623" y="1387"/>
                    <a:pt x="1795" y="1367"/>
                    <a:pt x="1964" y="1327"/>
                  </a:cubicBezTo>
                  <a:cubicBezTo>
                    <a:pt x="2565" y="1201"/>
                    <a:pt x="3009" y="821"/>
                    <a:pt x="3230" y="314"/>
                  </a:cubicBezTo>
                  <a:cubicBezTo>
                    <a:pt x="3262" y="250"/>
                    <a:pt x="3262" y="219"/>
                    <a:pt x="3262" y="155"/>
                  </a:cubicBezTo>
                  <a:cubicBezTo>
                    <a:pt x="3243" y="61"/>
                    <a:pt x="315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3"/>
            <p:cNvSpPr/>
            <p:nvPr/>
          </p:nvSpPr>
          <p:spPr>
            <a:xfrm>
              <a:off x="-13731125" y="4335950"/>
              <a:ext cx="217725" cy="160975"/>
            </a:xfrm>
            <a:custGeom>
              <a:avLst/>
              <a:gdLst/>
              <a:ahLst/>
              <a:cxnLst/>
              <a:rect l="l" t="t" r="r" b="b"/>
              <a:pathLst>
                <a:path w="8709" h="6439" extrusionOk="0">
                  <a:moveTo>
                    <a:pt x="5005" y="4123"/>
                  </a:moveTo>
                  <a:cubicBezTo>
                    <a:pt x="5095" y="4123"/>
                    <a:pt x="5189" y="4184"/>
                    <a:pt x="5226" y="4278"/>
                  </a:cubicBezTo>
                  <a:cubicBezTo>
                    <a:pt x="5258" y="4310"/>
                    <a:pt x="5258" y="4373"/>
                    <a:pt x="5226" y="4437"/>
                  </a:cubicBezTo>
                  <a:cubicBezTo>
                    <a:pt x="4900" y="5167"/>
                    <a:pt x="4153" y="5536"/>
                    <a:pt x="3404" y="5536"/>
                  </a:cubicBezTo>
                  <a:cubicBezTo>
                    <a:pt x="2919" y="5536"/>
                    <a:pt x="2433" y="5381"/>
                    <a:pt x="2059" y="5070"/>
                  </a:cubicBezTo>
                  <a:cubicBezTo>
                    <a:pt x="1996" y="4975"/>
                    <a:pt x="1933" y="4912"/>
                    <a:pt x="1996" y="4785"/>
                  </a:cubicBezTo>
                  <a:cubicBezTo>
                    <a:pt x="2019" y="4673"/>
                    <a:pt x="2136" y="4561"/>
                    <a:pt x="2281" y="4561"/>
                  </a:cubicBezTo>
                  <a:cubicBezTo>
                    <a:pt x="2341" y="4561"/>
                    <a:pt x="2406" y="4580"/>
                    <a:pt x="2471" y="4627"/>
                  </a:cubicBezTo>
                  <a:cubicBezTo>
                    <a:pt x="2736" y="4867"/>
                    <a:pt x="3064" y="4975"/>
                    <a:pt x="3399" y="4975"/>
                  </a:cubicBezTo>
                  <a:cubicBezTo>
                    <a:pt x="3947" y="4975"/>
                    <a:pt x="4512" y="4687"/>
                    <a:pt x="4846" y="4215"/>
                  </a:cubicBezTo>
                  <a:cubicBezTo>
                    <a:pt x="4885" y="4151"/>
                    <a:pt x="4944" y="4123"/>
                    <a:pt x="5005" y="4123"/>
                  </a:cubicBezTo>
                  <a:close/>
                  <a:moveTo>
                    <a:pt x="3586" y="1"/>
                  </a:moveTo>
                  <a:cubicBezTo>
                    <a:pt x="2611" y="1"/>
                    <a:pt x="1665" y="407"/>
                    <a:pt x="1109" y="1333"/>
                  </a:cubicBezTo>
                  <a:cubicBezTo>
                    <a:pt x="1" y="3075"/>
                    <a:pt x="729" y="5134"/>
                    <a:pt x="2186" y="6369"/>
                  </a:cubicBezTo>
                  <a:cubicBezTo>
                    <a:pt x="2186" y="6369"/>
                    <a:pt x="2186" y="6400"/>
                    <a:pt x="2218" y="6400"/>
                  </a:cubicBezTo>
                  <a:cubicBezTo>
                    <a:pt x="2285" y="6355"/>
                    <a:pt x="2352" y="6311"/>
                    <a:pt x="2431" y="6311"/>
                  </a:cubicBezTo>
                  <a:cubicBezTo>
                    <a:pt x="2463" y="6311"/>
                    <a:pt x="2497" y="6318"/>
                    <a:pt x="2535" y="6337"/>
                  </a:cubicBezTo>
                  <a:cubicBezTo>
                    <a:pt x="2821" y="6406"/>
                    <a:pt x="3105" y="6438"/>
                    <a:pt x="3383" y="6438"/>
                  </a:cubicBezTo>
                  <a:cubicBezTo>
                    <a:pt x="6419" y="6438"/>
                    <a:pt x="8708" y="2575"/>
                    <a:pt x="5575" y="573"/>
                  </a:cubicBezTo>
                  <a:cubicBezTo>
                    <a:pt x="4983" y="205"/>
                    <a:pt x="4277" y="1"/>
                    <a:pt x="35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 name="Google Shape;305;p23"/>
          <p:cNvGrpSpPr/>
          <p:nvPr/>
        </p:nvGrpSpPr>
        <p:grpSpPr>
          <a:xfrm>
            <a:off x="10669657" y="671618"/>
            <a:ext cx="977191" cy="1456333"/>
            <a:chOff x="-8147075" y="1223125"/>
            <a:chExt cx="576400" cy="859025"/>
          </a:xfrm>
        </p:grpSpPr>
        <p:sp>
          <p:nvSpPr>
            <p:cNvPr id="306" name="Google Shape;306;p23"/>
            <p:cNvSpPr/>
            <p:nvPr/>
          </p:nvSpPr>
          <p:spPr>
            <a:xfrm>
              <a:off x="-7849375" y="1433925"/>
              <a:ext cx="132925" cy="116275"/>
            </a:xfrm>
            <a:custGeom>
              <a:avLst/>
              <a:gdLst/>
              <a:ahLst/>
              <a:cxnLst/>
              <a:rect l="l" t="t" r="r" b="b"/>
              <a:pathLst>
                <a:path w="5317" h="4651" extrusionOk="0">
                  <a:moveTo>
                    <a:pt x="2478" y="0"/>
                  </a:moveTo>
                  <a:cubicBezTo>
                    <a:pt x="1891" y="0"/>
                    <a:pt x="1290" y="275"/>
                    <a:pt x="792" y="936"/>
                  </a:cubicBezTo>
                  <a:cubicBezTo>
                    <a:pt x="32" y="1949"/>
                    <a:pt x="0" y="3438"/>
                    <a:pt x="1077" y="4198"/>
                  </a:cubicBezTo>
                  <a:cubicBezTo>
                    <a:pt x="1523" y="4511"/>
                    <a:pt x="2018" y="4650"/>
                    <a:pt x="2516" y="4650"/>
                  </a:cubicBezTo>
                  <a:cubicBezTo>
                    <a:pt x="3327" y="4650"/>
                    <a:pt x="4142" y="4280"/>
                    <a:pt x="4751" y="3691"/>
                  </a:cubicBezTo>
                  <a:lnTo>
                    <a:pt x="4783" y="3691"/>
                  </a:lnTo>
                  <a:cubicBezTo>
                    <a:pt x="4751" y="3596"/>
                    <a:pt x="4719" y="3533"/>
                    <a:pt x="4751" y="3438"/>
                  </a:cubicBezTo>
                  <a:cubicBezTo>
                    <a:pt x="5316" y="1719"/>
                    <a:pt x="3943" y="0"/>
                    <a:pt x="2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3"/>
            <p:cNvSpPr/>
            <p:nvPr/>
          </p:nvSpPr>
          <p:spPr>
            <a:xfrm>
              <a:off x="-7862050" y="1418400"/>
              <a:ext cx="160750" cy="147000"/>
            </a:xfrm>
            <a:custGeom>
              <a:avLst/>
              <a:gdLst/>
              <a:ahLst/>
              <a:cxnLst/>
              <a:rect l="l" t="t" r="r" b="b"/>
              <a:pathLst>
                <a:path w="6430" h="5880" extrusionOk="0">
                  <a:moveTo>
                    <a:pt x="3018" y="634"/>
                  </a:moveTo>
                  <a:cubicBezTo>
                    <a:pt x="3314" y="634"/>
                    <a:pt x="3611" y="708"/>
                    <a:pt x="3896" y="860"/>
                  </a:cubicBezTo>
                  <a:cubicBezTo>
                    <a:pt x="4846" y="1367"/>
                    <a:pt x="5638" y="2634"/>
                    <a:pt x="5226" y="3996"/>
                  </a:cubicBezTo>
                  <a:cubicBezTo>
                    <a:pt x="5163" y="4059"/>
                    <a:pt x="5226" y="4154"/>
                    <a:pt x="5226" y="4186"/>
                  </a:cubicBezTo>
                  <a:cubicBezTo>
                    <a:pt x="4651" y="4781"/>
                    <a:pt x="3824" y="5216"/>
                    <a:pt x="2976" y="5216"/>
                  </a:cubicBezTo>
                  <a:cubicBezTo>
                    <a:pt x="2516" y="5216"/>
                    <a:pt x="2050" y="5088"/>
                    <a:pt x="1616" y="4787"/>
                  </a:cubicBezTo>
                  <a:cubicBezTo>
                    <a:pt x="1173" y="4471"/>
                    <a:pt x="888" y="4027"/>
                    <a:pt x="824" y="3521"/>
                  </a:cubicBezTo>
                  <a:cubicBezTo>
                    <a:pt x="698" y="2887"/>
                    <a:pt x="888" y="2159"/>
                    <a:pt x="1331" y="1589"/>
                  </a:cubicBezTo>
                  <a:cubicBezTo>
                    <a:pt x="1782" y="965"/>
                    <a:pt x="2394" y="634"/>
                    <a:pt x="3018" y="634"/>
                  </a:cubicBezTo>
                  <a:close/>
                  <a:moveTo>
                    <a:pt x="3107" y="1"/>
                  </a:moveTo>
                  <a:cubicBezTo>
                    <a:pt x="2247" y="1"/>
                    <a:pt x="1395" y="421"/>
                    <a:pt x="824" y="1209"/>
                  </a:cubicBezTo>
                  <a:cubicBezTo>
                    <a:pt x="666" y="1430"/>
                    <a:pt x="539" y="1620"/>
                    <a:pt x="476" y="1842"/>
                  </a:cubicBezTo>
                  <a:cubicBezTo>
                    <a:pt x="1" y="2919"/>
                    <a:pt x="64" y="4312"/>
                    <a:pt x="1109" y="5167"/>
                  </a:cubicBezTo>
                  <a:cubicBezTo>
                    <a:pt x="1590" y="5624"/>
                    <a:pt x="2308" y="5880"/>
                    <a:pt x="3069" y="5880"/>
                  </a:cubicBezTo>
                  <a:cubicBezTo>
                    <a:pt x="3311" y="5880"/>
                    <a:pt x="3557" y="5854"/>
                    <a:pt x="3801" y="5801"/>
                  </a:cubicBezTo>
                  <a:cubicBezTo>
                    <a:pt x="4593" y="5642"/>
                    <a:pt x="5226" y="5167"/>
                    <a:pt x="5543" y="4502"/>
                  </a:cubicBezTo>
                  <a:lnTo>
                    <a:pt x="5543" y="4439"/>
                  </a:lnTo>
                  <a:cubicBezTo>
                    <a:pt x="5606" y="4439"/>
                    <a:pt x="5701" y="4376"/>
                    <a:pt x="5765" y="4249"/>
                  </a:cubicBezTo>
                  <a:cubicBezTo>
                    <a:pt x="5796" y="4217"/>
                    <a:pt x="5796" y="4186"/>
                    <a:pt x="5860" y="4154"/>
                  </a:cubicBezTo>
                  <a:cubicBezTo>
                    <a:pt x="6430" y="2760"/>
                    <a:pt x="5701" y="1209"/>
                    <a:pt x="4624" y="480"/>
                  </a:cubicBezTo>
                  <a:cubicBezTo>
                    <a:pt x="4157" y="157"/>
                    <a:pt x="3631" y="1"/>
                    <a:pt x="3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3"/>
            <p:cNvSpPr/>
            <p:nvPr/>
          </p:nvSpPr>
          <p:spPr>
            <a:xfrm>
              <a:off x="-7773375" y="1470100"/>
              <a:ext cx="24575" cy="53350"/>
            </a:xfrm>
            <a:custGeom>
              <a:avLst/>
              <a:gdLst/>
              <a:ahLst/>
              <a:cxnLst/>
              <a:rect l="l" t="t" r="r" b="b"/>
              <a:pathLst>
                <a:path w="983" h="2134" extrusionOk="0">
                  <a:moveTo>
                    <a:pt x="184" y="0"/>
                  </a:moveTo>
                  <a:cubicBezTo>
                    <a:pt x="120" y="0"/>
                    <a:pt x="76" y="37"/>
                    <a:pt x="32" y="59"/>
                  </a:cubicBezTo>
                  <a:lnTo>
                    <a:pt x="32" y="91"/>
                  </a:lnTo>
                  <a:cubicBezTo>
                    <a:pt x="1" y="186"/>
                    <a:pt x="1" y="249"/>
                    <a:pt x="96" y="281"/>
                  </a:cubicBezTo>
                  <a:cubicBezTo>
                    <a:pt x="317" y="471"/>
                    <a:pt x="444" y="787"/>
                    <a:pt x="476" y="1041"/>
                  </a:cubicBezTo>
                  <a:cubicBezTo>
                    <a:pt x="476" y="1326"/>
                    <a:pt x="412" y="1579"/>
                    <a:pt x="254" y="1738"/>
                  </a:cubicBezTo>
                  <a:cubicBezTo>
                    <a:pt x="127" y="1833"/>
                    <a:pt x="159" y="1959"/>
                    <a:pt x="254" y="2054"/>
                  </a:cubicBezTo>
                  <a:cubicBezTo>
                    <a:pt x="254" y="2054"/>
                    <a:pt x="286" y="2086"/>
                    <a:pt x="317" y="2086"/>
                  </a:cubicBezTo>
                  <a:cubicBezTo>
                    <a:pt x="333" y="2118"/>
                    <a:pt x="373" y="2133"/>
                    <a:pt x="420" y="2133"/>
                  </a:cubicBezTo>
                  <a:cubicBezTo>
                    <a:pt x="468" y="2133"/>
                    <a:pt x="523" y="2118"/>
                    <a:pt x="571" y="2086"/>
                  </a:cubicBezTo>
                  <a:cubicBezTo>
                    <a:pt x="824" y="1801"/>
                    <a:pt x="982" y="1326"/>
                    <a:pt x="919" y="883"/>
                  </a:cubicBezTo>
                  <a:cubicBezTo>
                    <a:pt x="824" y="502"/>
                    <a:pt x="634" y="186"/>
                    <a:pt x="286" y="27"/>
                  </a:cubicBezTo>
                  <a:cubicBezTo>
                    <a:pt x="246" y="8"/>
                    <a:pt x="213"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3"/>
            <p:cNvSpPr/>
            <p:nvPr/>
          </p:nvSpPr>
          <p:spPr>
            <a:xfrm>
              <a:off x="-7776525" y="1887075"/>
              <a:ext cx="195575" cy="194150"/>
            </a:xfrm>
            <a:custGeom>
              <a:avLst/>
              <a:gdLst/>
              <a:ahLst/>
              <a:cxnLst/>
              <a:rect l="l" t="t" r="r" b="b"/>
              <a:pathLst>
                <a:path w="7823" h="7766" extrusionOk="0">
                  <a:moveTo>
                    <a:pt x="4247" y="671"/>
                  </a:moveTo>
                  <a:cubicBezTo>
                    <a:pt x="4267" y="671"/>
                    <a:pt x="4287" y="671"/>
                    <a:pt x="4307" y="671"/>
                  </a:cubicBezTo>
                  <a:cubicBezTo>
                    <a:pt x="6144" y="735"/>
                    <a:pt x="7221" y="2508"/>
                    <a:pt x="7126" y="4218"/>
                  </a:cubicBezTo>
                  <a:cubicBezTo>
                    <a:pt x="7032" y="6190"/>
                    <a:pt x="5698" y="7081"/>
                    <a:pt x="4250" y="7081"/>
                  </a:cubicBezTo>
                  <a:cubicBezTo>
                    <a:pt x="2745" y="7081"/>
                    <a:pt x="1118" y="6119"/>
                    <a:pt x="633" y="4408"/>
                  </a:cubicBezTo>
                  <a:cubicBezTo>
                    <a:pt x="602" y="4282"/>
                    <a:pt x="538" y="4218"/>
                    <a:pt x="412" y="4155"/>
                  </a:cubicBezTo>
                  <a:lnTo>
                    <a:pt x="443" y="4123"/>
                  </a:lnTo>
                  <a:cubicBezTo>
                    <a:pt x="788" y="2273"/>
                    <a:pt x="2189" y="671"/>
                    <a:pt x="4247" y="671"/>
                  </a:cubicBezTo>
                  <a:close/>
                  <a:moveTo>
                    <a:pt x="4389" y="1"/>
                  </a:moveTo>
                  <a:cubicBezTo>
                    <a:pt x="3238" y="1"/>
                    <a:pt x="1975" y="501"/>
                    <a:pt x="1108" y="1368"/>
                  </a:cubicBezTo>
                  <a:cubicBezTo>
                    <a:pt x="380" y="2160"/>
                    <a:pt x="0" y="3110"/>
                    <a:pt x="158" y="4060"/>
                  </a:cubicBezTo>
                  <a:cubicBezTo>
                    <a:pt x="158" y="4092"/>
                    <a:pt x="158" y="4123"/>
                    <a:pt x="222" y="4123"/>
                  </a:cubicBezTo>
                  <a:cubicBezTo>
                    <a:pt x="95" y="4218"/>
                    <a:pt x="63" y="4313"/>
                    <a:pt x="63" y="4440"/>
                  </a:cubicBezTo>
                  <a:cubicBezTo>
                    <a:pt x="63" y="4535"/>
                    <a:pt x="63" y="4567"/>
                    <a:pt x="95" y="4630"/>
                  </a:cubicBezTo>
                  <a:cubicBezTo>
                    <a:pt x="443" y="6593"/>
                    <a:pt x="2439" y="7765"/>
                    <a:pt x="4180" y="7765"/>
                  </a:cubicBezTo>
                  <a:cubicBezTo>
                    <a:pt x="6144" y="7765"/>
                    <a:pt x="7727" y="6213"/>
                    <a:pt x="7822" y="4123"/>
                  </a:cubicBezTo>
                  <a:cubicBezTo>
                    <a:pt x="7822" y="3807"/>
                    <a:pt x="7822" y="3490"/>
                    <a:pt x="7727" y="3173"/>
                  </a:cubicBezTo>
                  <a:cubicBezTo>
                    <a:pt x="7442" y="1621"/>
                    <a:pt x="6334" y="196"/>
                    <a:pt x="4592" y="6"/>
                  </a:cubicBezTo>
                  <a:cubicBezTo>
                    <a:pt x="4525" y="3"/>
                    <a:pt x="4457" y="1"/>
                    <a:pt x="4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3"/>
            <p:cNvSpPr/>
            <p:nvPr/>
          </p:nvSpPr>
          <p:spPr>
            <a:xfrm>
              <a:off x="-7739325" y="1967075"/>
              <a:ext cx="59400" cy="65300"/>
            </a:xfrm>
            <a:custGeom>
              <a:avLst/>
              <a:gdLst/>
              <a:ahLst/>
              <a:cxnLst/>
              <a:rect l="l" t="t" r="r" b="b"/>
              <a:pathLst>
                <a:path w="2376" h="2612" extrusionOk="0">
                  <a:moveTo>
                    <a:pt x="273" y="0"/>
                  </a:moveTo>
                  <a:cubicBezTo>
                    <a:pt x="255" y="0"/>
                    <a:pt x="238" y="2"/>
                    <a:pt x="222" y="5"/>
                  </a:cubicBezTo>
                  <a:cubicBezTo>
                    <a:pt x="191" y="5"/>
                    <a:pt x="159" y="100"/>
                    <a:pt x="95" y="163"/>
                  </a:cubicBezTo>
                  <a:cubicBezTo>
                    <a:pt x="0" y="797"/>
                    <a:pt x="191" y="1493"/>
                    <a:pt x="634" y="2000"/>
                  </a:cubicBezTo>
                  <a:cubicBezTo>
                    <a:pt x="975" y="2369"/>
                    <a:pt x="1469" y="2611"/>
                    <a:pt x="1979" y="2611"/>
                  </a:cubicBezTo>
                  <a:cubicBezTo>
                    <a:pt x="2037" y="2611"/>
                    <a:pt x="2095" y="2608"/>
                    <a:pt x="2154" y="2602"/>
                  </a:cubicBezTo>
                  <a:cubicBezTo>
                    <a:pt x="2217" y="2602"/>
                    <a:pt x="2249" y="2538"/>
                    <a:pt x="2281" y="2538"/>
                  </a:cubicBezTo>
                  <a:cubicBezTo>
                    <a:pt x="2376" y="2443"/>
                    <a:pt x="2312" y="2222"/>
                    <a:pt x="2122" y="2190"/>
                  </a:cubicBezTo>
                  <a:cubicBezTo>
                    <a:pt x="1204" y="2127"/>
                    <a:pt x="381" y="1240"/>
                    <a:pt x="571" y="322"/>
                  </a:cubicBezTo>
                  <a:cubicBezTo>
                    <a:pt x="627" y="122"/>
                    <a:pt x="429"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3"/>
            <p:cNvSpPr/>
            <p:nvPr/>
          </p:nvSpPr>
          <p:spPr>
            <a:xfrm>
              <a:off x="-7766250" y="1903825"/>
              <a:ext cx="170250" cy="160575"/>
            </a:xfrm>
            <a:custGeom>
              <a:avLst/>
              <a:gdLst/>
              <a:ahLst/>
              <a:cxnLst/>
              <a:rect l="l" t="t" r="r" b="b"/>
              <a:pathLst>
                <a:path w="6810" h="6423" extrusionOk="0">
                  <a:moveTo>
                    <a:pt x="1374" y="2499"/>
                  </a:moveTo>
                  <a:cubicBezTo>
                    <a:pt x="1531" y="2499"/>
                    <a:pt x="1740" y="2646"/>
                    <a:pt x="1711" y="2820"/>
                  </a:cubicBezTo>
                  <a:cubicBezTo>
                    <a:pt x="1489" y="3770"/>
                    <a:pt x="2281" y="4657"/>
                    <a:pt x="3231" y="4688"/>
                  </a:cubicBezTo>
                  <a:cubicBezTo>
                    <a:pt x="3453" y="4688"/>
                    <a:pt x="3484" y="4910"/>
                    <a:pt x="3389" y="5037"/>
                  </a:cubicBezTo>
                  <a:cubicBezTo>
                    <a:pt x="3358" y="5068"/>
                    <a:pt x="3326" y="5132"/>
                    <a:pt x="3231" y="5132"/>
                  </a:cubicBezTo>
                  <a:cubicBezTo>
                    <a:pt x="3148" y="5143"/>
                    <a:pt x="3067" y="5149"/>
                    <a:pt x="2987" y="5149"/>
                  </a:cubicBezTo>
                  <a:cubicBezTo>
                    <a:pt x="1784" y="5149"/>
                    <a:pt x="933" y="3852"/>
                    <a:pt x="1141" y="2693"/>
                  </a:cubicBezTo>
                  <a:cubicBezTo>
                    <a:pt x="1172" y="2598"/>
                    <a:pt x="1268" y="2535"/>
                    <a:pt x="1331" y="2503"/>
                  </a:cubicBezTo>
                  <a:cubicBezTo>
                    <a:pt x="1345" y="2500"/>
                    <a:pt x="1359" y="2499"/>
                    <a:pt x="1374" y="2499"/>
                  </a:cubicBezTo>
                  <a:close/>
                  <a:moveTo>
                    <a:pt x="3807" y="1"/>
                  </a:moveTo>
                  <a:cubicBezTo>
                    <a:pt x="1842" y="1"/>
                    <a:pt x="440" y="1603"/>
                    <a:pt x="32" y="3453"/>
                  </a:cubicBezTo>
                  <a:cubicBezTo>
                    <a:pt x="32" y="3485"/>
                    <a:pt x="1" y="3485"/>
                    <a:pt x="1" y="3485"/>
                  </a:cubicBezTo>
                  <a:cubicBezTo>
                    <a:pt x="127" y="3548"/>
                    <a:pt x="191" y="3612"/>
                    <a:pt x="222" y="3738"/>
                  </a:cubicBezTo>
                  <a:cubicBezTo>
                    <a:pt x="706" y="5461"/>
                    <a:pt x="2327" y="6423"/>
                    <a:pt x="3829" y="6423"/>
                  </a:cubicBezTo>
                  <a:cubicBezTo>
                    <a:pt x="5281" y="6423"/>
                    <a:pt x="6621" y="5525"/>
                    <a:pt x="6715" y="3548"/>
                  </a:cubicBezTo>
                  <a:cubicBezTo>
                    <a:pt x="6810" y="1838"/>
                    <a:pt x="5733" y="65"/>
                    <a:pt x="3864" y="1"/>
                  </a:cubicBezTo>
                  <a:cubicBezTo>
                    <a:pt x="3845" y="1"/>
                    <a:pt x="3826" y="1"/>
                    <a:pt x="38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3"/>
            <p:cNvSpPr/>
            <p:nvPr/>
          </p:nvSpPr>
          <p:spPr>
            <a:xfrm>
              <a:off x="-8147075" y="1223125"/>
              <a:ext cx="222025" cy="194425"/>
            </a:xfrm>
            <a:custGeom>
              <a:avLst/>
              <a:gdLst/>
              <a:ahLst/>
              <a:cxnLst/>
              <a:rect l="l" t="t" r="r" b="b"/>
              <a:pathLst>
                <a:path w="8881" h="7777" extrusionOk="0">
                  <a:moveTo>
                    <a:pt x="3783" y="643"/>
                  </a:moveTo>
                  <a:cubicBezTo>
                    <a:pt x="4474" y="643"/>
                    <a:pt x="5176" y="850"/>
                    <a:pt x="5765" y="1229"/>
                  </a:cubicBezTo>
                  <a:cubicBezTo>
                    <a:pt x="8881" y="3220"/>
                    <a:pt x="6661" y="7077"/>
                    <a:pt x="3631" y="7077"/>
                  </a:cubicBezTo>
                  <a:cubicBezTo>
                    <a:pt x="3335" y="7077"/>
                    <a:pt x="3032" y="7040"/>
                    <a:pt x="2724" y="6961"/>
                  </a:cubicBezTo>
                  <a:cubicBezTo>
                    <a:pt x="2693" y="6953"/>
                    <a:pt x="2661" y="6949"/>
                    <a:pt x="2630" y="6949"/>
                  </a:cubicBezTo>
                  <a:cubicBezTo>
                    <a:pt x="2538" y="6949"/>
                    <a:pt x="2455" y="6985"/>
                    <a:pt x="2408" y="7056"/>
                  </a:cubicBezTo>
                  <a:cubicBezTo>
                    <a:pt x="2408" y="7056"/>
                    <a:pt x="2408" y="7025"/>
                    <a:pt x="2376" y="7025"/>
                  </a:cubicBezTo>
                  <a:cubicBezTo>
                    <a:pt x="888" y="5789"/>
                    <a:pt x="191" y="3731"/>
                    <a:pt x="1268" y="1989"/>
                  </a:cubicBezTo>
                  <a:cubicBezTo>
                    <a:pt x="1844" y="1060"/>
                    <a:pt x="2802" y="643"/>
                    <a:pt x="3783" y="643"/>
                  </a:cubicBezTo>
                  <a:close/>
                  <a:moveTo>
                    <a:pt x="3758" y="0"/>
                  </a:moveTo>
                  <a:cubicBezTo>
                    <a:pt x="2678" y="0"/>
                    <a:pt x="1613" y="412"/>
                    <a:pt x="919" y="1388"/>
                  </a:cubicBezTo>
                  <a:cubicBezTo>
                    <a:pt x="191" y="2369"/>
                    <a:pt x="1" y="3794"/>
                    <a:pt x="349" y="5061"/>
                  </a:cubicBezTo>
                  <a:cubicBezTo>
                    <a:pt x="666" y="6106"/>
                    <a:pt x="1331" y="6898"/>
                    <a:pt x="2218" y="7246"/>
                  </a:cubicBezTo>
                  <a:lnTo>
                    <a:pt x="2281" y="7246"/>
                  </a:lnTo>
                  <a:cubicBezTo>
                    <a:pt x="2281" y="7373"/>
                    <a:pt x="2376" y="7500"/>
                    <a:pt x="2534" y="7531"/>
                  </a:cubicBezTo>
                  <a:cubicBezTo>
                    <a:pt x="2598" y="7563"/>
                    <a:pt x="2661" y="7563"/>
                    <a:pt x="2724" y="7595"/>
                  </a:cubicBezTo>
                  <a:cubicBezTo>
                    <a:pt x="3092" y="7719"/>
                    <a:pt x="3465" y="7776"/>
                    <a:pt x="3835" y="7776"/>
                  </a:cubicBezTo>
                  <a:cubicBezTo>
                    <a:pt x="5344" y="7776"/>
                    <a:pt x="6788" y="6821"/>
                    <a:pt x="7475" y="5599"/>
                  </a:cubicBezTo>
                  <a:cubicBezTo>
                    <a:pt x="8457" y="3858"/>
                    <a:pt x="7887" y="1736"/>
                    <a:pt x="6081" y="627"/>
                  </a:cubicBezTo>
                  <a:cubicBezTo>
                    <a:pt x="5828" y="469"/>
                    <a:pt x="5543" y="311"/>
                    <a:pt x="5226" y="247"/>
                  </a:cubicBezTo>
                  <a:cubicBezTo>
                    <a:pt x="4757" y="88"/>
                    <a:pt x="4256" y="0"/>
                    <a:pt x="37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3"/>
            <p:cNvSpPr/>
            <p:nvPr/>
          </p:nvSpPr>
          <p:spPr>
            <a:xfrm>
              <a:off x="-8091650" y="1342275"/>
              <a:ext cx="82375" cy="35025"/>
            </a:xfrm>
            <a:custGeom>
              <a:avLst/>
              <a:gdLst/>
              <a:ahLst/>
              <a:cxnLst/>
              <a:rect l="l" t="t" r="r" b="b"/>
              <a:pathLst>
                <a:path w="3295" h="1401" extrusionOk="0">
                  <a:moveTo>
                    <a:pt x="3089" y="1"/>
                  </a:moveTo>
                  <a:cubicBezTo>
                    <a:pt x="3016" y="1"/>
                    <a:pt x="2940" y="34"/>
                    <a:pt x="2883" y="105"/>
                  </a:cubicBezTo>
                  <a:cubicBezTo>
                    <a:pt x="2568" y="577"/>
                    <a:pt x="2010" y="865"/>
                    <a:pt x="1458" y="865"/>
                  </a:cubicBezTo>
                  <a:cubicBezTo>
                    <a:pt x="1120" y="865"/>
                    <a:pt x="784" y="757"/>
                    <a:pt x="507" y="517"/>
                  </a:cubicBezTo>
                  <a:cubicBezTo>
                    <a:pt x="443" y="463"/>
                    <a:pt x="378" y="438"/>
                    <a:pt x="316" y="438"/>
                  </a:cubicBezTo>
                  <a:cubicBezTo>
                    <a:pt x="199" y="438"/>
                    <a:pt x="95" y="529"/>
                    <a:pt x="32" y="675"/>
                  </a:cubicBezTo>
                  <a:cubicBezTo>
                    <a:pt x="1" y="738"/>
                    <a:pt x="32" y="833"/>
                    <a:pt x="96" y="897"/>
                  </a:cubicBezTo>
                  <a:cubicBezTo>
                    <a:pt x="451" y="1228"/>
                    <a:pt x="947" y="1400"/>
                    <a:pt x="1452" y="1400"/>
                  </a:cubicBezTo>
                  <a:cubicBezTo>
                    <a:pt x="1623" y="1400"/>
                    <a:pt x="1796" y="1380"/>
                    <a:pt x="1964" y="1340"/>
                  </a:cubicBezTo>
                  <a:cubicBezTo>
                    <a:pt x="2566" y="1214"/>
                    <a:pt x="3009" y="833"/>
                    <a:pt x="3231" y="295"/>
                  </a:cubicBezTo>
                  <a:cubicBezTo>
                    <a:pt x="3294" y="263"/>
                    <a:pt x="3294" y="232"/>
                    <a:pt x="3294" y="137"/>
                  </a:cubicBezTo>
                  <a:cubicBezTo>
                    <a:pt x="3260" y="50"/>
                    <a:pt x="3177" y="1"/>
                    <a:pt x="3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3"/>
            <p:cNvSpPr/>
            <p:nvPr/>
          </p:nvSpPr>
          <p:spPr>
            <a:xfrm>
              <a:off x="-8140725" y="1239200"/>
              <a:ext cx="216675" cy="160675"/>
            </a:xfrm>
            <a:custGeom>
              <a:avLst/>
              <a:gdLst/>
              <a:ahLst/>
              <a:cxnLst/>
              <a:rect l="l" t="t" r="r" b="b"/>
              <a:pathLst>
                <a:path w="8667" h="6427" extrusionOk="0">
                  <a:moveTo>
                    <a:pt x="4993" y="4124"/>
                  </a:moveTo>
                  <a:cubicBezTo>
                    <a:pt x="5077" y="4124"/>
                    <a:pt x="5159" y="4173"/>
                    <a:pt x="5194" y="4260"/>
                  </a:cubicBezTo>
                  <a:cubicBezTo>
                    <a:pt x="5226" y="4323"/>
                    <a:pt x="5226" y="4386"/>
                    <a:pt x="5194" y="4418"/>
                  </a:cubicBezTo>
                  <a:cubicBezTo>
                    <a:pt x="4889" y="5161"/>
                    <a:pt x="4148" y="5526"/>
                    <a:pt x="3399" y="5526"/>
                  </a:cubicBezTo>
                  <a:cubicBezTo>
                    <a:pt x="2904" y="5526"/>
                    <a:pt x="2405" y="5367"/>
                    <a:pt x="2027" y="5051"/>
                  </a:cubicBezTo>
                  <a:cubicBezTo>
                    <a:pt x="1964" y="4988"/>
                    <a:pt x="1900" y="4893"/>
                    <a:pt x="1964" y="4766"/>
                  </a:cubicBezTo>
                  <a:cubicBezTo>
                    <a:pt x="1986" y="4678"/>
                    <a:pt x="2101" y="4573"/>
                    <a:pt x="2245" y="4573"/>
                  </a:cubicBezTo>
                  <a:cubicBezTo>
                    <a:pt x="2306" y="4573"/>
                    <a:pt x="2372" y="4592"/>
                    <a:pt x="2439" y="4640"/>
                  </a:cubicBezTo>
                  <a:cubicBezTo>
                    <a:pt x="2703" y="4880"/>
                    <a:pt x="3032" y="4988"/>
                    <a:pt x="3367" y="4988"/>
                  </a:cubicBezTo>
                  <a:cubicBezTo>
                    <a:pt x="3914" y="4988"/>
                    <a:pt x="4480" y="4700"/>
                    <a:pt x="4814" y="4228"/>
                  </a:cubicBezTo>
                  <a:cubicBezTo>
                    <a:pt x="4857" y="4157"/>
                    <a:pt x="4925" y="4124"/>
                    <a:pt x="4993" y="4124"/>
                  </a:cubicBezTo>
                  <a:close/>
                  <a:moveTo>
                    <a:pt x="3563" y="0"/>
                  </a:moveTo>
                  <a:cubicBezTo>
                    <a:pt x="2585" y="0"/>
                    <a:pt x="1635" y="417"/>
                    <a:pt x="1077" y="1346"/>
                  </a:cubicBezTo>
                  <a:cubicBezTo>
                    <a:pt x="0" y="3088"/>
                    <a:pt x="729" y="5146"/>
                    <a:pt x="2154" y="6382"/>
                  </a:cubicBezTo>
                  <a:cubicBezTo>
                    <a:pt x="2154" y="6382"/>
                    <a:pt x="2154" y="6413"/>
                    <a:pt x="2185" y="6413"/>
                  </a:cubicBezTo>
                  <a:cubicBezTo>
                    <a:pt x="2257" y="6342"/>
                    <a:pt x="2328" y="6306"/>
                    <a:pt x="2413" y="6306"/>
                  </a:cubicBezTo>
                  <a:cubicBezTo>
                    <a:pt x="2441" y="6306"/>
                    <a:pt x="2470" y="6310"/>
                    <a:pt x="2502" y="6318"/>
                  </a:cubicBezTo>
                  <a:cubicBezTo>
                    <a:pt x="2799" y="6392"/>
                    <a:pt x="3092" y="6427"/>
                    <a:pt x="3379" y="6427"/>
                  </a:cubicBezTo>
                  <a:cubicBezTo>
                    <a:pt x="6401" y="6427"/>
                    <a:pt x="8666" y="2582"/>
                    <a:pt x="5542" y="586"/>
                  </a:cubicBezTo>
                  <a:cubicBezTo>
                    <a:pt x="4954" y="207"/>
                    <a:pt x="4251" y="0"/>
                    <a:pt x="35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3"/>
            <p:cNvSpPr/>
            <p:nvPr/>
          </p:nvSpPr>
          <p:spPr>
            <a:xfrm>
              <a:off x="-7778125" y="1887525"/>
              <a:ext cx="207450" cy="194625"/>
            </a:xfrm>
            <a:custGeom>
              <a:avLst/>
              <a:gdLst/>
              <a:ahLst/>
              <a:cxnLst/>
              <a:rect l="l" t="t" r="r" b="b"/>
              <a:pathLst>
                <a:path w="8298" h="7785" extrusionOk="0">
                  <a:moveTo>
                    <a:pt x="4323" y="658"/>
                  </a:moveTo>
                  <a:cubicBezTo>
                    <a:pt x="4741" y="658"/>
                    <a:pt x="5172" y="736"/>
                    <a:pt x="5606" y="907"/>
                  </a:cubicBezTo>
                  <a:cubicBezTo>
                    <a:pt x="7316" y="1540"/>
                    <a:pt x="7760" y="3599"/>
                    <a:pt x="7095" y="5182"/>
                  </a:cubicBezTo>
                  <a:cubicBezTo>
                    <a:pt x="6519" y="6529"/>
                    <a:pt x="5508" y="7089"/>
                    <a:pt x="4468" y="7089"/>
                  </a:cubicBezTo>
                  <a:cubicBezTo>
                    <a:pt x="2647" y="7089"/>
                    <a:pt x="738" y="5372"/>
                    <a:pt x="919" y="3155"/>
                  </a:cubicBezTo>
                  <a:cubicBezTo>
                    <a:pt x="919" y="3028"/>
                    <a:pt x="856" y="2965"/>
                    <a:pt x="792" y="2870"/>
                  </a:cubicBezTo>
                  <a:cubicBezTo>
                    <a:pt x="792" y="2870"/>
                    <a:pt x="824" y="2870"/>
                    <a:pt x="824" y="2838"/>
                  </a:cubicBezTo>
                  <a:cubicBezTo>
                    <a:pt x="1585" y="1586"/>
                    <a:pt x="2879" y="658"/>
                    <a:pt x="4323" y="658"/>
                  </a:cubicBezTo>
                  <a:close/>
                  <a:moveTo>
                    <a:pt x="4343" y="0"/>
                  </a:moveTo>
                  <a:cubicBezTo>
                    <a:pt x="3685" y="0"/>
                    <a:pt x="3018" y="143"/>
                    <a:pt x="2408" y="432"/>
                  </a:cubicBezTo>
                  <a:cubicBezTo>
                    <a:pt x="1426" y="907"/>
                    <a:pt x="792" y="1698"/>
                    <a:pt x="602" y="2648"/>
                  </a:cubicBezTo>
                  <a:lnTo>
                    <a:pt x="602" y="2712"/>
                  </a:lnTo>
                  <a:cubicBezTo>
                    <a:pt x="476" y="2743"/>
                    <a:pt x="381" y="2838"/>
                    <a:pt x="349" y="2997"/>
                  </a:cubicBezTo>
                  <a:cubicBezTo>
                    <a:pt x="349" y="3092"/>
                    <a:pt x="317" y="3124"/>
                    <a:pt x="317" y="3187"/>
                  </a:cubicBezTo>
                  <a:cubicBezTo>
                    <a:pt x="1" y="5150"/>
                    <a:pt x="1426" y="6924"/>
                    <a:pt x="3073" y="7557"/>
                  </a:cubicBezTo>
                  <a:cubicBezTo>
                    <a:pt x="3486" y="7711"/>
                    <a:pt x="3908" y="7785"/>
                    <a:pt x="4322" y="7785"/>
                  </a:cubicBezTo>
                  <a:cubicBezTo>
                    <a:pt x="5778" y="7785"/>
                    <a:pt x="7143" y="6876"/>
                    <a:pt x="7760" y="5372"/>
                  </a:cubicBezTo>
                  <a:cubicBezTo>
                    <a:pt x="7886" y="5087"/>
                    <a:pt x="7950" y="4770"/>
                    <a:pt x="8045" y="4454"/>
                  </a:cubicBezTo>
                  <a:cubicBezTo>
                    <a:pt x="8298" y="2933"/>
                    <a:pt x="7760" y="1192"/>
                    <a:pt x="6176" y="400"/>
                  </a:cubicBezTo>
                  <a:cubicBezTo>
                    <a:pt x="5614" y="135"/>
                    <a:pt x="4983" y="0"/>
                    <a:pt x="4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3"/>
            <p:cNvSpPr/>
            <p:nvPr/>
          </p:nvSpPr>
          <p:spPr>
            <a:xfrm>
              <a:off x="-7733775" y="1945800"/>
              <a:ext cx="45925" cy="78400"/>
            </a:xfrm>
            <a:custGeom>
              <a:avLst/>
              <a:gdLst/>
              <a:ahLst/>
              <a:cxnLst/>
              <a:rect l="l" t="t" r="r" b="b"/>
              <a:pathLst>
                <a:path w="1837" h="3136" extrusionOk="0">
                  <a:moveTo>
                    <a:pt x="602" y="1"/>
                  </a:moveTo>
                  <a:cubicBezTo>
                    <a:pt x="507" y="32"/>
                    <a:pt x="444" y="64"/>
                    <a:pt x="412" y="159"/>
                  </a:cubicBezTo>
                  <a:cubicBezTo>
                    <a:pt x="95" y="697"/>
                    <a:pt x="0" y="1426"/>
                    <a:pt x="285" y="2059"/>
                  </a:cubicBezTo>
                  <a:cubicBezTo>
                    <a:pt x="507" y="2598"/>
                    <a:pt x="950" y="3009"/>
                    <a:pt x="1520" y="3136"/>
                  </a:cubicBezTo>
                  <a:lnTo>
                    <a:pt x="1679" y="3136"/>
                  </a:lnTo>
                  <a:cubicBezTo>
                    <a:pt x="1774" y="3041"/>
                    <a:pt x="1837" y="2819"/>
                    <a:pt x="1615" y="2724"/>
                  </a:cubicBezTo>
                  <a:cubicBezTo>
                    <a:pt x="792" y="2344"/>
                    <a:pt x="317" y="1268"/>
                    <a:pt x="824" y="444"/>
                  </a:cubicBezTo>
                  <a:cubicBezTo>
                    <a:pt x="950" y="222"/>
                    <a:pt x="792" y="32"/>
                    <a:pt x="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3"/>
            <p:cNvSpPr/>
            <p:nvPr/>
          </p:nvSpPr>
          <p:spPr>
            <a:xfrm>
              <a:off x="-7759675" y="1903100"/>
              <a:ext cx="175550" cy="161225"/>
            </a:xfrm>
            <a:custGeom>
              <a:avLst/>
              <a:gdLst/>
              <a:ahLst/>
              <a:cxnLst/>
              <a:rect l="l" t="t" r="r" b="b"/>
              <a:pathLst>
                <a:path w="7022" h="6449" extrusionOk="0">
                  <a:moveTo>
                    <a:pt x="1638" y="1740"/>
                  </a:moveTo>
                  <a:cubicBezTo>
                    <a:pt x="1828" y="1772"/>
                    <a:pt x="1986" y="1994"/>
                    <a:pt x="1860" y="2184"/>
                  </a:cubicBezTo>
                  <a:cubicBezTo>
                    <a:pt x="1353" y="3007"/>
                    <a:pt x="1828" y="4084"/>
                    <a:pt x="2651" y="4464"/>
                  </a:cubicBezTo>
                  <a:cubicBezTo>
                    <a:pt x="2873" y="4559"/>
                    <a:pt x="2810" y="4781"/>
                    <a:pt x="2715" y="4876"/>
                  </a:cubicBezTo>
                  <a:cubicBezTo>
                    <a:pt x="2651" y="4907"/>
                    <a:pt x="2588" y="4907"/>
                    <a:pt x="2556" y="4907"/>
                  </a:cubicBezTo>
                  <a:cubicBezTo>
                    <a:pt x="1195" y="4559"/>
                    <a:pt x="719" y="2944"/>
                    <a:pt x="1385" y="1867"/>
                  </a:cubicBezTo>
                  <a:cubicBezTo>
                    <a:pt x="1480" y="1740"/>
                    <a:pt x="1543" y="1740"/>
                    <a:pt x="1638" y="1740"/>
                  </a:cubicBezTo>
                  <a:close/>
                  <a:moveTo>
                    <a:pt x="3648" y="1"/>
                  </a:moveTo>
                  <a:cubicBezTo>
                    <a:pt x="2191" y="1"/>
                    <a:pt x="856" y="917"/>
                    <a:pt x="86" y="2184"/>
                  </a:cubicBezTo>
                  <a:cubicBezTo>
                    <a:pt x="86" y="2215"/>
                    <a:pt x="54" y="2215"/>
                    <a:pt x="54" y="2215"/>
                  </a:cubicBezTo>
                  <a:cubicBezTo>
                    <a:pt x="118" y="2310"/>
                    <a:pt x="181" y="2374"/>
                    <a:pt x="181" y="2501"/>
                  </a:cubicBezTo>
                  <a:cubicBezTo>
                    <a:pt x="0" y="4729"/>
                    <a:pt x="1894" y="6448"/>
                    <a:pt x="3708" y="6448"/>
                  </a:cubicBezTo>
                  <a:cubicBezTo>
                    <a:pt x="4756" y="6448"/>
                    <a:pt x="5777" y="5875"/>
                    <a:pt x="6357" y="4496"/>
                  </a:cubicBezTo>
                  <a:cubicBezTo>
                    <a:pt x="7022" y="2976"/>
                    <a:pt x="6578" y="854"/>
                    <a:pt x="4868" y="220"/>
                  </a:cubicBezTo>
                  <a:cubicBezTo>
                    <a:pt x="4458" y="70"/>
                    <a:pt x="4049" y="1"/>
                    <a:pt x="36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287777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Only Title 2">
  <p:cSld name="Only Title 2">
    <p:spTree>
      <p:nvGrpSpPr>
        <p:cNvPr id="1" name="Shape 318"/>
        <p:cNvGrpSpPr/>
        <p:nvPr/>
      </p:nvGrpSpPr>
      <p:grpSpPr>
        <a:xfrm>
          <a:off x="0" y="0"/>
          <a:ext cx="0" cy="0"/>
          <a:chOff x="0" y="0"/>
          <a:chExt cx="0" cy="0"/>
        </a:xfrm>
      </p:grpSpPr>
      <p:sp>
        <p:nvSpPr>
          <p:cNvPr id="319" name="Google Shape;319;p24"/>
          <p:cNvSpPr txBox="1">
            <a:spLocks noGrp="1"/>
          </p:cNvSpPr>
          <p:nvPr>
            <p:ph type="title"/>
          </p:nvPr>
        </p:nvSpPr>
        <p:spPr>
          <a:xfrm>
            <a:off x="821667" y="739600"/>
            <a:ext cx="105424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20" name="Google Shape;320;p24"/>
          <p:cNvGrpSpPr/>
          <p:nvPr/>
        </p:nvGrpSpPr>
        <p:grpSpPr>
          <a:xfrm>
            <a:off x="657405" y="702184"/>
            <a:ext cx="10995403" cy="901357"/>
            <a:chOff x="-65293400" y="1255350"/>
            <a:chExt cx="6418050" cy="526125"/>
          </a:xfrm>
        </p:grpSpPr>
        <p:sp>
          <p:nvSpPr>
            <p:cNvPr id="321" name="Google Shape;321;p24"/>
            <p:cNvSpPr/>
            <p:nvPr/>
          </p:nvSpPr>
          <p:spPr>
            <a:xfrm>
              <a:off x="-65293400" y="1426275"/>
              <a:ext cx="155500" cy="115900"/>
            </a:xfrm>
            <a:custGeom>
              <a:avLst/>
              <a:gdLst/>
              <a:ahLst/>
              <a:cxnLst/>
              <a:rect l="l" t="t" r="r" b="b"/>
              <a:pathLst>
                <a:path w="6220" h="4636" extrusionOk="0">
                  <a:moveTo>
                    <a:pt x="3800" y="1"/>
                  </a:moveTo>
                  <a:cubicBezTo>
                    <a:pt x="1685" y="1"/>
                    <a:pt x="1" y="2644"/>
                    <a:pt x="2198" y="4156"/>
                  </a:cubicBezTo>
                  <a:cubicBezTo>
                    <a:pt x="2646" y="4464"/>
                    <a:pt x="3193" y="4636"/>
                    <a:pt x="3724" y="4636"/>
                  </a:cubicBezTo>
                  <a:cubicBezTo>
                    <a:pt x="4394" y="4636"/>
                    <a:pt x="5039" y="4362"/>
                    <a:pt x="5428" y="3744"/>
                  </a:cubicBezTo>
                  <a:cubicBezTo>
                    <a:pt x="6220" y="2540"/>
                    <a:pt x="5776" y="1052"/>
                    <a:pt x="4763" y="102"/>
                  </a:cubicBezTo>
                  <a:lnTo>
                    <a:pt x="4763" y="70"/>
                  </a:lnTo>
                  <a:cubicBezTo>
                    <a:pt x="4697" y="92"/>
                    <a:pt x="4647" y="129"/>
                    <a:pt x="4591" y="129"/>
                  </a:cubicBezTo>
                  <a:cubicBezTo>
                    <a:pt x="4565" y="129"/>
                    <a:pt x="4539" y="122"/>
                    <a:pt x="4509" y="102"/>
                  </a:cubicBezTo>
                  <a:cubicBezTo>
                    <a:pt x="4271" y="33"/>
                    <a:pt x="4033" y="1"/>
                    <a:pt x="3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4"/>
            <p:cNvSpPr/>
            <p:nvPr/>
          </p:nvSpPr>
          <p:spPr>
            <a:xfrm>
              <a:off x="-65288350" y="1410625"/>
              <a:ext cx="159150" cy="147550"/>
            </a:xfrm>
            <a:custGeom>
              <a:avLst/>
              <a:gdLst/>
              <a:ahLst/>
              <a:cxnLst/>
              <a:rect l="l" t="t" r="r" b="b"/>
              <a:pathLst>
                <a:path w="6366" h="5902" extrusionOk="0">
                  <a:moveTo>
                    <a:pt x="3569" y="712"/>
                  </a:moveTo>
                  <a:cubicBezTo>
                    <a:pt x="3808" y="712"/>
                    <a:pt x="4055" y="747"/>
                    <a:pt x="4307" y="823"/>
                  </a:cubicBezTo>
                  <a:cubicBezTo>
                    <a:pt x="4335" y="832"/>
                    <a:pt x="4360" y="836"/>
                    <a:pt x="4384" y="836"/>
                  </a:cubicBezTo>
                  <a:cubicBezTo>
                    <a:pt x="4439" y="836"/>
                    <a:pt x="4484" y="814"/>
                    <a:pt x="4529" y="791"/>
                  </a:cubicBezTo>
                  <a:cubicBezTo>
                    <a:pt x="5416" y="1615"/>
                    <a:pt x="6018" y="3071"/>
                    <a:pt x="5194" y="4370"/>
                  </a:cubicBezTo>
                  <a:cubicBezTo>
                    <a:pt x="4909" y="4813"/>
                    <a:pt x="4466" y="5098"/>
                    <a:pt x="3959" y="5225"/>
                  </a:cubicBezTo>
                  <a:cubicBezTo>
                    <a:pt x="3839" y="5243"/>
                    <a:pt x="3716" y="5252"/>
                    <a:pt x="3593" y="5252"/>
                  </a:cubicBezTo>
                  <a:cubicBezTo>
                    <a:pt x="3065" y="5252"/>
                    <a:pt x="2515" y="5090"/>
                    <a:pt x="2027" y="4782"/>
                  </a:cubicBezTo>
                  <a:cubicBezTo>
                    <a:pt x="1077" y="4117"/>
                    <a:pt x="792" y="3166"/>
                    <a:pt x="1235" y="2216"/>
                  </a:cubicBezTo>
                  <a:cubicBezTo>
                    <a:pt x="1623" y="1391"/>
                    <a:pt x="2515" y="712"/>
                    <a:pt x="3569" y="712"/>
                  </a:cubicBezTo>
                  <a:close/>
                  <a:moveTo>
                    <a:pt x="3472" y="0"/>
                  </a:moveTo>
                  <a:cubicBezTo>
                    <a:pt x="2388" y="0"/>
                    <a:pt x="1354" y="679"/>
                    <a:pt x="792" y="1583"/>
                  </a:cubicBezTo>
                  <a:cubicBezTo>
                    <a:pt x="0" y="2850"/>
                    <a:pt x="349" y="4465"/>
                    <a:pt x="1679" y="5352"/>
                  </a:cubicBezTo>
                  <a:cubicBezTo>
                    <a:pt x="1869" y="5478"/>
                    <a:pt x="2059" y="5605"/>
                    <a:pt x="2312" y="5668"/>
                  </a:cubicBezTo>
                  <a:cubicBezTo>
                    <a:pt x="2693" y="5821"/>
                    <a:pt x="3100" y="5902"/>
                    <a:pt x="3505" y="5902"/>
                  </a:cubicBezTo>
                  <a:cubicBezTo>
                    <a:pt x="4279" y="5902"/>
                    <a:pt x="5045" y="5605"/>
                    <a:pt x="5606" y="4940"/>
                  </a:cubicBezTo>
                  <a:cubicBezTo>
                    <a:pt x="6176" y="4180"/>
                    <a:pt x="6366" y="3103"/>
                    <a:pt x="6144" y="2153"/>
                  </a:cubicBezTo>
                  <a:cubicBezTo>
                    <a:pt x="5954" y="1361"/>
                    <a:pt x="5479" y="791"/>
                    <a:pt x="4782" y="475"/>
                  </a:cubicBezTo>
                  <a:lnTo>
                    <a:pt x="4719" y="475"/>
                  </a:lnTo>
                  <a:cubicBezTo>
                    <a:pt x="4719" y="380"/>
                    <a:pt x="4624" y="316"/>
                    <a:pt x="4561" y="221"/>
                  </a:cubicBezTo>
                  <a:cubicBezTo>
                    <a:pt x="4529" y="190"/>
                    <a:pt x="4497" y="190"/>
                    <a:pt x="4434" y="190"/>
                  </a:cubicBezTo>
                  <a:cubicBezTo>
                    <a:pt x="4116" y="60"/>
                    <a:pt x="3792" y="0"/>
                    <a:pt x="3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4"/>
            <p:cNvSpPr/>
            <p:nvPr/>
          </p:nvSpPr>
          <p:spPr>
            <a:xfrm>
              <a:off x="-65228975" y="1449400"/>
              <a:ext cx="54650" cy="22500"/>
            </a:xfrm>
            <a:custGeom>
              <a:avLst/>
              <a:gdLst/>
              <a:ahLst/>
              <a:cxnLst/>
              <a:rect l="l" t="t" r="r" b="b"/>
              <a:pathLst>
                <a:path w="2186" h="900" extrusionOk="0">
                  <a:moveTo>
                    <a:pt x="1208" y="1"/>
                  </a:moveTo>
                  <a:cubicBezTo>
                    <a:pt x="1114" y="1"/>
                    <a:pt x="1017" y="11"/>
                    <a:pt x="919" y="32"/>
                  </a:cubicBezTo>
                  <a:cubicBezTo>
                    <a:pt x="507" y="95"/>
                    <a:pt x="191" y="349"/>
                    <a:pt x="32" y="665"/>
                  </a:cubicBezTo>
                  <a:cubicBezTo>
                    <a:pt x="1" y="760"/>
                    <a:pt x="32" y="855"/>
                    <a:pt x="127" y="887"/>
                  </a:cubicBezTo>
                  <a:lnTo>
                    <a:pt x="159" y="887"/>
                  </a:lnTo>
                  <a:cubicBezTo>
                    <a:pt x="184" y="896"/>
                    <a:pt x="208" y="900"/>
                    <a:pt x="228" y="900"/>
                  </a:cubicBezTo>
                  <a:cubicBezTo>
                    <a:pt x="286" y="900"/>
                    <a:pt x="326" y="870"/>
                    <a:pt x="349" y="824"/>
                  </a:cubicBezTo>
                  <a:cubicBezTo>
                    <a:pt x="507" y="570"/>
                    <a:pt x="792" y="412"/>
                    <a:pt x="1109" y="380"/>
                  </a:cubicBezTo>
                  <a:cubicBezTo>
                    <a:pt x="1168" y="367"/>
                    <a:pt x="1225" y="361"/>
                    <a:pt x="1280" y="361"/>
                  </a:cubicBezTo>
                  <a:cubicBezTo>
                    <a:pt x="1487" y="361"/>
                    <a:pt x="1662" y="452"/>
                    <a:pt x="1837" y="602"/>
                  </a:cubicBezTo>
                  <a:cubicBezTo>
                    <a:pt x="1885" y="650"/>
                    <a:pt x="1940" y="673"/>
                    <a:pt x="1996" y="673"/>
                  </a:cubicBezTo>
                  <a:cubicBezTo>
                    <a:pt x="2051" y="673"/>
                    <a:pt x="2107" y="650"/>
                    <a:pt x="2154" y="602"/>
                  </a:cubicBezTo>
                  <a:cubicBezTo>
                    <a:pt x="2154" y="602"/>
                    <a:pt x="2186" y="570"/>
                    <a:pt x="2186" y="539"/>
                  </a:cubicBezTo>
                  <a:cubicBezTo>
                    <a:pt x="2186" y="507"/>
                    <a:pt x="2186" y="412"/>
                    <a:pt x="2091" y="349"/>
                  </a:cubicBezTo>
                  <a:cubicBezTo>
                    <a:pt x="1844" y="127"/>
                    <a:pt x="1540"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4"/>
            <p:cNvSpPr/>
            <p:nvPr/>
          </p:nvSpPr>
          <p:spPr>
            <a:xfrm>
              <a:off x="-65123675" y="1587050"/>
              <a:ext cx="213775" cy="194425"/>
            </a:xfrm>
            <a:custGeom>
              <a:avLst/>
              <a:gdLst/>
              <a:ahLst/>
              <a:cxnLst/>
              <a:rect l="l" t="t" r="r" b="b"/>
              <a:pathLst>
                <a:path w="8551" h="7777" extrusionOk="0">
                  <a:moveTo>
                    <a:pt x="4473" y="640"/>
                  </a:moveTo>
                  <a:cubicBezTo>
                    <a:pt x="5040" y="640"/>
                    <a:pt x="5617" y="777"/>
                    <a:pt x="6176" y="1082"/>
                  </a:cubicBezTo>
                  <a:cubicBezTo>
                    <a:pt x="7791" y="1937"/>
                    <a:pt x="7918" y="4058"/>
                    <a:pt x="7063" y="5515"/>
                  </a:cubicBezTo>
                  <a:cubicBezTo>
                    <a:pt x="6403" y="6632"/>
                    <a:pt x="5492" y="7095"/>
                    <a:pt x="4582" y="7095"/>
                  </a:cubicBezTo>
                  <a:cubicBezTo>
                    <a:pt x="2654" y="7095"/>
                    <a:pt x="731" y="5020"/>
                    <a:pt x="1204" y="2697"/>
                  </a:cubicBezTo>
                  <a:cubicBezTo>
                    <a:pt x="1267" y="2602"/>
                    <a:pt x="1172" y="2475"/>
                    <a:pt x="1141" y="2380"/>
                  </a:cubicBezTo>
                  <a:cubicBezTo>
                    <a:pt x="1141" y="2380"/>
                    <a:pt x="1172" y="2380"/>
                    <a:pt x="1172" y="2348"/>
                  </a:cubicBezTo>
                  <a:cubicBezTo>
                    <a:pt x="2003" y="1321"/>
                    <a:pt x="3211" y="640"/>
                    <a:pt x="4473" y="640"/>
                  </a:cubicBezTo>
                  <a:close/>
                  <a:moveTo>
                    <a:pt x="4464" y="0"/>
                  </a:moveTo>
                  <a:cubicBezTo>
                    <a:pt x="3982" y="0"/>
                    <a:pt x="3496" y="75"/>
                    <a:pt x="3041" y="226"/>
                  </a:cubicBezTo>
                  <a:cubicBezTo>
                    <a:pt x="1996" y="575"/>
                    <a:pt x="1267" y="1240"/>
                    <a:pt x="951" y="2158"/>
                  </a:cubicBezTo>
                  <a:lnTo>
                    <a:pt x="951" y="2222"/>
                  </a:lnTo>
                  <a:cubicBezTo>
                    <a:pt x="824" y="2285"/>
                    <a:pt x="697" y="2348"/>
                    <a:pt x="666" y="2475"/>
                  </a:cubicBezTo>
                  <a:cubicBezTo>
                    <a:pt x="634" y="2538"/>
                    <a:pt x="634" y="2602"/>
                    <a:pt x="571" y="2665"/>
                  </a:cubicBezTo>
                  <a:cubicBezTo>
                    <a:pt x="1" y="4565"/>
                    <a:pt x="1172" y="6497"/>
                    <a:pt x="2756" y="7352"/>
                  </a:cubicBezTo>
                  <a:cubicBezTo>
                    <a:pt x="3284" y="7640"/>
                    <a:pt x="3851" y="7777"/>
                    <a:pt x="4412" y="7777"/>
                  </a:cubicBezTo>
                  <a:cubicBezTo>
                    <a:pt x="5700" y="7777"/>
                    <a:pt x="6959" y="7057"/>
                    <a:pt x="7664" y="5800"/>
                  </a:cubicBezTo>
                  <a:cubicBezTo>
                    <a:pt x="7823" y="5515"/>
                    <a:pt x="7949" y="5230"/>
                    <a:pt x="8076" y="4913"/>
                  </a:cubicBezTo>
                  <a:cubicBezTo>
                    <a:pt x="8551" y="3425"/>
                    <a:pt x="8235" y="1652"/>
                    <a:pt x="6746" y="638"/>
                  </a:cubicBezTo>
                  <a:cubicBezTo>
                    <a:pt x="6106" y="218"/>
                    <a:pt x="5290" y="0"/>
                    <a:pt x="4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4"/>
            <p:cNvSpPr/>
            <p:nvPr/>
          </p:nvSpPr>
          <p:spPr>
            <a:xfrm>
              <a:off x="-65074575" y="1638625"/>
              <a:ext cx="40375" cy="81925"/>
            </a:xfrm>
            <a:custGeom>
              <a:avLst/>
              <a:gdLst/>
              <a:ahLst/>
              <a:cxnLst/>
              <a:rect l="l" t="t" r="r" b="b"/>
              <a:pathLst>
                <a:path w="1615" h="3277" extrusionOk="0">
                  <a:moveTo>
                    <a:pt x="823" y="0"/>
                  </a:moveTo>
                  <a:cubicBezTo>
                    <a:pt x="728" y="64"/>
                    <a:pt x="633" y="95"/>
                    <a:pt x="570" y="159"/>
                  </a:cubicBezTo>
                  <a:cubicBezTo>
                    <a:pt x="158" y="697"/>
                    <a:pt x="0" y="1394"/>
                    <a:pt x="190" y="2027"/>
                  </a:cubicBezTo>
                  <a:cubicBezTo>
                    <a:pt x="348" y="2629"/>
                    <a:pt x="760" y="3072"/>
                    <a:pt x="1267" y="3262"/>
                  </a:cubicBezTo>
                  <a:cubicBezTo>
                    <a:pt x="1288" y="3262"/>
                    <a:pt x="1323" y="3276"/>
                    <a:pt x="1363" y="3276"/>
                  </a:cubicBezTo>
                  <a:cubicBezTo>
                    <a:pt x="1383" y="3276"/>
                    <a:pt x="1404" y="3273"/>
                    <a:pt x="1425" y="3262"/>
                  </a:cubicBezTo>
                  <a:cubicBezTo>
                    <a:pt x="1583" y="3167"/>
                    <a:pt x="1615" y="2977"/>
                    <a:pt x="1457" y="2850"/>
                  </a:cubicBezTo>
                  <a:cubicBezTo>
                    <a:pt x="665" y="2375"/>
                    <a:pt x="348" y="1235"/>
                    <a:pt x="982" y="475"/>
                  </a:cubicBezTo>
                  <a:cubicBezTo>
                    <a:pt x="1140" y="285"/>
                    <a:pt x="982" y="95"/>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4"/>
            <p:cNvSpPr/>
            <p:nvPr/>
          </p:nvSpPr>
          <p:spPr>
            <a:xfrm>
              <a:off x="-65105400" y="1603200"/>
              <a:ext cx="180475" cy="161750"/>
            </a:xfrm>
            <a:custGeom>
              <a:avLst/>
              <a:gdLst/>
              <a:ahLst/>
              <a:cxnLst/>
              <a:rect l="l" t="t" r="r" b="b"/>
              <a:pathLst>
                <a:path w="7219" h="6470" extrusionOk="0">
                  <a:moveTo>
                    <a:pt x="1916" y="1454"/>
                  </a:moveTo>
                  <a:cubicBezTo>
                    <a:pt x="1940" y="1454"/>
                    <a:pt x="1965" y="1462"/>
                    <a:pt x="1993" y="1481"/>
                  </a:cubicBezTo>
                  <a:cubicBezTo>
                    <a:pt x="2151" y="1512"/>
                    <a:pt x="2310" y="1734"/>
                    <a:pt x="2151" y="1956"/>
                  </a:cubicBezTo>
                  <a:cubicBezTo>
                    <a:pt x="1550" y="2684"/>
                    <a:pt x="1866" y="3856"/>
                    <a:pt x="2626" y="4331"/>
                  </a:cubicBezTo>
                  <a:cubicBezTo>
                    <a:pt x="2785" y="4426"/>
                    <a:pt x="2753" y="4647"/>
                    <a:pt x="2595" y="4711"/>
                  </a:cubicBezTo>
                  <a:cubicBezTo>
                    <a:pt x="2563" y="4727"/>
                    <a:pt x="2531" y="4735"/>
                    <a:pt x="2504" y="4735"/>
                  </a:cubicBezTo>
                  <a:cubicBezTo>
                    <a:pt x="2476" y="4735"/>
                    <a:pt x="2452" y="4727"/>
                    <a:pt x="2436" y="4711"/>
                  </a:cubicBezTo>
                  <a:cubicBezTo>
                    <a:pt x="1233" y="4204"/>
                    <a:pt x="948" y="2526"/>
                    <a:pt x="1740" y="1544"/>
                  </a:cubicBezTo>
                  <a:cubicBezTo>
                    <a:pt x="1807" y="1499"/>
                    <a:pt x="1858" y="1454"/>
                    <a:pt x="1916" y="1454"/>
                  </a:cubicBezTo>
                  <a:close/>
                  <a:moveTo>
                    <a:pt x="3762" y="1"/>
                  </a:moveTo>
                  <a:cubicBezTo>
                    <a:pt x="2493" y="1"/>
                    <a:pt x="1276" y="691"/>
                    <a:pt x="441" y="1702"/>
                  </a:cubicBezTo>
                  <a:cubicBezTo>
                    <a:pt x="441" y="1734"/>
                    <a:pt x="410" y="1734"/>
                    <a:pt x="410" y="1734"/>
                  </a:cubicBezTo>
                  <a:cubicBezTo>
                    <a:pt x="473" y="1829"/>
                    <a:pt x="536" y="1924"/>
                    <a:pt x="473" y="2051"/>
                  </a:cubicBezTo>
                  <a:cubicBezTo>
                    <a:pt x="1" y="4391"/>
                    <a:pt x="1916" y="6470"/>
                    <a:pt x="3840" y="6470"/>
                  </a:cubicBezTo>
                  <a:cubicBezTo>
                    <a:pt x="4753" y="6470"/>
                    <a:pt x="5669" y="6001"/>
                    <a:pt x="6332" y="4869"/>
                  </a:cubicBezTo>
                  <a:cubicBezTo>
                    <a:pt x="7218" y="3412"/>
                    <a:pt x="7060" y="1291"/>
                    <a:pt x="5445" y="436"/>
                  </a:cubicBezTo>
                  <a:cubicBezTo>
                    <a:pt x="4893" y="135"/>
                    <a:pt x="4322" y="1"/>
                    <a:pt x="3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4"/>
            <p:cNvSpPr/>
            <p:nvPr/>
          </p:nvSpPr>
          <p:spPr>
            <a:xfrm>
              <a:off x="-59089125" y="1255350"/>
              <a:ext cx="213775" cy="194550"/>
            </a:xfrm>
            <a:custGeom>
              <a:avLst/>
              <a:gdLst/>
              <a:ahLst/>
              <a:cxnLst/>
              <a:rect l="l" t="t" r="r" b="b"/>
              <a:pathLst>
                <a:path w="8551" h="7782" extrusionOk="0">
                  <a:moveTo>
                    <a:pt x="4456" y="639"/>
                  </a:moveTo>
                  <a:cubicBezTo>
                    <a:pt x="5021" y="639"/>
                    <a:pt x="5595" y="776"/>
                    <a:pt x="6144" y="1080"/>
                  </a:cubicBezTo>
                  <a:cubicBezTo>
                    <a:pt x="7759" y="1967"/>
                    <a:pt x="7917" y="4057"/>
                    <a:pt x="7062" y="5514"/>
                  </a:cubicBezTo>
                  <a:cubicBezTo>
                    <a:pt x="6401" y="6632"/>
                    <a:pt x="5486" y="7095"/>
                    <a:pt x="4571" y="7095"/>
                  </a:cubicBezTo>
                  <a:cubicBezTo>
                    <a:pt x="2638" y="7095"/>
                    <a:pt x="709" y="5028"/>
                    <a:pt x="1204" y="2727"/>
                  </a:cubicBezTo>
                  <a:cubicBezTo>
                    <a:pt x="1235" y="2600"/>
                    <a:pt x="1140" y="2474"/>
                    <a:pt x="1109" y="2410"/>
                  </a:cubicBezTo>
                  <a:cubicBezTo>
                    <a:pt x="1109" y="2410"/>
                    <a:pt x="1172" y="2410"/>
                    <a:pt x="1172" y="2347"/>
                  </a:cubicBezTo>
                  <a:cubicBezTo>
                    <a:pt x="1981" y="1320"/>
                    <a:pt x="3197" y="639"/>
                    <a:pt x="4456" y="639"/>
                  </a:cubicBezTo>
                  <a:close/>
                  <a:moveTo>
                    <a:pt x="4450" y="1"/>
                  </a:moveTo>
                  <a:cubicBezTo>
                    <a:pt x="3971" y="1"/>
                    <a:pt x="3491" y="75"/>
                    <a:pt x="3040" y="225"/>
                  </a:cubicBezTo>
                  <a:cubicBezTo>
                    <a:pt x="2027" y="574"/>
                    <a:pt x="1267" y="1239"/>
                    <a:pt x="950" y="2157"/>
                  </a:cubicBezTo>
                  <a:lnTo>
                    <a:pt x="950" y="2252"/>
                  </a:lnTo>
                  <a:cubicBezTo>
                    <a:pt x="824" y="2284"/>
                    <a:pt x="729" y="2347"/>
                    <a:pt x="665" y="2474"/>
                  </a:cubicBezTo>
                  <a:cubicBezTo>
                    <a:pt x="634" y="2569"/>
                    <a:pt x="634" y="2600"/>
                    <a:pt x="602" y="2664"/>
                  </a:cubicBezTo>
                  <a:cubicBezTo>
                    <a:pt x="0" y="4564"/>
                    <a:pt x="1204" y="6527"/>
                    <a:pt x="2787" y="7351"/>
                  </a:cubicBezTo>
                  <a:cubicBezTo>
                    <a:pt x="3322" y="7642"/>
                    <a:pt x="3893" y="7782"/>
                    <a:pt x="4457" y="7782"/>
                  </a:cubicBezTo>
                  <a:cubicBezTo>
                    <a:pt x="5730" y="7782"/>
                    <a:pt x="6972" y="7072"/>
                    <a:pt x="7696" y="5799"/>
                  </a:cubicBezTo>
                  <a:cubicBezTo>
                    <a:pt x="7854" y="5514"/>
                    <a:pt x="7949" y="5261"/>
                    <a:pt x="8076" y="4944"/>
                  </a:cubicBezTo>
                  <a:cubicBezTo>
                    <a:pt x="8551" y="3424"/>
                    <a:pt x="8234" y="1650"/>
                    <a:pt x="6777" y="669"/>
                  </a:cubicBezTo>
                  <a:cubicBezTo>
                    <a:pt x="6114" y="226"/>
                    <a:pt x="5284" y="1"/>
                    <a:pt x="4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4"/>
            <p:cNvSpPr/>
            <p:nvPr/>
          </p:nvSpPr>
          <p:spPr>
            <a:xfrm>
              <a:off x="-59039250" y="1307675"/>
              <a:ext cx="40400" cy="81125"/>
            </a:xfrm>
            <a:custGeom>
              <a:avLst/>
              <a:gdLst/>
              <a:ahLst/>
              <a:cxnLst/>
              <a:rect l="l" t="t" r="r" b="b"/>
              <a:pathLst>
                <a:path w="1616" h="3245" extrusionOk="0">
                  <a:moveTo>
                    <a:pt x="824" y="1"/>
                  </a:moveTo>
                  <a:cubicBezTo>
                    <a:pt x="665" y="32"/>
                    <a:pt x="634" y="64"/>
                    <a:pt x="539" y="159"/>
                  </a:cubicBezTo>
                  <a:cubicBezTo>
                    <a:pt x="159" y="666"/>
                    <a:pt x="0" y="1362"/>
                    <a:pt x="190" y="1996"/>
                  </a:cubicBezTo>
                  <a:cubicBezTo>
                    <a:pt x="349" y="2598"/>
                    <a:pt x="729" y="3041"/>
                    <a:pt x="1267" y="3231"/>
                  </a:cubicBezTo>
                  <a:cubicBezTo>
                    <a:pt x="1288" y="3231"/>
                    <a:pt x="1309" y="3245"/>
                    <a:pt x="1349" y="3245"/>
                  </a:cubicBezTo>
                  <a:cubicBezTo>
                    <a:pt x="1369" y="3245"/>
                    <a:pt x="1394" y="3241"/>
                    <a:pt x="1425" y="3231"/>
                  </a:cubicBezTo>
                  <a:cubicBezTo>
                    <a:pt x="1584" y="3168"/>
                    <a:pt x="1615" y="2946"/>
                    <a:pt x="1457" y="2851"/>
                  </a:cubicBezTo>
                  <a:cubicBezTo>
                    <a:pt x="665" y="2376"/>
                    <a:pt x="349" y="1204"/>
                    <a:pt x="982" y="476"/>
                  </a:cubicBezTo>
                  <a:cubicBezTo>
                    <a:pt x="1140" y="254"/>
                    <a:pt x="982" y="64"/>
                    <a:pt x="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4"/>
            <p:cNvSpPr/>
            <p:nvPr/>
          </p:nvSpPr>
          <p:spPr>
            <a:xfrm>
              <a:off x="-59070600" y="1271325"/>
              <a:ext cx="180200" cy="162275"/>
            </a:xfrm>
            <a:custGeom>
              <a:avLst/>
              <a:gdLst/>
              <a:ahLst/>
              <a:cxnLst/>
              <a:rect l="l" t="t" r="r" b="b"/>
              <a:pathLst>
                <a:path w="7208" h="6491" extrusionOk="0">
                  <a:moveTo>
                    <a:pt x="1939" y="1474"/>
                  </a:moveTo>
                  <a:cubicBezTo>
                    <a:pt x="1963" y="1474"/>
                    <a:pt x="1989" y="1478"/>
                    <a:pt x="2014" y="1486"/>
                  </a:cubicBezTo>
                  <a:cubicBezTo>
                    <a:pt x="2141" y="1518"/>
                    <a:pt x="2331" y="1771"/>
                    <a:pt x="2141" y="1961"/>
                  </a:cubicBezTo>
                  <a:cubicBezTo>
                    <a:pt x="1571" y="2721"/>
                    <a:pt x="1888" y="3861"/>
                    <a:pt x="2616" y="4337"/>
                  </a:cubicBezTo>
                  <a:cubicBezTo>
                    <a:pt x="2774" y="4463"/>
                    <a:pt x="2743" y="4653"/>
                    <a:pt x="2584" y="4717"/>
                  </a:cubicBezTo>
                  <a:cubicBezTo>
                    <a:pt x="2569" y="4748"/>
                    <a:pt x="2537" y="4764"/>
                    <a:pt x="2505" y="4764"/>
                  </a:cubicBezTo>
                  <a:cubicBezTo>
                    <a:pt x="2474" y="4764"/>
                    <a:pt x="2442" y="4748"/>
                    <a:pt x="2426" y="4717"/>
                  </a:cubicBezTo>
                  <a:cubicBezTo>
                    <a:pt x="1191" y="4210"/>
                    <a:pt x="969" y="2563"/>
                    <a:pt x="1761" y="1550"/>
                  </a:cubicBezTo>
                  <a:cubicBezTo>
                    <a:pt x="1807" y="1503"/>
                    <a:pt x="1871" y="1474"/>
                    <a:pt x="1939" y="1474"/>
                  </a:cubicBezTo>
                  <a:close/>
                  <a:moveTo>
                    <a:pt x="3733" y="0"/>
                  </a:moveTo>
                  <a:cubicBezTo>
                    <a:pt x="2473" y="0"/>
                    <a:pt x="1271" y="681"/>
                    <a:pt x="463" y="1708"/>
                  </a:cubicBezTo>
                  <a:cubicBezTo>
                    <a:pt x="463" y="1771"/>
                    <a:pt x="399" y="1771"/>
                    <a:pt x="399" y="1771"/>
                  </a:cubicBezTo>
                  <a:cubicBezTo>
                    <a:pt x="494" y="1835"/>
                    <a:pt x="526" y="1961"/>
                    <a:pt x="494" y="2088"/>
                  </a:cubicBezTo>
                  <a:cubicBezTo>
                    <a:pt x="1" y="4406"/>
                    <a:pt x="1921" y="6490"/>
                    <a:pt x="3851" y="6490"/>
                  </a:cubicBezTo>
                  <a:cubicBezTo>
                    <a:pt x="4769" y="6490"/>
                    <a:pt x="5689" y="6018"/>
                    <a:pt x="6353" y="4875"/>
                  </a:cubicBezTo>
                  <a:cubicBezTo>
                    <a:pt x="7208" y="3418"/>
                    <a:pt x="7050" y="1328"/>
                    <a:pt x="5435" y="441"/>
                  </a:cubicBezTo>
                  <a:cubicBezTo>
                    <a:pt x="4876" y="137"/>
                    <a:pt x="4298" y="0"/>
                    <a:pt x="3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448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Only Title 5">
  <p:cSld name="Only Title 5">
    <p:spTree>
      <p:nvGrpSpPr>
        <p:cNvPr id="1" name="Shape 330"/>
        <p:cNvGrpSpPr/>
        <p:nvPr/>
      </p:nvGrpSpPr>
      <p:grpSpPr>
        <a:xfrm>
          <a:off x="0" y="0"/>
          <a:ext cx="0" cy="0"/>
          <a:chOff x="0" y="0"/>
          <a:chExt cx="0" cy="0"/>
        </a:xfrm>
      </p:grpSpPr>
      <p:sp>
        <p:nvSpPr>
          <p:cNvPr id="331" name="Google Shape;331;p25"/>
          <p:cNvSpPr txBox="1">
            <a:spLocks noGrp="1"/>
          </p:cNvSpPr>
          <p:nvPr>
            <p:ph type="title"/>
          </p:nvPr>
        </p:nvSpPr>
        <p:spPr>
          <a:xfrm>
            <a:off x="4858600" y="2619200"/>
            <a:ext cx="2474800" cy="1619600"/>
          </a:xfrm>
          <a:prstGeom prst="rect">
            <a:avLst/>
          </a:prstGeom>
          <a:noFill/>
          <a:ln>
            <a:noFill/>
          </a:ln>
        </p:spPr>
        <p:txBody>
          <a:bodyPr spcFirstLastPara="1" wrap="square" lIns="91425" tIns="91425" rIns="91425" bIns="91425" anchor="ctr" anchorCtr="0">
            <a:noAutofit/>
          </a:bodyPr>
          <a:lstStyle>
            <a:lvl1pPr lvl="0" algn="ctr" rtl="0">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32" name="Google Shape;332;p25"/>
          <p:cNvGrpSpPr/>
          <p:nvPr/>
        </p:nvGrpSpPr>
        <p:grpSpPr>
          <a:xfrm>
            <a:off x="10112805" y="476599"/>
            <a:ext cx="1529844" cy="1515148"/>
            <a:chOff x="7584603" y="357449"/>
            <a:chExt cx="1147383" cy="1136361"/>
          </a:xfrm>
        </p:grpSpPr>
        <p:sp>
          <p:nvSpPr>
            <p:cNvPr id="333" name="Google Shape;333;p25"/>
            <p:cNvSpPr/>
            <p:nvPr/>
          </p:nvSpPr>
          <p:spPr>
            <a:xfrm>
              <a:off x="7584603" y="357449"/>
              <a:ext cx="1147383" cy="1136361"/>
            </a:xfrm>
            <a:custGeom>
              <a:avLst/>
              <a:gdLst/>
              <a:ahLst/>
              <a:cxnLst/>
              <a:rect l="l" t="t" r="r" b="b"/>
              <a:pathLst>
                <a:path w="35185" h="34847" extrusionOk="0">
                  <a:moveTo>
                    <a:pt x="31247" y="526"/>
                  </a:moveTo>
                  <a:cubicBezTo>
                    <a:pt x="31986" y="526"/>
                    <a:pt x="32753" y="802"/>
                    <a:pt x="33411" y="1444"/>
                  </a:cubicBezTo>
                  <a:cubicBezTo>
                    <a:pt x="34425" y="2426"/>
                    <a:pt x="34646" y="3914"/>
                    <a:pt x="33981" y="5149"/>
                  </a:cubicBezTo>
                  <a:cubicBezTo>
                    <a:pt x="33433" y="6103"/>
                    <a:pt x="32381" y="6824"/>
                    <a:pt x="31314" y="6824"/>
                  </a:cubicBezTo>
                  <a:cubicBezTo>
                    <a:pt x="30964" y="6824"/>
                    <a:pt x="30612" y="6746"/>
                    <a:pt x="30276" y="6574"/>
                  </a:cubicBezTo>
                  <a:cubicBezTo>
                    <a:pt x="30561" y="6289"/>
                    <a:pt x="30846" y="5973"/>
                    <a:pt x="31163" y="5688"/>
                  </a:cubicBezTo>
                  <a:cubicBezTo>
                    <a:pt x="31321" y="5529"/>
                    <a:pt x="31195" y="5371"/>
                    <a:pt x="31068" y="5308"/>
                  </a:cubicBezTo>
                  <a:cubicBezTo>
                    <a:pt x="31095" y="4756"/>
                    <a:pt x="30667" y="4157"/>
                    <a:pt x="30138" y="4157"/>
                  </a:cubicBezTo>
                  <a:cubicBezTo>
                    <a:pt x="30059" y="4157"/>
                    <a:pt x="29978" y="4170"/>
                    <a:pt x="29896" y="4199"/>
                  </a:cubicBezTo>
                  <a:cubicBezTo>
                    <a:pt x="29801" y="4231"/>
                    <a:pt x="29801" y="4231"/>
                    <a:pt x="29769" y="4263"/>
                  </a:cubicBezTo>
                  <a:cubicBezTo>
                    <a:pt x="29730" y="4249"/>
                    <a:pt x="29696" y="4242"/>
                    <a:pt x="29663" y="4242"/>
                  </a:cubicBezTo>
                  <a:cubicBezTo>
                    <a:pt x="29617" y="4242"/>
                    <a:pt x="29572" y="4257"/>
                    <a:pt x="29516" y="4294"/>
                  </a:cubicBezTo>
                  <a:cubicBezTo>
                    <a:pt x="29263" y="4548"/>
                    <a:pt x="28946" y="4833"/>
                    <a:pt x="28661" y="5086"/>
                  </a:cubicBezTo>
                  <a:cubicBezTo>
                    <a:pt x="28693" y="5054"/>
                    <a:pt x="28693" y="5023"/>
                    <a:pt x="28661" y="4991"/>
                  </a:cubicBezTo>
                  <a:cubicBezTo>
                    <a:pt x="27331" y="2681"/>
                    <a:pt x="29181" y="526"/>
                    <a:pt x="31247" y="526"/>
                  </a:cubicBezTo>
                  <a:close/>
                  <a:moveTo>
                    <a:pt x="29928" y="4516"/>
                  </a:moveTo>
                  <a:cubicBezTo>
                    <a:pt x="30403" y="4579"/>
                    <a:pt x="30751" y="4864"/>
                    <a:pt x="30751" y="5339"/>
                  </a:cubicBezTo>
                  <a:cubicBezTo>
                    <a:pt x="28629" y="7398"/>
                    <a:pt x="26128" y="9456"/>
                    <a:pt x="24417" y="11926"/>
                  </a:cubicBezTo>
                  <a:cubicBezTo>
                    <a:pt x="24132" y="11610"/>
                    <a:pt x="23847" y="11325"/>
                    <a:pt x="23467" y="11071"/>
                  </a:cubicBezTo>
                  <a:cubicBezTo>
                    <a:pt x="25684" y="9013"/>
                    <a:pt x="27711" y="6701"/>
                    <a:pt x="29896" y="4579"/>
                  </a:cubicBezTo>
                  <a:cubicBezTo>
                    <a:pt x="29896" y="4548"/>
                    <a:pt x="29928" y="4548"/>
                    <a:pt x="29928" y="4516"/>
                  </a:cubicBezTo>
                  <a:close/>
                  <a:moveTo>
                    <a:pt x="6685" y="12082"/>
                  </a:moveTo>
                  <a:cubicBezTo>
                    <a:pt x="6746" y="12082"/>
                    <a:pt x="6809" y="12093"/>
                    <a:pt x="6873" y="12116"/>
                  </a:cubicBezTo>
                  <a:lnTo>
                    <a:pt x="6936" y="12116"/>
                  </a:lnTo>
                  <a:cubicBezTo>
                    <a:pt x="9375" y="12940"/>
                    <a:pt x="11908" y="13478"/>
                    <a:pt x="14473" y="13637"/>
                  </a:cubicBezTo>
                  <a:cubicBezTo>
                    <a:pt x="14473" y="13827"/>
                    <a:pt x="14568" y="13890"/>
                    <a:pt x="14568" y="13922"/>
                  </a:cubicBezTo>
                  <a:cubicBezTo>
                    <a:pt x="14442" y="14270"/>
                    <a:pt x="14378" y="14587"/>
                    <a:pt x="14283" y="14967"/>
                  </a:cubicBezTo>
                  <a:cubicBezTo>
                    <a:pt x="14283" y="14935"/>
                    <a:pt x="14283" y="14935"/>
                    <a:pt x="14252" y="14935"/>
                  </a:cubicBezTo>
                  <a:cubicBezTo>
                    <a:pt x="11560" y="14365"/>
                    <a:pt x="8900" y="13763"/>
                    <a:pt x="6271" y="13066"/>
                  </a:cubicBezTo>
                  <a:lnTo>
                    <a:pt x="6144" y="13066"/>
                  </a:lnTo>
                  <a:lnTo>
                    <a:pt x="6144" y="12971"/>
                  </a:lnTo>
                  <a:cubicBezTo>
                    <a:pt x="5923" y="12611"/>
                    <a:pt x="6258" y="12082"/>
                    <a:pt x="6685" y="12082"/>
                  </a:cubicBezTo>
                  <a:close/>
                  <a:moveTo>
                    <a:pt x="4968" y="9410"/>
                  </a:moveTo>
                  <a:cubicBezTo>
                    <a:pt x="6337" y="9410"/>
                    <a:pt x="7580" y="10419"/>
                    <a:pt x="7664" y="11831"/>
                  </a:cubicBezTo>
                  <a:cubicBezTo>
                    <a:pt x="7348" y="11705"/>
                    <a:pt x="6999" y="11610"/>
                    <a:pt x="6651" y="11483"/>
                  </a:cubicBezTo>
                  <a:cubicBezTo>
                    <a:pt x="6619" y="11467"/>
                    <a:pt x="6589" y="11460"/>
                    <a:pt x="6559" y="11460"/>
                  </a:cubicBezTo>
                  <a:cubicBezTo>
                    <a:pt x="6414" y="11460"/>
                    <a:pt x="6308" y="11636"/>
                    <a:pt x="6334" y="11768"/>
                  </a:cubicBezTo>
                  <a:cubicBezTo>
                    <a:pt x="5828" y="11990"/>
                    <a:pt x="5511" y="12718"/>
                    <a:pt x="5891" y="13193"/>
                  </a:cubicBezTo>
                  <a:cubicBezTo>
                    <a:pt x="5891" y="13225"/>
                    <a:pt x="5954" y="13225"/>
                    <a:pt x="5986" y="13225"/>
                  </a:cubicBezTo>
                  <a:cubicBezTo>
                    <a:pt x="5954" y="13351"/>
                    <a:pt x="5986" y="13542"/>
                    <a:pt x="6144" y="13573"/>
                  </a:cubicBezTo>
                  <a:cubicBezTo>
                    <a:pt x="6619" y="13732"/>
                    <a:pt x="7094" y="13890"/>
                    <a:pt x="7569" y="14017"/>
                  </a:cubicBezTo>
                  <a:cubicBezTo>
                    <a:pt x="6707" y="14909"/>
                    <a:pt x="5636" y="15443"/>
                    <a:pt x="4384" y="15443"/>
                  </a:cubicBezTo>
                  <a:cubicBezTo>
                    <a:pt x="4348" y="15443"/>
                    <a:pt x="4312" y="15443"/>
                    <a:pt x="4276" y="15442"/>
                  </a:cubicBezTo>
                  <a:cubicBezTo>
                    <a:pt x="2502" y="15410"/>
                    <a:pt x="286" y="14048"/>
                    <a:pt x="1299" y="11990"/>
                  </a:cubicBezTo>
                  <a:cubicBezTo>
                    <a:pt x="1932" y="10755"/>
                    <a:pt x="3104" y="9710"/>
                    <a:pt x="4466" y="9456"/>
                  </a:cubicBezTo>
                  <a:cubicBezTo>
                    <a:pt x="4634" y="9425"/>
                    <a:pt x="4802" y="9410"/>
                    <a:pt x="4968" y="9410"/>
                  </a:cubicBezTo>
                  <a:close/>
                  <a:moveTo>
                    <a:pt x="19707" y="10709"/>
                  </a:moveTo>
                  <a:cubicBezTo>
                    <a:pt x="21351" y="10709"/>
                    <a:pt x="23015" y="11239"/>
                    <a:pt x="23942" y="12180"/>
                  </a:cubicBezTo>
                  <a:cubicBezTo>
                    <a:pt x="25842" y="14143"/>
                    <a:pt x="26159" y="17563"/>
                    <a:pt x="24259" y="19622"/>
                  </a:cubicBezTo>
                  <a:cubicBezTo>
                    <a:pt x="23176" y="20805"/>
                    <a:pt x="21573" y="21493"/>
                    <a:pt x="19988" y="21493"/>
                  </a:cubicBezTo>
                  <a:cubicBezTo>
                    <a:pt x="19070" y="21493"/>
                    <a:pt x="18157" y="21262"/>
                    <a:pt x="17355" y="20762"/>
                  </a:cubicBezTo>
                  <a:cubicBezTo>
                    <a:pt x="15012" y="19337"/>
                    <a:pt x="14252" y="16423"/>
                    <a:pt x="15012" y="13922"/>
                  </a:cubicBezTo>
                  <a:cubicBezTo>
                    <a:pt x="15012" y="13890"/>
                    <a:pt x="15043" y="13858"/>
                    <a:pt x="15043" y="13795"/>
                  </a:cubicBezTo>
                  <a:cubicBezTo>
                    <a:pt x="15075" y="13763"/>
                    <a:pt x="15075" y="13732"/>
                    <a:pt x="15075" y="13700"/>
                  </a:cubicBezTo>
                  <a:lnTo>
                    <a:pt x="15075" y="13637"/>
                  </a:lnTo>
                  <a:lnTo>
                    <a:pt x="15075" y="13605"/>
                  </a:lnTo>
                  <a:cubicBezTo>
                    <a:pt x="15503" y="11590"/>
                    <a:pt x="17588" y="10709"/>
                    <a:pt x="19707" y="10709"/>
                  </a:cubicBezTo>
                  <a:close/>
                  <a:moveTo>
                    <a:pt x="22359" y="21522"/>
                  </a:moveTo>
                  <a:cubicBezTo>
                    <a:pt x="23151" y="24214"/>
                    <a:pt x="24132" y="26969"/>
                    <a:pt x="25209" y="29566"/>
                  </a:cubicBezTo>
                  <a:cubicBezTo>
                    <a:pt x="25177" y="29566"/>
                    <a:pt x="25146" y="29598"/>
                    <a:pt x="25146" y="29661"/>
                  </a:cubicBezTo>
                  <a:cubicBezTo>
                    <a:pt x="25070" y="29962"/>
                    <a:pt x="24756" y="30184"/>
                    <a:pt x="24456" y="30184"/>
                  </a:cubicBezTo>
                  <a:cubicBezTo>
                    <a:pt x="24377" y="30184"/>
                    <a:pt x="24300" y="30169"/>
                    <a:pt x="24227" y="30136"/>
                  </a:cubicBezTo>
                  <a:cubicBezTo>
                    <a:pt x="23341" y="27317"/>
                    <a:pt x="21916" y="24626"/>
                    <a:pt x="20807" y="21934"/>
                  </a:cubicBezTo>
                  <a:cubicBezTo>
                    <a:pt x="21345" y="21839"/>
                    <a:pt x="21852" y="21744"/>
                    <a:pt x="22359" y="21522"/>
                  </a:cubicBezTo>
                  <a:close/>
                  <a:moveTo>
                    <a:pt x="23309" y="28901"/>
                  </a:moveTo>
                  <a:cubicBezTo>
                    <a:pt x="23499" y="29249"/>
                    <a:pt x="23721" y="29598"/>
                    <a:pt x="23942" y="29946"/>
                  </a:cubicBezTo>
                  <a:cubicBezTo>
                    <a:pt x="23879" y="29946"/>
                    <a:pt x="23847" y="30041"/>
                    <a:pt x="23879" y="30104"/>
                  </a:cubicBezTo>
                  <a:cubicBezTo>
                    <a:pt x="24046" y="30349"/>
                    <a:pt x="24308" y="30458"/>
                    <a:pt x="24575" y="30458"/>
                  </a:cubicBezTo>
                  <a:cubicBezTo>
                    <a:pt x="24964" y="30458"/>
                    <a:pt x="25363" y="30227"/>
                    <a:pt x="25494" y="29851"/>
                  </a:cubicBezTo>
                  <a:cubicBezTo>
                    <a:pt x="25507" y="29854"/>
                    <a:pt x="25521" y="29856"/>
                    <a:pt x="25535" y="29856"/>
                  </a:cubicBezTo>
                  <a:cubicBezTo>
                    <a:pt x="25651" y="29856"/>
                    <a:pt x="25773" y="29739"/>
                    <a:pt x="25716" y="29598"/>
                  </a:cubicBezTo>
                  <a:cubicBezTo>
                    <a:pt x="25652" y="29408"/>
                    <a:pt x="25621" y="29218"/>
                    <a:pt x="25526" y="29028"/>
                  </a:cubicBezTo>
                  <a:lnTo>
                    <a:pt x="25526" y="29028"/>
                  </a:lnTo>
                  <a:cubicBezTo>
                    <a:pt x="28465" y="30366"/>
                    <a:pt x="26832" y="34351"/>
                    <a:pt x="24091" y="34351"/>
                  </a:cubicBezTo>
                  <a:cubicBezTo>
                    <a:pt x="23849" y="34351"/>
                    <a:pt x="23598" y="34320"/>
                    <a:pt x="23341" y="34253"/>
                  </a:cubicBezTo>
                  <a:cubicBezTo>
                    <a:pt x="22042" y="33873"/>
                    <a:pt x="21092" y="32606"/>
                    <a:pt x="21472" y="31276"/>
                  </a:cubicBezTo>
                  <a:cubicBezTo>
                    <a:pt x="21694" y="30231"/>
                    <a:pt x="22486" y="29471"/>
                    <a:pt x="23309" y="28901"/>
                  </a:cubicBezTo>
                  <a:close/>
                  <a:moveTo>
                    <a:pt x="31188" y="0"/>
                  </a:moveTo>
                  <a:cubicBezTo>
                    <a:pt x="30448" y="0"/>
                    <a:pt x="29710" y="242"/>
                    <a:pt x="29104" y="747"/>
                  </a:cubicBezTo>
                  <a:cubicBezTo>
                    <a:pt x="27679" y="1824"/>
                    <a:pt x="27394" y="3756"/>
                    <a:pt x="28471" y="5181"/>
                  </a:cubicBezTo>
                  <a:cubicBezTo>
                    <a:pt x="28503" y="5213"/>
                    <a:pt x="28534" y="5213"/>
                    <a:pt x="28598" y="5213"/>
                  </a:cubicBezTo>
                  <a:cubicBezTo>
                    <a:pt x="26666" y="7018"/>
                    <a:pt x="24766" y="8855"/>
                    <a:pt x="23309" y="10976"/>
                  </a:cubicBezTo>
                  <a:cubicBezTo>
                    <a:pt x="22410" y="10421"/>
                    <a:pt x="21172" y="10131"/>
                    <a:pt x="19909" y="10131"/>
                  </a:cubicBezTo>
                  <a:cubicBezTo>
                    <a:pt x="17567" y="10131"/>
                    <a:pt x="15135" y="11128"/>
                    <a:pt x="14600" y="13288"/>
                  </a:cubicBezTo>
                  <a:cubicBezTo>
                    <a:pt x="12415" y="12971"/>
                    <a:pt x="10325" y="12591"/>
                    <a:pt x="8234" y="11990"/>
                  </a:cubicBezTo>
                  <a:cubicBezTo>
                    <a:pt x="8234" y="10280"/>
                    <a:pt x="6809" y="8950"/>
                    <a:pt x="5131" y="8855"/>
                  </a:cubicBezTo>
                  <a:cubicBezTo>
                    <a:pt x="5076" y="8852"/>
                    <a:pt x="5020" y="8850"/>
                    <a:pt x="4965" y="8850"/>
                  </a:cubicBezTo>
                  <a:cubicBezTo>
                    <a:pt x="3098" y="8850"/>
                    <a:pt x="1406" y="10393"/>
                    <a:pt x="729" y="12085"/>
                  </a:cubicBezTo>
                  <a:cubicBezTo>
                    <a:pt x="1" y="13890"/>
                    <a:pt x="1552" y="15442"/>
                    <a:pt x="3262" y="15822"/>
                  </a:cubicBezTo>
                  <a:cubicBezTo>
                    <a:pt x="3636" y="15915"/>
                    <a:pt x="4016" y="15961"/>
                    <a:pt x="4394" y="15961"/>
                  </a:cubicBezTo>
                  <a:cubicBezTo>
                    <a:pt x="5811" y="15961"/>
                    <a:pt x="7194" y="15318"/>
                    <a:pt x="8044" y="14143"/>
                  </a:cubicBezTo>
                  <a:cubicBezTo>
                    <a:pt x="10103" y="14682"/>
                    <a:pt x="12193" y="15093"/>
                    <a:pt x="14283" y="15315"/>
                  </a:cubicBezTo>
                  <a:lnTo>
                    <a:pt x="14378" y="15315"/>
                  </a:lnTo>
                  <a:cubicBezTo>
                    <a:pt x="14093" y="17785"/>
                    <a:pt x="15297" y="20319"/>
                    <a:pt x="17545" y="21459"/>
                  </a:cubicBezTo>
                  <a:cubicBezTo>
                    <a:pt x="18256" y="21828"/>
                    <a:pt x="19099" y="22021"/>
                    <a:pt x="19927" y="22021"/>
                  </a:cubicBezTo>
                  <a:cubicBezTo>
                    <a:pt x="20095" y="22021"/>
                    <a:pt x="20262" y="22013"/>
                    <a:pt x="20427" y="21997"/>
                  </a:cubicBezTo>
                  <a:lnTo>
                    <a:pt x="20427" y="22060"/>
                  </a:lnTo>
                  <a:cubicBezTo>
                    <a:pt x="21250" y="24182"/>
                    <a:pt x="22106" y="26494"/>
                    <a:pt x="23214" y="28584"/>
                  </a:cubicBezTo>
                  <a:cubicBezTo>
                    <a:pt x="21979" y="29218"/>
                    <a:pt x="20902" y="30484"/>
                    <a:pt x="20902" y="31909"/>
                  </a:cubicBezTo>
                  <a:cubicBezTo>
                    <a:pt x="20870" y="33493"/>
                    <a:pt x="22232" y="34665"/>
                    <a:pt x="23752" y="34823"/>
                  </a:cubicBezTo>
                  <a:cubicBezTo>
                    <a:pt x="23890" y="34839"/>
                    <a:pt x="24025" y="34847"/>
                    <a:pt x="24158" y="34847"/>
                  </a:cubicBezTo>
                  <a:cubicBezTo>
                    <a:pt x="27446" y="34847"/>
                    <a:pt x="29158" y="30106"/>
                    <a:pt x="25779" y="28584"/>
                  </a:cubicBezTo>
                  <a:cubicBezTo>
                    <a:pt x="25734" y="28557"/>
                    <a:pt x="25692" y="28546"/>
                    <a:pt x="25652" y="28546"/>
                  </a:cubicBezTo>
                  <a:cubicBezTo>
                    <a:pt x="25552" y="28546"/>
                    <a:pt x="25467" y="28620"/>
                    <a:pt x="25399" y="28711"/>
                  </a:cubicBezTo>
                  <a:cubicBezTo>
                    <a:pt x="24607" y="26241"/>
                    <a:pt x="23657" y="23739"/>
                    <a:pt x="22644" y="21427"/>
                  </a:cubicBezTo>
                  <a:cubicBezTo>
                    <a:pt x="23752" y="20952"/>
                    <a:pt x="24702" y="20097"/>
                    <a:pt x="25336" y="19052"/>
                  </a:cubicBezTo>
                  <a:cubicBezTo>
                    <a:pt x="26603" y="16867"/>
                    <a:pt x="26159" y="13922"/>
                    <a:pt x="24544" y="12085"/>
                  </a:cubicBezTo>
                  <a:cubicBezTo>
                    <a:pt x="26476" y="10565"/>
                    <a:pt x="28186" y="8665"/>
                    <a:pt x="29928" y="6891"/>
                  </a:cubicBezTo>
                  <a:cubicBezTo>
                    <a:pt x="30369" y="7179"/>
                    <a:pt x="30850" y="7307"/>
                    <a:pt x="31333" y="7307"/>
                  </a:cubicBezTo>
                  <a:cubicBezTo>
                    <a:pt x="32445" y="7307"/>
                    <a:pt x="33563" y="6628"/>
                    <a:pt x="34203" y="5656"/>
                  </a:cubicBezTo>
                  <a:cubicBezTo>
                    <a:pt x="35185" y="4168"/>
                    <a:pt x="34995" y="2204"/>
                    <a:pt x="33633" y="1001"/>
                  </a:cubicBezTo>
                  <a:cubicBezTo>
                    <a:pt x="32961" y="346"/>
                    <a:pt x="32073" y="0"/>
                    <a:pt x="31188"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25"/>
            <p:cNvSpPr/>
            <p:nvPr/>
          </p:nvSpPr>
          <p:spPr>
            <a:xfrm>
              <a:off x="8476161" y="373525"/>
              <a:ext cx="239325" cy="204563"/>
            </a:xfrm>
            <a:custGeom>
              <a:avLst/>
              <a:gdLst/>
              <a:ahLst/>
              <a:cxnLst/>
              <a:rect l="l" t="t" r="r" b="b"/>
              <a:pathLst>
                <a:path w="7339" h="6273" extrusionOk="0">
                  <a:moveTo>
                    <a:pt x="5240" y="1905"/>
                  </a:moveTo>
                  <a:cubicBezTo>
                    <a:pt x="5280" y="1905"/>
                    <a:pt x="5318" y="1923"/>
                    <a:pt x="5343" y="1964"/>
                  </a:cubicBezTo>
                  <a:cubicBezTo>
                    <a:pt x="5786" y="2471"/>
                    <a:pt x="5755" y="3263"/>
                    <a:pt x="5343" y="3833"/>
                  </a:cubicBezTo>
                  <a:cubicBezTo>
                    <a:pt x="5323" y="3853"/>
                    <a:pt x="5299" y="3862"/>
                    <a:pt x="5274" y="3862"/>
                  </a:cubicBezTo>
                  <a:cubicBezTo>
                    <a:pt x="5180" y="3862"/>
                    <a:pt x="5071" y="3736"/>
                    <a:pt x="5121" y="3611"/>
                  </a:cubicBezTo>
                  <a:cubicBezTo>
                    <a:pt x="5438" y="3136"/>
                    <a:pt x="5406" y="2629"/>
                    <a:pt x="5090" y="2186"/>
                  </a:cubicBezTo>
                  <a:cubicBezTo>
                    <a:pt x="4996" y="2046"/>
                    <a:pt x="5127" y="1905"/>
                    <a:pt x="5240" y="1905"/>
                  </a:cubicBezTo>
                  <a:close/>
                  <a:moveTo>
                    <a:pt x="6000" y="2469"/>
                  </a:moveTo>
                  <a:cubicBezTo>
                    <a:pt x="6058" y="2469"/>
                    <a:pt x="6112" y="2490"/>
                    <a:pt x="6135" y="2534"/>
                  </a:cubicBezTo>
                  <a:cubicBezTo>
                    <a:pt x="6578" y="3231"/>
                    <a:pt x="6293" y="4213"/>
                    <a:pt x="5723" y="4688"/>
                  </a:cubicBezTo>
                  <a:cubicBezTo>
                    <a:pt x="5696" y="4715"/>
                    <a:pt x="5666" y="4726"/>
                    <a:pt x="5637" y="4726"/>
                  </a:cubicBezTo>
                  <a:cubicBezTo>
                    <a:pt x="5528" y="4726"/>
                    <a:pt x="5427" y="4573"/>
                    <a:pt x="5501" y="4498"/>
                  </a:cubicBezTo>
                  <a:cubicBezTo>
                    <a:pt x="6071" y="3960"/>
                    <a:pt x="6071" y="3294"/>
                    <a:pt x="5818" y="2661"/>
                  </a:cubicBezTo>
                  <a:cubicBezTo>
                    <a:pt x="5777" y="2538"/>
                    <a:pt x="5895" y="2469"/>
                    <a:pt x="6000" y="2469"/>
                  </a:cubicBezTo>
                  <a:close/>
                  <a:moveTo>
                    <a:pt x="3929" y="1"/>
                  </a:moveTo>
                  <a:cubicBezTo>
                    <a:pt x="1857" y="1"/>
                    <a:pt x="1" y="2142"/>
                    <a:pt x="1353" y="4403"/>
                  </a:cubicBezTo>
                  <a:lnTo>
                    <a:pt x="1353" y="4530"/>
                  </a:lnTo>
                  <a:cubicBezTo>
                    <a:pt x="1638" y="4308"/>
                    <a:pt x="1954" y="4023"/>
                    <a:pt x="2239" y="3738"/>
                  </a:cubicBezTo>
                  <a:cubicBezTo>
                    <a:pt x="2284" y="3715"/>
                    <a:pt x="2345" y="3693"/>
                    <a:pt x="2399" y="3693"/>
                  </a:cubicBezTo>
                  <a:cubicBezTo>
                    <a:pt x="2421" y="3693"/>
                    <a:pt x="2443" y="3697"/>
                    <a:pt x="2461" y="3706"/>
                  </a:cubicBezTo>
                  <a:cubicBezTo>
                    <a:pt x="2493" y="3675"/>
                    <a:pt x="2556" y="3611"/>
                    <a:pt x="2588" y="3611"/>
                  </a:cubicBezTo>
                  <a:cubicBezTo>
                    <a:pt x="2650" y="3596"/>
                    <a:pt x="2711" y="3588"/>
                    <a:pt x="2771" y="3588"/>
                  </a:cubicBezTo>
                  <a:cubicBezTo>
                    <a:pt x="3322" y="3588"/>
                    <a:pt x="3760" y="4205"/>
                    <a:pt x="3760" y="4720"/>
                  </a:cubicBezTo>
                  <a:cubicBezTo>
                    <a:pt x="3886" y="4815"/>
                    <a:pt x="4013" y="5005"/>
                    <a:pt x="3855" y="5131"/>
                  </a:cubicBezTo>
                  <a:lnTo>
                    <a:pt x="2968" y="5986"/>
                  </a:lnTo>
                  <a:cubicBezTo>
                    <a:pt x="3323" y="6184"/>
                    <a:pt x="3695" y="6273"/>
                    <a:pt x="4064" y="6273"/>
                  </a:cubicBezTo>
                  <a:cubicBezTo>
                    <a:pt x="5111" y="6273"/>
                    <a:pt x="6135" y="5561"/>
                    <a:pt x="6673" y="4625"/>
                  </a:cubicBezTo>
                  <a:cubicBezTo>
                    <a:pt x="7338" y="3389"/>
                    <a:pt x="7085" y="1933"/>
                    <a:pt x="6103" y="919"/>
                  </a:cubicBezTo>
                  <a:cubicBezTo>
                    <a:pt x="5443" y="276"/>
                    <a:pt x="4672" y="1"/>
                    <a:pt x="3929" y="1"/>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25"/>
            <p:cNvSpPr/>
            <p:nvPr/>
          </p:nvSpPr>
          <p:spPr>
            <a:xfrm>
              <a:off x="8653396" y="454268"/>
              <a:ext cx="37306" cy="73503"/>
            </a:xfrm>
            <a:custGeom>
              <a:avLst/>
              <a:gdLst/>
              <a:ahLst/>
              <a:cxnLst/>
              <a:rect l="l" t="t" r="r" b="b"/>
              <a:pathLst>
                <a:path w="1144" h="2254" extrusionOk="0">
                  <a:moveTo>
                    <a:pt x="543" y="0"/>
                  </a:moveTo>
                  <a:cubicBezTo>
                    <a:pt x="440" y="0"/>
                    <a:pt x="357" y="69"/>
                    <a:pt x="415" y="185"/>
                  </a:cubicBezTo>
                  <a:cubicBezTo>
                    <a:pt x="636" y="818"/>
                    <a:pt x="636" y="1515"/>
                    <a:pt x="98" y="2022"/>
                  </a:cubicBezTo>
                  <a:cubicBezTo>
                    <a:pt x="1" y="2119"/>
                    <a:pt x="71" y="2254"/>
                    <a:pt x="181" y="2254"/>
                  </a:cubicBezTo>
                  <a:cubicBezTo>
                    <a:pt x="214" y="2254"/>
                    <a:pt x="251" y="2241"/>
                    <a:pt x="288" y="2212"/>
                  </a:cubicBezTo>
                  <a:cubicBezTo>
                    <a:pt x="890" y="1737"/>
                    <a:pt x="1143" y="755"/>
                    <a:pt x="731" y="90"/>
                  </a:cubicBezTo>
                  <a:cubicBezTo>
                    <a:pt x="682" y="28"/>
                    <a:pt x="609" y="0"/>
                    <a:pt x="543"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25"/>
            <p:cNvSpPr/>
            <p:nvPr/>
          </p:nvSpPr>
          <p:spPr>
            <a:xfrm>
              <a:off x="8638917" y="436234"/>
              <a:ext cx="25958" cy="61731"/>
            </a:xfrm>
            <a:custGeom>
              <a:avLst/>
              <a:gdLst/>
              <a:ahLst/>
              <a:cxnLst/>
              <a:rect l="l" t="t" r="r" b="b"/>
              <a:pathLst>
                <a:path w="796" h="1893" extrusionOk="0">
                  <a:moveTo>
                    <a:pt x="264" y="0"/>
                  </a:moveTo>
                  <a:cubicBezTo>
                    <a:pt x="148" y="0"/>
                    <a:pt x="1" y="141"/>
                    <a:pt x="99" y="263"/>
                  </a:cubicBezTo>
                  <a:cubicBezTo>
                    <a:pt x="352" y="706"/>
                    <a:pt x="447" y="1213"/>
                    <a:pt x="130" y="1657"/>
                  </a:cubicBezTo>
                  <a:cubicBezTo>
                    <a:pt x="60" y="1775"/>
                    <a:pt x="165" y="1893"/>
                    <a:pt x="262" y="1893"/>
                  </a:cubicBezTo>
                  <a:cubicBezTo>
                    <a:pt x="295" y="1893"/>
                    <a:pt x="328" y="1879"/>
                    <a:pt x="352" y="1847"/>
                  </a:cubicBezTo>
                  <a:cubicBezTo>
                    <a:pt x="764" y="1340"/>
                    <a:pt x="795" y="548"/>
                    <a:pt x="352" y="41"/>
                  </a:cubicBezTo>
                  <a:cubicBezTo>
                    <a:pt x="330" y="12"/>
                    <a:pt x="299" y="0"/>
                    <a:pt x="26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25"/>
            <p:cNvSpPr/>
            <p:nvPr/>
          </p:nvSpPr>
          <p:spPr>
            <a:xfrm>
              <a:off x="8349862" y="505726"/>
              <a:ext cx="237564" cy="241705"/>
            </a:xfrm>
            <a:custGeom>
              <a:avLst/>
              <a:gdLst/>
              <a:ahLst/>
              <a:cxnLst/>
              <a:rect l="l" t="t" r="r" b="b"/>
              <a:pathLst>
                <a:path w="7285" h="7412" extrusionOk="0">
                  <a:moveTo>
                    <a:pt x="6461" y="1"/>
                  </a:moveTo>
                  <a:cubicBezTo>
                    <a:pt x="6461" y="1"/>
                    <a:pt x="6461" y="32"/>
                    <a:pt x="6429" y="96"/>
                  </a:cubicBezTo>
                  <a:cubicBezTo>
                    <a:pt x="4212" y="2186"/>
                    <a:pt x="2217" y="4529"/>
                    <a:pt x="0" y="6588"/>
                  </a:cubicBezTo>
                  <a:cubicBezTo>
                    <a:pt x="349" y="6809"/>
                    <a:pt x="665" y="7094"/>
                    <a:pt x="950" y="7411"/>
                  </a:cubicBezTo>
                  <a:cubicBezTo>
                    <a:pt x="2661" y="4941"/>
                    <a:pt x="5162" y="2882"/>
                    <a:pt x="7284" y="824"/>
                  </a:cubicBezTo>
                  <a:cubicBezTo>
                    <a:pt x="7284" y="349"/>
                    <a:pt x="6936" y="32"/>
                    <a:pt x="6461" y="1"/>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25"/>
            <p:cNvSpPr/>
            <p:nvPr/>
          </p:nvSpPr>
          <p:spPr>
            <a:xfrm>
              <a:off x="8049328" y="704876"/>
              <a:ext cx="389363" cy="352449"/>
            </a:xfrm>
            <a:custGeom>
              <a:avLst/>
              <a:gdLst/>
              <a:ahLst/>
              <a:cxnLst/>
              <a:rect l="l" t="t" r="r" b="b"/>
              <a:pathLst>
                <a:path w="11940" h="10808" extrusionOk="0">
                  <a:moveTo>
                    <a:pt x="5099" y="417"/>
                  </a:moveTo>
                  <a:cubicBezTo>
                    <a:pt x="5353" y="417"/>
                    <a:pt x="5289" y="734"/>
                    <a:pt x="5099" y="734"/>
                  </a:cubicBezTo>
                  <a:cubicBezTo>
                    <a:pt x="4181" y="797"/>
                    <a:pt x="3358" y="1019"/>
                    <a:pt x="2566" y="1589"/>
                  </a:cubicBezTo>
                  <a:cubicBezTo>
                    <a:pt x="2559" y="1593"/>
                    <a:pt x="2551" y="1594"/>
                    <a:pt x="2543" y="1594"/>
                  </a:cubicBezTo>
                  <a:cubicBezTo>
                    <a:pt x="2478" y="1594"/>
                    <a:pt x="2386" y="1487"/>
                    <a:pt x="2471" y="1431"/>
                  </a:cubicBezTo>
                  <a:cubicBezTo>
                    <a:pt x="3199" y="829"/>
                    <a:pt x="4149" y="417"/>
                    <a:pt x="5099" y="417"/>
                  </a:cubicBezTo>
                  <a:close/>
                  <a:moveTo>
                    <a:pt x="4698" y="1266"/>
                  </a:moveTo>
                  <a:cubicBezTo>
                    <a:pt x="4758" y="1266"/>
                    <a:pt x="4818" y="1268"/>
                    <a:pt x="4878" y="1272"/>
                  </a:cubicBezTo>
                  <a:cubicBezTo>
                    <a:pt x="5068" y="1272"/>
                    <a:pt x="5068" y="1589"/>
                    <a:pt x="4878" y="1589"/>
                  </a:cubicBezTo>
                  <a:cubicBezTo>
                    <a:pt x="4772" y="1578"/>
                    <a:pt x="4667" y="1573"/>
                    <a:pt x="4565" y="1573"/>
                  </a:cubicBezTo>
                  <a:cubicBezTo>
                    <a:pt x="3780" y="1573"/>
                    <a:pt x="3105" y="1895"/>
                    <a:pt x="2629" y="2539"/>
                  </a:cubicBezTo>
                  <a:cubicBezTo>
                    <a:pt x="2611" y="2551"/>
                    <a:pt x="2591" y="2556"/>
                    <a:pt x="2570" y="2556"/>
                  </a:cubicBezTo>
                  <a:cubicBezTo>
                    <a:pt x="2483" y="2556"/>
                    <a:pt x="2394" y="2464"/>
                    <a:pt x="2471" y="2412"/>
                  </a:cubicBezTo>
                  <a:cubicBezTo>
                    <a:pt x="2975" y="1700"/>
                    <a:pt x="3813" y="1266"/>
                    <a:pt x="4698" y="1266"/>
                  </a:cubicBezTo>
                  <a:close/>
                  <a:moveTo>
                    <a:pt x="5448" y="0"/>
                  </a:moveTo>
                  <a:cubicBezTo>
                    <a:pt x="3332" y="0"/>
                    <a:pt x="1251" y="889"/>
                    <a:pt x="824" y="2919"/>
                  </a:cubicBezTo>
                  <a:lnTo>
                    <a:pt x="824" y="2951"/>
                  </a:lnTo>
                  <a:lnTo>
                    <a:pt x="824" y="3014"/>
                  </a:lnTo>
                  <a:cubicBezTo>
                    <a:pt x="792" y="3046"/>
                    <a:pt x="792" y="3078"/>
                    <a:pt x="792" y="3109"/>
                  </a:cubicBezTo>
                  <a:cubicBezTo>
                    <a:pt x="792" y="3173"/>
                    <a:pt x="792" y="3204"/>
                    <a:pt x="761" y="3236"/>
                  </a:cubicBezTo>
                  <a:cubicBezTo>
                    <a:pt x="1" y="5738"/>
                    <a:pt x="792" y="8651"/>
                    <a:pt x="3104" y="10076"/>
                  </a:cubicBezTo>
                  <a:cubicBezTo>
                    <a:pt x="3894" y="10576"/>
                    <a:pt x="4804" y="10807"/>
                    <a:pt x="5723" y="10807"/>
                  </a:cubicBezTo>
                  <a:cubicBezTo>
                    <a:pt x="7310" y="10807"/>
                    <a:pt x="8925" y="10119"/>
                    <a:pt x="10008" y="8936"/>
                  </a:cubicBezTo>
                  <a:cubicBezTo>
                    <a:pt x="11940" y="6878"/>
                    <a:pt x="11591" y="3489"/>
                    <a:pt x="9691" y="1494"/>
                  </a:cubicBezTo>
                  <a:cubicBezTo>
                    <a:pt x="8763" y="538"/>
                    <a:pt x="7095" y="0"/>
                    <a:pt x="5448" y="0"/>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25"/>
            <p:cNvSpPr/>
            <p:nvPr/>
          </p:nvSpPr>
          <p:spPr>
            <a:xfrm>
              <a:off x="8127005" y="717431"/>
              <a:ext cx="94830" cy="36360"/>
            </a:xfrm>
            <a:custGeom>
              <a:avLst/>
              <a:gdLst/>
              <a:ahLst/>
              <a:cxnLst/>
              <a:rect l="l" t="t" r="r" b="b"/>
              <a:pathLst>
                <a:path w="2908" h="1115" extrusionOk="0">
                  <a:moveTo>
                    <a:pt x="2717" y="1"/>
                  </a:moveTo>
                  <a:cubicBezTo>
                    <a:pt x="1767" y="32"/>
                    <a:pt x="849" y="412"/>
                    <a:pt x="57" y="951"/>
                  </a:cubicBezTo>
                  <a:cubicBezTo>
                    <a:pt x="1" y="1007"/>
                    <a:pt x="95" y="1114"/>
                    <a:pt x="161" y="1114"/>
                  </a:cubicBezTo>
                  <a:cubicBezTo>
                    <a:pt x="169" y="1114"/>
                    <a:pt x="177" y="1113"/>
                    <a:pt x="184" y="1109"/>
                  </a:cubicBezTo>
                  <a:cubicBezTo>
                    <a:pt x="976" y="602"/>
                    <a:pt x="1799" y="349"/>
                    <a:pt x="2717" y="317"/>
                  </a:cubicBezTo>
                  <a:cubicBezTo>
                    <a:pt x="2907" y="317"/>
                    <a:pt x="2907" y="1"/>
                    <a:pt x="2717"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25"/>
            <p:cNvSpPr/>
            <p:nvPr/>
          </p:nvSpPr>
          <p:spPr>
            <a:xfrm>
              <a:off x="8126973" y="745964"/>
              <a:ext cx="87623" cy="42295"/>
            </a:xfrm>
            <a:custGeom>
              <a:avLst/>
              <a:gdLst/>
              <a:ahLst/>
              <a:cxnLst/>
              <a:rect l="l" t="t" r="r" b="b"/>
              <a:pathLst>
                <a:path w="2687" h="1297" extrusionOk="0">
                  <a:moveTo>
                    <a:pt x="2255" y="0"/>
                  </a:moveTo>
                  <a:cubicBezTo>
                    <a:pt x="1392" y="0"/>
                    <a:pt x="577" y="457"/>
                    <a:pt x="26" y="1152"/>
                  </a:cubicBezTo>
                  <a:cubicBezTo>
                    <a:pt x="1" y="1204"/>
                    <a:pt x="79" y="1296"/>
                    <a:pt x="143" y="1296"/>
                  </a:cubicBezTo>
                  <a:cubicBezTo>
                    <a:pt x="158" y="1296"/>
                    <a:pt x="173" y="1291"/>
                    <a:pt x="185" y="1279"/>
                  </a:cubicBezTo>
                  <a:cubicBezTo>
                    <a:pt x="717" y="635"/>
                    <a:pt x="1398" y="313"/>
                    <a:pt x="2184" y="313"/>
                  </a:cubicBezTo>
                  <a:cubicBezTo>
                    <a:pt x="2286" y="313"/>
                    <a:pt x="2391" y="318"/>
                    <a:pt x="2497" y="329"/>
                  </a:cubicBezTo>
                  <a:cubicBezTo>
                    <a:pt x="2687" y="329"/>
                    <a:pt x="2687" y="12"/>
                    <a:pt x="2497" y="12"/>
                  </a:cubicBezTo>
                  <a:cubicBezTo>
                    <a:pt x="2416" y="4"/>
                    <a:pt x="2335" y="0"/>
                    <a:pt x="2255"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25"/>
            <p:cNvSpPr/>
            <p:nvPr/>
          </p:nvSpPr>
          <p:spPr>
            <a:xfrm>
              <a:off x="7779904" y="751704"/>
              <a:ext cx="280805" cy="94862"/>
            </a:xfrm>
            <a:custGeom>
              <a:avLst/>
              <a:gdLst/>
              <a:ahLst/>
              <a:cxnLst/>
              <a:rect l="l" t="t" r="r" b="b"/>
              <a:pathLst>
                <a:path w="8611" h="2909" extrusionOk="0">
                  <a:moveTo>
                    <a:pt x="723" y="0"/>
                  </a:moveTo>
                  <a:cubicBezTo>
                    <a:pt x="330" y="0"/>
                    <a:pt x="0" y="513"/>
                    <a:pt x="187" y="913"/>
                  </a:cubicBezTo>
                  <a:lnTo>
                    <a:pt x="187" y="1008"/>
                  </a:lnTo>
                  <a:lnTo>
                    <a:pt x="314" y="1008"/>
                  </a:lnTo>
                  <a:cubicBezTo>
                    <a:pt x="2974" y="1705"/>
                    <a:pt x="5602" y="2307"/>
                    <a:pt x="8294" y="2877"/>
                  </a:cubicBezTo>
                  <a:lnTo>
                    <a:pt x="8358" y="2908"/>
                  </a:lnTo>
                  <a:cubicBezTo>
                    <a:pt x="8389" y="2560"/>
                    <a:pt x="8484" y="2180"/>
                    <a:pt x="8611" y="1863"/>
                  </a:cubicBezTo>
                  <a:cubicBezTo>
                    <a:pt x="8548" y="1800"/>
                    <a:pt x="8453" y="1737"/>
                    <a:pt x="8484" y="1547"/>
                  </a:cubicBezTo>
                  <a:cubicBezTo>
                    <a:pt x="5919" y="1452"/>
                    <a:pt x="3386" y="850"/>
                    <a:pt x="979" y="58"/>
                  </a:cubicBezTo>
                  <a:lnTo>
                    <a:pt x="947" y="58"/>
                  </a:lnTo>
                  <a:cubicBezTo>
                    <a:pt x="872" y="18"/>
                    <a:pt x="797" y="0"/>
                    <a:pt x="723" y="0"/>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25"/>
            <p:cNvSpPr/>
            <p:nvPr/>
          </p:nvSpPr>
          <p:spPr>
            <a:xfrm>
              <a:off x="8263119" y="1059281"/>
              <a:ext cx="143582" cy="280544"/>
            </a:xfrm>
            <a:custGeom>
              <a:avLst/>
              <a:gdLst/>
              <a:ahLst/>
              <a:cxnLst/>
              <a:rect l="l" t="t" r="r" b="b"/>
              <a:pathLst>
                <a:path w="4403" h="8603" extrusionOk="0">
                  <a:moveTo>
                    <a:pt x="1552" y="0"/>
                  </a:moveTo>
                  <a:cubicBezTo>
                    <a:pt x="1077" y="222"/>
                    <a:pt x="538" y="317"/>
                    <a:pt x="0" y="412"/>
                  </a:cubicBezTo>
                  <a:cubicBezTo>
                    <a:pt x="1109" y="3104"/>
                    <a:pt x="2534" y="5795"/>
                    <a:pt x="3420" y="8551"/>
                  </a:cubicBezTo>
                  <a:cubicBezTo>
                    <a:pt x="3497" y="8586"/>
                    <a:pt x="3580" y="8602"/>
                    <a:pt x="3664" y="8602"/>
                  </a:cubicBezTo>
                  <a:cubicBezTo>
                    <a:pt x="3960" y="8602"/>
                    <a:pt x="4265" y="8397"/>
                    <a:pt x="4339" y="8076"/>
                  </a:cubicBezTo>
                  <a:cubicBezTo>
                    <a:pt x="4339" y="8044"/>
                    <a:pt x="4370" y="8044"/>
                    <a:pt x="4402" y="8012"/>
                  </a:cubicBezTo>
                  <a:cubicBezTo>
                    <a:pt x="3294" y="5447"/>
                    <a:pt x="2344" y="2692"/>
                    <a:pt x="1552" y="0"/>
                  </a:cubicBezTo>
                  <a:close/>
                </a:path>
              </a:pathLst>
            </a:custGeom>
            <a:solidFill>
              <a:schemeClr val="accent6"/>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25"/>
            <p:cNvSpPr/>
            <p:nvPr/>
          </p:nvSpPr>
          <p:spPr>
            <a:xfrm>
              <a:off x="8271370" y="1299878"/>
              <a:ext cx="241477" cy="177757"/>
            </a:xfrm>
            <a:custGeom>
              <a:avLst/>
              <a:gdLst/>
              <a:ahLst/>
              <a:cxnLst/>
              <a:rect l="l" t="t" r="r" b="b"/>
              <a:pathLst>
                <a:path w="7405" h="5451" extrusionOk="0">
                  <a:moveTo>
                    <a:pt x="4237" y="3347"/>
                  </a:moveTo>
                  <a:cubicBezTo>
                    <a:pt x="4366" y="3347"/>
                    <a:pt x="4447" y="3528"/>
                    <a:pt x="4307" y="3611"/>
                  </a:cubicBezTo>
                  <a:cubicBezTo>
                    <a:pt x="4149" y="3643"/>
                    <a:pt x="4022" y="3675"/>
                    <a:pt x="3959" y="3801"/>
                  </a:cubicBezTo>
                  <a:lnTo>
                    <a:pt x="3864" y="3801"/>
                  </a:lnTo>
                  <a:cubicBezTo>
                    <a:pt x="3642" y="3865"/>
                    <a:pt x="3357" y="3991"/>
                    <a:pt x="3136" y="4086"/>
                  </a:cubicBezTo>
                  <a:cubicBezTo>
                    <a:pt x="3126" y="4089"/>
                    <a:pt x="3117" y="4090"/>
                    <a:pt x="3107" y="4090"/>
                  </a:cubicBezTo>
                  <a:cubicBezTo>
                    <a:pt x="2996" y="4090"/>
                    <a:pt x="2924" y="3923"/>
                    <a:pt x="3041" y="3865"/>
                  </a:cubicBezTo>
                  <a:cubicBezTo>
                    <a:pt x="3294" y="3770"/>
                    <a:pt x="3547" y="3675"/>
                    <a:pt x="3801" y="3548"/>
                  </a:cubicBezTo>
                  <a:cubicBezTo>
                    <a:pt x="3927" y="3485"/>
                    <a:pt x="4086" y="3389"/>
                    <a:pt x="4181" y="3358"/>
                  </a:cubicBezTo>
                  <a:cubicBezTo>
                    <a:pt x="4200" y="3350"/>
                    <a:pt x="4219" y="3347"/>
                    <a:pt x="4237" y="3347"/>
                  </a:cubicBezTo>
                  <a:close/>
                  <a:moveTo>
                    <a:pt x="4734" y="3636"/>
                  </a:moveTo>
                  <a:cubicBezTo>
                    <a:pt x="4826" y="3636"/>
                    <a:pt x="4889" y="3790"/>
                    <a:pt x="4814" y="3865"/>
                  </a:cubicBezTo>
                  <a:cubicBezTo>
                    <a:pt x="4334" y="4487"/>
                    <a:pt x="3449" y="4730"/>
                    <a:pt x="2657" y="4730"/>
                  </a:cubicBezTo>
                  <a:cubicBezTo>
                    <a:pt x="2561" y="4730"/>
                    <a:pt x="2467" y="4726"/>
                    <a:pt x="2376" y="4720"/>
                  </a:cubicBezTo>
                  <a:cubicBezTo>
                    <a:pt x="2249" y="4720"/>
                    <a:pt x="2217" y="4498"/>
                    <a:pt x="2376" y="4498"/>
                  </a:cubicBezTo>
                  <a:cubicBezTo>
                    <a:pt x="2443" y="4503"/>
                    <a:pt x="2509" y="4505"/>
                    <a:pt x="2573" y="4505"/>
                  </a:cubicBezTo>
                  <a:cubicBezTo>
                    <a:pt x="3387" y="4505"/>
                    <a:pt x="3981" y="4144"/>
                    <a:pt x="4656" y="3675"/>
                  </a:cubicBezTo>
                  <a:cubicBezTo>
                    <a:pt x="4683" y="3648"/>
                    <a:pt x="4710" y="3636"/>
                    <a:pt x="4734" y="3636"/>
                  </a:cubicBezTo>
                  <a:close/>
                  <a:moveTo>
                    <a:pt x="2249" y="1"/>
                  </a:moveTo>
                  <a:cubicBezTo>
                    <a:pt x="1457" y="634"/>
                    <a:pt x="666" y="1394"/>
                    <a:pt x="380" y="2376"/>
                  </a:cubicBezTo>
                  <a:cubicBezTo>
                    <a:pt x="0" y="3770"/>
                    <a:pt x="982" y="4973"/>
                    <a:pt x="2281" y="5353"/>
                  </a:cubicBezTo>
                  <a:cubicBezTo>
                    <a:pt x="2543" y="5420"/>
                    <a:pt x="2798" y="5451"/>
                    <a:pt x="3044" y="5451"/>
                  </a:cubicBezTo>
                  <a:cubicBezTo>
                    <a:pt x="5825" y="5451"/>
                    <a:pt x="7405" y="1466"/>
                    <a:pt x="4466" y="128"/>
                  </a:cubicBezTo>
                  <a:lnTo>
                    <a:pt x="4466" y="128"/>
                  </a:lnTo>
                  <a:cubicBezTo>
                    <a:pt x="4497" y="318"/>
                    <a:pt x="4592" y="508"/>
                    <a:pt x="4656" y="698"/>
                  </a:cubicBezTo>
                  <a:cubicBezTo>
                    <a:pt x="4719" y="856"/>
                    <a:pt x="4561" y="951"/>
                    <a:pt x="4434" y="951"/>
                  </a:cubicBezTo>
                  <a:cubicBezTo>
                    <a:pt x="4282" y="1332"/>
                    <a:pt x="3877" y="1564"/>
                    <a:pt x="3489" y="1564"/>
                  </a:cubicBezTo>
                  <a:cubicBezTo>
                    <a:pt x="3232" y="1564"/>
                    <a:pt x="2983" y="1463"/>
                    <a:pt x="2819" y="1236"/>
                  </a:cubicBezTo>
                  <a:cubicBezTo>
                    <a:pt x="2724" y="1141"/>
                    <a:pt x="2819" y="1078"/>
                    <a:pt x="2882" y="1078"/>
                  </a:cubicBezTo>
                  <a:cubicBezTo>
                    <a:pt x="2661" y="761"/>
                    <a:pt x="2439" y="349"/>
                    <a:pt x="2249" y="1"/>
                  </a:cubicBezTo>
                  <a:close/>
                </a:path>
              </a:pathLst>
            </a:custGeom>
            <a:solidFill>
              <a:schemeClr val="accent6"/>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25"/>
            <p:cNvSpPr/>
            <p:nvPr/>
          </p:nvSpPr>
          <p:spPr>
            <a:xfrm>
              <a:off x="7593897" y="664309"/>
              <a:ext cx="240662" cy="196736"/>
            </a:xfrm>
            <a:custGeom>
              <a:avLst/>
              <a:gdLst/>
              <a:ahLst/>
              <a:cxnLst/>
              <a:rect l="l" t="t" r="r" b="b"/>
              <a:pathLst>
                <a:path w="7380" h="6033" extrusionOk="0">
                  <a:moveTo>
                    <a:pt x="4323" y="674"/>
                  </a:moveTo>
                  <a:cubicBezTo>
                    <a:pt x="4675" y="674"/>
                    <a:pt x="5028" y="735"/>
                    <a:pt x="5353" y="870"/>
                  </a:cubicBezTo>
                  <a:cubicBezTo>
                    <a:pt x="5524" y="955"/>
                    <a:pt x="5412" y="1195"/>
                    <a:pt x="5272" y="1195"/>
                  </a:cubicBezTo>
                  <a:cubicBezTo>
                    <a:pt x="5257" y="1195"/>
                    <a:pt x="5242" y="1193"/>
                    <a:pt x="5226" y="1186"/>
                  </a:cubicBezTo>
                  <a:cubicBezTo>
                    <a:pt x="4819" y="1085"/>
                    <a:pt x="4440" y="1019"/>
                    <a:pt x="4058" y="1019"/>
                  </a:cubicBezTo>
                  <a:cubicBezTo>
                    <a:pt x="3727" y="1019"/>
                    <a:pt x="3394" y="1069"/>
                    <a:pt x="3041" y="1186"/>
                  </a:cubicBezTo>
                  <a:cubicBezTo>
                    <a:pt x="3027" y="1193"/>
                    <a:pt x="3014" y="1196"/>
                    <a:pt x="3001" y="1196"/>
                  </a:cubicBezTo>
                  <a:cubicBezTo>
                    <a:pt x="2902" y="1196"/>
                    <a:pt x="2865" y="993"/>
                    <a:pt x="2977" y="965"/>
                  </a:cubicBezTo>
                  <a:cubicBezTo>
                    <a:pt x="3377" y="783"/>
                    <a:pt x="3849" y="674"/>
                    <a:pt x="4323" y="674"/>
                  </a:cubicBezTo>
                  <a:close/>
                  <a:moveTo>
                    <a:pt x="4683" y="0"/>
                  </a:moveTo>
                  <a:cubicBezTo>
                    <a:pt x="4517" y="0"/>
                    <a:pt x="4349" y="15"/>
                    <a:pt x="4181" y="46"/>
                  </a:cubicBezTo>
                  <a:cubicBezTo>
                    <a:pt x="2819" y="300"/>
                    <a:pt x="1647" y="1313"/>
                    <a:pt x="1014" y="2580"/>
                  </a:cubicBezTo>
                  <a:cubicBezTo>
                    <a:pt x="1" y="4607"/>
                    <a:pt x="2217" y="6000"/>
                    <a:pt x="3991" y="6032"/>
                  </a:cubicBezTo>
                  <a:cubicBezTo>
                    <a:pt x="4026" y="6033"/>
                    <a:pt x="4061" y="6033"/>
                    <a:pt x="4097" y="6033"/>
                  </a:cubicBezTo>
                  <a:cubicBezTo>
                    <a:pt x="5321" y="6033"/>
                    <a:pt x="6422" y="5499"/>
                    <a:pt x="7284" y="4607"/>
                  </a:cubicBezTo>
                  <a:cubicBezTo>
                    <a:pt x="6809" y="4448"/>
                    <a:pt x="6334" y="4322"/>
                    <a:pt x="5859" y="4163"/>
                  </a:cubicBezTo>
                  <a:cubicBezTo>
                    <a:pt x="5701" y="4132"/>
                    <a:pt x="5638" y="3941"/>
                    <a:pt x="5701" y="3815"/>
                  </a:cubicBezTo>
                  <a:cubicBezTo>
                    <a:pt x="5701" y="3815"/>
                    <a:pt x="5638" y="3815"/>
                    <a:pt x="5606" y="3783"/>
                  </a:cubicBezTo>
                  <a:cubicBezTo>
                    <a:pt x="5194" y="3308"/>
                    <a:pt x="5543" y="2580"/>
                    <a:pt x="6049" y="2358"/>
                  </a:cubicBezTo>
                  <a:cubicBezTo>
                    <a:pt x="6049" y="2226"/>
                    <a:pt x="6137" y="2050"/>
                    <a:pt x="6277" y="2050"/>
                  </a:cubicBezTo>
                  <a:cubicBezTo>
                    <a:pt x="6304" y="2050"/>
                    <a:pt x="6334" y="2057"/>
                    <a:pt x="6366" y="2073"/>
                  </a:cubicBezTo>
                  <a:cubicBezTo>
                    <a:pt x="6714" y="2200"/>
                    <a:pt x="7031" y="2295"/>
                    <a:pt x="7379" y="2421"/>
                  </a:cubicBezTo>
                  <a:cubicBezTo>
                    <a:pt x="7295" y="1009"/>
                    <a:pt x="6052" y="0"/>
                    <a:pt x="4683" y="0"/>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25"/>
            <p:cNvSpPr/>
            <p:nvPr/>
          </p:nvSpPr>
          <p:spPr>
            <a:xfrm>
              <a:off x="7687064" y="687918"/>
              <a:ext cx="85243" cy="17283"/>
            </a:xfrm>
            <a:custGeom>
              <a:avLst/>
              <a:gdLst/>
              <a:ahLst/>
              <a:cxnLst/>
              <a:rect l="l" t="t" r="r" b="b"/>
              <a:pathLst>
                <a:path w="2614" h="530" extrusionOk="0">
                  <a:moveTo>
                    <a:pt x="1422" y="1"/>
                  </a:moveTo>
                  <a:cubicBezTo>
                    <a:pt x="972" y="1"/>
                    <a:pt x="506" y="98"/>
                    <a:pt x="89" y="272"/>
                  </a:cubicBezTo>
                  <a:cubicBezTo>
                    <a:pt x="1" y="360"/>
                    <a:pt x="48" y="529"/>
                    <a:pt x="156" y="529"/>
                  </a:cubicBezTo>
                  <a:cubicBezTo>
                    <a:pt x="165" y="529"/>
                    <a:pt x="174" y="528"/>
                    <a:pt x="184" y="526"/>
                  </a:cubicBezTo>
                  <a:cubicBezTo>
                    <a:pt x="540" y="392"/>
                    <a:pt x="876" y="335"/>
                    <a:pt x="1210" y="335"/>
                  </a:cubicBezTo>
                  <a:cubicBezTo>
                    <a:pt x="1589" y="335"/>
                    <a:pt x="1965" y="408"/>
                    <a:pt x="2369" y="526"/>
                  </a:cubicBezTo>
                  <a:cubicBezTo>
                    <a:pt x="2377" y="527"/>
                    <a:pt x="2385" y="528"/>
                    <a:pt x="2393" y="528"/>
                  </a:cubicBezTo>
                  <a:cubicBezTo>
                    <a:pt x="2537" y="528"/>
                    <a:pt x="2614" y="269"/>
                    <a:pt x="2464" y="209"/>
                  </a:cubicBezTo>
                  <a:cubicBezTo>
                    <a:pt x="2150" y="66"/>
                    <a:pt x="1791" y="1"/>
                    <a:pt x="1422"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25"/>
            <p:cNvSpPr/>
            <p:nvPr/>
          </p:nvSpPr>
          <p:spPr>
            <a:xfrm>
              <a:off x="8344710" y="1419263"/>
              <a:ext cx="86319" cy="34860"/>
            </a:xfrm>
            <a:custGeom>
              <a:avLst/>
              <a:gdLst/>
              <a:ahLst/>
              <a:cxnLst/>
              <a:rect l="l" t="t" r="r" b="b"/>
              <a:pathLst>
                <a:path w="2647" h="1069" extrusionOk="0">
                  <a:moveTo>
                    <a:pt x="2459" y="1"/>
                  </a:moveTo>
                  <a:cubicBezTo>
                    <a:pt x="2442" y="1"/>
                    <a:pt x="2424" y="5"/>
                    <a:pt x="2407" y="14"/>
                  </a:cubicBezTo>
                  <a:cubicBezTo>
                    <a:pt x="1710" y="489"/>
                    <a:pt x="1077" y="837"/>
                    <a:pt x="127" y="837"/>
                  </a:cubicBezTo>
                  <a:cubicBezTo>
                    <a:pt x="119" y="835"/>
                    <a:pt x="112" y="834"/>
                    <a:pt x="106" y="834"/>
                  </a:cubicBezTo>
                  <a:cubicBezTo>
                    <a:pt x="0" y="834"/>
                    <a:pt x="7" y="1059"/>
                    <a:pt x="127" y="1059"/>
                  </a:cubicBezTo>
                  <a:cubicBezTo>
                    <a:pt x="215" y="1065"/>
                    <a:pt x="306" y="1069"/>
                    <a:pt x="399" y="1069"/>
                  </a:cubicBezTo>
                  <a:cubicBezTo>
                    <a:pt x="1175" y="1069"/>
                    <a:pt x="2085" y="826"/>
                    <a:pt x="2565" y="204"/>
                  </a:cubicBezTo>
                  <a:cubicBezTo>
                    <a:pt x="2647" y="149"/>
                    <a:pt x="2565" y="1"/>
                    <a:pt x="2459"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25"/>
            <p:cNvSpPr/>
            <p:nvPr/>
          </p:nvSpPr>
          <p:spPr>
            <a:xfrm>
              <a:off x="8365743" y="1408991"/>
              <a:ext cx="50643" cy="22468"/>
            </a:xfrm>
            <a:custGeom>
              <a:avLst/>
              <a:gdLst/>
              <a:ahLst/>
              <a:cxnLst/>
              <a:rect l="l" t="t" r="r" b="b"/>
              <a:pathLst>
                <a:path w="1553" h="689" extrusionOk="0">
                  <a:moveTo>
                    <a:pt x="1374" y="1"/>
                  </a:moveTo>
                  <a:cubicBezTo>
                    <a:pt x="1356" y="1"/>
                    <a:pt x="1338" y="4"/>
                    <a:pt x="1318" y="12"/>
                  </a:cubicBezTo>
                  <a:cubicBezTo>
                    <a:pt x="1128" y="43"/>
                    <a:pt x="1033" y="139"/>
                    <a:pt x="843" y="170"/>
                  </a:cubicBezTo>
                  <a:cubicBezTo>
                    <a:pt x="590" y="297"/>
                    <a:pt x="305" y="360"/>
                    <a:pt x="83" y="487"/>
                  </a:cubicBezTo>
                  <a:cubicBezTo>
                    <a:pt x="0" y="515"/>
                    <a:pt x="38" y="688"/>
                    <a:pt x="113" y="688"/>
                  </a:cubicBezTo>
                  <a:cubicBezTo>
                    <a:pt x="124" y="688"/>
                    <a:pt x="135" y="685"/>
                    <a:pt x="147" y="677"/>
                  </a:cubicBezTo>
                  <a:cubicBezTo>
                    <a:pt x="432" y="614"/>
                    <a:pt x="685" y="487"/>
                    <a:pt x="907" y="424"/>
                  </a:cubicBezTo>
                  <a:lnTo>
                    <a:pt x="1002" y="424"/>
                  </a:lnTo>
                  <a:cubicBezTo>
                    <a:pt x="1160" y="360"/>
                    <a:pt x="1255" y="297"/>
                    <a:pt x="1413" y="234"/>
                  </a:cubicBezTo>
                  <a:cubicBezTo>
                    <a:pt x="1552" y="178"/>
                    <a:pt x="1496" y="1"/>
                    <a:pt x="1374"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 name="Google Shape;348;p25"/>
          <p:cNvGrpSpPr/>
          <p:nvPr/>
        </p:nvGrpSpPr>
        <p:grpSpPr>
          <a:xfrm rot="1222218">
            <a:off x="651318" y="4703914"/>
            <a:ext cx="1436245" cy="1483684"/>
            <a:chOff x="214638" y="3453144"/>
            <a:chExt cx="1077141" cy="1112718"/>
          </a:xfrm>
        </p:grpSpPr>
        <p:sp>
          <p:nvSpPr>
            <p:cNvPr id="349" name="Google Shape;349;p25"/>
            <p:cNvSpPr/>
            <p:nvPr/>
          </p:nvSpPr>
          <p:spPr>
            <a:xfrm>
              <a:off x="214638" y="3453144"/>
              <a:ext cx="1077141" cy="1112718"/>
            </a:xfrm>
            <a:custGeom>
              <a:avLst/>
              <a:gdLst/>
              <a:ahLst/>
              <a:cxnLst/>
              <a:rect l="l" t="t" r="r" b="b"/>
              <a:pathLst>
                <a:path w="33031" h="34122" extrusionOk="0">
                  <a:moveTo>
                    <a:pt x="3990" y="609"/>
                  </a:moveTo>
                  <a:cubicBezTo>
                    <a:pt x="4841" y="609"/>
                    <a:pt x="5683" y="818"/>
                    <a:pt x="6366" y="1311"/>
                  </a:cubicBezTo>
                  <a:cubicBezTo>
                    <a:pt x="7632" y="2230"/>
                    <a:pt x="7981" y="4098"/>
                    <a:pt x="6967" y="5270"/>
                  </a:cubicBezTo>
                  <a:cubicBezTo>
                    <a:pt x="6746" y="4953"/>
                    <a:pt x="6587" y="4636"/>
                    <a:pt x="6461" y="4320"/>
                  </a:cubicBezTo>
                  <a:cubicBezTo>
                    <a:pt x="6400" y="4229"/>
                    <a:pt x="6325" y="4189"/>
                    <a:pt x="6250" y="4189"/>
                  </a:cubicBezTo>
                  <a:cubicBezTo>
                    <a:pt x="6167" y="4189"/>
                    <a:pt x="6083" y="4237"/>
                    <a:pt x="6017" y="4320"/>
                  </a:cubicBezTo>
                  <a:cubicBezTo>
                    <a:pt x="5893" y="4276"/>
                    <a:pt x="5759" y="4254"/>
                    <a:pt x="5625" y="4254"/>
                  </a:cubicBezTo>
                  <a:cubicBezTo>
                    <a:pt x="5178" y="4254"/>
                    <a:pt x="4736" y="4498"/>
                    <a:pt x="4687" y="4985"/>
                  </a:cubicBezTo>
                  <a:cubicBezTo>
                    <a:pt x="4687" y="5080"/>
                    <a:pt x="4687" y="5080"/>
                    <a:pt x="4751" y="5111"/>
                  </a:cubicBezTo>
                  <a:cubicBezTo>
                    <a:pt x="4592" y="5143"/>
                    <a:pt x="4497" y="5301"/>
                    <a:pt x="4592" y="5460"/>
                  </a:cubicBezTo>
                  <a:lnTo>
                    <a:pt x="5289" y="6758"/>
                  </a:lnTo>
                  <a:cubicBezTo>
                    <a:pt x="4085" y="6758"/>
                    <a:pt x="2850" y="6378"/>
                    <a:pt x="1964" y="5428"/>
                  </a:cubicBezTo>
                  <a:cubicBezTo>
                    <a:pt x="792" y="4130"/>
                    <a:pt x="159" y="1596"/>
                    <a:pt x="2312" y="868"/>
                  </a:cubicBezTo>
                  <a:cubicBezTo>
                    <a:pt x="2845" y="703"/>
                    <a:pt x="3420" y="609"/>
                    <a:pt x="3990" y="609"/>
                  </a:cubicBezTo>
                  <a:close/>
                  <a:moveTo>
                    <a:pt x="5645" y="4628"/>
                  </a:moveTo>
                  <a:cubicBezTo>
                    <a:pt x="5866" y="4628"/>
                    <a:pt x="6077" y="4728"/>
                    <a:pt x="6176" y="4953"/>
                  </a:cubicBezTo>
                  <a:cubicBezTo>
                    <a:pt x="6207" y="4953"/>
                    <a:pt x="6207" y="4985"/>
                    <a:pt x="6207" y="4985"/>
                  </a:cubicBezTo>
                  <a:cubicBezTo>
                    <a:pt x="7347" y="7297"/>
                    <a:pt x="8741" y="9513"/>
                    <a:pt x="10451" y="11414"/>
                  </a:cubicBezTo>
                  <a:cubicBezTo>
                    <a:pt x="10356" y="11477"/>
                    <a:pt x="10324" y="11604"/>
                    <a:pt x="10324" y="11699"/>
                  </a:cubicBezTo>
                  <a:cubicBezTo>
                    <a:pt x="10008" y="11857"/>
                    <a:pt x="9691" y="12015"/>
                    <a:pt x="9406" y="12205"/>
                  </a:cubicBezTo>
                  <a:cubicBezTo>
                    <a:pt x="9374" y="12205"/>
                    <a:pt x="9374" y="12174"/>
                    <a:pt x="9374" y="12174"/>
                  </a:cubicBezTo>
                  <a:cubicBezTo>
                    <a:pt x="7854" y="9862"/>
                    <a:pt x="6397" y="7550"/>
                    <a:pt x="5004" y="5175"/>
                  </a:cubicBezTo>
                  <a:cubicBezTo>
                    <a:pt x="5004" y="5143"/>
                    <a:pt x="4972" y="5111"/>
                    <a:pt x="4941" y="5111"/>
                  </a:cubicBezTo>
                  <a:cubicBezTo>
                    <a:pt x="4941" y="5080"/>
                    <a:pt x="4972" y="5080"/>
                    <a:pt x="4972" y="5048"/>
                  </a:cubicBezTo>
                  <a:cubicBezTo>
                    <a:pt x="5078" y="4784"/>
                    <a:pt x="5369" y="4628"/>
                    <a:pt x="5645" y="4628"/>
                  </a:cubicBezTo>
                  <a:close/>
                  <a:moveTo>
                    <a:pt x="26557" y="15867"/>
                  </a:moveTo>
                  <a:cubicBezTo>
                    <a:pt x="26952" y="15867"/>
                    <a:pt x="27347" y="15871"/>
                    <a:pt x="27742" y="15879"/>
                  </a:cubicBezTo>
                  <a:lnTo>
                    <a:pt x="27806" y="15879"/>
                  </a:lnTo>
                  <a:cubicBezTo>
                    <a:pt x="28091" y="16227"/>
                    <a:pt x="28186" y="16702"/>
                    <a:pt x="27806" y="17019"/>
                  </a:cubicBezTo>
                  <a:cubicBezTo>
                    <a:pt x="26200" y="16984"/>
                    <a:pt x="24489" y="16882"/>
                    <a:pt x="22789" y="16882"/>
                  </a:cubicBezTo>
                  <a:cubicBezTo>
                    <a:pt x="21404" y="16882"/>
                    <a:pt x="20025" y="16950"/>
                    <a:pt x="18717" y="17177"/>
                  </a:cubicBezTo>
                  <a:cubicBezTo>
                    <a:pt x="18748" y="16766"/>
                    <a:pt x="18717" y="16354"/>
                    <a:pt x="18622" y="15910"/>
                  </a:cubicBezTo>
                  <a:lnTo>
                    <a:pt x="18622" y="15910"/>
                  </a:lnTo>
                  <a:cubicBezTo>
                    <a:pt x="19313" y="15940"/>
                    <a:pt x="20008" y="15950"/>
                    <a:pt x="20705" y="15950"/>
                  </a:cubicBezTo>
                  <a:cubicBezTo>
                    <a:pt x="22647" y="15950"/>
                    <a:pt x="24606" y="15867"/>
                    <a:pt x="26557" y="15867"/>
                  </a:cubicBezTo>
                  <a:close/>
                  <a:moveTo>
                    <a:pt x="29429" y="13024"/>
                  </a:moveTo>
                  <a:cubicBezTo>
                    <a:pt x="30952" y="13024"/>
                    <a:pt x="32506" y="14159"/>
                    <a:pt x="32524" y="16132"/>
                  </a:cubicBezTo>
                  <a:cubicBezTo>
                    <a:pt x="32524" y="17557"/>
                    <a:pt x="31606" y="18729"/>
                    <a:pt x="30276" y="19141"/>
                  </a:cubicBezTo>
                  <a:cubicBezTo>
                    <a:pt x="29983" y="19219"/>
                    <a:pt x="29675" y="19258"/>
                    <a:pt x="29369" y="19258"/>
                  </a:cubicBezTo>
                  <a:cubicBezTo>
                    <a:pt x="28183" y="19258"/>
                    <a:pt x="27012" y="18670"/>
                    <a:pt x="26760" y="17462"/>
                  </a:cubicBezTo>
                  <a:lnTo>
                    <a:pt x="27964" y="17462"/>
                  </a:lnTo>
                  <a:cubicBezTo>
                    <a:pt x="28122" y="17462"/>
                    <a:pt x="28217" y="17304"/>
                    <a:pt x="28186" y="17146"/>
                  </a:cubicBezTo>
                  <a:cubicBezTo>
                    <a:pt x="28629" y="16702"/>
                    <a:pt x="28692" y="15847"/>
                    <a:pt x="28091" y="15530"/>
                  </a:cubicBezTo>
                  <a:cubicBezTo>
                    <a:pt x="28059" y="15499"/>
                    <a:pt x="28027" y="15499"/>
                    <a:pt x="27964" y="15499"/>
                  </a:cubicBezTo>
                  <a:cubicBezTo>
                    <a:pt x="27932" y="15404"/>
                    <a:pt x="27869" y="15372"/>
                    <a:pt x="27774" y="15372"/>
                  </a:cubicBezTo>
                  <a:cubicBezTo>
                    <a:pt x="27394" y="15372"/>
                    <a:pt x="26982" y="15340"/>
                    <a:pt x="26602" y="15340"/>
                  </a:cubicBezTo>
                  <a:cubicBezTo>
                    <a:pt x="26634" y="15340"/>
                    <a:pt x="26665" y="15277"/>
                    <a:pt x="26665" y="15245"/>
                  </a:cubicBezTo>
                  <a:cubicBezTo>
                    <a:pt x="27068" y="13717"/>
                    <a:pt x="28239" y="13024"/>
                    <a:pt x="29429" y="13024"/>
                  </a:cubicBezTo>
                  <a:close/>
                  <a:moveTo>
                    <a:pt x="12664" y="11202"/>
                  </a:moveTo>
                  <a:cubicBezTo>
                    <a:pt x="15363" y="11202"/>
                    <a:pt x="18198" y="14498"/>
                    <a:pt x="18147" y="16987"/>
                  </a:cubicBezTo>
                  <a:cubicBezTo>
                    <a:pt x="18115" y="19774"/>
                    <a:pt x="15930" y="22403"/>
                    <a:pt x="13079" y="22498"/>
                  </a:cubicBezTo>
                  <a:cubicBezTo>
                    <a:pt x="13034" y="22499"/>
                    <a:pt x="12989" y="22499"/>
                    <a:pt x="12944" y="22499"/>
                  </a:cubicBezTo>
                  <a:cubicBezTo>
                    <a:pt x="10514" y="22499"/>
                    <a:pt x="7970" y="20837"/>
                    <a:pt x="7379" y="18381"/>
                  </a:cubicBezTo>
                  <a:cubicBezTo>
                    <a:pt x="6746" y="15720"/>
                    <a:pt x="8297" y="13124"/>
                    <a:pt x="10609" y="11889"/>
                  </a:cubicBezTo>
                  <a:cubicBezTo>
                    <a:pt x="10641" y="11889"/>
                    <a:pt x="10673" y="11889"/>
                    <a:pt x="10704" y="11825"/>
                  </a:cubicBezTo>
                  <a:cubicBezTo>
                    <a:pt x="10768" y="11794"/>
                    <a:pt x="10799" y="11794"/>
                    <a:pt x="10831" y="11762"/>
                  </a:cubicBezTo>
                  <a:lnTo>
                    <a:pt x="10863" y="11762"/>
                  </a:lnTo>
                  <a:lnTo>
                    <a:pt x="10926" y="11730"/>
                  </a:lnTo>
                  <a:cubicBezTo>
                    <a:pt x="11477" y="11363"/>
                    <a:pt x="12067" y="11202"/>
                    <a:pt x="12664" y="11202"/>
                  </a:cubicBezTo>
                  <a:close/>
                  <a:moveTo>
                    <a:pt x="9089" y="21738"/>
                  </a:moveTo>
                  <a:cubicBezTo>
                    <a:pt x="9533" y="22054"/>
                    <a:pt x="9976" y="22339"/>
                    <a:pt x="10483" y="22529"/>
                  </a:cubicBezTo>
                  <a:cubicBezTo>
                    <a:pt x="9121" y="24999"/>
                    <a:pt x="7854" y="27596"/>
                    <a:pt x="6841" y="30257"/>
                  </a:cubicBezTo>
                  <a:cubicBezTo>
                    <a:pt x="6825" y="30225"/>
                    <a:pt x="6801" y="30209"/>
                    <a:pt x="6777" y="30209"/>
                  </a:cubicBezTo>
                  <a:cubicBezTo>
                    <a:pt x="6754" y="30209"/>
                    <a:pt x="6730" y="30225"/>
                    <a:pt x="6714" y="30257"/>
                  </a:cubicBezTo>
                  <a:cubicBezTo>
                    <a:pt x="6620" y="30322"/>
                    <a:pt x="6510" y="30352"/>
                    <a:pt x="6397" y="30352"/>
                  </a:cubicBezTo>
                  <a:cubicBezTo>
                    <a:pt x="6128" y="30352"/>
                    <a:pt x="5844" y="30185"/>
                    <a:pt x="5732" y="29940"/>
                  </a:cubicBezTo>
                  <a:cubicBezTo>
                    <a:pt x="7062" y="27375"/>
                    <a:pt x="7949" y="24429"/>
                    <a:pt x="9089" y="21738"/>
                  </a:cubicBezTo>
                  <a:close/>
                  <a:moveTo>
                    <a:pt x="4832" y="28295"/>
                  </a:moveTo>
                  <a:cubicBezTo>
                    <a:pt x="5202" y="28295"/>
                    <a:pt x="5570" y="28331"/>
                    <a:pt x="5922" y="28388"/>
                  </a:cubicBezTo>
                  <a:cubicBezTo>
                    <a:pt x="5796" y="28831"/>
                    <a:pt x="5701" y="29211"/>
                    <a:pt x="5606" y="29623"/>
                  </a:cubicBezTo>
                  <a:cubicBezTo>
                    <a:pt x="5582" y="29588"/>
                    <a:pt x="5550" y="29575"/>
                    <a:pt x="5520" y="29575"/>
                  </a:cubicBezTo>
                  <a:cubicBezTo>
                    <a:pt x="5466" y="29575"/>
                    <a:pt x="5416" y="29615"/>
                    <a:pt x="5416" y="29655"/>
                  </a:cubicBezTo>
                  <a:cubicBezTo>
                    <a:pt x="5315" y="30232"/>
                    <a:pt x="5850" y="30669"/>
                    <a:pt x="6361" y="30669"/>
                  </a:cubicBezTo>
                  <a:cubicBezTo>
                    <a:pt x="6495" y="30669"/>
                    <a:pt x="6627" y="30639"/>
                    <a:pt x="6746" y="30573"/>
                  </a:cubicBezTo>
                  <a:cubicBezTo>
                    <a:pt x="6796" y="30640"/>
                    <a:pt x="6872" y="30680"/>
                    <a:pt x="6947" y="30680"/>
                  </a:cubicBezTo>
                  <a:cubicBezTo>
                    <a:pt x="7015" y="30680"/>
                    <a:pt x="7081" y="30648"/>
                    <a:pt x="7126" y="30573"/>
                  </a:cubicBezTo>
                  <a:cubicBezTo>
                    <a:pt x="7189" y="30383"/>
                    <a:pt x="7316" y="30225"/>
                    <a:pt x="7379" y="30003"/>
                  </a:cubicBezTo>
                  <a:lnTo>
                    <a:pt x="7379" y="30003"/>
                  </a:lnTo>
                  <a:cubicBezTo>
                    <a:pt x="8178" y="32155"/>
                    <a:pt x="6458" y="33617"/>
                    <a:pt x="4689" y="33617"/>
                  </a:cubicBezTo>
                  <a:cubicBezTo>
                    <a:pt x="3724" y="33617"/>
                    <a:pt x="2746" y="33183"/>
                    <a:pt x="2154" y="32188"/>
                  </a:cubicBezTo>
                  <a:cubicBezTo>
                    <a:pt x="1489" y="31017"/>
                    <a:pt x="1679" y="29465"/>
                    <a:pt x="2914" y="28736"/>
                  </a:cubicBezTo>
                  <a:cubicBezTo>
                    <a:pt x="3503" y="28411"/>
                    <a:pt x="4170" y="28295"/>
                    <a:pt x="4832" y="28295"/>
                  </a:cubicBezTo>
                  <a:close/>
                  <a:moveTo>
                    <a:pt x="3943" y="1"/>
                  </a:moveTo>
                  <a:cubicBezTo>
                    <a:pt x="3196" y="1"/>
                    <a:pt x="2451" y="149"/>
                    <a:pt x="1805" y="424"/>
                  </a:cubicBezTo>
                  <a:cubicBezTo>
                    <a:pt x="0" y="1216"/>
                    <a:pt x="32" y="3370"/>
                    <a:pt x="950" y="4858"/>
                  </a:cubicBezTo>
                  <a:cubicBezTo>
                    <a:pt x="1777" y="6209"/>
                    <a:pt x="3253" y="7104"/>
                    <a:pt x="4833" y="7104"/>
                  </a:cubicBezTo>
                  <a:cubicBezTo>
                    <a:pt x="5067" y="7104"/>
                    <a:pt x="5305" y="7084"/>
                    <a:pt x="5542" y="7043"/>
                  </a:cubicBezTo>
                  <a:cubicBezTo>
                    <a:pt x="6587" y="8912"/>
                    <a:pt x="7791" y="10685"/>
                    <a:pt x="9121" y="12300"/>
                  </a:cubicBezTo>
                  <a:cubicBezTo>
                    <a:pt x="9121" y="12364"/>
                    <a:pt x="9184" y="12364"/>
                    <a:pt x="9184" y="12364"/>
                  </a:cubicBezTo>
                  <a:cubicBezTo>
                    <a:pt x="7221" y="13852"/>
                    <a:pt x="6271" y="16512"/>
                    <a:pt x="7062" y="18919"/>
                  </a:cubicBezTo>
                  <a:cubicBezTo>
                    <a:pt x="7379" y="19869"/>
                    <a:pt x="7981" y="20692"/>
                    <a:pt x="8741" y="21389"/>
                  </a:cubicBezTo>
                  <a:lnTo>
                    <a:pt x="8709" y="21421"/>
                  </a:lnTo>
                  <a:cubicBezTo>
                    <a:pt x="7791" y="23511"/>
                    <a:pt x="6746" y="25728"/>
                    <a:pt x="6049" y="28008"/>
                  </a:cubicBezTo>
                  <a:cubicBezTo>
                    <a:pt x="5599" y="27854"/>
                    <a:pt x="5108" y="27773"/>
                    <a:pt x="4615" y="27773"/>
                  </a:cubicBezTo>
                  <a:cubicBezTo>
                    <a:pt x="3686" y="27773"/>
                    <a:pt x="2753" y="28063"/>
                    <a:pt x="2090" y="28705"/>
                  </a:cubicBezTo>
                  <a:cubicBezTo>
                    <a:pt x="982" y="29813"/>
                    <a:pt x="1109" y="31650"/>
                    <a:pt x="2059" y="32822"/>
                  </a:cubicBezTo>
                  <a:cubicBezTo>
                    <a:pt x="2773" y="33728"/>
                    <a:pt x="3763" y="34122"/>
                    <a:pt x="4738" y="34122"/>
                  </a:cubicBezTo>
                  <a:cubicBezTo>
                    <a:pt x="6828" y="34122"/>
                    <a:pt x="8846" y="32307"/>
                    <a:pt x="7917" y="29845"/>
                  </a:cubicBezTo>
                  <a:cubicBezTo>
                    <a:pt x="7868" y="29722"/>
                    <a:pt x="7762" y="29675"/>
                    <a:pt x="7673" y="29675"/>
                  </a:cubicBezTo>
                  <a:cubicBezTo>
                    <a:pt x="7647" y="29675"/>
                    <a:pt x="7622" y="29679"/>
                    <a:pt x="7601" y="29686"/>
                  </a:cubicBezTo>
                  <a:cubicBezTo>
                    <a:pt x="8772" y="27438"/>
                    <a:pt x="9849" y="24999"/>
                    <a:pt x="10768" y="22624"/>
                  </a:cubicBezTo>
                  <a:cubicBezTo>
                    <a:pt x="11463" y="22856"/>
                    <a:pt x="12206" y="22994"/>
                    <a:pt x="12946" y="22994"/>
                  </a:cubicBezTo>
                  <a:cubicBezTo>
                    <a:pt x="13419" y="22994"/>
                    <a:pt x="13890" y="22938"/>
                    <a:pt x="14346" y="22814"/>
                  </a:cubicBezTo>
                  <a:cubicBezTo>
                    <a:pt x="16785" y="22181"/>
                    <a:pt x="18558" y="19806"/>
                    <a:pt x="18717" y="17304"/>
                  </a:cubicBezTo>
                  <a:cubicBezTo>
                    <a:pt x="19977" y="17470"/>
                    <a:pt x="21280" y="17514"/>
                    <a:pt x="22596" y="17514"/>
                  </a:cubicBezTo>
                  <a:cubicBezTo>
                    <a:pt x="23792" y="17514"/>
                    <a:pt x="24999" y="17477"/>
                    <a:pt x="26190" y="17462"/>
                  </a:cubicBezTo>
                  <a:cubicBezTo>
                    <a:pt x="26488" y="18925"/>
                    <a:pt x="27922" y="19716"/>
                    <a:pt x="29361" y="19716"/>
                  </a:cubicBezTo>
                  <a:cubicBezTo>
                    <a:pt x="29604" y="19716"/>
                    <a:pt x="29848" y="19693"/>
                    <a:pt x="30086" y="19647"/>
                  </a:cubicBezTo>
                  <a:cubicBezTo>
                    <a:pt x="31828" y="19299"/>
                    <a:pt x="33031" y="17779"/>
                    <a:pt x="32968" y="15974"/>
                  </a:cubicBezTo>
                  <a:cubicBezTo>
                    <a:pt x="32873" y="14200"/>
                    <a:pt x="31606" y="12712"/>
                    <a:pt x="29864" y="12522"/>
                  </a:cubicBezTo>
                  <a:cubicBezTo>
                    <a:pt x="29699" y="12498"/>
                    <a:pt x="29535" y="12487"/>
                    <a:pt x="29374" y="12487"/>
                  </a:cubicBezTo>
                  <a:cubicBezTo>
                    <a:pt x="27807" y="12487"/>
                    <a:pt x="26486" y="13577"/>
                    <a:pt x="26285" y="15214"/>
                  </a:cubicBezTo>
                  <a:cubicBezTo>
                    <a:pt x="26285" y="15245"/>
                    <a:pt x="26317" y="15277"/>
                    <a:pt x="26349" y="15309"/>
                  </a:cubicBezTo>
                  <a:cubicBezTo>
                    <a:pt x="25506" y="15278"/>
                    <a:pt x="24657" y="15257"/>
                    <a:pt x="23807" y="15257"/>
                  </a:cubicBezTo>
                  <a:cubicBezTo>
                    <a:pt x="22039" y="15257"/>
                    <a:pt x="20270" y="15347"/>
                    <a:pt x="18558" y="15625"/>
                  </a:cubicBezTo>
                  <a:cubicBezTo>
                    <a:pt x="17969" y="13271"/>
                    <a:pt x="15146" y="10647"/>
                    <a:pt x="12547" y="10647"/>
                  </a:cubicBezTo>
                  <a:cubicBezTo>
                    <a:pt x="11930" y="10647"/>
                    <a:pt x="11326" y="10795"/>
                    <a:pt x="10768" y="11128"/>
                  </a:cubicBezTo>
                  <a:cubicBezTo>
                    <a:pt x="9438" y="9387"/>
                    <a:pt x="8234" y="7613"/>
                    <a:pt x="7189" y="5713"/>
                  </a:cubicBezTo>
                  <a:cubicBezTo>
                    <a:pt x="8392" y="4510"/>
                    <a:pt x="8329" y="2546"/>
                    <a:pt x="7221" y="1311"/>
                  </a:cubicBezTo>
                  <a:cubicBezTo>
                    <a:pt x="6413" y="404"/>
                    <a:pt x="5175" y="1"/>
                    <a:pt x="3943"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5"/>
            <p:cNvSpPr/>
            <p:nvPr/>
          </p:nvSpPr>
          <p:spPr>
            <a:xfrm>
              <a:off x="1077988" y="3878019"/>
              <a:ext cx="196247" cy="203160"/>
            </a:xfrm>
            <a:custGeom>
              <a:avLst/>
              <a:gdLst/>
              <a:ahLst/>
              <a:cxnLst/>
              <a:rect l="l" t="t" r="r" b="b"/>
              <a:pathLst>
                <a:path w="6018" h="6230" extrusionOk="0">
                  <a:moveTo>
                    <a:pt x="4568" y="3166"/>
                  </a:moveTo>
                  <a:cubicBezTo>
                    <a:pt x="4658" y="3166"/>
                    <a:pt x="4751" y="3222"/>
                    <a:pt x="4751" y="3325"/>
                  </a:cubicBezTo>
                  <a:cubicBezTo>
                    <a:pt x="4719" y="3958"/>
                    <a:pt x="4117" y="4528"/>
                    <a:pt x="3484" y="4623"/>
                  </a:cubicBezTo>
                  <a:cubicBezTo>
                    <a:pt x="3326" y="4623"/>
                    <a:pt x="3294" y="4370"/>
                    <a:pt x="3452" y="4307"/>
                  </a:cubicBezTo>
                  <a:cubicBezTo>
                    <a:pt x="3959" y="4212"/>
                    <a:pt x="4276" y="3800"/>
                    <a:pt x="4402" y="3293"/>
                  </a:cubicBezTo>
                  <a:cubicBezTo>
                    <a:pt x="4417" y="3206"/>
                    <a:pt x="4491" y="3166"/>
                    <a:pt x="4568" y="3166"/>
                  </a:cubicBezTo>
                  <a:close/>
                  <a:moveTo>
                    <a:pt x="4706" y="4061"/>
                  </a:moveTo>
                  <a:cubicBezTo>
                    <a:pt x="4808" y="4061"/>
                    <a:pt x="4931" y="4168"/>
                    <a:pt x="4909" y="4275"/>
                  </a:cubicBezTo>
                  <a:cubicBezTo>
                    <a:pt x="4756" y="5042"/>
                    <a:pt x="3889" y="5512"/>
                    <a:pt x="3144" y="5512"/>
                  </a:cubicBezTo>
                  <a:cubicBezTo>
                    <a:pt x="3120" y="5512"/>
                    <a:pt x="3096" y="5511"/>
                    <a:pt x="3072" y="5510"/>
                  </a:cubicBezTo>
                  <a:cubicBezTo>
                    <a:pt x="2882" y="5510"/>
                    <a:pt x="2882" y="5225"/>
                    <a:pt x="3072" y="5225"/>
                  </a:cubicBezTo>
                  <a:cubicBezTo>
                    <a:pt x="3095" y="5226"/>
                    <a:pt x="3118" y="5226"/>
                    <a:pt x="3141" y="5226"/>
                  </a:cubicBezTo>
                  <a:cubicBezTo>
                    <a:pt x="3833" y="5226"/>
                    <a:pt x="4316" y="4762"/>
                    <a:pt x="4592" y="4148"/>
                  </a:cubicBezTo>
                  <a:cubicBezTo>
                    <a:pt x="4613" y="4086"/>
                    <a:pt x="4657" y="4061"/>
                    <a:pt x="4706" y="4061"/>
                  </a:cubicBezTo>
                  <a:close/>
                  <a:moveTo>
                    <a:pt x="2917" y="1"/>
                  </a:moveTo>
                  <a:cubicBezTo>
                    <a:pt x="1710" y="1"/>
                    <a:pt x="510" y="701"/>
                    <a:pt x="64" y="2248"/>
                  </a:cubicBezTo>
                  <a:cubicBezTo>
                    <a:pt x="64" y="2280"/>
                    <a:pt x="32" y="2343"/>
                    <a:pt x="0" y="2343"/>
                  </a:cubicBezTo>
                  <a:cubicBezTo>
                    <a:pt x="380" y="2343"/>
                    <a:pt x="792" y="2375"/>
                    <a:pt x="1172" y="2375"/>
                  </a:cubicBezTo>
                  <a:cubicBezTo>
                    <a:pt x="1299" y="2375"/>
                    <a:pt x="1362" y="2406"/>
                    <a:pt x="1394" y="2501"/>
                  </a:cubicBezTo>
                  <a:cubicBezTo>
                    <a:pt x="1426" y="2501"/>
                    <a:pt x="1457" y="2501"/>
                    <a:pt x="1521" y="2533"/>
                  </a:cubicBezTo>
                  <a:cubicBezTo>
                    <a:pt x="2091" y="2850"/>
                    <a:pt x="2027" y="3768"/>
                    <a:pt x="1584" y="4148"/>
                  </a:cubicBezTo>
                  <a:cubicBezTo>
                    <a:pt x="1647" y="4275"/>
                    <a:pt x="1584" y="4465"/>
                    <a:pt x="1394" y="4465"/>
                  </a:cubicBezTo>
                  <a:lnTo>
                    <a:pt x="159" y="4465"/>
                  </a:lnTo>
                  <a:cubicBezTo>
                    <a:pt x="511" y="5647"/>
                    <a:pt x="1681" y="6229"/>
                    <a:pt x="2861" y="6229"/>
                  </a:cubicBezTo>
                  <a:cubicBezTo>
                    <a:pt x="3168" y="6229"/>
                    <a:pt x="3475" y="6190"/>
                    <a:pt x="3769" y="6112"/>
                  </a:cubicBezTo>
                  <a:cubicBezTo>
                    <a:pt x="5131" y="5700"/>
                    <a:pt x="6018" y="4465"/>
                    <a:pt x="6018" y="3103"/>
                  </a:cubicBezTo>
                  <a:cubicBezTo>
                    <a:pt x="6000" y="1135"/>
                    <a:pt x="4453" y="1"/>
                    <a:pt x="2917" y="1"/>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5"/>
            <p:cNvSpPr/>
            <p:nvPr/>
          </p:nvSpPr>
          <p:spPr>
            <a:xfrm>
              <a:off x="1171970" y="4010448"/>
              <a:ext cx="66818" cy="47317"/>
            </a:xfrm>
            <a:custGeom>
              <a:avLst/>
              <a:gdLst/>
              <a:ahLst/>
              <a:cxnLst/>
              <a:rect l="l" t="t" r="r" b="b"/>
              <a:pathLst>
                <a:path w="2049" h="1451" extrusionOk="0">
                  <a:moveTo>
                    <a:pt x="1824" y="0"/>
                  </a:moveTo>
                  <a:cubicBezTo>
                    <a:pt x="1775" y="0"/>
                    <a:pt x="1731" y="25"/>
                    <a:pt x="1710" y="87"/>
                  </a:cubicBezTo>
                  <a:cubicBezTo>
                    <a:pt x="1425" y="721"/>
                    <a:pt x="950" y="1164"/>
                    <a:pt x="222" y="1164"/>
                  </a:cubicBezTo>
                  <a:cubicBezTo>
                    <a:pt x="0" y="1164"/>
                    <a:pt x="0" y="1449"/>
                    <a:pt x="222" y="1449"/>
                  </a:cubicBezTo>
                  <a:cubicBezTo>
                    <a:pt x="245" y="1450"/>
                    <a:pt x="268" y="1451"/>
                    <a:pt x="291" y="1451"/>
                  </a:cubicBezTo>
                  <a:cubicBezTo>
                    <a:pt x="1007" y="1451"/>
                    <a:pt x="1874" y="981"/>
                    <a:pt x="2027" y="214"/>
                  </a:cubicBezTo>
                  <a:cubicBezTo>
                    <a:pt x="2049" y="107"/>
                    <a:pt x="1926" y="0"/>
                    <a:pt x="1824"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5"/>
            <p:cNvSpPr/>
            <p:nvPr/>
          </p:nvSpPr>
          <p:spPr>
            <a:xfrm>
              <a:off x="1183318" y="3979762"/>
              <a:ext cx="49600" cy="46958"/>
            </a:xfrm>
            <a:custGeom>
              <a:avLst/>
              <a:gdLst/>
              <a:ahLst/>
              <a:cxnLst/>
              <a:rect l="l" t="t" r="r" b="b"/>
              <a:pathLst>
                <a:path w="1521" h="1440" extrusionOk="0">
                  <a:moveTo>
                    <a:pt x="1330" y="1"/>
                  </a:moveTo>
                  <a:cubicBezTo>
                    <a:pt x="1257" y="1"/>
                    <a:pt x="1187" y="43"/>
                    <a:pt x="1172" y="142"/>
                  </a:cubicBezTo>
                  <a:cubicBezTo>
                    <a:pt x="1077" y="680"/>
                    <a:pt x="761" y="1092"/>
                    <a:pt x="159" y="1123"/>
                  </a:cubicBezTo>
                  <a:cubicBezTo>
                    <a:pt x="1" y="1155"/>
                    <a:pt x="64" y="1440"/>
                    <a:pt x="222" y="1440"/>
                  </a:cubicBezTo>
                  <a:cubicBezTo>
                    <a:pt x="887" y="1408"/>
                    <a:pt x="1489" y="838"/>
                    <a:pt x="1521" y="173"/>
                  </a:cubicBezTo>
                  <a:cubicBezTo>
                    <a:pt x="1521" y="67"/>
                    <a:pt x="1423" y="1"/>
                    <a:pt x="1330"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25"/>
            <p:cNvSpPr/>
            <p:nvPr/>
          </p:nvSpPr>
          <p:spPr>
            <a:xfrm>
              <a:off x="821869" y="3969197"/>
              <a:ext cx="311915" cy="43078"/>
            </a:xfrm>
            <a:custGeom>
              <a:avLst/>
              <a:gdLst/>
              <a:ahLst/>
              <a:cxnLst/>
              <a:rect l="l" t="t" r="r" b="b"/>
              <a:pathLst>
                <a:path w="9565" h="1321" extrusionOk="0">
                  <a:moveTo>
                    <a:pt x="7627" y="0"/>
                  </a:moveTo>
                  <a:cubicBezTo>
                    <a:pt x="5725" y="0"/>
                    <a:pt x="3797" y="90"/>
                    <a:pt x="1890" y="90"/>
                  </a:cubicBezTo>
                  <a:cubicBezTo>
                    <a:pt x="1257" y="90"/>
                    <a:pt x="627" y="80"/>
                    <a:pt x="1" y="54"/>
                  </a:cubicBezTo>
                  <a:lnTo>
                    <a:pt x="1" y="54"/>
                  </a:lnTo>
                  <a:cubicBezTo>
                    <a:pt x="96" y="497"/>
                    <a:pt x="127" y="877"/>
                    <a:pt x="96" y="1321"/>
                  </a:cubicBezTo>
                  <a:cubicBezTo>
                    <a:pt x="1390" y="1093"/>
                    <a:pt x="2760" y="1025"/>
                    <a:pt x="4145" y="1025"/>
                  </a:cubicBezTo>
                  <a:cubicBezTo>
                    <a:pt x="5843" y="1025"/>
                    <a:pt x="7562" y="1127"/>
                    <a:pt x="9185" y="1162"/>
                  </a:cubicBezTo>
                  <a:cubicBezTo>
                    <a:pt x="9565" y="846"/>
                    <a:pt x="9470" y="371"/>
                    <a:pt x="9185" y="22"/>
                  </a:cubicBezTo>
                  <a:cubicBezTo>
                    <a:pt x="9163" y="22"/>
                    <a:pt x="9156" y="36"/>
                    <a:pt x="9145" y="36"/>
                  </a:cubicBezTo>
                  <a:cubicBezTo>
                    <a:pt x="9139" y="36"/>
                    <a:pt x="9132" y="33"/>
                    <a:pt x="9121" y="22"/>
                  </a:cubicBezTo>
                  <a:cubicBezTo>
                    <a:pt x="8626" y="7"/>
                    <a:pt x="8127" y="0"/>
                    <a:pt x="7627" y="0"/>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25"/>
            <p:cNvSpPr/>
            <p:nvPr/>
          </p:nvSpPr>
          <p:spPr>
            <a:xfrm>
              <a:off x="436679" y="3819452"/>
              <a:ext cx="372276" cy="368526"/>
            </a:xfrm>
            <a:custGeom>
              <a:avLst/>
              <a:gdLst/>
              <a:ahLst/>
              <a:cxnLst/>
              <a:rect l="l" t="t" r="r" b="b"/>
              <a:pathLst>
                <a:path w="11416" h="11301" extrusionOk="0">
                  <a:moveTo>
                    <a:pt x="6365" y="561"/>
                  </a:moveTo>
                  <a:cubicBezTo>
                    <a:pt x="7316" y="687"/>
                    <a:pt x="8266" y="1067"/>
                    <a:pt x="8931" y="1764"/>
                  </a:cubicBezTo>
                  <a:cubicBezTo>
                    <a:pt x="9051" y="1884"/>
                    <a:pt x="8953" y="2040"/>
                    <a:pt x="8829" y="2040"/>
                  </a:cubicBezTo>
                  <a:cubicBezTo>
                    <a:pt x="8790" y="2040"/>
                    <a:pt x="8747" y="2024"/>
                    <a:pt x="8709" y="1986"/>
                  </a:cubicBezTo>
                  <a:cubicBezTo>
                    <a:pt x="7981" y="1352"/>
                    <a:pt x="7284" y="972"/>
                    <a:pt x="6334" y="751"/>
                  </a:cubicBezTo>
                  <a:cubicBezTo>
                    <a:pt x="6239" y="719"/>
                    <a:pt x="6239" y="561"/>
                    <a:pt x="6365" y="561"/>
                  </a:cubicBezTo>
                  <a:close/>
                  <a:moveTo>
                    <a:pt x="5935" y="1209"/>
                  </a:moveTo>
                  <a:cubicBezTo>
                    <a:pt x="6771" y="1209"/>
                    <a:pt x="7579" y="1528"/>
                    <a:pt x="8139" y="2144"/>
                  </a:cubicBezTo>
                  <a:cubicBezTo>
                    <a:pt x="8237" y="2267"/>
                    <a:pt x="8106" y="2447"/>
                    <a:pt x="7998" y="2447"/>
                  </a:cubicBezTo>
                  <a:cubicBezTo>
                    <a:pt x="7967" y="2447"/>
                    <a:pt x="7938" y="2433"/>
                    <a:pt x="7917" y="2397"/>
                  </a:cubicBezTo>
                  <a:cubicBezTo>
                    <a:pt x="7339" y="1758"/>
                    <a:pt x="6614" y="1382"/>
                    <a:pt x="5743" y="1382"/>
                  </a:cubicBezTo>
                  <a:cubicBezTo>
                    <a:pt x="5708" y="1382"/>
                    <a:pt x="5673" y="1383"/>
                    <a:pt x="5637" y="1384"/>
                  </a:cubicBezTo>
                  <a:cubicBezTo>
                    <a:pt x="5625" y="1392"/>
                    <a:pt x="5614" y="1395"/>
                    <a:pt x="5603" y="1395"/>
                  </a:cubicBezTo>
                  <a:cubicBezTo>
                    <a:pt x="5529" y="1395"/>
                    <a:pt x="5495" y="1226"/>
                    <a:pt x="5605" y="1226"/>
                  </a:cubicBezTo>
                  <a:cubicBezTo>
                    <a:pt x="5716" y="1215"/>
                    <a:pt x="5826" y="1209"/>
                    <a:pt x="5935" y="1209"/>
                  </a:cubicBezTo>
                  <a:close/>
                  <a:moveTo>
                    <a:pt x="5858" y="0"/>
                  </a:moveTo>
                  <a:cubicBezTo>
                    <a:pt x="5259" y="0"/>
                    <a:pt x="4668" y="162"/>
                    <a:pt x="4117" y="529"/>
                  </a:cubicBezTo>
                  <a:cubicBezTo>
                    <a:pt x="4117" y="529"/>
                    <a:pt x="4054" y="529"/>
                    <a:pt x="4117" y="561"/>
                  </a:cubicBezTo>
                  <a:lnTo>
                    <a:pt x="4085" y="561"/>
                  </a:lnTo>
                  <a:cubicBezTo>
                    <a:pt x="4022" y="592"/>
                    <a:pt x="3990" y="592"/>
                    <a:pt x="3959" y="656"/>
                  </a:cubicBezTo>
                  <a:cubicBezTo>
                    <a:pt x="3895" y="687"/>
                    <a:pt x="3864" y="687"/>
                    <a:pt x="3832" y="687"/>
                  </a:cubicBezTo>
                  <a:cubicBezTo>
                    <a:pt x="1552" y="1922"/>
                    <a:pt x="0" y="4582"/>
                    <a:pt x="633" y="7179"/>
                  </a:cubicBezTo>
                  <a:cubicBezTo>
                    <a:pt x="1219" y="9645"/>
                    <a:pt x="3663" y="11300"/>
                    <a:pt x="6129" y="11300"/>
                  </a:cubicBezTo>
                  <a:cubicBezTo>
                    <a:pt x="6197" y="11300"/>
                    <a:pt x="6265" y="11299"/>
                    <a:pt x="6334" y="11296"/>
                  </a:cubicBezTo>
                  <a:cubicBezTo>
                    <a:pt x="9152" y="11170"/>
                    <a:pt x="11306" y="8541"/>
                    <a:pt x="11338" y="5786"/>
                  </a:cubicBezTo>
                  <a:cubicBezTo>
                    <a:pt x="11415" y="3297"/>
                    <a:pt x="8563" y="0"/>
                    <a:pt x="5858" y="0"/>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25"/>
            <p:cNvSpPr/>
            <p:nvPr/>
          </p:nvSpPr>
          <p:spPr>
            <a:xfrm>
              <a:off x="640101" y="3837713"/>
              <a:ext cx="91732" cy="48295"/>
            </a:xfrm>
            <a:custGeom>
              <a:avLst/>
              <a:gdLst/>
              <a:ahLst/>
              <a:cxnLst/>
              <a:rect l="l" t="t" r="r" b="b"/>
              <a:pathLst>
                <a:path w="2813" h="1481" extrusionOk="0">
                  <a:moveTo>
                    <a:pt x="159" y="1"/>
                  </a:moveTo>
                  <a:cubicBezTo>
                    <a:pt x="32" y="1"/>
                    <a:pt x="1" y="159"/>
                    <a:pt x="127" y="222"/>
                  </a:cubicBezTo>
                  <a:cubicBezTo>
                    <a:pt x="1046" y="412"/>
                    <a:pt x="1774" y="792"/>
                    <a:pt x="2471" y="1426"/>
                  </a:cubicBezTo>
                  <a:cubicBezTo>
                    <a:pt x="2509" y="1464"/>
                    <a:pt x="2552" y="1480"/>
                    <a:pt x="2591" y="1480"/>
                  </a:cubicBezTo>
                  <a:cubicBezTo>
                    <a:pt x="2715" y="1480"/>
                    <a:pt x="2813" y="1324"/>
                    <a:pt x="2693" y="1204"/>
                  </a:cubicBezTo>
                  <a:cubicBezTo>
                    <a:pt x="1996" y="539"/>
                    <a:pt x="1078" y="127"/>
                    <a:pt x="159"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5"/>
            <p:cNvSpPr/>
            <p:nvPr/>
          </p:nvSpPr>
          <p:spPr>
            <a:xfrm>
              <a:off x="615317" y="3860149"/>
              <a:ext cx="90004" cy="39132"/>
            </a:xfrm>
            <a:custGeom>
              <a:avLst/>
              <a:gdLst/>
              <a:ahLst/>
              <a:cxnLst/>
              <a:rect l="l" t="t" r="r" b="b"/>
              <a:pathLst>
                <a:path w="2760" h="1200" extrusionOk="0">
                  <a:moveTo>
                    <a:pt x="591" y="1"/>
                  </a:moveTo>
                  <a:cubicBezTo>
                    <a:pt x="428" y="1"/>
                    <a:pt x="262" y="14"/>
                    <a:pt x="96" y="41"/>
                  </a:cubicBezTo>
                  <a:cubicBezTo>
                    <a:pt x="1" y="41"/>
                    <a:pt x="1" y="199"/>
                    <a:pt x="127" y="199"/>
                  </a:cubicBezTo>
                  <a:cubicBezTo>
                    <a:pt x="221" y="190"/>
                    <a:pt x="314" y="185"/>
                    <a:pt x="405" y="185"/>
                  </a:cubicBezTo>
                  <a:cubicBezTo>
                    <a:pt x="1205" y="185"/>
                    <a:pt x="1899" y="552"/>
                    <a:pt x="2439" y="1149"/>
                  </a:cubicBezTo>
                  <a:cubicBezTo>
                    <a:pt x="2475" y="1185"/>
                    <a:pt x="2511" y="1199"/>
                    <a:pt x="2546" y="1199"/>
                  </a:cubicBezTo>
                  <a:cubicBezTo>
                    <a:pt x="2667" y="1199"/>
                    <a:pt x="2759" y="1019"/>
                    <a:pt x="2661" y="896"/>
                  </a:cubicBezTo>
                  <a:cubicBezTo>
                    <a:pt x="2135" y="317"/>
                    <a:pt x="1391" y="1"/>
                    <a:pt x="591"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25"/>
            <p:cNvSpPr/>
            <p:nvPr/>
          </p:nvSpPr>
          <p:spPr>
            <a:xfrm>
              <a:off x="376775" y="3605074"/>
              <a:ext cx="179714" cy="247119"/>
            </a:xfrm>
            <a:custGeom>
              <a:avLst/>
              <a:gdLst/>
              <a:ahLst/>
              <a:cxnLst/>
              <a:rect l="l" t="t" r="r" b="b"/>
              <a:pathLst>
                <a:path w="5511" h="7578" extrusionOk="0">
                  <a:moveTo>
                    <a:pt x="681" y="0"/>
                  </a:moveTo>
                  <a:cubicBezTo>
                    <a:pt x="403" y="0"/>
                    <a:pt x="120" y="157"/>
                    <a:pt x="32" y="421"/>
                  </a:cubicBezTo>
                  <a:cubicBezTo>
                    <a:pt x="32" y="452"/>
                    <a:pt x="32" y="484"/>
                    <a:pt x="0" y="484"/>
                  </a:cubicBezTo>
                  <a:lnTo>
                    <a:pt x="95" y="579"/>
                  </a:lnTo>
                  <a:cubicBezTo>
                    <a:pt x="1457" y="2954"/>
                    <a:pt x="2945" y="5234"/>
                    <a:pt x="4434" y="7546"/>
                  </a:cubicBezTo>
                  <a:cubicBezTo>
                    <a:pt x="4466" y="7546"/>
                    <a:pt x="4466" y="7578"/>
                    <a:pt x="4466" y="7578"/>
                  </a:cubicBezTo>
                  <a:cubicBezTo>
                    <a:pt x="4751" y="7388"/>
                    <a:pt x="5067" y="7230"/>
                    <a:pt x="5384" y="7071"/>
                  </a:cubicBezTo>
                  <a:cubicBezTo>
                    <a:pt x="5352" y="6945"/>
                    <a:pt x="5384" y="6818"/>
                    <a:pt x="5511" y="6755"/>
                  </a:cubicBezTo>
                  <a:cubicBezTo>
                    <a:pt x="3769" y="4791"/>
                    <a:pt x="2375" y="2638"/>
                    <a:pt x="1267" y="389"/>
                  </a:cubicBezTo>
                  <a:cubicBezTo>
                    <a:pt x="1235" y="389"/>
                    <a:pt x="1235" y="326"/>
                    <a:pt x="1235" y="326"/>
                  </a:cubicBezTo>
                  <a:cubicBezTo>
                    <a:pt x="1123" y="101"/>
                    <a:pt x="904" y="0"/>
                    <a:pt x="681" y="0"/>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5"/>
            <p:cNvSpPr/>
            <p:nvPr/>
          </p:nvSpPr>
          <p:spPr>
            <a:xfrm>
              <a:off x="401559" y="4160944"/>
              <a:ext cx="154930" cy="279533"/>
            </a:xfrm>
            <a:custGeom>
              <a:avLst/>
              <a:gdLst/>
              <a:ahLst/>
              <a:cxnLst/>
              <a:rect l="l" t="t" r="r" b="b"/>
              <a:pathLst>
                <a:path w="4751" h="8572" extrusionOk="0">
                  <a:moveTo>
                    <a:pt x="3357" y="1"/>
                  </a:moveTo>
                  <a:cubicBezTo>
                    <a:pt x="2217" y="2693"/>
                    <a:pt x="1330" y="5606"/>
                    <a:pt x="0" y="8140"/>
                  </a:cubicBezTo>
                  <a:cubicBezTo>
                    <a:pt x="109" y="8401"/>
                    <a:pt x="367" y="8572"/>
                    <a:pt x="630" y="8572"/>
                  </a:cubicBezTo>
                  <a:cubicBezTo>
                    <a:pt x="751" y="8572"/>
                    <a:pt x="873" y="8536"/>
                    <a:pt x="982" y="8456"/>
                  </a:cubicBezTo>
                  <a:lnTo>
                    <a:pt x="1109" y="8456"/>
                  </a:lnTo>
                  <a:cubicBezTo>
                    <a:pt x="2122" y="5860"/>
                    <a:pt x="3389" y="3231"/>
                    <a:pt x="4751" y="793"/>
                  </a:cubicBezTo>
                  <a:cubicBezTo>
                    <a:pt x="4244" y="603"/>
                    <a:pt x="3801" y="318"/>
                    <a:pt x="3357" y="1"/>
                  </a:cubicBezTo>
                  <a:close/>
                </a:path>
              </a:pathLst>
            </a:custGeom>
            <a:solidFill>
              <a:schemeClr val="accent6"/>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5"/>
            <p:cNvSpPr/>
            <p:nvPr/>
          </p:nvSpPr>
          <p:spPr>
            <a:xfrm>
              <a:off x="262118" y="4376267"/>
              <a:ext cx="219302" cy="172898"/>
            </a:xfrm>
            <a:custGeom>
              <a:avLst/>
              <a:gdLst/>
              <a:ahLst/>
              <a:cxnLst/>
              <a:rect l="l" t="t" r="r" b="b"/>
              <a:pathLst>
                <a:path w="6725" h="5302" extrusionOk="0">
                  <a:moveTo>
                    <a:pt x="2217" y="3369"/>
                  </a:moveTo>
                  <a:cubicBezTo>
                    <a:pt x="2227" y="3369"/>
                    <a:pt x="2238" y="3371"/>
                    <a:pt x="2249" y="3374"/>
                  </a:cubicBezTo>
                  <a:cubicBezTo>
                    <a:pt x="2503" y="3437"/>
                    <a:pt x="2756" y="3564"/>
                    <a:pt x="3009" y="3659"/>
                  </a:cubicBezTo>
                  <a:cubicBezTo>
                    <a:pt x="3168" y="3690"/>
                    <a:pt x="3295" y="3754"/>
                    <a:pt x="3453" y="3817"/>
                  </a:cubicBezTo>
                  <a:cubicBezTo>
                    <a:pt x="3589" y="3871"/>
                    <a:pt x="3538" y="4090"/>
                    <a:pt x="3420" y="4090"/>
                  </a:cubicBezTo>
                  <a:cubicBezTo>
                    <a:pt x="3401" y="4090"/>
                    <a:pt x="3380" y="4084"/>
                    <a:pt x="3358" y="4070"/>
                  </a:cubicBezTo>
                  <a:cubicBezTo>
                    <a:pt x="3231" y="4007"/>
                    <a:pt x="3073" y="3975"/>
                    <a:pt x="2914" y="3912"/>
                  </a:cubicBezTo>
                  <a:lnTo>
                    <a:pt x="2883" y="3880"/>
                  </a:lnTo>
                  <a:cubicBezTo>
                    <a:pt x="2661" y="3817"/>
                    <a:pt x="2408" y="3690"/>
                    <a:pt x="2186" y="3564"/>
                  </a:cubicBezTo>
                  <a:cubicBezTo>
                    <a:pt x="2071" y="3506"/>
                    <a:pt x="2113" y="3369"/>
                    <a:pt x="2217" y="3369"/>
                  </a:cubicBezTo>
                  <a:close/>
                  <a:moveTo>
                    <a:pt x="1313" y="3327"/>
                  </a:moveTo>
                  <a:cubicBezTo>
                    <a:pt x="1341" y="3327"/>
                    <a:pt x="1370" y="3341"/>
                    <a:pt x="1394" y="3374"/>
                  </a:cubicBezTo>
                  <a:cubicBezTo>
                    <a:pt x="2028" y="4039"/>
                    <a:pt x="2724" y="4229"/>
                    <a:pt x="3611" y="4387"/>
                  </a:cubicBezTo>
                  <a:cubicBezTo>
                    <a:pt x="3770" y="4450"/>
                    <a:pt x="3675" y="4672"/>
                    <a:pt x="3548" y="4672"/>
                  </a:cubicBezTo>
                  <a:cubicBezTo>
                    <a:pt x="3485" y="4679"/>
                    <a:pt x="3423" y="4682"/>
                    <a:pt x="3360" y="4682"/>
                  </a:cubicBezTo>
                  <a:cubicBezTo>
                    <a:pt x="2538" y="4682"/>
                    <a:pt x="1736" y="4121"/>
                    <a:pt x="1236" y="3532"/>
                  </a:cubicBezTo>
                  <a:cubicBezTo>
                    <a:pt x="1166" y="3438"/>
                    <a:pt x="1234" y="3327"/>
                    <a:pt x="1313" y="3327"/>
                  </a:cubicBezTo>
                  <a:close/>
                  <a:moveTo>
                    <a:pt x="3353" y="1"/>
                  </a:moveTo>
                  <a:cubicBezTo>
                    <a:pt x="2695" y="1"/>
                    <a:pt x="2044" y="105"/>
                    <a:pt x="1458" y="428"/>
                  </a:cubicBezTo>
                  <a:cubicBezTo>
                    <a:pt x="254" y="1157"/>
                    <a:pt x="1" y="2709"/>
                    <a:pt x="698" y="3880"/>
                  </a:cubicBezTo>
                  <a:cubicBezTo>
                    <a:pt x="1287" y="4871"/>
                    <a:pt x="2260" y="5302"/>
                    <a:pt x="3220" y="5302"/>
                  </a:cubicBezTo>
                  <a:cubicBezTo>
                    <a:pt x="4994" y="5302"/>
                    <a:pt x="6724" y="3832"/>
                    <a:pt x="5923" y="1695"/>
                  </a:cubicBezTo>
                  <a:lnTo>
                    <a:pt x="5923" y="1695"/>
                  </a:lnTo>
                  <a:cubicBezTo>
                    <a:pt x="5860" y="1917"/>
                    <a:pt x="5765" y="2107"/>
                    <a:pt x="5670" y="2265"/>
                  </a:cubicBezTo>
                  <a:cubicBezTo>
                    <a:pt x="5622" y="2329"/>
                    <a:pt x="5551" y="2360"/>
                    <a:pt x="5480" y="2360"/>
                  </a:cubicBezTo>
                  <a:cubicBezTo>
                    <a:pt x="5408" y="2360"/>
                    <a:pt x="5337" y="2329"/>
                    <a:pt x="5290" y="2265"/>
                  </a:cubicBezTo>
                  <a:cubicBezTo>
                    <a:pt x="5158" y="2331"/>
                    <a:pt x="5018" y="2361"/>
                    <a:pt x="4880" y="2361"/>
                  </a:cubicBezTo>
                  <a:cubicBezTo>
                    <a:pt x="4355" y="2361"/>
                    <a:pt x="3859" y="1924"/>
                    <a:pt x="3960" y="1347"/>
                  </a:cubicBezTo>
                  <a:cubicBezTo>
                    <a:pt x="3978" y="1310"/>
                    <a:pt x="4018" y="1294"/>
                    <a:pt x="4061" y="1294"/>
                  </a:cubicBezTo>
                  <a:cubicBezTo>
                    <a:pt x="4092" y="1294"/>
                    <a:pt x="4123" y="1302"/>
                    <a:pt x="4150" y="1315"/>
                  </a:cubicBezTo>
                  <a:cubicBezTo>
                    <a:pt x="4245" y="872"/>
                    <a:pt x="4340" y="492"/>
                    <a:pt x="4466" y="80"/>
                  </a:cubicBezTo>
                  <a:cubicBezTo>
                    <a:pt x="4100" y="34"/>
                    <a:pt x="3725" y="1"/>
                    <a:pt x="3353" y="1"/>
                  </a:cubicBezTo>
                  <a:close/>
                </a:path>
              </a:pathLst>
            </a:custGeom>
            <a:solidFill>
              <a:schemeClr val="accent6"/>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5"/>
            <p:cNvSpPr/>
            <p:nvPr/>
          </p:nvSpPr>
          <p:spPr>
            <a:xfrm>
              <a:off x="220834" y="3473264"/>
              <a:ext cx="254065" cy="201367"/>
            </a:xfrm>
            <a:custGeom>
              <a:avLst/>
              <a:gdLst/>
              <a:ahLst/>
              <a:cxnLst/>
              <a:rect l="l" t="t" r="r" b="b"/>
              <a:pathLst>
                <a:path w="7791" h="6175" extrusionOk="0">
                  <a:moveTo>
                    <a:pt x="4596" y="532"/>
                  </a:moveTo>
                  <a:cubicBezTo>
                    <a:pt x="4605" y="532"/>
                    <a:pt x="4614" y="533"/>
                    <a:pt x="4624" y="536"/>
                  </a:cubicBezTo>
                  <a:cubicBezTo>
                    <a:pt x="5384" y="821"/>
                    <a:pt x="6049" y="1423"/>
                    <a:pt x="6366" y="2151"/>
                  </a:cubicBezTo>
                  <a:cubicBezTo>
                    <a:pt x="6387" y="2258"/>
                    <a:pt x="6278" y="2350"/>
                    <a:pt x="6176" y="2350"/>
                  </a:cubicBezTo>
                  <a:cubicBezTo>
                    <a:pt x="6127" y="2350"/>
                    <a:pt x="6080" y="2329"/>
                    <a:pt x="6049" y="2278"/>
                  </a:cubicBezTo>
                  <a:cubicBezTo>
                    <a:pt x="5669" y="1613"/>
                    <a:pt x="5257" y="1042"/>
                    <a:pt x="4561" y="789"/>
                  </a:cubicBezTo>
                  <a:cubicBezTo>
                    <a:pt x="4443" y="701"/>
                    <a:pt x="4489" y="532"/>
                    <a:pt x="4596" y="532"/>
                  </a:cubicBezTo>
                  <a:close/>
                  <a:moveTo>
                    <a:pt x="3776" y="1"/>
                  </a:moveTo>
                  <a:cubicBezTo>
                    <a:pt x="3228" y="1"/>
                    <a:pt x="2682" y="89"/>
                    <a:pt x="2185" y="251"/>
                  </a:cubicBezTo>
                  <a:cubicBezTo>
                    <a:pt x="0" y="1011"/>
                    <a:pt x="602" y="3544"/>
                    <a:pt x="1805" y="4811"/>
                  </a:cubicBezTo>
                  <a:cubicBezTo>
                    <a:pt x="2663" y="5730"/>
                    <a:pt x="3816" y="6174"/>
                    <a:pt x="5007" y="6174"/>
                  </a:cubicBezTo>
                  <a:cubicBezTo>
                    <a:pt x="5048" y="6174"/>
                    <a:pt x="5089" y="6174"/>
                    <a:pt x="5131" y="6173"/>
                  </a:cubicBezTo>
                  <a:lnTo>
                    <a:pt x="4434" y="4843"/>
                  </a:lnTo>
                  <a:cubicBezTo>
                    <a:pt x="4339" y="4684"/>
                    <a:pt x="4466" y="4526"/>
                    <a:pt x="4592" y="4494"/>
                  </a:cubicBezTo>
                  <a:cubicBezTo>
                    <a:pt x="4561" y="4463"/>
                    <a:pt x="4561" y="4431"/>
                    <a:pt x="4561" y="4368"/>
                  </a:cubicBezTo>
                  <a:cubicBezTo>
                    <a:pt x="4585" y="3881"/>
                    <a:pt x="5003" y="3637"/>
                    <a:pt x="5454" y="3637"/>
                  </a:cubicBezTo>
                  <a:cubicBezTo>
                    <a:pt x="5589" y="3637"/>
                    <a:pt x="5727" y="3659"/>
                    <a:pt x="5859" y="3703"/>
                  </a:cubicBezTo>
                  <a:cubicBezTo>
                    <a:pt x="5925" y="3620"/>
                    <a:pt x="6017" y="3572"/>
                    <a:pt x="6104" y="3572"/>
                  </a:cubicBezTo>
                  <a:cubicBezTo>
                    <a:pt x="6183" y="3572"/>
                    <a:pt x="6257" y="3612"/>
                    <a:pt x="6302" y="3703"/>
                  </a:cubicBezTo>
                  <a:lnTo>
                    <a:pt x="6777" y="4653"/>
                  </a:lnTo>
                  <a:cubicBezTo>
                    <a:pt x="7791" y="3481"/>
                    <a:pt x="7442" y="1613"/>
                    <a:pt x="6176" y="694"/>
                  </a:cubicBezTo>
                  <a:cubicBezTo>
                    <a:pt x="5483" y="213"/>
                    <a:pt x="4626" y="1"/>
                    <a:pt x="3776" y="1"/>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5"/>
            <p:cNvSpPr/>
            <p:nvPr/>
          </p:nvSpPr>
          <p:spPr>
            <a:xfrm>
              <a:off x="364709" y="3488330"/>
              <a:ext cx="65807" cy="60557"/>
            </a:xfrm>
            <a:custGeom>
              <a:avLst/>
              <a:gdLst/>
              <a:ahLst/>
              <a:cxnLst/>
              <a:rect l="l" t="t" r="r" b="b"/>
              <a:pathLst>
                <a:path w="2018" h="1857" extrusionOk="0">
                  <a:moveTo>
                    <a:pt x="141" y="0"/>
                  </a:moveTo>
                  <a:cubicBezTo>
                    <a:pt x="41" y="0"/>
                    <a:pt x="1" y="204"/>
                    <a:pt x="85" y="232"/>
                  </a:cubicBezTo>
                  <a:cubicBezTo>
                    <a:pt x="845" y="580"/>
                    <a:pt x="1257" y="1119"/>
                    <a:pt x="1637" y="1784"/>
                  </a:cubicBezTo>
                  <a:cubicBezTo>
                    <a:pt x="1678" y="1835"/>
                    <a:pt x="1736" y="1857"/>
                    <a:pt x="1792" y="1857"/>
                  </a:cubicBezTo>
                  <a:cubicBezTo>
                    <a:pt x="1909" y="1857"/>
                    <a:pt x="2018" y="1764"/>
                    <a:pt x="1954" y="1657"/>
                  </a:cubicBezTo>
                  <a:cubicBezTo>
                    <a:pt x="1637" y="961"/>
                    <a:pt x="940" y="359"/>
                    <a:pt x="180" y="10"/>
                  </a:cubicBezTo>
                  <a:cubicBezTo>
                    <a:pt x="166" y="3"/>
                    <a:pt x="153" y="0"/>
                    <a:pt x="141"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5"/>
            <p:cNvSpPr/>
            <p:nvPr/>
          </p:nvSpPr>
          <p:spPr>
            <a:xfrm>
              <a:off x="300076" y="4485185"/>
              <a:ext cx="84982" cy="43795"/>
            </a:xfrm>
            <a:custGeom>
              <a:avLst/>
              <a:gdLst/>
              <a:ahLst/>
              <a:cxnLst/>
              <a:rect l="l" t="t" r="r" b="b"/>
              <a:pathLst>
                <a:path w="2606" h="1343" extrusionOk="0">
                  <a:moveTo>
                    <a:pt x="141" y="0"/>
                  </a:moveTo>
                  <a:cubicBezTo>
                    <a:pt x="55" y="0"/>
                    <a:pt x="0" y="96"/>
                    <a:pt x="72" y="192"/>
                  </a:cubicBezTo>
                  <a:cubicBezTo>
                    <a:pt x="571" y="808"/>
                    <a:pt x="1395" y="1342"/>
                    <a:pt x="2194" y="1342"/>
                  </a:cubicBezTo>
                  <a:cubicBezTo>
                    <a:pt x="2257" y="1342"/>
                    <a:pt x="2321" y="1339"/>
                    <a:pt x="2384" y="1332"/>
                  </a:cubicBezTo>
                  <a:cubicBezTo>
                    <a:pt x="2542" y="1300"/>
                    <a:pt x="2606" y="1110"/>
                    <a:pt x="2447" y="1047"/>
                  </a:cubicBezTo>
                  <a:cubicBezTo>
                    <a:pt x="1560" y="889"/>
                    <a:pt x="864" y="699"/>
                    <a:pt x="230" y="34"/>
                  </a:cubicBezTo>
                  <a:cubicBezTo>
                    <a:pt x="199" y="10"/>
                    <a:pt x="169" y="0"/>
                    <a:pt x="141"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5"/>
            <p:cNvSpPr/>
            <p:nvPr/>
          </p:nvSpPr>
          <p:spPr>
            <a:xfrm>
              <a:off x="329588" y="4486163"/>
              <a:ext cx="49730" cy="23186"/>
            </a:xfrm>
            <a:custGeom>
              <a:avLst/>
              <a:gdLst/>
              <a:ahLst/>
              <a:cxnLst/>
              <a:rect l="l" t="t" r="r" b="b"/>
              <a:pathLst>
                <a:path w="1525" h="711" extrusionOk="0">
                  <a:moveTo>
                    <a:pt x="153" y="0"/>
                  </a:moveTo>
                  <a:cubicBezTo>
                    <a:pt x="45" y="0"/>
                    <a:pt x="0" y="164"/>
                    <a:pt x="117" y="194"/>
                  </a:cubicBezTo>
                  <a:cubicBezTo>
                    <a:pt x="339" y="320"/>
                    <a:pt x="592" y="384"/>
                    <a:pt x="814" y="510"/>
                  </a:cubicBezTo>
                  <a:cubicBezTo>
                    <a:pt x="814" y="542"/>
                    <a:pt x="845" y="542"/>
                    <a:pt x="845" y="542"/>
                  </a:cubicBezTo>
                  <a:cubicBezTo>
                    <a:pt x="1004" y="605"/>
                    <a:pt x="1131" y="669"/>
                    <a:pt x="1289" y="700"/>
                  </a:cubicBezTo>
                  <a:cubicBezTo>
                    <a:pt x="1306" y="707"/>
                    <a:pt x="1323" y="710"/>
                    <a:pt x="1338" y="710"/>
                  </a:cubicBezTo>
                  <a:cubicBezTo>
                    <a:pt x="1465" y="710"/>
                    <a:pt x="1525" y="503"/>
                    <a:pt x="1384" y="447"/>
                  </a:cubicBezTo>
                  <a:cubicBezTo>
                    <a:pt x="1257" y="384"/>
                    <a:pt x="1099" y="352"/>
                    <a:pt x="940" y="289"/>
                  </a:cubicBezTo>
                  <a:cubicBezTo>
                    <a:pt x="687" y="194"/>
                    <a:pt x="434" y="67"/>
                    <a:pt x="180" y="4"/>
                  </a:cubicBezTo>
                  <a:cubicBezTo>
                    <a:pt x="171" y="1"/>
                    <a:pt x="161" y="0"/>
                    <a:pt x="153"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 name="Google Shape;364;p25"/>
          <p:cNvGrpSpPr/>
          <p:nvPr/>
        </p:nvGrpSpPr>
        <p:grpSpPr>
          <a:xfrm>
            <a:off x="1230337" y="1457952"/>
            <a:ext cx="278185" cy="254793"/>
            <a:chOff x="922752" y="1302713"/>
            <a:chExt cx="208639" cy="191095"/>
          </a:xfrm>
        </p:grpSpPr>
        <p:sp>
          <p:nvSpPr>
            <p:cNvPr id="365" name="Google Shape;365;p25"/>
            <p:cNvSpPr/>
            <p:nvPr/>
          </p:nvSpPr>
          <p:spPr>
            <a:xfrm>
              <a:off x="926698" y="1321724"/>
              <a:ext cx="187149" cy="153495"/>
            </a:xfrm>
            <a:custGeom>
              <a:avLst/>
              <a:gdLst/>
              <a:ahLst/>
              <a:cxnLst/>
              <a:rect l="l" t="t" r="r" b="b"/>
              <a:pathLst>
                <a:path w="5739" h="4707" extrusionOk="0">
                  <a:moveTo>
                    <a:pt x="2655" y="1"/>
                  </a:moveTo>
                  <a:cubicBezTo>
                    <a:pt x="2375" y="1"/>
                    <a:pt x="2090" y="34"/>
                    <a:pt x="1811" y="99"/>
                  </a:cubicBezTo>
                  <a:lnTo>
                    <a:pt x="1780" y="99"/>
                  </a:lnTo>
                  <a:cubicBezTo>
                    <a:pt x="1780" y="162"/>
                    <a:pt x="1780" y="257"/>
                    <a:pt x="1685" y="289"/>
                  </a:cubicBezTo>
                  <a:cubicBezTo>
                    <a:pt x="1" y="1752"/>
                    <a:pt x="820" y="4707"/>
                    <a:pt x="2840" y="4707"/>
                  </a:cubicBezTo>
                  <a:cubicBezTo>
                    <a:pt x="3138" y="4707"/>
                    <a:pt x="3461" y="4643"/>
                    <a:pt x="3807" y="4501"/>
                  </a:cubicBezTo>
                  <a:cubicBezTo>
                    <a:pt x="4915" y="4026"/>
                    <a:pt x="5738" y="2790"/>
                    <a:pt x="5232" y="1555"/>
                  </a:cubicBezTo>
                  <a:cubicBezTo>
                    <a:pt x="4778" y="498"/>
                    <a:pt x="3744" y="1"/>
                    <a:pt x="2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5"/>
            <p:cNvSpPr/>
            <p:nvPr/>
          </p:nvSpPr>
          <p:spPr>
            <a:xfrm>
              <a:off x="922752" y="1302713"/>
              <a:ext cx="208639" cy="191095"/>
            </a:xfrm>
            <a:custGeom>
              <a:avLst/>
              <a:gdLst/>
              <a:ahLst/>
              <a:cxnLst/>
              <a:rect l="l" t="t" r="r" b="b"/>
              <a:pathLst>
                <a:path w="6398" h="5860" extrusionOk="0">
                  <a:moveTo>
                    <a:pt x="2755" y="640"/>
                  </a:moveTo>
                  <a:cubicBezTo>
                    <a:pt x="3796" y="640"/>
                    <a:pt x="4843" y="1105"/>
                    <a:pt x="5289" y="2170"/>
                  </a:cubicBezTo>
                  <a:cubicBezTo>
                    <a:pt x="5511" y="2645"/>
                    <a:pt x="5511" y="3183"/>
                    <a:pt x="5289" y="3658"/>
                  </a:cubicBezTo>
                  <a:cubicBezTo>
                    <a:pt x="5068" y="4229"/>
                    <a:pt x="4498" y="4767"/>
                    <a:pt x="3864" y="5020"/>
                  </a:cubicBezTo>
                  <a:cubicBezTo>
                    <a:pt x="3540" y="5158"/>
                    <a:pt x="3224" y="5225"/>
                    <a:pt x="2926" y="5225"/>
                  </a:cubicBezTo>
                  <a:cubicBezTo>
                    <a:pt x="2266" y="5225"/>
                    <a:pt x="1692" y="4893"/>
                    <a:pt x="1299" y="4260"/>
                  </a:cubicBezTo>
                  <a:cubicBezTo>
                    <a:pt x="761" y="3373"/>
                    <a:pt x="761" y="1853"/>
                    <a:pt x="1806" y="935"/>
                  </a:cubicBezTo>
                  <a:cubicBezTo>
                    <a:pt x="1869" y="903"/>
                    <a:pt x="1901" y="840"/>
                    <a:pt x="1901" y="745"/>
                  </a:cubicBezTo>
                  <a:cubicBezTo>
                    <a:pt x="2176" y="676"/>
                    <a:pt x="2466" y="640"/>
                    <a:pt x="2755" y="640"/>
                  </a:cubicBezTo>
                  <a:close/>
                  <a:moveTo>
                    <a:pt x="3042" y="0"/>
                  </a:moveTo>
                  <a:cubicBezTo>
                    <a:pt x="2599" y="0"/>
                    <a:pt x="2180" y="122"/>
                    <a:pt x="1806" y="365"/>
                  </a:cubicBezTo>
                  <a:cubicBezTo>
                    <a:pt x="1774" y="365"/>
                    <a:pt x="1774" y="397"/>
                    <a:pt x="1774" y="397"/>
                  </a:cubicBezTo>
                  <a:cubicBezTo>
                    <a:pt x="1742" y="381"/>
                    <a:pt x="1695" y="373"/>
                    <a:pt x="1647" y="373"/>
                  </a:cubicBezTo>
                  <a:cubicBezTo>
                    <a:pt x="1600" y="373"/>
                    <a:pt x="1552" y="381"/>
                    <a:pt x="1521" y="397"/>
                  </a:cubicBezTo>
                  <a:cubicBezTo>
                    <a:pt x="1457" y="428"/>
                    <a:pt x="1426" y="428"/>
                    <a:pt x="1394" y="492"/>
                  </a:cubicBezTo>
                  <a:cubicBezTo>
                    <a:pt x="159" y="1347"/>
                    <a:pt x="1" y="3057"/>
                    <a:pt x="507" y="4260"/>
                  </a:cubicBezTo>
                  <a:cubicBezTo>
                    <a:pt x="971" y="5281"/>
                    <a:pt x="1928" y="5860"/>
                    <a:pt x="2980" y="5860"/>
                  </a:cubicBezTo>
                  <a:cubicBezTo>
                    <a:pt x="3363" y="5860"/>
                    <a:pt x="3760" y="5783"/>
                    <a:pt x="4149" y="5622"/>
                  </a:cubicBezTo>
                  <a:cubicBezTo>
                    <a:pt x="4403" y="5559"/>
                    <a:pt x="4593" y="5432"/>
                    <a:pt x="4783" y="5274"/>
                  </a:cubicBezTo>
                  <a:cubicBezTo>
                    <a:pt x="5733" y="4609"/>
                    <a:pt x="6398" y="3373"/>
                    <a:pt x="5986" y="2107"/>
                  </a:cubicBezTo>
                  <a:cubicBezTo>
                    <a:pt x="5701" y="1283"/>
                    <a:pt x="4909" y="492"/>
                    <a:pt x="3991" y="175"/>
                  </a:cubicBezTo>
                  <a:cubicBezTo>
                    <a:pt x="3667" y="58"/>
                    <a:pt x="3348" y="0"/>
                    <a:pt x="3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5"/>
            <p:cNvSpPr/>
            <p:nvPr/>
          </p:nvSpPr>
          <p:spPr>
            <a:xfrm>
              <a:off x="979559" y="1348889"/>
              <a:ext cx="45458" cy="65285"/>
            </a:xfrm>
            <a:custGeom>
              <a:avLst/>
              <a:gdLst/>
              <a:ahLst/>
              <a:cxnLst/>
              <a:rect l="l" t="t" r="r" b="b"/>
              <a:pathLst>
                <a:path w="1394" h="2002" extrusionOk="0">
                  <a:moveTo>
                    <a:pt x="1200" y="0"/>
                  </a:moveTo>
                  <a:cubicBezTo>
                    <a:pt x="1175" y="0"/>
                    <a:pt x="1144" y="8"/>
                    <a:pt x="1109" y="26"/>
                  </a:cubicBezTo>
                  <a:cubicBezTo>
                    <a:pt x="697" y="121"/>
                    <a:pt x="349" y="406"/>
                    <a:pt x="159" y="849"/>
                  </a:cubicBezTo>
                  <a:cubicBezTo>
                    <a:pt x="0" y="1197"/>
                    <a:pt x="32" y="1609"/>
                    <a:pt x="222" y="1894"/>
                  </a:cubicBezTo>
                  <a:cubicBezTo>
                    <a:pt x="270" y="1965"/>
                    <a:pt x="335" y="2001"/>
                    <a:pt x="405" y="2001"/>
                  </a:cubicBezTo>
                  <a:cubicBezTo>
                    <a:pt x="428" y="2001"/>
                    <a:pt x="452" y="1997"/>
                    <a:pt x="476" y="1989"/>
                  </a:cubicBezTo>
                  <a:lnTo>
                    <a:pt x="507" y="1989"/>
                  </a:lnTo>
                  <a:cubicBezTo>
                    <a:pt x="539" y="1957"/>
                    <a:pt x="602" y="1862"/>
                    <a:pt x="602" y="1799"/>
                  </a:cubicBezTo>
                  <a:cubicBezTo>
                    <a:pt x="476" y="1514"/>
                    <a:pt x="507" y="1197"/>
                    <a:pt x="634" y="944"/>
                  </a:cubicBezTo>
                  <a:cubicBezTo>
                    <a:pt x="761" y="722"/>
                    <a:pt x="951" y="564"/>
                    <a:pt x="1172" y="469"/>
                  </a:cubicBezTo>
                  <a:cubicBezTo>
                    <a:pt x="1331" y="437"/>
                    <a:pt x="1394" y="311"/>
                    <a:pt x="1331" y="216"/>
                  </a:cubicBezTo>
                  <a:cubicBezTo>
                    <a:pt x="1331" y="184"/>
                    <a:pt x="1331" y="184"/>
                    <a:pt x="1299" y="121"/>
                  </a:cubicBezTo>
                  <a:cubicBezTo>
                    <a:pt x="1299" y="52"/>
                    <a:pt x="1266" y="0"/>
                    <a:pt x="1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8" name="Google Shape;368;p25"/>
          <p:cNvGrpSpPr/>
          <p:nvPr/>
        </p:nvGrpSpPr>
        <p:grpSpPr>
          <a:xfrm>
            <a:off x="5708748" y="779237"/>
            <a:ext cx="659592" cy="678723"/>
            <a:chOff x="4281561" y="584428"/>
            <a:chExt cx="494694" cy="509042"/>
          </a:xfrm>
        </p:grpSpPr>
        <p:sp>
          <p:nvSpPr>
            <p:cNvPr id="369" name="Google Shape;369;p25"/>
            <p:cNvSpPr/>
            <p:nvPr/>
          </p:nvSpPr>
          <p:spPr>
            <a:xfrm>
              <a:off x="4572606" y="922300"/>
              <a:ext cx="186105" cy="153593"/>
            </a:xfrm>
            <a:custGeom>
              <a:avLst/>
              <a:gdLst/>
              <a:ahLst/>
              <a:cxnLst/>
              <a:rect l="l" t="t" r="r" b="b"/>
              <a:pathLst>
                <a:path w="5707" h="4710" extrusionOk="0">
                  <a:moveTo>
                    <a:pt x="2647" y="1"/>
                  </a:moveTo>
                  <a:cubicBezTo>
                    <a:pt x="2367" y="1"/>
                    <a:pt x="2085" y="35"/>
                    <a:pt x="1811" y="102"/>
                  </a:cubicBezTo>
                  <a:lnTo>
                    <a:pt x="1748" y="102"/>
                  </a:lnTo>
                  <a:cubicBezTo>
                    <a:pt x="1748" y="165"/>
                    <a:pt x="1748" y="260"/>
                    <a:pt x="1685" y="292"/>
                  </a:cubicBezTo>
                  <a:cubicBezTo>
                    <a:pt x="1" y="1755"/>
                    <a:pt x="795" y="4710"/>
                    <a:pt x="2810" y="4710"/>
                  </a:cubicBezTo>
                  <a:cubicBezTo>
                    <a:pt x="3107" y="4710"/>
                    <a:pt x="3429" y="4646"/>
                    <a:pt x="3775" y="4504"/>
                  </a:cubicBezTo>
                  <a:cubicBezTo>
                    <a:pt x="4883" y="4029"/>
                    <a:pt x="5707" y="2794"/>
                    <a:pt x="5200" y="1559"/>
                  </a:cubicBezTo>
                  <a:cubicBezTo>
                    <a:pt x="4725" y="484"/>
                    <a:pt x="3698" y="1"/>
                    <a:pt x="26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5"/>
            <p:cNvSpPr/>
            <p:nvPr/>
          </p:nvSpPr>
          <p:spPr>
            <a:xfrm>
              <a:off x="4566605" y="902114"/>
              <a:ext cx="209650" cy="191355"/>
            </a:xfrm>
            <a:custGeom>
              <a:avLst/>
              <a:gdLst/>
              <a:ahLst/>
              <a:cxnLst/>
              <a:rect l="l" t="t" r="r" b="b"/>
              <a:pathLst>
                <a:path w="6429" h="5868" extrusionOk="0">
                  <a:moveTo>
                    <a:pt x="2772" y="657"/>
                  </a:moveTo>
                  <a:cubicBezTo>
                    <a:pt x="3800" y="657"/>
                    <a:pt x="4857" y="1088"/>
                    <a:pt x="5352" y="2178"/>
                  </a:cubicBezTo>
                  <a:cubicBezTo>
                    <a:pt x="5542" y="2653"/>
                    <a:pt x="5542" y="3159"/>
                    <a:pt x="5352" y="3634"/>
                  </a:cubicBezTo>
                  <a:cubicBezTo>
                    <a:pt x="5099" y="4236"/>
                    <a:pt x="4561" y="4743"/>
                    <a:pt x="3927" y="5028"/>
                  </a:cubicBezTo>
                  <a:cubicBezTo>
                    <a:pt x="3593" y="5165"/>
                    <a:pt x="3270" y="5233"/>
                    <a:pt x="2969" y="5233"/>
                  </a:cubicBezTo>
                  <a:cubicBezTo>
                    <a:pt x="2300" y="5233"/>
                    <a:pt x="1733" y="4901"/>
                    <a:pt x="1362" y="4268"/>
                  </a:cubicBezTo>
                  <a:cubicBezTo>
                    <a:pt x="792" y="3381"/>
                    <a:pt x="792" y="1861"/>
                    <a:pt x="1869" y="942"/>
                  </a:cubicBezTo>
                  <a:cubicBezTo>
                    <a:pt x="1900" y="911"/>
                    <a:pt x="1932" y="816"/>
                    <a:pt x="1932" y="752"/>
                  </a:cubicBezTo>
                  <a:cubicBezTo>
                    <a:pt x="2201" y="690"/>
                    <a:pt x="2486" y="657"/>
                    <a:pt x="2772" y="657"/>
                  </a:cubicBezTo>
                  <a:close/>
                  <a:moveTo>
                    <a:pt x="3090" y="1"/>
                  </a:moveTo>
                  <a:cubicBezTo>
                    <a:pt x="2642" y="1"/>
                    <a:pt x="2222" y="122"/>
                    <a:pt x="1837" y="372"/>
                  </a:cubicBezTo>
                  <a:cubicBezTo>
                    <a:pt x="1774" y="372"/>
                    <a:pt x="1774" y="404"/>
                    <a:pt x="1774" y="404"/>
                  </a:cubicBezTo>
                  <a:cubicBezTo>
                    <a:pt x="1742" y="388"/>
                    <a:pt x="1695" y="380"/>
                    <a:pt x="1647" y="380"/>
                  </a:cubicBezTo>
                  <a:cubicBezTo>
                    <a:pt x="1600" y="380"/>
                    <a:pt x="1552" y="388"/>
                    <a:pt x="1520" y="404"/>
                  </a:cubicBezTo>
                  <a:cubicBezTo>
                    <a:pt x="1489" y="436"/>
                    <a:pt x="1425" y="436"/>
                    <a:pt x="1394" y="467"/>
                  </a:cubicBezTo>
                  <a:cubicBezTo>
                    <a:pt x="159" y="1354"/>
                    <a:pt x="0" y="3064"/>
                    <a:pt x="539" y="4268"/>
                  </a:cubicBezTo>
                  <a:cubicBezTo>
                    <a:pt x="979" y="5289"/>
                    <a:pt x="1930" y="5867"/>
                    <a:pt x="2980" y="5867"/>
                  </a:cubicBezTo>
                  <a:cubicBezTo>
                    <a:pt x="3363" y="5867"/>
                    <a:pt x="3759" y="5790"/>
                    <a:pt x="4149" y="5629"/>
                  </a:cubicBezTo>
                  <a:cubicBezTo>
                    <a:pt x="4402" y="5534"/>
                    <a:pt x="4592" y="5439"/>
                    <a:pt x="4782" y="5281"/>
                  </a:cubicBezTo>
                  <a:cubicBezTo>
                    <a:pt x="5732" y="4584"/>
                    <a:pt x="6429" y="3381"/>
                    <a:pt x="5986" y="2114"/>
                  </a:cubicBezTo>
                  <a:cubicBezTo>
                    <a:pt x="5732" y="1259"/>
                    <a:pt x="4941" y="531"/>
                    <a:pt x="3991" y="151"/>
                  </a:cubicBezTo>
                  <a:cubicBezTo>
                    <a:pt x="3680" y="51"/>
                    <a:pt x="3379" y="1"/>
                    <a:pt x="3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5"/>
            <p:cNvSpPr/>
            <p:nvPr/>
          </p:nvSpPr>
          <p:spPr>
            <a:xfrm>
              <a:off x="4624423" y="948127"/>
              <a:ext cx="45491" cy="65677"/>
            </a:xfrm>
            <a:custGeom>
              <a:avLst/>
              <a:gdLst/>
              <a:ahLst/>
              <a:cxnLst/>
              <a:rect l="l" t="t" r="r" b="b"/>
              <a:pathLst>
                <a:path w="1395" h="2014" extrusionOk="0">
                  <a:moveTo>
                    <a:pt x="1146" y="0"/>
                  </a:moveTo>
                  <a:cubicBezTo>
                    <a:pt x="1134" y="0"/>
                    <a:pt x="1122" y="2"/>
                    <a:pt x="1109" y="7"/>
                  </a:cubicBezTo>
                  <a:cubicBezTo>
                    <a:pt x="729" y="133"/>
                    <a:pt x="381" y="418"/>
                    <a:pt x="159" y="830"/>
                  </a:cubicBezTo>
                  <a:cubicBezTo>
                    <a:pt x="1" y="1210"/>
                    <a:pt x="64" y="1590"/>
                    <a:pt x="254" y="1907"/>
                  </a:cubicBezTo>
                  <a:cubicBezTo>
                    <a:pt x="278" y="1978"/>
                    <a:pt x="355" y="2014"/>
                    <a:pt x="419" y="2014"/>
                  </a:cubicBezTo>
                  <a:cubicBezTo>
                    <a:pt x="440" y="2014"/>
                    <a:pt x="460" y="2010"/>
                    <a:pt x="476" y="2002"/>
                  </a:cubicBezTo>
                  <a:lnTo>
                    <a:pt x="539" y="2002"/>
                  </a:lnTo>
                  <a:cubicBezTo>
                    <a:pt x="571" y="1970"/>
                    <a:pt x="602" y="1875"/>
                    <a:pt x="602" y="1780"/>
                  </a:cubicBezTo>
                  <a:cubicBezTo>
                    <a:pt x="476" y="1527"/>
                    <a:pt x="539" y="1210"/>
                    <a:pt x="634" y="957"/>
                  </a:cubicBezTo>
                  <a:cubicBezTo>
                    <a:pt x="761" y="735"/>
                    <a:pt x="951" y="577"/>
                    <a:pt x="1204" y="482"/>
                  </a:cubicBezTo>
                  <a:cubicBezTo>
                    <a:pt x="1362" y="450"/>
                    <a:pt x="1394" y="323"/>
                    <a:pt x="1362" y="197"/>
                  </a:cubicBezTo>
                  <a:cubicBezTo>
                    <a:pt x="1362" y="165"/>
                    <a:pt x="1362" y="165"/>
                    <a:pt x="1331" y="133"/>
                  </a:cubicBezTo>
                  <a:cubicBezTo>
                    <a:pt x="1276" y="78"/>
                    <a:pt x="1221" y="0"/>
                    <a:pt x="1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5"/>
            <p:cNvSpPr/>
            <p:nvPr/>
          </p:nvSpPr>
          <p:spPr>
            <a:xfrm>
              <a:off x="4281561" y="584428"/>
              <a:ext cx="265445" cy="253054"/>
            </a:xfrm>
            <a:custGeom>
              <a:avLst/>
              <a:gdLst/>
              <a:ahLst/>
              <a:cxnLst/>
              <a:rect l="l" t="t" r="r" b="b"/>
              <a:pathLst>
                <a:path w="8140" h="7760" extrusionOk="0">
                  <a:moveTo>
                    <a:pt x="3685" y="658"/>
                  </a:moveTo>
                  <a:cubicBezTo>
                    <a:pt x="5468" y="658"/>
                    <a:pt x="7363" y="2265"/>
                    <a:pt x="7284" y="4446"/>
                  </a:cubicBezTo>
                  <a:cubicBezTo>
                    <a:pt x="7284" y="4572"/>
                    <a:pt x="7348" y="4636"/>
                    <a:pt x="7443" y="4731"/>
                  </a:cubicBezTo>
                  <a:cubicBezTo>
                    <a:pt x="7443" y="4731"/>
                    <a:pt x="7411" y="4731"/>
                    <a:pt x="7411" y="4762"/>
                  </a:cubicBezTo>
                  <a:cubicBezTo>
                    <a:pt x="6666" y="6099"/>
                    <a:pt x="5337" y="7122"/>
                    <a:pt x="3813" y="7122"/>
                  </a:cubicBezTo>
                  <a:cubicBezTo>
                    <a:pt x="3459" y="7122"/>
                    <a:pt x="3094" y="7067"/>
                    <a:pt x="2724" y="6948"/>
                  </a:cubicBezTo>
                  <a:cubicBezTo>
                    <a:pt x="951" y="6346"/>
                    <a:pt x="444" y="4319"/>
                    <a:pt x="1014" y="2704"/>
                  </a:cubicBezTo>
                  <a:cubicBezTo>
                    <a:pt x="1543" y="1261"/>
                    <a:pt x="2593" y="658"/>
                    <a:pt x="3685" y="658"/>
                  </a:cubicBezTo>
                  <a:close/>
                  <a:moveTo>
                    <a:pt x="3859" y="1"/>
                  </a:moveTo>
                  <a:cubicBezTo>
                    <a:pt x="2348" y="1"/>
                    <a:pt x="970" y="988"/>
                    <a:pt x="381" y="2577"/>
                  </a:cubicBezTo>
                  <a:cubicBezTo>
                    <a:pt x="286" y="2894"/>
                    <a:pt x="222" y="3179"/>
                    <a:pt x="191" y="3527"/>
                  </a:cubicBezTo>
                  <a:cubicBezTo>
                    <a:pt x="1" y="5079"/>
                    <a:pt x="634" y="6789"/>
                    <a:pt x="2249" y="7486"/>
                  </a:cubicBezTo>
                  <a:cubicBezTo>
                    <a:pt x="2692" y="7668"/>
                    <a:pt x="3200" y="7760"/>
                    <a:pt x="3724" y="7760"/>
                  </a:cubicBezTo>
                  <a:cubicBezTo>
                    <a:pt x="4472" y="7760"/>
                    <a:pt x="5252" y="7573"/>
                    <a:pt x="5923" y="7201"/>
                  </a:cubicBezTo>
                  <a:cubicBezTo>
                    <a:pt x="6873" y="6694"/>
                    <a:pt x="7506" y="5871"/>
                    <a:pt x="7633" y="4921"/>
                  </a:cubicBezTo>
                  <a:lnTo>
                    <a:pt x="7633" y="4826"/>
                  </a:lnTo>
                  <a:cubicBezTo>
                    <a:pt x="7759" y="4794"/>
                    <a:pt x="7823" y="4667"/>
                    <a:pt x="7886" y="4572"/>
                  </a:cubicBezTo>
                  <a:cubicBezTo>
                    <a:pt x="7886" y="4477"/>
                    <a:pt x="7918" y="4446"/>
                    <a:pt x="7918" y="4351"/>
                  </a:cubicBezTo>
                  <a:cubicBezTo>
                    <a:pt x="8140" y="2387"/>
                    <a:pt x="6619" y="677"/>
                    <a:pt x="4941" y="170"/>
                  </a:cubicBezTo>
                  <a:cubicBezTo>
                    <a:pt x="4579" y="56"/>
                    <a:pt x="4215" y="1"/>
                    <a:pt x="3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5"/>
            <p:cNvSpPr/>
            <p:nvPr/>
          </p:nvSpPr>
          <p:spPr>
            <a:xfrm>
              <a:off x="4428209" y="657083"/>
              <a:ext cx="60948" cy="100211"/>
            </a:xfrm>
            <a:custGeom>
              <a:avLst/>
              <a:gdLst/>
              <a:ahLst/>
              <a:cxnLst/>
              <a:rect l="l" t="t" r="r" b="b"/>
              <a:pathLst>
                <a:path w="1869" h="3073" extrusionOk="0">
                  <a:moveTo>
                    <a:pt x="159" y="1"/>
                  </a:moveTo>
                  <a:cubicBezTo>
                    <a:pt x="64" y="64"/>
                    <a:pt x="1" y="318"/>
                    <a:pt x="222" y="381"/>
                  </a:cubicBezTo>
                  <a:cubicBezTo>
                    <a:pt x="1077" y="698"/>
                    <a:pt x="1584" y="1774"/>
                    <a:pt x="1109" y="2661"/>
                  </a:cubicBezTo>
                  <a:cubicBezTo>
                    <a:pt x="1014" y="2851"/>
                    <a:pt x="1204" y="3041"/>
                    <a:pt x="1362" y="3073"/>
                  </a:cubicBezTo>
                  <a:cubicBezTo>
                    <a:pt x="1426" y="3041"/>
                    <a:pt x="1521" y="3009"/>
                    <a:pt x="1552" y="2914"/>
                  </a:cubicBezTo>
                  <a:cubicBezTo>
                    <a:pt x="1869" y="2376"/>
                    <a:pt x="1869" y="1616"/>
                    <a:pt x="1584" y="1014"/>
                  </a:cubicBezTo>
                  <a:cubicBezTo>
                    <a:pt x="1331" y="476"/>
                    <a:pt x="887" y="128"/>
                    <a:pt x="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5"/>
            <p:cNvSpPr/>
            <p:nvPr/>
          </p:nvSpPr>
          <p:spPr>
            <a:xfrm>
              <a:off x="4293953" y="605592"/>
              <a:ext cx="229314" cy="210237"/>
            </a:xfrm>
            <a:custGeom>
              <a:avLst/>
              <a:gdLst/>
              <a:ahLst/>
              <a:cxnLst/>
              <a:rect l="l" t="t" r="r" b="b"/>
              <a:pathLst>
                <a:path w="7032" h="6447" extrusionOk="0">
                  <a:moveTo>
                    <a:pt x="4434" y="1485"/>
                  </a:moveTo>
                  <a:cubicBezTo>
                    <a:pt x="5764" y="1802"/>
                    <a:pt x="6303" y="3385"/>
                    <a:pt x="5701" y="4493"/>
                  </a:cubicBezTo>
                  <a:cubicBezTo>
                    <a:pt x="5669" y="4620"/>
                    <a:pt x="5543" y="4620"/>
                    <a:pt x="5479" y="4620"/>
                  </a:cubicBezTo>
                  <a:cubicBezTo>
                    <a:pt x="5289" y="4620"/>
                    <a:pt x="5131" y="4430"/>
                    <a:pt x="5226" y="4177"/>
                  </a:cubicBezTo>
                  <a:cubicBezTo>
                    <a:pt x="5701" y="3353"/>
                    <a:pt x="5194" y="2277"/>
                    <a:pt x="4339" y="1928"/>
                  </a:cubicBezTo>
                  <a:cubicBezTo>
                    <a:pt x="4118" y="1833"/>
                    <a:pt x="4181" y="1643"/>
                    <a:pt x="4276" y="1517"/>
                  </a:cubicBezTo>
                  <a:cubicBezTo>
                    <a:pt x="4339" y="1485"/>
                    <a:pt x="4403" y="1485"/>
                    <a:pt x="4434" y="1485"/>
                  </a:cubicBezTo>
                  <a:close/>
                  <a:moveTo>
                    <a:pt x="3267" y="0"/>
                  </a:moveTo>
                  <a:cubicBezTo>
                    <a:pt x="2179" y="0"/>
                    <a:pt x="1133" y="607"/>
                    <a:pt x="602" y="2055"/>
                  </a:cubicBezTo>
                  <a:cubicBezTo>
                    <a:pt x="1" y="3638"/>
                    <a:pt x="539" y="5697"/>
                    <a:pt x="2312" y="6235"/>
                  </a:cubicBezTo>
                  <a:cubicBezTo>
                    <a:pt x="2713" y="6380"/>
                    <a:pt x="3111" y="6446"/>
                    <a:pt x="3497" y="6446"/>
                  </a:cubicBezTo>
                  <a:cubicBezTo>
                    <a:pt x="4975" y="6446"/>
                    <a:pt x="6290" y="5469"/>
                    <a:pt x="6968" y="4113"/>
                  </a:cubicBezTo>
                  <a:cubicBezTo>
                    <a:pt x="6968" y="4082"/>
                    <a:pt x="7031" y="4082"/>
                    <a:pt x="7031" y="4082"/>
                  </a:cubicBezTo>
                  <a:cubicBezTo>
                    <a:pt x="6936" y="3987"/>
                    <a:pt x="6873" y="3923"/>
                    <a:pt x="6873" y="3797"/>
                  </a:cubicBezTo>
                  <a:cubicBezTo>
                    <a:pt x="6912" y="1601"/>
                    <a:pt x="5034" y="0"/>
                    <a:pt x="3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5" name="Google Shape;375;p25"/>
          <p:cNvGrpSpPr/>
          <p:nvPr/>
        </p:nvGrpSpPr>
        <p:grpSpPr>
          <a:xfrm>
            <a:off x="10700754" y="5282754"/>
            <a:ext cx="353927" cy="337535"/>
            <a:chOff x="8373602" y="4288128"/>
            <a:chExt cx="265445" cy="253151"/>
          </a:xfrm>
        </p:grpSpPr>
        <p:sp>
          <p:nvSpPr>
            <p:cNvPr id="376" name="Google Shape;376;p25"/>
            <p:cNvSpPr/>
            <p:nvPr/>
          </p:nvSpPr>
          <p:spPr>
            <a:xfrm>
              <a:off x="8373602" y="4288128"/>
              <a:ext cx="265445" cy="253151"/>
            </a:xfrm>
            <a:custGeom>
              <a:avLst/>
              <a:gdLst/>
              <a:ahLst/>
              <a:cxnLst/>
              <a:rect l="l" t="t" r="r" b="b"/>
              <a:pathLst>
                <a:path w="8140" h="7763" extrusionOk="0">
                  <a:moveTo>
                    <a:pt x="3677" y="692"/>
                  </a:moveTo>
                  <a:cubicBezTo>
                    <a:pt x="5453" y="692"/>
                    <a:pt x="7344" y="2300"/>
                    <a:pt x="7285" y="4480"/>
                  </a:cubicBezTo>
                  <a:cubicBezTo>
                    <a:pt x="7285" y="4607"/>
                    <a:pt x="7348" y="4670"/>
                    <a:pt x="7443" y="4765"/>
                  </a:cubicBezTo>
                  <a:cubicBezTo>
                    <a:pt x="7443" y="4765"/>
                    <a:pt x="7411" y="4765"/>
                    <a:pt x="7411" y="4797"/>
                  </a:cubicBezTo>
                  <a:cubicBezTo>
                    <a:pt x="6666" y="6133"/>
                    <a:pt x="5316" y="7157"/>
                    <a:pt x="3801" y="7157"/>
                  </a:cubicBezTo>
                  <a:cubicBezTo>
                    <a:pt x="3449" y="7157"/>
                    <a:pt x="3088" y="7101"/>
                    <a:pt x="2724" y="6982"/>
                  </a:cubicBezTo>
                  <a:cubicBezTo>
                    <a:pt x="951" y="6348"/>
                    <a:pt x="412" y="4322"/>
                    <a:pt x="1014" y="2738"/>
                  </a:cubicBezTo>
                  <a:cubicBezTo>
                    <a:pt x="1543" y="1295"/>
                    <a:pt x="2589" y="692"/>
                    <a:pt x="3677" y="692"/>
                  </a:cubicBezTo>
                  <a:close/>
                  <a:moveTo>
                    <a:pt x="3843" y="1"/>
                  </a:moveTo>
                  <a:cubicBezTo>
                    <a:pt x="2338" y="1"/>
                    <a:pt x="968" y="971"/>
                    <a:pt x="381" y="2580"/>
                  </a:cubicBezTo>
                  <a:cubicBezTo>
                    <a:pt x="254" y="2897"/>
                    <a:pt x="222" y="3182"/>
                    <a:pt x="191" y="3530"/>
                  </a:cubicBezTo>
                  <a:cubicBezTo>
                    <a:pt x="1" y="5082"/>
                    <a:pt x="634" y="6760"/>
                    <a:pt x="2249" y="7489"/>
                  </a:cubicBezTo>
                  <a:cubicBezTo>
                    <a:pt x="2693" y="7671"/>
                    <a:pt x="3200" y="7762"/>
                    <a:pt x="3724" y="7762"/>
                  </a:cubicBezTo>
                  <a:cubicBezTo>
                    <a:pt x="4472" y="7762"/>
                    <a:pt x="5252" y="7576"/>
                    <a:pt x="5923" y="7204"/>
                  </a:cubicBezTo>
                  <a:cubicBezTo>
                    <a:pt x="6873" y="6697"/>
                    <a:pt x="7506" y="5873"/>
                    <a:pt x="7633" y="4923"/>
                  </a:cubicBezTo>
                  <a:lnTo>
                    <a:pt x="7633" y="4828"/>
                  </a:lnTo>
                  <a:cubicBezTo>
                    <a:pt x="7760" y="4797"/>
                    <a:pt x="7823" y="4670"/>
                    <a:pt x="7855" y="4543"/>
                  </a:cubicBezTo>
                  <a:cubicBezTo>
                    <a:pt x="7855" y="4480"/>
                    <a:pt x="7918" y="4448"/>
                    <a:pt x="7918" y="4353"/>
                  </a:cubicBezTo>
                  <a:cubicBezTo>
                    <a:pt x="8140" y="2390"/>
                    <a:pt x="6588" y="680"/>
                    <a:pt x="4941" y="173"/>
                  </a:cubicBezTo>
                  <a:cubicBezTo>
                    <a:pt x="4573" y="57"/>
                    <a:pt x="4204" y="1"/>
                    <a:pt x="3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5"/>
            <p:cNvSpPr/>
            <p:nvPr/>
          </p:nvSpPr>
          <p:spPr>
            <a:xfrm>
              <a:off x="8520249" y="4360881"/>
              <a:ext cx="60981" cy="100211"/>
            </a:xfrm>
            <a:custGeom>
              <a:avLst/>
              <a:gdLst/>
              <a:ahLst/>
              <a:cxnLst/>
              <a:rect l="l" t="t" r="r" b="b"/>
              <a:pathLst>
                <a:path w="1870" h="3073" extrusionOk="0">
                  <a:moveTo>
                    <a:pt x="159" y="1"/>
                  </a:moveTo>
                  <a:cubicBezTo>
                    <a:pt x="32" y="64"/>
                    <a:pt x="1" y="317"/>
                    <a:pt x="191" y="381"/>
                  </a:cubicBezTo>
                  <a:cubicBezTo>
                    <a:pt x="1077" y="697"/>
                    <a:pt x="1584" y="1774"/>
                    <a:pt x="1109" y="2629"/>
                  </a:cubicBezTo>
                  <a:cubicBezTo>
                    <a:pt x="982" y="2851"/>
                    <a:pt x="1204" y="3041"/>
                    <a:pt x="1362" y="3072"/>
                  </a:cubicBezTo>
                  <a:cubicBezTo>
                    <a:pt x="1426" y="3041"/>
                    <a:pt x="1521" y="3009"/>
                    <a:pt x="1552" y="2914"/>
                  </a:cubicBezTo>
                  <a:cubicBezTo>
                    <a:pt x="1869" y="2376"/>
                    <a:pt x="1869" y="1616"/>
                    <a:pt x="1584" y="1014"/>
                  </a:cubicBezTo>
                  <a:cubicBezTo>
                    <a:pt x="1331" y="476"/>
                    <a:pt x="887" y="96"/>
                    <a:pt x="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5"/>
            <p:cNvSpPr/>
            <p:nvPr/>
          </p:nvSpPr>
          <p:spPr>
            <a:xfrm>
              <a:off x="8385994" y="4309357"/>
              <a:ext cx="228270" cy="209748"/>
            </a:xfrm>
            <a:custGeom>
              <a:avLst/>
              <a:gdLst/>
              <a:ahLst/>
              <a:cxnLst/>
              <a:rect l="l" t="t" r="r" b="b"/>
              <a:pathLst>
                <a:path w="7000" h="6432" extrusionOk="0">
                  <a:moveTo>
                    <a:pt x="4434" y="1486"/>
                  </a:moveTo>
                  <a:cubicBezTo>
                    <a:pt x="5733" y="1802"/>
                    <a:pt x="6303" y="3386"/>
                    <a:pt x="5701" y="4494"/>
                  </a:cubicBezTo>
                  <a:cubicBezTo>
                    <a:pt x="5669" y="4621"/>
                    <a:pt x="5543" y="4621"/>
                    <a:pt x="5479" y="4621"/>
                  </a:cubicBezTo>
                  <a:cubicBezTo>
                    <a:pt x="5258" y="4621"/>
                    <a:pt x="5099" y="4431"/>
                    <a:pt x="5226" y="4177"/>
                  </a:cubicBezTo>
                  <a:cubicBezTo>
                    <a:pt x="5701" y="3354"/>
                    <a:pt x="5194" y="2277"/>
                    <a:pt x="4308" y="1929"/>
                  </a:cubicBezTo>
                  <a:cubicBezTo>
                    <a:pt x="4118" y="1834"/>
                    <a:pt x="4149" y="1644"/>
                    <a:pt x="4276" y="1517"/>
                  </a:cubicBezTo>
                  <a:cubicBezTo>
                    <a:pt x="4308" y="1486"/>
                    <a:pt x="4403" y="1486"/>
                    <a:pt x="4434" y="1486"/>
                  </a:cubicBezTo>
                  <a:close/>
                  <a:moveTo>
                    <a:pt x="3265" y="1"/>
                  </a:moveTo>
                  <a:cubicBezTo>
                    <a:pt x="2179" y="1"/>
                    <a:pt x="1133" y="608"/>
                    <a:pt x="602" y="2056"/>
                  </a:cubicBezTo>
                  <a:cubicBezTo>
                    <a:pt x="1" y="3639"/>
                    <a:pt x="507" y="5697"/>
                    <a:pt x="2313" y="6236"/>
                  </a:cubicBezTo>
                  <a:cubicBezTo>
                    <a:pt x="2701" y="6370"/>
                    <a:pt x="3088" y="6432"/>
                    <a:pt x="3463" y="6432"/>
                  </a:cubicBezTo>
                  <a:cubicBezTo>
                    <a:pt x="4955" y="6432"/>
                    <a:pt x="6285" y="5455"/>
                    <a:pt x="6968" y="4114"/>
                  </a:cubicBezTo>
                  <a:cubicBezTo>
                    <a:pt x="6968" y="4051"/>
                    <a:pt x="7000" y="4051"/>
                    <a:pt x="7000" y="4051"/>
                  </a:cubicBezTo>
                  <a:cubicBezTo>
                    <a:pt x="6936" y="3987"/>
                    <a:pt x="6841" y="3892"/>
                    <a:pt x="6841" y="3797"/>
                  </a:cubicBezTo>
                  <a:cubicBezTo>
                    <a:pt x="6900" y="1602"/>
                    <a:pt x="5030" y="1"/>
                    <a:pt x="3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572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227221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1004727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4F36-2BB5-481F-A0D9-15358885E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AEEF-863C-4AF2-887C-9C5B1B822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7AD7-D2C4-40F5-8B9F-0EE13812C9EC}"/>
              </a:ext>
            </a:extLst>
          </p:cNvPr>
          <p:cNvSpPr>
            <a:spLocks noGrp="1"/>
          </p:cNvSpPr>
          <p:nvPr>
            <p:ph type="dt" sz="half" idx="10"/>
          </p:nvPr>
        </p:nvSpPr>
        <p:spPr/>
        <p:txBody>
          <a:body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CE0738-9DDC-48D1-8A2B-F74B05E76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365A3-7436-4154-AEC3-30E4EBF8969F}"/>
              </a:ext>
            </a:extLst>
          </p:cNvPr>
          <p:cNvSpPr>
            <a:spLocks noGrp="1"/>
          </p:cNvSpPr>
          <p:nvPr>
            <p:ph type="sldNum" sz="quarter" idx="12"/>
          </p:nvPr>
        </p:nvSpPr>
        <p:spPr/>
        <p:txBody>
          <a:bodyPr/>
          <a:lstStyle/>
          <a:p>
            <a:fld id="{49B6D78C-216A-45EC-B268-9966053E0E93}" type="slidenum">
              <a:rPr lang="en-US" smtClean="0"/>
              <a:t>‹#›</a:t>
            </a:fld>
            <a:endParaRPr lang="en-US"/>
          </a:p>
        </p:txBody>
      </p:sp>
    </p:spTree>
    <p:extLst>
      <p:ext uri="{BB962C8B-B14F-4D97-AF65-F5344CB8AC3E}">
        <p14:creationId xmlns:p14="http://schemas.microsoft.com/office/powerpoint/2010/main" val="1736833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theme" Target="../theme/theme2.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D2919D-245E-48EC-A340-11C884362F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FA15AF-6491-49BD-A975-CB5D308FC3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1F4F8-36CA-4FF3-BA7E-C9FB6B1880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D48AD-E774-46DF-AE3F-777A58BFDADC}" type="datetimeFigureOut">
              <a:rPr lang="en-US" smtClean="0"/>
              <a:t>12/2/2021</a:t>
            </a:fld>
            <a:endParaRPr lang="en-US"/>
          </a:p>
        </p:txBody>
      </p:sp>
      <p:sp>
        <p:nvSpPr>
          <p:cNvPr id="5" name="Footer Placeholder 4">
            <a:extLst>
              <a:ext uri="{FF2B5EF4-FFF2-40B4-BE49-F238E27FC236}">
                <a16:creationId xmlns:a16="http://schemas.microsoft.com/office/drawing/2014/main" id="{78B706AD-B7DC-4AC3-A798-5EFE7386F0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471E22-B097-44D2-91A5-7C336D247B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B6D78C-216A-45EC-B268-9966053E0E93}" type="slidenum">
              <a:rPr lang="en-US" smtClean="0"/>
              <a:t>‹#›</a:t>
            </a:fld>
            <a:endParaRPr lang="en-US"/>
          </a:p>
        </p:txBody>
      </p:sp>
    </p:spTree>
    <p:extLst>
      <p:ext uri="{BB962C8B-B14F-4D97-AF65-F5344CB8AC3E}">
        <p14:creationId xmlns:p14="http://schemas.microsoft.com/office/powerpoint/2010/main" val="1682430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16" r:id="rId3"/>
    <p:sldLayoutId id="2147483715" r:id="rId4"/>
    <p:sldLayoutId id="2147483714" r:id="rId5"/>
    <p:sldLayoutId id="2147483713" r:id="rId6"/>
    <p:sldLayoutId id="2147483712" r:id="rId7"/>
    <p:sldLayoutId id="2147483711" r:id="rId8"/>
    <p:sldLayoutId id="2147483710" r:id="rId9"/>
    <p:sldLayoutId id="2147483709" r:id="rId10"/>
    <p:sldLayoutId id="2147483708" r:id="rId11"/>
    <p:sldLayoutId id="2147483707" r:id="rId12"/>
    <p:sldLayoutId id="2147483706" r:id="rId13"/>
    <p:sldLayoutId id="2147483704" r:id="rId14"/>
    <p:sldLayoutId id="2147483703" r:id="rId15"/>
    <p:sldLayoutId id="2147483702" r:id="rId16"/>
    <p:sldLayoutId id="2147483701" r:id="rId17"/>
    <p:sldLayoutId id="2147483696" r:id="rId18"/>
    <p:sldLayoutId id="2147483695" r:id="rId19"/>
    <p:sldLayoutId id="2147483694" r:id="rId20"/>
    <p:sldLayoutId id="2147483693" r:id="rId21"/>
    <p:sldLayoutId id="2147483692" r:id="rId22"/>
    <p:sldLayoutId id="2147483691" r:id="rId23"/>
    <p:sldLayoutId id="2147483690" r:id="rId24"/>
    <p:sldLayoutId id="2147483689" r:id="rId25"/>
    <p:sldLayoutId id="2147483688" r:id="rId26"/>
    <p:sldLayoutId id="2147483687" r:id="rId27"/>
    <p:sldLayoutId id="2147483686" r:id="rId28"/>
    <p:sldLayoutId id="2147483685" r:id="rId29"/>
    <p:sldLayoutId id="2147483651" r:id="rId30"/>
    <p:sldLayoutId id="2147483652" r:id="rId31"/>
    <p:sldLayoutId id="2147483653" r:id="rId32"/>
    <p:sldLayoutId id="2147483654" r:id="rId33"/>
    <p:sldLayoutId id="2147483655" r:id="rId34"/>
    <p:sldLayoutId id="2147483656" r:id="rId35"/>
    <p:sldLayoutId id="2147483657" r:id="rId36"/>
    <p:sldLayoutId id="2147483658" r:id="rId37"/>
    <p:sldLayoutId id="2147483659"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30">
            <a:alphaModFix/>
          </a:blip>
          <a:stretch>
            <a:fillRect/>
          </a:stretch>
        </p:blipFill>
        <p:spPr>
          <a:xfrm>
            <a:off x="9500" y="0"/>
            <a:ext cx="12192000" cy="6858000"/>
          </a:xfrm>
          <a:prstGeom prst="rect">
            <a:avLst/>
          </a:prstGeom>
          <a:noFill/>
          <a:ln>
            <a:noFill/>
          </a:ln>
        </p:spPr>
      </p:pic>
      <p:sp>
        <p:nvSpPr>
          <p:cNvPr id="7" name="Google Shape;7;p1"/>
          <p:cNvSpPr txBox="1">
            <a:spLocks noGrp="1"/>
          </p:cNvSpPr>
          <p:nvPr>
            <p:ph type="title"/>
          </p:nvPr>
        </p:nvSpPr>
        <p:spPr>
          <a:xfrm>
            <a:off x="958100" y="466033"/>
            <a:ext cx="102948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200"/>
              <a:buFont typeface="Indie Flower"/>
              <a:buNone/>
              <a:defRPr sz="4200" b="1">
                <a:solidFill>
                  <a:schemeClr val="lt1"/>
                </a:solidFill>
                <a:latin typeface="Indie Flower"/>
                <a:ea typeface="Indie Flower"/>
                <a:cs typeface="Indie Flower"/>
                <a:sym typeface="Indie Flower"/>
              </a:defRPr>
            </a:lvl1pPr>
            <a:lvl2pPr lvl="1">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body" idx="1"/>
          </p:nvPr>
        </p:nvSpPr>
        <p:spPr>
          <a:xfrm>
            <a:off x="958100" y="1603900"/>
            <a:ext cx="10282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33239873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700" r:id="rId3"/>
    <p:sldLayoutId id="2147483699" r:id="rId4"/>
    <p:sldLayoutId id="2147483698" r:id="rId5"/>
    <p:sldLayoutId id="2147483697" r:id="rId6"/>
    <p:sldLayoutId id="2147483663" r:id="rId7"/>
    <p:sldLayoutId id="2147483664" r:id="rId8"/>
    <p:sldLayoutId id="2147483665" r:id="rId9"/>
    <p:sldLayoutId id="2147483666" r:id="rId10"/>
    <p:sldLayoutId id="2147483668" r:id="rId11"/>
    <p:sldLayoutId id="2147483669" r:id="rId12"/>
    <p:sldLayoutId id="2147483670" r:id="rId13"/>
    <p:sldLayoutId id="2147483671" r:id="rId14"/>
    <p:sldLayoutId id="2147483672" r:id="rId15"/>
    <p:sldLayoutId id="2147483673" r:id="rId16"/>
    <p:sldLayoutId id="2147483674" r:id="rId17"/>
    <p:sldLayoutId id="2147483705"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28.png"/><Relationship Id="rId26" Type="http://schemas.openxmlformats.org/officeDocument/2006/relationships/slide" Target="slide8.xml"/><Relationship Id="rId3" Type="http://schemas.microsoft.com/office/2007/relationships/media" Target="../media/media2.mp3"/><Relationship Id="rId21" Type="http://schemas.openxmlformats.org/officeDocument/2006/relationships/image" Target="../media/image31.svg"/><Relationship Id="rId7" Type="http://schemas.openxmlformats.org/officeDocument/2006/relationships/image" Target="../media/image37.png"/><Relationship Id="rId12" Type="http://schemas.openxmlformats.org/officeDocument/2006/relationships/image" Target="../media/image23.png"/><Relationship Id="rId17" Type="http://schemas.openxmlformats.org/officeDocument/2006/relationships/image" Target="../media/image27.svg"/><Relationship Id="rId25" Type="http://schemas.microsoft.com/office/2007/relationships/hdphoto" Target="../media/hdphoto2.wdp"/><Relationship Id="rId2" Type="http://schemas.openxmlformats.org/officeDocument/2006/relationships/audio" Target="../media/media1.wav"/><Relationship Id="rId16" Type="http://schemas.openxmlformats.org/officeDocument/2006/relationships/image" Target="../media/image26.png"/><Relationship Id="rId20" Type="http://schemas.openxmlformats.org/officeDocument/2006/relationships/image" Target="../media/image30.png"/><Relationship Id="rId1" Type="http://schemas.microsoft.com/office/2007/relationships/media" Target="../media/media1.wav"/><Relationship Id="rId6" Type="http://schemas.openxmlformats.org/officeDocument/2006/relationships/image" Target="../media/image19.jpeg"/><Relationship Id="rId11" Type="http://schemas.openxmlformats.org/officeDocument/2006/relationships/slide" Target="slide7.xml"/><Relationship Id="rId24" Type="http://schemas.openxmlformats.org/officeDocument/2006/relationships/image" Target="../media/image34.png"/><Relationship Id="rId5" Type="http://schemas.openxmlformats.org/officeDocument/2006/relationships/slideLayout" Target="../slideLayouts/slideLayout2.xml"/><Relationship Id="rId15" Type="http://schemas.microsoft.com/office/2007/relationships/hdphoto" Target="../media/hdphoto1.wdp"/><Relationship Id="rId23" Type="http://schemas.openxmlformats.org/officeDocument/2006/relationships/image" Target="../media/image33.svg"/><Relationship Id="rId28"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29.svg"/><Relationship Id="rId4" Type="http://schemas.openxmlformats.org/officeDocument/2006/relationships/audio" Target="../media/media2.mp3"/><Relationship Id="rId9" Type="http://schemas.openxmlformats.org/officeDocument/2006/relationships/image" Target="../media/image21.png"/><Relationship Id="rId14" Type="http://schemas.openxmlformats.org/officeDocument/2006/relationships/image" Target="../media/image25.png"/><Relationship Id="rId22" Type="http://schemas.openxmlformats.org/officeDocument/2006/relationships/image" Target="../media/image32.png"/><Relationship Id="rId27"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18" Type="http://schemas.openxmlformats.org/officeDocument/2006/relationships/image" Target="../media/image29.svg"/><Relationship Id="rId26" Type="http://schemas.openxmlformats.org/officeDocument/2006/relationships/image" Target="../media/image35.png"/><Relationship Id="rId3" Type="http://schemas.microsoft.com/office/2007/relationships/media" Target="../media/media2.mp3"/><Relationship Id="rId21" Type="http://schemas.openxmlformats.org/officeDocument/2006/relationships/image" Target="../media/image32.png"/><Relationship Id="rId7" Type="http://schemas.openxmlformats.org/officeDocument/2006/relationships/image" Target="../media/image20.png"/><Relationship Id="rId12" Type="http://schemas.openxmlformats.org/officeDocument/2006/relationships/image" Target="../media/image24.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audio" Target="../media/media1.wav"/><Relationship Id="rId16" Type="http://schemas.openxmlformats.org/officeDocument/2006/relationships/image" Target="../media/image27.svg"/><Relationship Id="rId20" Type="http://schemas.openxmlformats.org/officeDocument/2006/relationships/image" Target="../media/image31.svg"/><Relationship Id="rId1" Type="http://schemas.microsoft.com/office/2007/relationships/media" Target="../media/media1.wav"/><Relationship Id="rId6" Type="http://schemas.openxmlformats.org/officeDocument/2006/relationships/image" Target="../media/image19.jpeg"/><Relationship Id="rId11" Type="http://schemas.openxmlformats.org/officeDocument/2006/relationships/image" Target="../media/image23.png"/><Relationship Id="rId24" Type="http://schemas.microsoft.com/office/2007/relationships/hdphoto" Target="../media/hdphoto2.wdp"/><Relationship Id="rId5" Type="http://schemas.openxmlformats.org/officeDocument/2006/relationships/slideLayout" Target="../slideLayouts/slideLayout2.xml"/><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slide" Target="slide14.xml"/><Relationship Id="rId19" Type="http://schemas.openxmlformats.org/officeDocument/2006/relationships/image" Target="../media/image30.png"/><Relationship Id="rId4" Type="http://schemas.openxmlformats.org/officeDocument/2006/relationships/audio" Target="../media/media2.mp3"/><Relationship Id="rId9" Type="http://schemas.openxmlformats.org/officeDocument/2006/relationships/image" Target="../media/image22.png"/><Relationship Id="rId14" Type="http://schemas.microsoft.com/office/2007/relationships/hdphoto" Target="../media/hdphoto1.wdp"/><Relationship Id="rId22" Type="http://schemas.openxmlformats.org/officeDocument/2006/relationships/image" Target="../media/image33.sv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30.png"/><Relationship Id="rId12" Type="http://schemas.microsoft.com/office/2007/relationships/hdphoto" Target="../media/hdphoto3.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7.svg"/><Relationship Id="rId11" Type="http://schemas.openxmlformats.org/officeDocument/2006/relationships/image" Target="../media/image38.png"/><Relationship Id="rId5" Type="http://schemas.openxmlformats.org/officeDocument/2006/relationships/image" Target="../media/image26.png"/><Relationship Id="rId10" Type="http://schemas.openxmlformats.org/officeDocument/2006/relationships/image" Target="../media/image33.svg"/><Relationship Id="rId4" Type="http://schemas.openxmlformats.org/officeDocument/2006/relationships/image" Target="../media/image19.jpe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video" Target="https://www.youtube.com/embed/its3dad3_Wg?start=11&amp;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18" Type="http://schemas.openxmlformats.org/officeDocument/2006/relationships/image" Target="../media/image29.svg"/><Relationship Id="rId26" Type="http://schemas.openxmlformats.org/officeDocument/2006/relationships/image" Target="../media/image36.png"/><Relationship Id="rId3" Type="http://schemas.microsoft.com/office/2007/relationships/media" Target="../media/media2.mp3"/><Relationship Id="rId21" Type="http://schemas.openxmlformats.org/officeDocument/2006/relationships/image" Target="../media/image32.png"/><Relationship Id="rId7" Type="http://schemas.openxmlformats.org/officeDocument/2006/relationships/image" Target="../media/image20.png"/><Relationship Id="rId12" Type="http://schemas.openxmlformats.org/officeDocument/2006/relationships/image" Target="../media/image24.png"/><Relationship Id="rId17" Type="http://schemas.openxmlformats.org/officeDocument/2006/relationships/image" Target="../media/image28.png"/><Relationship Id="rId25" Type="http://schemas.openxmlformats.org/officeDocument/2006/relationships/image" Target="../media/image35.png"/><Relationship Id="rId2" Type="http://schemas.openxmlformats.org/officeDocument/2006/relationships/audio" Target="../media/media1.wav"/><Relationship Id="rId16" Type="http://schemas.openxmlformats.org/officeDocument/2006/relationships/image" Target="../media/image27.svg"/><Relationship Id="rId20" Type="http://schemas.openxmlformats.org/officeDocument/2006/relationships/image" Target="../media/image31.svg"/><Relationship Id="rId1" Type="http://schemas.microsoft.com/office/2007/relationships/media" Target="../media/media1.wav"/><Relationship Id="rId6" Type="http://schemas.openxmlformats.org/officeDocument/2006/relationships/image" Target="../media/image19.jpeg"/><Relationship Id="rId11" Type="http://schemas.openxmlformats.org/officeDocument/2006/relationships/image" Target="../media/image23.png"/><Relationship Id="rId24" Type="http://schemas.microsoft.com/office/2007/relationships/hdphoto" Target="../media/hdphoto2.wdp"/><Relationship Id="rId5" Type="http://schemas.openxmlformats.org/officeDocument/2006/relationships/slideLayout" Target="../slideLayouts/slideLayout2.xml"/><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slide" Target="slide7.xml"/><Relationship Id="rId19" Type="http://schemas.openxmlformats.org/officeDocument/2006/relationships/image" Target="../media/image30.png"/><Relationship Id="rId4" Type="http://schemas.openxmlformats.org/officeDocument/2006/relationships/audio" Target="../media/media2.mp3"/><Relationship Id="rId9" Type="http://schemas.openxmlformats.org/officeDocument/2006/relationships/image" Target="../media/image22.png"/><Relationship Id="rId14" Type="http://schemas.microsoft.com/office/2007/relationships/hdphoto" Target="../media/hdphoto1.wdp"/><Relationship Id="rId22"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C0C7"/>
        </a:solidFill>
        <a:effectLst/>
      </p:bgPr>
    </p:bg>
    <p:spTree>
      <p:nvGrpSpPr>
        <p:cNvPr id="1" name=""/>
        <p:cNvGrpSpPr/>
        <p:nvPr/>
      </p:nvGrpSpPr>
      <p:grpSpPr>
        <a:xfrm>
          <a:off x="0" y="0"/>
          <a:ext cx="0" cy="0"/>
          <a:chOff x="0" y="0"/>
          <a:chExt cx="0" cy="0"/>
        </a:xfrm>
      </p:grpSpPr>
      <p:sp>
        <p:nvSpPr>
          <p:cNvPr id="164" name="Rectangle: Rounded Corners 163">
            <a:extLst>
              <a:ext uri="{FF2B5EF4-FFF2-40B4-BE49-F238E27FC236}">
                <a16:creationId xmlns:a16="http://schemas.microsoft.com/office/drawing/2014/main" id="{CD7EB544-856D-4B93-ADFF-34CC52DDC728}"/>
              </a:ext>
            </a:extLst>
          </p:cNvPr>
          <p:cNvSpPr/>
          <p:nvPr/>
        </p:nvSpPr>
        <p:spPr>
          <a:xfrm>
            <a:off x="464413" y="338137"/>
            <a:ext cx="11405910" cy="6181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0" name="Picture 159">
            <a:extLst>
              <a:ext uri="{FF2B5EF4-FFF2-40B4-BE49-F238E27FC236}">
                <a16:creationId xmlns:a16="http://schemas.microsoft.com/office/drawing/2014/main" id="{1BCD4038-D009-49F6-B096-0EDC9A8DB64F}"/>
              </a:ext>
            </a:extLst>
          </p:cNvPr>
          <p:cNvPicPr>
            <a:picLocks noChangeAspect="1"/>
          </p:cNvPicPr>
          <p:nvPr/>
        </p:nvPicPr>
        <p:blipFill>
          <a:blip r:embed="rId2"/>
          <a:stretch>
            <a:fillRect/>
          </a:stretch>
        </p:blipFill>
        <p:spPr>
          <a:xfrm>
            <a:off x="464413" y="608028"/>
            <a:ext cx="11263174" cy="6936239"/>
          </a:xfrm>
          <a:prstGeom prst="rect">
            <a:avLst/>
          </a:prstGeom>
        </p:spPr>
      </p:pic>
      <p:pic>
        <p:nvPicPr>
          <p:cNvPr id="3" name="Picture 2" descr="Text&#10;&#10;Description automatically generated">
            <a:extLst>
              <a:ext uri="{FF2B5EF4-FFF2-40B4-BE49-F238E27FC236}">
                <a16:creationId xmlns:a16="http://schemas.microsoft.com/office/drawing/2014/main" id="{26A5209C-5D60-4413-A9C4-AABA7006A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47" y="887259"/>
            <a:ext cx="10535099" cy="1923030"/>
          </a:xfrm>
          <a:prstGeom prst="rect">
            <a:avLst/>
          </a:prstGeom>
        </p:spPr>
      </p:pic>
    </p:spTree>
    <p:extLst>
      <p:ext uri="{BB962C8B-B14F-4D97-AF65-F5344CB8AC3E}">
        <p14:creationId xmlns:p14="http://schemas.microsoft.com/office/powerpoint/2010/main" val="16358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fill="hold"/>
                                        <p:tgtEl>
                                          <p:spTgt spid="160"/>
                                        </p:tgtEl>
                                        <p:attrNameLst>
                                          <p:attrName>ppt_x</p:attrName>
                                        </p:attrNameLst>
                                      </p:cBhvr>
                                      <p:tavLst>
                                        <p:tav tm="0">
                                          <p:val>
                                            <p:strVal val="#ppt_x"/>
                                          </p:val>
                                        </p:tav>
                                        <p:tav tm="100000">
                                          <p:val>
                                            <p:strVal val="#ppt_x"/>
                                          </p:val>
                                        </p:tav>
                                      </p:tavLst>
                                    </p:anim>
                                    <p:anim calcmode="lin" valueType="num">
                                      <p:cBhvr additive="base">
                                        <p:cTn id="8"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 Shutterstock">
            <a:extLst>
              <a:ext uri="{FF2B5EF4-FFF2-40B4-BE49-F238E27FC236}">
                <a16:creationId xmlns:a16="http://schemas.microsoft.com/office/drawing/2014/main" id="{74BEAC7C-D453-49E9-817E-EFDC8F1B8E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6DBE4A1F-C4B3-46DB-9D45-10B8E1C10D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2437" y="4968212"/>
            <a:ext cx="5450296" cy="1402202"/>
          </a:xfrm>
          <a:prstGeom prst="rect">
            <a:avLst/>
          </a:prstGeom>
        </p:spPr>
      </p:pic>
      <p:pic>
        <p:nvPicPr>
          <p:cNvPr id="25" name="Picture 24">
            <a:extLst>
              <a:ext uri="{FF2B5EF4-FFF2-40B4-BE49-F238E27FC236}">
                <a16:creationId xmlns:a16="http://schemas.microsoft.com/office/drawing/2014/main" id="{A4C92051-DFE1-4C01-97E3-C89AA9DF72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016" y="3315643"/>
            <a:ext cx="5444200" cy="1518986"/>
          </a:xfrm>
          <a:prstGeom prst="rect">
            <a:avLst/>
          </a:prstGeom>
        </p:spPr>
      </p:pic>
      <p:pic>
        <p:nvPicPr>
          <p:cNvPr id="26" name="Picture 25">
            <a:extLst>
              <a:ext uri="{FF2B5EF4-FFF2-40B4-BE49-F238E27FC236}">
                <a16:creationId xmlns:a16="http://schemas.microsoft.com/office/drawing/2014/main" id="{3EA6B5BC-0211-49FF-BCCC-1EBDCEB014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22678" y="3344258"/>
            <a:ext cx="5444200" cy="1408298"/>
          </a:xfrm>
          <a:prstGeom prst="rect">
            <a:avLst/>
          </a:prstGeom>
        </p:spPr>
      </p:pic>
      <p:pic>
        <p:nvPicPr>
          <p:cNvPr id="27" name="Picture 26">
            <a:extLst>
              <a:ext uri="{FF2B5EF4-FFF2-40B4-BE49-F238E27FC236}">
                <a16:creationId xmlns:a16="http://schemas.microsoft.com/office/drawing/2014/main" id="{A893138E-440D-4C2C-9D1B-FAE98A49BD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0920" y="4963036"/>
            <a:ext cx="5450296" cy="1402202"/>
          </a:xfrm>
          <a:prstGeom prst="rect">
            <a:avLst/>
          </a:prstGeom>
        </p:spPr>
      </p:pic>
      <p:pic>
        <p:nvPicPr>
          <p:cNvPr id="28" name="Picture 27">
            <a:hlinkClick r:id="rId11" action="ppaction://hlinksldjump"/>
            <a:extLst>
              <a:ext uri="{FF2B5EF4-FFF2-40B4-BE49-F238E27FC236}">
                <a16:creationId xmlns:a16="http://schemas.microsoft.com/office/drawing/2014/main" id="{B66529A8-371A-4295-8D5F-037B557FABE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11402714" y="239887"/>
            <a:ext cx="627889" cy="627889"/>
          </a:xfrm>
          <a:prstGeom prst="rect">
            <a:avLst/>
          </a:prstGeom>
        </p:spPr>
      </p:pic>
      <p:pic>
        <p:nvPicPr>
          <p:cNvPr id="29" name="AmthanhThua">
            <a:hlinkClick r:id="" action="ppaction://media"/>
            <a:extLst>
              <a:ext uri="{FF2B5EF4-FFF2-40B4-BE49-F238E27FC236}">
                <a16:creationId xmlns:a16="http://schemas.microsoft.com/office/drawing/2014/main" id="{F58E0D11-4CA0-438B-9FB3-A458A8F24E37}"/>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245012" y="4407923"/>
            <a:ext cx="487363" cy="487363"/>
          </a:xfrm>
          <a:prstGeom prst="rect">
            <a:avLst/>
          </a:prstGeom>
        </p:spPr>
      </p:pic>
      <p:sp>
        <p:nvSpPr>
          <p:cNvPr id="30" name="TextBox 29">
            <a:extLst>
              <a:ext uri="{FF2B5EF4-FFF2-40B4-BE49-F238E27FC236}">
                <a16:creationId xmlns:a16="http://schemas.microsoft.com/office/drawing/2014/main" id="{88392FCF-B17E-447C-B2F8-FC60B6513AE4}"/>
              </a:ext>
            </a:extLst>
          </p:cNvPr>
          <p:cNvSpPr txBox="1"/>
          <p:nvPr/>
        </p:nvSpPr>
        <p:spPr>
          <a:xfrm>
            <a:off x="-1759465" y="2036998"/>
            <a:ext cx="1550424" cy="646331"/>
          </a:xfrm>
          <a:prstGeom prst="rect">
            <a:avLst/>
          </a:prstGeom>
          <a:noFill/>
        </p:spPr>
        <p:txBody>
          <a:bodyPr wrap="none" rtlCol="0">
            <a:spAutoFit/>
          </a:bodyPr>
          <a:lstStyle/>
          <a:p>
            <a:pPr algn="ctr"/>
            <a:r>
              <a:rPr lang="en-US" b="1" dirty="0" err="1"/>
              <a:t>Âm</a:t>
            </a:r>
            <a:r>
              <a:rPr lang="en-US" b="1" dirty="0"/>
              <a:t> </a:t>
            </a:r>
            <a:r>
              <a:rPr lang="en-US" b="1" dirty="0" err="1"/>
              <a:t>thanh</a:t>
            </a:r>
            <a:r>
              <a:rPr lang="en-US" b="1" dirty="0"/>
              <a:t> </a:t>
            </a:r>
          </a:p>
          <a:p>
            <a:pPr algn="ctr"/>
            <a:r>
              <a:rPr lang="en-US" b="1" dirty="0" err="1"/>
              <a:t>khi</a:t>
            </a:r>
            <a:r>
              <a:rPr lang="en-US" b="1" dirty="0"/>
              <a:t> </a:t>
            </a:r>
            <a:r>
              <a:rPr lang="en-US" b="1" dirty="0" err="1"/>
              <a:t>chọn</a:t>
            </a:r>
            <a:r>
              <a:rPr lang="en-US" b="1" dirty="0"/>
              <a:t> </a:t>
            </a:r>
            <a:r>
              <a:rPr lang="en-US" b="1" dirty="0" err="1"/>
              <a:t>Đúng</a:t>
            </a:r>
            <a:endParaRPr lang="en-US" b="1" dirty="0"/>
          </a:p>
        </p:txBody>
      </p:sp>
      <p:sp>
        <p:nvSpPr>
          <p:cNvPr id="31" name="TextBox 30">
            <a:extLst>
              <a:ext uri="{FF2B5EF4-FFF2-40B4-BE49-F238E27FC236}">
                <a16:creationId xmlns:a16="http://schemas.microsoft.com/office/drawing/2014/main" id="{19DA59F8-2DC0-48A5-88B5-C60BA645BD2D}"/>
              </a:ext>
            </a:extLst>
          </p:cNvPr>
          <p:cNvSpPr txBox="1"/>
          <p:nvPr/>
        </p:nvSpPr>
        <p:spPr>
          <a:xfrm>
            <a:off x="-1645107" y="3625082"/>
            <a:ext cx="1326004" cy="646331"/>
          </a:xfrm>
          <a:prstGeom prst="rect">
            <a:avLst/>
          </a:prstGeom>
          <a:noFill/>
        </p:spPr>
        <p:txBody>
          <a:bodyPr wrap="none" rtlCol="0">
            <a:spAutoFit/>
          </a:bodyPr>
          <a:lstStyle/>
          <a:p>
            <a:pPr algn="ctr"/>
            <a:r>
              <a:rPr lang="en-US" b="1" dirty="0" err="1"/>
              <a:t>Âm</a:t>
            </a:r>
            <a:r>
              <a:rPr lang="en-US" b="1" dirty="0"/>
              <a:t> </a:t>
            </a:r>
            <a:r>
              <a:rPr lang="en-US" b="1" dirty="0" err="1"/>
              <a:t>thanh</a:t>
            </a:r>
            <a:r>
              <a:rPr lang="en-US" b="1" dirty="0"/>
              <a:t> </a:t>
            </a:r>
          </a:p>
          <a:p>
            <a:pPr algn="ctr"/>
            <a:r>
              <a:rPr lang="en-US" b="1" dirty="0" err="1"/>
              <a:t>khi</a:t>
            </a:r>
            <a:r>
              <a:rPr lang="en-US" b="1" dirty="0"/>
              <a:t> </a:t>
            </a:r>
            <a:r>
              <a:rPr lang="en-US" b="1" dirty="0" err="1"/>
              <a:t>chọn</a:t>
            </a:r>
            <a:r>
              <a:rPr lang="en-US" b="1" dirty="0"/>
              <a:t> Sai</a:t>
            </a:r>
          </a:p>
        </p:txBody>
      </p:sp>
      <p:pic>
        <p:nvPicPr>
          <p:cNvPr id="32" name="59c3c5f047238">
            <a:hlinkClick r:id="" action="ppaction://media"/>
            <a:extLst>
              <a:ext uri="{FF2B5EF4-FFF2-40B4-BE49-F238E27FC236}">
                <a16:creationId xmlns:a16="http://schemas.microsoft.com/office/drawing/2014/main" id="{B3B1D5AC-4406-45C4-A880-A86333470046}"/>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45012" y="1348650"/>
            <a:ext cx="487363" cy="487363"/>
          </a:xfrm>
          <a:prstGeom prst="rect">
            <a:avLst/>
          </a:prstGeom>
        </p:spPr>
      </p:pic>
      <p:pic>
        <p:nvPicPr>
          <p:cNvPr id="33" name="Picture 2" descr="Ice winter frame Royalty Free Vector Image - VectorStock">
            <a:extLst>
              <a:ext uri="{FF2B5EF4-FFF2-40B4-BE49-F238E27FC236}">
                <a16:creationId xmlns:a16="http://schemas.microsoft.com/office/drawing/2014/main" id="{038E2EEA-2E6C-4583-8E08-1B4AD8C00F4E}"/>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9243" b="81514" l="2500" r="93400"/>
                    </a14:imgEffect>
                  </a14:imgLayer>
                </a14:imgProps>
              </a:ext>
              <a:ext uri="{28A0092B-C50C-407E-A947-70E740481C1C}">
                <a14:useLocalDpi xmlns:a14="http://schemas.microsoft.com/office/drawing/2010/main" val="0"/>
              </a:ext>
            </a:extLst>
          </a:blip>
          <a:srcRect b="18641"/>
          <a:stretch/>
        </p:blipFill>
        <p:spPr bwMode="auto">
          <a:xfrm>
            <a:off x="729091" y="-398083"/>
            <a:ext cx="10479025" cy="40719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a:extLst>
              <a:ext uri="{FF2B5EF4-FFF2-40B4-BE49-F238E27FC236}">
                <a16:creationId xmlns:a16="http://schemas.microsoft.com/office/drawing/2014/main" id="{669375A9-59FB-4895-8C35-55E3CAD5340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50453">
            <a:off x="109045" y="108646"/>
            <a:ext cx="1130958" cy="1130958"/>
          </a:xfrm>
          <a:prstGeom prst="rect">
            <a:avLst/>
          </a:prstGeom>
        </p:spPr>
      </p:pic>
      <p:pic>
        <p:nvPicPr>
          <p:cNvPr id="35" name="Picture 2">
            <a:extLst>
              <a:ext uri="{FF2B5EF4-FFF2-40B4-BE49-F238E27FC236}">
                <a16:creationId xmlns:a16="http://schemas.microsoft.com/office/drawing/2014/main" id="{24CB6A1C-C4CB-4586-B447-54215704C49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0352983" y="4619622"/>
            <a:ext cx="1962714" cy="1962714"/>
          </a:xfrm>
          <a:prstGeom prst="rect">
            <a:avLst/>
          </a:prstGeom>
        </p:spPr>
      </p:pic>
      <p:pic>
        <p:nvPicPr>
          <p:cNvPr id="36" name="Picture 7">
            <a:extLst>
              <a:ext uri="{FF2B5EF4-FFF2-40B4-BE49-F238E27FC236}">
                <a16:creationId xmlns:a16="http://schemas.microsoft.com/office/drawing/2014/main" id="{5E2D1A2D-1C22-4145-A46B-5E729CF8CE8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328823" y="1358272"/>
            <a:ext cx="477741" cy="477741"/>
          </a:xfrm>
          <a:prstGeom prst="rect">
            <a:avLst/>
          </a:prstGeom>
        </p:spPr>
      </p:pic>
      <p:pic>
        <p:nvPicPr>
          <p:cNvPr id="37" name="Picture 7">
            <a:extLst>
              <a:ext uri="{FF2B5EF4-FFF2-40B4-BE49-F238E27FC236}">
                <a16:creationId xmlns:a16="http://schemas.microsoft.com/office/drawing/2014/main" id="{C0C5EF34-180B-4099-8891-70B1E8BBF2E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942694" y="972428"/>
            <a:ext cx="735178" cy="735178"/>
          </a:xfrm>
          <a:prstGeom prst="rect">
            <a:avLst/>
          </a:prstGeom>
        </p:spPr>
      </p:pic>
      <p:pic>
        <p:nvPicPr>
          <p:cNvPr id="38" name="Picture 37">
            <a:extLst>
              <a:ext uri="{FF2B5EF4-FFF2-40B4-BE49-F238E27FC236}">
                <a16:creationId xmlns:a16="http://schemas.microsoft.com/office/drawing/2014/main" id="{F5AF0B8B-1FD6-4D8A-ADDE-7AE6518E77F0}"/>
              </a:ext>
            </a:extLst>
          </p:cNvPr>
          <p:cNvPicPr>
            <a:picLocks noChangeAspect="1"/>
          </p:cNvPicPr>
          <p:nvPr/>
        </p:nvPicPr>
        <p:blipFill rotWithShape="1">
          <a:blip r:embed="rId24">
            <a:extLst>
              <a:ext uri="{BEBA8EAE-BF5A-486C-A8C5-ECC9F3942E4B}">
                <a14:imgProps xmlns:a14="http://schemas.microsoft.com/office/drawing/2010/main">
                  <a14:imgLayer r:embed="rId25">
                    <a14:imgEffect>
                      <a14:backgroundRemoval t="7600" b="70900" l="67700" r="100000"/>
                    </a14:imgEffect>
                  </a14:imgLayer>
                </a14:imgProps>
              </a:ext>
            </a:extLst>
          </a:blip>
          <a:srcRect l="68310" t="3497" b="28620"/>
          <a:stretch/>
        </p:blipFill>
        <p:spPr>
          <a:xfrm>
            <a:off x="9161153" y="-159058"/>
            <a:ext cx="1862737" cy="3990142"/>
          </a:xfrm>
          <a:prstGeom prst="rect">
            <a:avLst/>
          </a:prstGeom>
        </p:spPr>
      </p:pic>
      <p:sp>
        <p:nvSpPr>
          <p:cNvPr id="39" name="Rectangle 38">
            <a:extLst>
              <a:ext uri="{FF2B5EF4-FFF2-40B4-BE49-F238E27FC236}">
                <a16:creationId xmlns:a16="http://schemas.microsoft.com/office/drawing/2014/main" id="{BAD2444B-D824-474C-9562-621DB2465466}"/>
              </a:ext>
            </a:extLst>
          </p:cNvPr>
          <p:cNvSpPr/>
          <p:nvPr/>
        </p:nvSpPr>
        <p:spPr>
          <a:xfrm>
            <a:off x="2920802" y="1245941"/>
            <a:ext cx="6350393" cy="923330"/>
          </a:xfrm>
          <a:prstGeom prst="rect">
            <a:avLst/>
          </a:prstGeom>
          <a:noFill/>
        </p:spPr>
        <p:txBody>
          <a:bodyPr wrap="none" lIns="91440" tIns="45720" rIns="91440" bIns="45720">
            <a:spAutoFit/>
          </a:bodyPr>
          <a:lstStyle/>
          <a:p>
            <a:pPr algn="ctr"/>
            <a:r>
              <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Nhập câu hỏi vào đây</a:t>
            </a:r>
          </a:p>
        </p:txBody>
      </p:sp>
      <p:sp>
        <p:nvSpPr>
          <p:cNvPr id="40" name="Rectangle 39">
            <a:extLst>
              <a:ext uri="{FF2B5EF4-FFF2-40B4-BE49-F238E27FC236}">
                <a16:creationId xmlns:a16="http://schemas.microsoft.com/office/drawing/2014/main" id="{C546A8F4-0861-49C6-9374-8BE42A0A2678}"/>
              </a:ext>
            </a:extLst>
          </p:cNvPr>
          <p:cNvSpPr/>
          <p:nvPr/>
        </p:nvSpPr>
        <p:spPr>
          <a:xfrm>
            <a:off x="1353098" y="3393995"/>
            <a:ext cx="4202051" cy="1384995"/>
          </a:xfrm>
          <a:prstGeom prst="rect">
            <a:avLst/>
          </a:prstGeom>
          <a:noFill/>
        </p:spPr>
        <p:txBody>
          <a:bodyPr wrap="square" lIns="91440" tIns="45720" rIns="91440" bIns="45720">
            <a:spAutoFit/>
          </a:bodyPr>
          <a:lstStyle/>
          <a:p>
            <a:pPr algn="just">
              <a:spcBef>
                <a:spcPct val="50000"/>
              </a:spcBef>
            </a:pPr>
            <a:r>
              <a:rPr lang="en-US" altLang="en-US" sz="2800" b="1" dirty="0">
                <a:latin typeface="Arial" panose="020B0604020202020204" pitchFamily="34" charset="0"/>
                <a:cs typeface="Arial" panose="020B0604020202020204" pitchFamily="34" charset="0"/>
              </a:rPr>
              <a:t>Không có hình dạng nhất định, chiếm toàn bộ vật chứa nó.</a:t>
            </a:r>
          </a:p>
        </p:txBody>
      </p:sp>
      <p:sp>
        <p:nvSpPr>
          <p:cNvPr id="41" name="Rectangle 40">
            <a:extLst>
              <a:ext uri="{FF2B5EF4-FFF2-40B4-BE49-F238E27FC236}">
                <a16:creationId xmlns:a16="http://schemas.microsoft.com/office/drawing/2014/main" id="{6E2443F6-D22D-499A-8823-361EB3C0B589}"/>
              </a:ext>
            </a:extLst>
          </p:cNvPr>
          <p:cNvSpPr/>
          <p:nvPr/>
        </p:nvSpPr>
        <p:spPr>
          <a:xfrm>
            <a:off x="1767524" y="5243541"/>
            <a:ext cx="3084499" cy="923330"/>
          </a:xfrm>
          <a:prstGeom prst="rect">
            <a:avLst/>
          </a:prstGeom>
          <a:noFill/>
        </p:spPr>
        <p:txBody>
          <a:bodyPr wrap="none" lIns="91440" tIns="45720" rIns="91440" bIns="45720">
            <a:spAutoFit/>
          </a:bodyPr>
          <a:lstStyle/>
          <a:p>
            <a:pPr algn="ctr"/>
            <a:r>
              <a:rPr lang="en-US" sz="5400">
                <a:ln w="0"/>
                <a:effectLst>
                  <a:outerShdw blurRad="38100" dist="19050" dir="2700000" algn="tl" rotWithShape="0">
                    <a:schemeClr val="dk1">
                      <a:alpha val="40000"/>
                    </a:schemeClr>
                  </a:outerShdw>
                </a:effectLst>
              </a:rPr>
              <a:t>Đáp án sai</a:t>
            </a:r>
          </a:p>
        </p:txBody>
      </p:sp>
      <p:sp>
        <p:nvSpPr>
          <p:cNvPr id="42" name="Rectangle 41">
            <a:extLst>
              <a:ext uri="{FF2B5EF4-FFF2-40B4-BE49-F238E27FC236}">
                <a16:creationId xmlns:a16="http://schemas.microsoft.com/office/drawing/2014/main" id="{1EC6F7FA-40A2-473F-8453-CC35F4292FFC}"/>
              </a:ext>
            </a:extLst>
          </p:cNvPr>
          <p:cNvSpPr/>
          <p:nvPr/>
        </p:nvSpPr>
        <p:spPr>
          <a:xfrm>
            <a:off x="7317750" y="3547585"/>
            <a:ext cx="3757760" cy="923330"/>
          </a:xfrm>
          <a:prstGeom prst="rect">
            <a:avLst/>
          </a:prstGeom>
          <a:noFill/>
        </p:spPr>
        <p:txBody>
          <a:bodyPr wrap="none" lIns="91440" tIns="45720" rIns="91440" bIns="45720">
            <a:spAutoFit/>
          </a:bodyPr>
          <a:lstStyle/>
          <a:p>
            <a:pPr algn="ctr"/>
            <a:r>
              <a:rPr lang="en-US" sz="5400">
                <a:ln w="0"/>
                <a:effectLst>
                  <a:outerShdw blurRad="38100" dist="19050" dir="2700000" algn="tl" rotWithShape="0">
                    <a:schemeClr val="dk1">
                      <a:alpha val="40000"/>
                    </a:schemeClr>
                  </a:outerShdw>
                </a:effectLst>
              </a:rPr>
              <a:t>Đáp án đúng</a:t>
            </a:r>
          </a:p>
        </p:txBody>
      </p:sp>
      <p:sp>
        <p:nvSpPr>
          <p:cNvPr id="43" name="Rectangle 42">
            <a:extLst>
              <a:ext uri="{FF2B5EF4-FFF2-40B4-BE49-F238E27FC236}">
                <a16:creationId xmlns:a16="http://schemas.microsoft.com/office/drawing/2014/main" id="{F0AEBFC5-EF1B-4C5F-AB15-BE090806B392}"/>
              </a:ext>
            </a:extLst>
          </p:cNvPr>
          <p:cNvSpPr/>
          <p:nvPr/>
        </p:nvSpPr>
        <p:spPr>
          <a:xfrm>
            <a:off x="7711219" y="5203273"/>
            <a:ext cx="3084499" cy="923330"/>
          </a:xfrm>
          <a:prstGeom prst="rect">
            <a:avLst/>
          </a:prstGeom>
          <a:noFill/>
        </p:spPr>
        <p:txBody>
          <a:bodyPr wrap="none" lIns="91440" tIns="45720" rIns="91440" bIns="45720">
            <a:spAutoFit/>
          </a:bodyPr>
          <a:lstStyle/>
          <a:p>
            <a:pPr algn="ctr"/>
            <a:r>
              <a:rPr lang="en-US" sz="5400">
                <a:ln w="0"/>
                <a:effectLst>
                  <a:outerShdw blurRad="38100" dist="19050" dir="2700000" algn="tl" rotWithShape="0">
                    <a:schemeClr val="dk1">
                      <a:alpha val="40000"/>
                    </a:schemeClr>
                  </a:outerShdw>
                </a:effectLst>
              </a:rPr>
              <a:t>Đáp án sai</a:t>
            </a:r>
          </a:p>
        </p:txBody>
      </p:sp>
      <p:pic>
        <p:nvPicPr>
          <p:cNvPr id="44" name="AmthanhThua">
            <a:hlinkClick r:id="" action="ppaction://media"/>
            <a:extLst>
              <a:ext uri="{FF2B5EF4-FFF2-40B4-BE49-F238E27FC236}">
                <a16:creationId xmlns:a16="http://schemas.microsoft.com/office/drawing/2014/main" id="{D701929E-C993-45B4-BCAA-A1F09FDAC403}"/>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252490" y="5031842"/>
            <a:ext cx="487363" cy="487363"/>
          </a:xfrm>
          <a:prstGeom prst="rect">
            <a:avLst/>
          </a:prstGeom>
        </p:spPr>
      </p:pic>
      <p:pic>
        <p:nvPicPr>
          <p:cNvPr id="45" name="AmthanhThua">
            <a:hlinkClick r:id="" action="ppaction://media"/>
            <a:extLst>
              <a:ext uri="{FF2B5EF4-FFF2-40B4-BE49-F238E27FC236}">
                <a16:creationId xmlns:a16="http://schemas.microsoft.com/office/drawing/2014/main" id="{BBCBA3F3-6038-4D81-B3C1-92AB93B9B99C}"/>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237935" y="5655715"/>
            <a:ext cx="487363" cy="487363"/>
          </a:xfrm>
          <a:prstGeom prst="rect">
            <a:avLst/>
          </a:prstGeom>
        </p:spPr>
      </p:pic>
      <p:pic>
        <p:nvPicPr>
          <p:cNvPr id="46" name="Picture 2">
            <a:extLst>
              <a:ext uri="{FF2B5EF4-FFF2-40B4-BE49-F238E27FC236}">
                <a16:creationId xmlns:a16="http://schemas.microsoft.com/office/drawing/2014/main" id="{D4683EEE-6A0A-4BB8-A333-6DEC7DBC965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0505383" y="4772022"/>
            <a:ext cx="1962714" cy="1962714"/>
          </a:xfrm>
          <a:prstGeom prst="rect">
            <a:avLst/>
          </a:prstGeom>
        </p:spPr>
      </p:pic>
      <p:pic>
        <p:nvPicPr>
          <p:cNvPr id="47" name="Picture 4" descr="| Shutterstock">
            <a:extLst>
              <a:ext uri="{FF2B5EF4-FFF2-40B4-BE49-F238E27FC236}">
                <a16:creationId xmlns:a16="http://schemas.microsoft.com/office/drawing/2014/main" id="{47CBDA2D-7A0D-4E46-9E15-6BC6DF991D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399" y="15240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D459F70D-9148-4ED8-9A05-6A76347749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623" y="3506429"/>
            <a:ext cx="5780829" cy="1402202"/>
          </a:xfrm>
          <a:prstGeom prst="rect">
            <a:avLst/>
          </a:prstGeom>
        </p:spPr>
      </p:pic>
      <p:pic>
        <p:nvPicPr>
          <p:cNvPr id="50" name="Picture 49">
            <a:extLst>
              <a:ext uri="{FF2B5EF4-FFF2-40B4-BE49-F238E27FC236}">
                <a16:creationId xmlns:a16="http://schemas.microsoft.com/office/drawing/2014/main" id="{7D52FDE4-6E48-45AB-9BEA-243280E204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05155" y="3485558"/>
            <a:ext cx="5444200" cy="1408298"/>
          </a:xfrm>
          <a:prstGeom prst="rect">
            <a:avLst/>
          </a:prstGeom>
        </p:spPr>
      </p:pic>
      <p:pic>
        <p:nvPicPr>
          <p:cNvPr id="51" name="Picture 50">
            <a:extLst>
              <a:ext uri="{FF2B5EF4-FFF2-40B4-BE49-F238E27FC236}">
                <a16:creationId xmlns:a16="http://schemas.microsoft.com/office/drawing/2014/main" id="{020740C2-51C8-4C4D-91FE-F3A0537A24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49656" y="5030284"/>
            <a:ext cx="5956259" cy="1634743"/>
          </a:xfrm>
          <a:prstGeom prst="rect">
            <a:avLst/>
          </a:prstGeom>
        </p:spPr>
      </p:pic>
      <p:pic>
        <p:nvPicPr>
          <p:cNvPr id="52" name="Picture 51">
            <a:hlinkClick r:id="rId26" action="ppaction://hlinksldjump"/>
            <a:extLst>
              <a:ext uri="{FF2B5EF4-FFF2-40B4-BE49-F238E27FC236}">
                <a16:creationId xmlns:a16="http://schemas.microsoft.com/office/drawing/2014/main" id="{30C577B6-C30E-4EBF-9600-8537747E5B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11555114" y="392287"/>
            <a:ext cx="627889" cy="627889"/>
          </a:xfrm>
          <a:prstGeom prst="rect">
            <a:avLst/>
          </a:prstGeom>
        </p:spPr>
      </p:pic>
      <p:pic>
        <p:nvPicPr>
          <p:cNvPr id="53" name="AmthanhThua">
            <a:hlinkClick r:id="" action="ppaction://media"/>
            <a:extLst>
              <a:ext uri="{FF2B5EF4-FFF2-40B4-BE49-F238E27FC236}">
                <a16:creationId xmlns:a16="http://schemas.microsoft.com/office/drawing/2014/main" id="{25D8B06D-7759-4163-BEBA-0069880C2A44}"/>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092612" y="4560323"/>
            <a:ext cx="487363" cy="487363"/>
          </a:xfrm>
          <a:prstGeom prst="rect">
            <a:avLst/>
          </a:prstGeom>
        </p:spPr>
      </p:pic>
      <p:sp>
        <p:nvSpPr>
          <p:cNvPr id="54" name="TextBox 53">
            <a:extLst>
              <a:ext uri="{FF2B5EF4-FFF2-40B4-BE49-F238E27FC236}">
                <a16:creationId xmlns:a16="http://schemas.microsoft.com/office/drawing/2014/main" id="{B37AB61C-C17C-4C8D-838C-0AEAE705EBDF}"/>
              </a:ext>
            </a:extLst>
          </p:cNvPr>
          <p:cNvSpPr txBox="1"/>
          <p:nvPr/>
        </p:nvSpPr>
        <p:spPr>
          <a:xfrm>
            <a:off x="-1607065" y="2189398"/>
            <a:ext cx="1550424" cy="646331"/>
          </a:xfrm>
          <a:prstGeom prst="rect">
            <a:avLst/>
          </a:prstGeom>
          <a:noFill/>
        </p:spPr>
        <p:txBody>
          <a:bodyPr wrap="none" rtlCol="0">
            <a:spAutoFit/>
          </a:bodyPr>
          <a:lstStyle/>
          <a:p>
            <a:pPr algn="ctr"/>
            <a:r>
              <a:rPr lang="en-US" b="1" dirty="0" err="1"/>
              <a:t>Âm</a:t>
            </a:r>
            <a:r>
              <a:rPr lang="en-US" b="1" dirty="0"/>
              <a:t> </a:t>
            </a:r>
            <a:r>
              <a:rPr lang="en-US" b="1" dirty="0" err="1"/>
              <a:t>thanh</a:t>
            </a:r>
            <a:r>
              <a:rPr lang="en-US" b="1" dirty="0"/>
              <a:t> </a:t>
            </a:r>
          </a:p>
          <a:p>
            <a:pPr algn="ctr"/>
            <a:r>
              <a:rPr lang="en-US" b="1" dirty="0" err="1"/>
              <a:t>khi</a:t>
            </a:r>
            <a:r>
              <a:rPr lang="en-US" b="1" dirty="0"/>
              <a:t> </a:t>
            </a:r>
            <a:r>
              <a:rPr lang="en-US" b="1" dirty="0" err="1"/>
              <a:t>chọn</a:t>
            </a:r>
            <a:r>
              <a:rPr lang="en-US" b="1" dirty="0"/>
              <a:t> </a:t>
            </a:r>
            <a:r>
              <a:rPr lang="en-US" b="1" dirty="0" err="1"/>
              <a:t>Đúng</a:t>
            </a:r>
            <a:endParaRPr lang="en-US" b="1" dirty="0"/>
          </a:p>
        </p:txBody>
      </p:sp>
      <p:sp>
        <p:nvSpPr>
          <p:cNvPr id="55" name="TextBox 54">
            <a:extLst>
              <a:ext uri="{FF2B5EF4-FFF2-40B4-BE49-F238E27FC236}">
                <a16:creationId xmlns:a16="http://schemas.microsoft.com/office/drawing/2014/main" id="{D866E57B-80AB-43C1-82A4-C1444851CB2A}"/>
              </a:ext>
            </a:extLst>
          </p:cNvPr>
          <p:cNvSpPr txBox="1"/>
          <p:nvPr/>
        </p:nvSpPr>
        <p:spPr>
          <a:xfrm>
            <a:off x="-1492707" y="3777482"/>
            <a:ext cx="1326004" cy="646331"/>
          </a:xfrm>
          <a:prstGeom prst="rect">
            <a:avLst/>
          </a:prstGeom>
          <a:noFill/>
        </p:spPr>
        <p:txBody>
          <a:bodyPr wrap="none" rtlCol="0">
            <a:spAutoFit/>
          </a:bodyPr>
          <a:lstStyle/>
          <a:p>
            <a:pPr algn="ctr"/>
            <a:r>
              <a:rPr lang="en-US" b="1" dirty="0" err="1"/>
              <a:t>Âm</a:t>
            </a:r>
            <a:r>
              <a:rPr lang="en-US" b="1" dirty="0"/>
              <a:t> </a:t>
            </a:r>
            <a:r>
              <a:rPr lang="en-US" b="1" dirty="0" err="1"/>
              <a:t>thanh</a:t>
            </a:r>
            <a:r>
              <a:rPr lang="en-US" b="1" dirty="0"/>
              <a:t> </a:t>
            </a:r>
          </a:p>
          <a:p>
            <a:pPr algn="ctr"/>
            <a:r>
              <a:rPr lang="en-US" b="1" dirty="0" err="1"/>
              <a:t>khi</a:t>
            </a:r>
            <a:r>
              <a:rPr lang="en-US" b="1" dirty="0"/>
              <a:t> </a:t>
            </a:r>
            <a:r>
              <a:rPr lang="en-US" b="1" dirty="0" err="1"/>
              <a:t>chọn</a:t>
            </a:r>
            <a:r>
              <a:rPr lang="en-US" b="1" dirty="0"/>
              <a:t> Sai</a:t>
            </a:r>
          </a:p>
        </p:txBody>
      </p:sp>
      <p:pic>
        <p:nvPicPr>
          <p:cNvPr id="56" name="59c3c5f047238">
            <a:hlinkClick r:id="" action="ppaction://media"/>
            <a:extLst>
              <a:ext uri="{FF2B5EF4-FFF2-40B4-BE49-F238E27FC236}">
                <a16:creationId xmlns:a16="http://schemas.microsoft.com/office/drawing/2014/main" id="{DE4174F1-E017-4225-940D-47F3D9A463CB}"/>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092612" y="1501050"/>
            <a:ext cx="487363" cy="487363"/>
          </a:xfrm>
          <a:prstGeom prst="rect">
            <a:avLst/>
          </a:prstGeom>
        </p:spPr>
      </p:pic>
      <p:pic>
        <p:nvPicPr>
          <p:cNvPr id="57" name="Picture 2" descr="Ice winter frame Royalty Free Vector Image - VectorStock">
            <a:extLst>
              <a:ext uri="{FF2B5EF4-FFF2-40B4-BE49-F238E27FC236}">
                <a16:creationId xmlns:a16="http://schemas.microsoft.com/office/drawing/2014/main" id="{EC9E593E-8FB1-484B-84A8-20F7FF46930E}"/>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9243" b="81514" l="2500" r="93400"/>
                    </a14:imgEffect>
                  </a14:imgLayer>
                </a14:imgProps>
              </a:ext>
              <a:ext uri="{28A0092B-C50C-407E-A947-70E740481C1C}">
                <a14:useLocalDpi xmlns:a14="http://schemas.microsoft.com/office/drawing/2010/main" val="0"/>
              </a:ext>
            </a:extLst>
          </a:blip>
          <a:srcRect/>
          <a:stretch>
            <a:fillRect/>
          </a:stretch>
        </p:blipFill>
        <p:spPr bwMode="auto">
          <a:xfrm>
            <a:off x="1048193" y="-506458"/>
            <a:ext cx="10479025" cy="500482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7">
            <a:extLst>
              <a:ext uri="{FF2B5EF4-FFF2-40B4-BE49-F238E27FC236}">
                <a16:creationId xmlns:a16="http://schemas.microsoft.com/office/drawing/2014/main" id="{3FAE7217-C706-473D-93F5-F659FCDB9D1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50453">
            <a:off x="261445" y="261046"/>
            <a:ext cx="1130958" cy="1130958"/>
          </a:xfrm>
          <a:prstGeom prst="rect">
            <a:avLst/>
          </a:prstGeom>
        </p:spPr>
      </p:pic>
      <p:pic>
        <p:nvPicPr>
          <p:cNvPr id="59" name="Picture 2">
            <a:extLst>
              <a:ext uri="{FF2B5EF4-FFF2-40B4-BE49-F238E27FC236}">
                <a16:creationId xmlns:a16="http://schemas.microsoft.com/office/drawing/2014/main" id="{2C8F6B58-067F-48B2-9C50-757A072F2EB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0505383" y="5031842"/>
            <a:ext cx="1962714" cy="1962714"/>
          </a:xfrm>
          <a:prstGeom prst="rect">
            <a:avLst/>
          </a:prstGeom>
        </p:spPr>
      </p:pic>
      <p:pic>
        <p:nvPicPr>
          <p:cNvPr id="60" name="Picture 7">
            <a:extLst>
              <a:ext uri="{FF2B5EF4-FFF2-40B4-BE49-F238E27FC236}">
                <a16:creationId xmlns:a16="http://schemas.microsoft.com/office/drawing/2014/main" id="{65ADB3D3-9886-4519-BF71-E62C7EB14BE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81223" y="1510672"/>
            <a:ext cx="477741" cy="477741"/>
          </a:xfrm>
          <a:prstGeom prst="rect">
            <a:avLst/>
          </a:prstGeom>
        </p:spPr>
      </p:pic>
      <p:pic>
        <p:nvPicPr>
          <p:cNvPr id="61" name="Picture 7">
            <a:extLst>
              <a:ext uri="{FF2B5EF4-FFF2-40B4-BE49-F238E27FC236}">
                <a16:creationId xmlns:a16="http://schemas.microsoft.com/office/drawing/2014/main" id="{0FFB36A7-8F65-4E8A-9776-3A612F87D11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095094" y="1124828"/>
            <a:ext cx="735178" cy="735178"/>
          </a:xfrm>
          <a:prstGeom prst="rect">
            <a:avLst/>
          </a:prstGeom>
        </p:spPr>
      </p:pic>
      <p:pic>
        <p:nvPicPr>
          <p:cNvPr id="62" name="Picture 61">
            <a:extLst>
              <a:ext uri="{FF2B5EF4-FFF2-40B4-BE49-F238E27FC236}">
                <a16:creationId xmlns:a16="http://schemas.microsoft.com/office/drawing/2014/main" id="{5B103C4C-4018-447D-ACE2-CBC0973D1C71}"/>
              </a:ext>
            </a:extLst>
          </p:cNvPr>
          <p:cNvPicPr>
            <a:picLocks noChangeAspect="1"/>
          </p:cNvPicPr>
          <p:nvPr/>
        </p:nvPicPr>
        <p:blipFill rotWithShape="1">
          <a:blip r:embed="rId24">
            <a:extLst>
              <a:ext uri="{BEBA8EAE-BF5A-486C-A8C5-ECC9F3942E4B}">
                <a14:imgProps xmlns:a14="http://schemas.microsoft.com/office/drawing/2010/main">
                  <a14:imgLayer r:embed="rId25">
                    <a14:imgEffect>
                      <a14:backgroundRemoval t="7600" b="70900" l="67700" r="100000"/>
                    </a14:imgEffect>
                  </a14:imgLayer>
                </a14:imgProps>
              </a:ext>
            </a:extLst>
          </a:blip>
          <a:srcRect l="68310" t="3497" b="28620"/>
          <a:stretch/>
        </p:blipFill>
        <p:spPr>
          <a:xfrm>
            <a:off x="9349085" y="-282715"/>
            <a:ext cx="1862737" cy="3990142"/>
          </a:xfrm>
          <a:prstGeom prst="rect">
            <a:avLst/>
          </a:prstGeom>
        </p:spPr>
      </p:pic>
      <p:sp>
        <p:nvSpPr>
          <p:cNvPr id="63" name="Rectangle 62">
            <a:extLst>
              <a:ext uri="{FF2B5EF4-FFF2-40B4-BE49-F238E27FC236}">
                <a16:creationId xmlns:a16="http://schemas.microsoft.com/office/drawing/2014/main" id="{8D90237C-2A1C-4B86-93CC-E2D29C662099}"/>
              </a:ext>
            </a:extLst>
          </p:cNvPr>
          <p:cNvSpPr/>
          <p:nvPr/>
        </p:nvSpPr>
        <p:spPr>
          <a:xfrm>
            <a:off x="2614539" y="1187190"/>
            <a:ext cx="7083991" cy="707886"/>
          </a:xfrm>
          <a:prstGeom prst="rect">
            <a:avLst/>
          </a:prstGeom>
          <a:noFill/>
        </p:spPr>
        <p:txBody>
          <a:bodyPr wrap="none" lIns="91440" tIns="45720" rIns="91440" bIns="45720">
            <a:spAutoFit/>
          </a:bodyPr>
          <a:lstStyle/>
          <a:p>
            <a:pPr>
              <a:spcBef>
                <a:spcPct val="50000"/>
              </a:spcBef>
            </a:pPr>
            <a:r>
              <a:rPr lang="en-US" altLang="en-US" sz="4000" b="1" dirty="0">
                <a:solidFill>
                  <a:schemeClr val="bg1"/>
                </a:solidFill>
                <a:latin typeface="#9Slide03 AllRoundGothic" panose="020B0703020202020104" pitchFamily="34" charset="0"/>
              </a:rPr>
              <a:t>2.Chất lỏng có đặc điểm gì ?</a:t>
            </a:r>
          </a:p>
        </p:txBody>
      </p:sp>
      <p:sp>
        <p:nvSpPr>
          <p:cNvPr id="64" name="Rectangle 63">
            <a:extLst>
              <a:ext uri="{FF2B5EF4-FFF2-40B4-BE49-F238E27FC236}">
                <a16:creationId xmlns:a16="http://schemas.microsoft.com/office/drawing/2014/main" id="{A233078F-2D50-4BC9-B66A-561EEE994D46}"/>
              </a:ext>
            </a:extLst>
          </p:cNvPr>
          <p:cNvSpPr/>
          <p:nvPr/>
        </p:nvSpPr>
        <p:spPr>
          <a:xfrm>
            <a:off x="1305494" y="3546213"/>
            <a:ext cx="4631326" cy="1292662"/>
          </a:xfrm>
          <a:prstGeom prst="rect">
            <a:avLst/>
          </a:prstGeom>
          <a:noFill/>
        </p:spPr>
        <p:txBody>
          <a:bodyPr wrap="square" lIns="91440" tIns="45720" rIns="91440" bIns="45720">
            <a:spAutoFit/>
          </a:bodyPr>
          <a:lstStyle/>
          <a:p>
            <a:pPr algn="just">
              <a:spcBef>
                <a:spcPct val="50000"/>
              </a:spcBef>
            </a:pPr>
            <a:r>
              <a:rPr lang="en-US" altLang="en-US" sz="2600" b="1" dirty="0">
                <a:latin typeface="Arial" panose="020B0604020202020204" pitchFamily="34" charset="0"/>
                <a:cs typeface="Arial" panose="020B0604020202020204" pitchFamily="34" charset="0"/>
              </a:rPr>
              <a:t>Không có hình dạng nhất định, chiếm toàn bộ vật chứa nó.</a:t>
            </a:r>
          </a:p>
        </p:txBody>
      </p:sp>
      <p:sp>
        <p:nvSpPr>
          <p:cNvPr id="65" name="Rectangle 64">
            <a:extLst>
              <a:ext uri="{FF2B5EF4-FFF2-40B4-BE49-F238E27FC236}">
                <a16:creationId xmlns:a16="http://schemas.microsoft.com/office/drawing/2014/main" id="{1930EF97-EB8F-4F18-BC06-38534582A077}"/>
              </a:ext>
            </a:extLst>
          </p:cNvPr>
          <p:cNvSpPr/>
          <p:nvPr/>
        </p:nvSpPr>
        <p:spPr>
          <a:xfrm>
            <a:off x="4285067" y="5174916"/>
            <a:ext cx="4640175" cy="1384995"/>
          </a:xfrm>
          <a:prstGeom prst="rect">
            <a:avLst/>
          </a:prstGeom>
          <a:noFill/>
        </p:spPr>
        <p:txBody>
          <a:bodyPr wrap="square" lIns="91440" tIns="45720" rIns="91440" bIns="45720">
            <a:spAutoFit/>
          </a:bodyPr>
          <a:lstStyle/>
          <a:p>
            <a:pPr algn="just"/>
            <a:r>
              <a:rPr lang="en-US" altLang="en-US" sz="2800" b="1" dirty="0"/>
              <a:t>Không có hình dạng nhất định, có hình dạng của vật chứa nó, nhìn thấy được.</a:t>
            </a:r>
            <a:endParaRPr lang="en-US" sz="2800" b="1" dirty="0">
              <a:ln w="0"/>
              <a:effectLst>
                <a:outerShdw blurRad="38100" dist="19050" dir="2700000" algn="tl" rotWithShape="0">
                  <a:schemeClr val="dk1">
                    <a:alpha val="40000"/>
                  </a:schemeClr>
                </a:outerShdw>
              </a:effectLst>
            </a:endParaRPr>
          </a:p>
        </p:txBody>
      </p:sp>
      <p:sp>
        <p:nvSpPr>
          <p:cNvPr id="66" name="Rectangle 65">
            <a:extLst>
              <a:ext uri="{FF2B5EF4-FFF2-40B4-BE49-F238E27FC236}">
                <a16:creationId xmlns:a16="http://schemas.microsoft.com/office/drawing/2014/main" id="{30849A02-3FE0-4A70-97FC-1B9854F4E5E2}"/>
              </a:ext>
            </a:extLst>
          </p:cNvPr>
          <p:cNvSpPr/>
          <p:nvPr/>
        </p:nvSpPr>
        <p:spPr>
          <a:xfrm>
            <a:off x="7603688" y="3727286"/>
            <a:ext cx="4295265" cy="954107"/>
          </a:xfrm>
          <a:prstGeom prst="rect">
            <a:avLst/>
          </a:prstGeom>
          <a:noFill/>
        </p:spPr>
        <p:txBody>
          <a:bodyPr wrap="square" lIns="91440" tIns="45720" rIns="91440" bIns="45720">
            <a:spAutoFit/>
          </a:bodyPr>
          <a:lstStyle/>
          <a:p>
            <a:pPr>
              <a:spcBef>
                <a:spcPct val="50000"/>
              </a:spcBef>
            </a:pPr>
            <a:r>
              <a:rPr lang="en-US" altLang="en-US" sz="2800" b="1" dirty="0">
                <a:latin typeface="Arial" panose="020B0604020202020204" pitchFamily="34" charset="0"/>
                <a:cs typeface="Arial" panose="020B0604020202020204" pitchFamily="34" charset="0"/>
              </a:rPr>
              <a:t>Có hình dạng nhất định, nhìn thấy được.</a:t>
            </a:r>
          </a:p>
        </p:txBody>
      </p:sp>
      <p:pic>
        <p:nvPicPr>
          <p:cNvPr id="68" name="AmthanhThua">
            <a:hlinkClick r:id="" action="ppaction://media"/>
            <a:extLst>
              <a:ext uri="{FF2B5EF4-FFF2-40B4-BE49-F238E27FC236}">
                <a16:creationId xmlns:a16="http://schemas.microsoft.com/office/drawing/2014/main" id="{3BE27C04-21F7-4B12-BA7E-0B46AFA80524}"/>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00090" y="5184242"/>
            <a:ext cx="487363" cy="487363"/>
          </a:xfrm>
          <a:prstGeom prst="rect">
            <a:avLst/>
          </a:prstGeom>
        </p:spPr>
      </p:pic>
      <p:pic>
        <p:nvPicPr>
          <p:cNvPr id="69" name="AmthanhThua">
            <a:hlinkClick r:id="" action="ppaction://media"/>
            <a:extLst>
              <a:ext uri="{FF2B5EF4-FFF2-40B4-BE49-F238E27FC236}">
                <a16:creationId xmlns:a16="http://schemas.microsoft.com/office/drawing/2014/main" id="{6C4BD495-BA10-439C-9F05-61A3685119AA}"/>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085535" y="5808115"/>
            <a:ext cx="487363" cy="487363"/>
          </a:xfrm>
          <a:prstGeom prst="rect">
            <a:avLst/>
          </a:prstGeom>
        </p:spPr>
      </p:pic>
      <p:pic>
        <p:nvPicPr>
          <p:cNvPr id="48" name="Picture 2" descr="Check free icon">
            <a:extLst>
              <a:ext uri="{FF2B5EF4-FFF2-40B4-BE49-F238E27FC236}">
                <a16:creationId xmlns:a16="http://schemas.microsoft.com/office/drawing/2014/main" id="{E6E8196B-963A-4FE8-9F92-0507334971E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487156" y="5954992"/>
            <a:ext cx="839980" cy="83998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Cancel free icon">
            <a:extLst>
              <a:ext uri="{FF2B5EF4-FFF2-40B4-BE49-F238E27FC236}">
                <a16:creationId xmlns:a16="http://schemas.microsoft.com/office/drawing/2014/main" id="{1B66AC93-74A6-41EF-B8DD-0B60C3F613A5}"/>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323060" y="4098697"/>
            <a:ext cx="654395" cy="65439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ancel free icon">
            <a:extLst>
              <a:ext uri="{FF2B5EF4-FFF2-40B4-BE49-F238E27FC236}">
                <a16:creationId xmlns:a16="http://schemas.microsoft.com/office/drawing/2014/main" id="{94C2EF35-5AD2-4364-92B3-622228FAA774}"/>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464306" y="4396759"/>
            <a:ext cx="654395" cy="65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51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randombar(horizontal)">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randombar(horizontal)">
                                      <p:cBhvr>
                                        <p:cTn id="36" dur="500"/>
                                        <p:tgtEl>
                                          <p:spTgt spid="24"/>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randombar(horizontal)">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barn(outVertical)">
                                      <p:cBhvr>
                                        <p:cTn id="44" dur="500"/>
                                        <p:tgtEl>
                                          <p:spTgt spid="63"/>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randombar(horizontal)">
                                      <p:cBhvr>
                                        <p:cTn id="49" dur="500"/>
                                        <p:tgtEl>
                                          <p:spTgt spid="4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randombar(horizontal)">
                                      <p:cBhvr>
                                        <p:cTn id="52" dur="500"/>
                                        <p:tgtEl>
                                          <p:spTgt spid="6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randombar(horizontal)">
                                      <p:cBhvr>
                                        <p:cTn id="57" dur="500"/>
                                        <p:tgtEl>
                                          <p:spTgt spid="50"/>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randombar(horizontal)">
                                      <p:cBhvr>
                                        <p:cTn id="60" dur="500"/>
                                        <p:tgtEl>
                                          <p:spTgt spid="66"/>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randombar(horizontal)">
                                      <p:cBhvr>
                                        <p:cTn id="65" dur="500"/>
                                        <p:tgtEl>
                                          <p:spTgt spid="51"/>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randombar(horizontal)">
                                      <p:cBhvr>
                                        <p:cTn id="68" dur="500"/>
                                        <p:tgtEl>
                                          <p:spTgt spid="65"/>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4995" fill="hold"/>
                                        <p:tgtEl>
                                          <p:spTgt spid="5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1" presetClass="mediacall" presetSubtype="0" fill="hold" nodeType="clickEffect">
                                  <p:stCondLst>
                                    <p:cond delay="0"/>
                                  </p:stCondLst>
                                  <p:childTnLst>
                                    <p:cmd type="call" cmd="playFrom(0.0)">
                                      <p:cBhvr>
                                        <p:cTn id="77" dur="4995" fill="hold"/>
                                        <p:tgtEl>
                                          <p:spTgt spid="29"/>
                                        </p:tgtEl>
                                      </p:cBhvr>
                                    </p:cmd>
                                  </p:childTnLst>
                                </p:cTn>
                              </p:par>
                            </p:childTnLst>
                          </p:cTn>
                        </p:par>
                      </p:childTnLst>
                    </p:cTn>
                  </p:par>
                </p:childTnLst>
              </p:cTn>
              <p:nextCondLst>
                <p:cond evt="onClick" delay="0">
                  <p:tgtEl>
                    <p:spTgt spid="24"/>
                  </p:tgtEl>
                </p:cond>
              </p:nextCondLst>
            </p:seq>
            <p:seq concurrent="1" nextAc="seek">
              <p:cTn id="78" restart="whenNotActive" fill="hold" evtFilter="cancelBubble" nodeType="interactiveSeq">
                <p:stCondLst>
                  <p:cond evt="onClick" delay="0">
                    <p:tgtEl>
                      <p:spTgt spid="26"/>
                    </p:tgtEl>
                  </p:cond>
                </p:stCondLst>
                <p:endSync evt="end" delay="0">
                  <p:rtn val="all"/>
                </p:endSync>
                <p:childTnLst>
                  <p:par>
                    <p:cTn id="79" fill="hold">
                      <p:stCondLst>
                        <p:cond delay="0"/>
                      </p:stCondLst>
                      <p:childTnLst>
                        <p:par>
                          <p:cTn id="80" fill="hold">
                            <p:stCondLst>
                              <p:cond delay="0"/>
                            </p:stCondLst>
                            <p:childTnLst>
                              <p:par>
                                <p:cTn id="81" presetID="1" presetClass="mediacall" presetSubtype="0" fill="hold" nodeType="clickEffect">
                                  <p:stCondLst>
                                    <p:cond delay="0"/>
                                  </p:stCondLst>
                                  <p:childTnLst>
                                    <p:cmd type="call" cmd="playFrom(0.0)">
                                      <p:cBhvr>
                                        <p:cTn id="82" dur="4576" fill="hold"/>
                                        <p:tgtEl>
                                          <p:spTgt spid="32"/>
                                        </p:tgtEl>
                                      </p:cBhvr>
                                    </p:cmd>
                                  </p:childTnLst>
                                </p:cTn>
                              </p:par>
                            </p:childTnLst>
                          </p:cTn>
                        </p:par>
                      </p:childTnLst>
                    </p:cTn>
                  </p:par>
                </p:childTnLst>
              </p:cTn>
              <p:nextCondLst>
                <p:cond evt="onClick" delay="0">
                  <p:tgtEl>
                    <p:spTgt spid="26"/>
                  </p:tgtEl>
                </p:cond>
              </p:nextCondLst>
            </p:seq>
            <p:seq concurrent="1" nextAc="seek">
              <p:cTn id="83" restart="whenNotActive" fill="hold" evtFilter="cancelBubble" nodeType="interactiveSeq">
                <p:stCondLst>
                  <p:cond evt="onClick" delay="0">
                    <p:tgtEl>
                      <p:spTgt spid="27"/>
                    </p:tgtEl>
                  </p:cond>
                </p:stCondLst>
                <p:endSync evt="end" delay="0">
                  <p:rtn val="all"/>
                </p:endSync>
                <p:childTnLst>
                  <p:par>
                    <p:cTn id="84" fill="hold">
                      <p:stCondLst>
                        <p:cond delay="0"/>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4995" fill="hold"/>
                                        <p:tgtEl>
                                          <p:spTgt spid="45"/>
                                        </p:tgtEl>
                                      </p:cBhvr>
                                    </p:cmd>
                                  </p:childTnLst>
                                </p:cTn>
                              </p:par>
                            </p:childTnLst>
                          </p:cTn>
                        </p:par>
                      </p:childTnLst>
                    </p:cTn>
                  </p:par>
                </p:childTnLst>
              </p:cTn>
              <p:nextCondLst>
                <p:cond evt="onClick" delay="0">
                  <p:tgtEl>
                    <p:spTgt spid="27"/>
                  </p:tgtEl>
                </p:cond>
              </p:nextCondLst>
            </p:seq>
            <p:seq concurrent="1" nextAc="seek">
              <p:cTn id="88" restart="whenNotActive" fill="hold" evtFilter="cancelBubble" nodeType="interactiveSeq">
                <p:stCondLst>
                  <p:cond evt="onClick" delay="0">
                    <p:tgtEl>
                      <p:spTgt spid="25"/>
                    </p:tgtEl>
                  </p:cond>
                </p:stCondLst>
                <p:endSync evt="end" delay="0">
                  <p:rtn val="all"/>
                </p:endSync>
                <p:childTnLst>
                  <p:par>
                    <p:cTn id="89" fill="hold">
                      <p:stCondLst>
                        <p:cond delay="0"/>
                      </p:stCondLst>
                      <p:childTnLst>
                        <p:par>
                          <p:cTn id="90" fill="hold">
                            <p:stCondLst>
                              <p:cond delay="0"/>
                            </p:stCondLst>
                            <p:childTnLst>
                              <p:par>
                                <p:cTn id="91" presetID="1" presetClass="mediacall" presetSubtype="0" fill="hold" nodeType="clickEffect">
                                  <p:stCondLst>
                                    <p:cond delay="0"/>
                                  </p:stCondLst>
                                  <p:childTnLst>
                                    <p:cmd type="call" cmd="playFrom(0.0)">
                                      <p:cBhvr>
                                        <p:cTn id="92" dur="4995" fill="hold"/>
                                        <p:tgtEl>
                                          <p:spTgt spid="44"/>
                                        </p:tgtEl>
                                      </p:cBhvr>
                                    </p:cmd>
                                  </p:childTnLst>
                                </p:cTn>
                              </p:par>
                            </p:childTnLst>
                          </p:cTn>
                        </p:par>
                      </p:childTnLst>
                    </p:cTn>
                  </p:par>
                </p:childTnLst>
              </p:cTn>
              <p:nextCondLst>
                <p:cond evt="onClick" delay="0">
                  <p:tgtEl>
                    <p:spTgt spid="25"/>
                  </p:tgtEl>
                </p:cond>
              </p:nextCondLst>
            </p:seq>
            <p:audio>
              <p:cMediaNode vol="80000">
                <p:cTn id="93" fill="hold" display="0">
                  <p:stCondLst>
                    <p:cond delay="indefinite"/>
                  </p:stCondLst>
                  <p:endCondLst>
                    <p:cond evt="onStopAudio" delay="0">
                      <p:tgtEl>
                        <p:sldTgt/>
                      </p:tgtEl>
                    </p:cond>
                  </p:endCondLst>
                </p:cTn>
                <p:tgtEl>
                  <p:spTgt spid="29"/>
                </p:tgtEl>
              </p:cMediaNode>
            </p:audio>
            <p:audio>
              <p:cMediaNode vol="80000">
                <p:cTn id="94" fill="hold" display="0">
                  <p:stCondLst>
                    <p:cond delay="indefinite"/>
                  </p:stCondLst>
                  <p:endCondLst>
                    <p:cond evt="onStopAudio" delay="0">
                      <p:tgtEl>
                        <p:sldTgt/>
                      </p:tgtEl>
                    </p:cond>
                  </p:endCondLst>
                </p:cTn>
                <p:tgtEl>
                  <p:spTgt spid="32"/>
                </p:tgtEl>
              </p:cMediaNode>
            </p:audio>
            <p:audio>
              <p:cMediaNode vol="80000">
                <p:cTn id="95" fill="hold" display="0">
                  <p:stCondLst>
                    <p:cond delay="indefinite"/>
                  </p:stCondLst>
                  <p:endCondLst>
                    <p:cond evt="onStopAudio" delay="0">
                      <p:tgtEl>
                        <p:sldTgt/>
                      </p:tgtEl>
                    </p:cond>
                  </p:endCondLst>
                </p:cTn>
                <p:tgtEl>
                  <p:spTgt spid="44"/>
                </p:tgtEl>
              </p:cMediaNode>
            </p:audio>
            <p:audio>
              <p:cMediaNode vol="80000">
                <p:cTn id="96" fill="hold" display="0">
                  <p:stCondLst>
                    <p:cond delay="indefinite"/>
                  </p:stCondLst>
                  <p:endCondLst>
                    <p:cond evt="onStopAudio" delay="0">
                      <p:tgtEl>
                        <p:sldTgt/>
                      </p:tgtEl>
                    </p:cond>
                  </p:endCondLst>
                </p:cTn>
                <p:tgtEl>
                  <p:spTgt spid="45"/>
                </p:tgtEl>
              </p:cMediaNode>
            </p:audio>
            <p:seq concurrent="1" nextAc="seek">
              <p:cTn id="97" restart="whenNotActive" fill="hold" evtFilter="cancelBubble" nodeType="interactiveSeq">
                <p:stCondLst>
                  <p:cond evt="onClick" delay="0">
                    <p:tgtEl>
                      <p:spTgt spid="50"/>
                    </p:tgtEl>
                  </p:cond>
                </p:stCondLst>
                <p:endSync evt="end" delay="0">
                  <p:rtn val="all"/>
                </p:endSync>
                <p:childTnLst>
                  <p:par>
                    <p:cTn id="98" fill="hold">
                      <p:stCondLst>
                        <p:cond delay="0"/>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4995" fill="hold"/>
                                        <p:tgtEl>
                                          <p:spTgt spid="68"/>
                                        </p:tgtEl>
                                      </p:cBhvr>
                                    </p:cmd>
                                  </p:childTnLst>
                                </p:cTn>
                              </p:par>
                              <p:par>
                                <p:cTn id="102" presetID="10" presetClass="entr" presetSubtype="0" fill="hold" nodeType="with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500"/>
                                        <p:tgtEl>
                                          <p:spTgt spid="67"/>
                                        </p:tgtEl>
                                      </p:cBhvr>
                                    </p:animEffect>
                                  </p:childTnLst>
                                </p:cTn>
                              </p:par>
                            </p:childTnLst>
                          </p:cTn>
                        </p:par>
                      </p:childTnLst>
                    </p:cTn>
                  </p:par>
                </p:childTnLst>
              </p:cTn>
              <p:nextCondLst>
                <p:cond evt="onClick" delay="0">
                  <p:tgtEl>
                    <p:spTgt spid="50"/>
                  </p:tgtEl>
                </p:cond>
              </p:nextCondLst>
            </p:seq>
            <p:seq concurrent="1" nextAc="seek">
              <p:cTn id="105" restart="whenNotActive" fill="hold" evtFilter="cancelBubble" nodeType="interactiveSeq">
                <p:stCondLst>
                  <p:cond evt="onClick" delay="0">
                    <p:tgtEl>
                      <p:spTgt spid="51"/>
                    </p:tgtEl>
                  </p:cond>
                </p:stCondLst>
                <p:endSync evt="end" delay="0">
                  <p:rtn val="all"/>
                </p:endSync>
                <p:childTnLst>
                  <p:par>
                    <p:cTn id="106" fill="hold">
                      <p:stCondLst>
                        <p:cond delay="0"/>
                      </p:stCondLst>
                      <p:childTnLst>
                        <p:par>
                          <p:cTn id="107" fill="hold">
                            <p:stCondLst>
                              <p:cond delay="0"/>
                            </p:stCondLst>
                            <p:childTnLst>
                              <p:par>
                                <p:cTn id="108" presetID="1" presetClass="mediacall" presetSubtype="0" fill="hold" nodeType="clickEffect">
                                  <p:stCondLst>
                                    <p:cond delay="0"/>
                                  </p:stCondLst>
                                  <p:childTnLst>
                                    <p:cmd type="call" cmd="playFrom(0.0)">
                                      <p:cBhvr>
                                        <p:cTn id="109" dur="4576" fill="hold"/>
                                        <p:tgtEl>
                                          <p:spTgt spid="56"/>
                                        </p:tgtEl>
                                      </p:cBhvr>
                                    </p:cmd>
                                  </p:childTnLst>
                                </p:cTn>
                              </p:par>
                              <p:par>
                                <p:cTn id="110" presetID="10" presetClass="entr" presetSubtype="0" fill="hold"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childTnLst>
                          </p:cTn>
                        </p:par>
                      </p:childTnLst>
                    </p:cTn>
                  </p:par>
                </p:childTnLst>
              </p:cTn>
              <p:nextCondLst>
                <p:cond evt="onClick" delay="0">
                  <p:tgtEl>
                    <p:spTgt spid="51"/>
                  </p:tgtEl>
                </p:cond>
              </p:nextCondLst>
            </p:seq>
            <p:seq concurrent="1" nextAc="seek">
              <p:cTn id="113" restart="whenNotActive" fill="hold" evtFilter="cancelBubble" nodeType="interactiveSeq">
                <p:stCondLst>
                  <p:cond evt="onClick" delay="0">
                    <p:tgtEl>
                      <p:spTgt spid="49"/>
                    </p:tgtEl>
                  </p:cond>
                </p:stCondLst>
                <p:endSync evt="end" delay="0">
                  <p:rtn val="all"/>
                </p:endSync>
                <p:childTnLst>
                  <p:par>
                    <p:cTn id="114" fill="hold">
                      <p:stCondLst>
                        <p:cond delay="0"/>
                      </p:stCondLst>
                      <p:childTnLst>
                        <p:par>
                          <p:cTn id="115" fill="hold">
                            <p:stCondLst>
                              <p:cond delay="0"/>
                            </p:stCondLst>
                            <p:childTnLst>
                              <p:par>
                                <p:cTn id="116" presetID="1" presetClass="mediacall" presetSubtype="0" fill="hold" nodeType="clickEffect">
                                  <p:stCondLst>
                                    <p:cond delay="0"/>
                                  </p:stCondLst>
                                  <p:childTnLst>
                                    <p:cmd type="call" cmd="playFrom(0.0)">
                                      <p:cBhvr>
                                        <p:cTn id="117" dur="4995" fill="hold"/>
                                        <p:tgtEl>
                                          <p:spTgt spid="69"/>
                                        </p:tgtEl>
                                      </p:cBhvr>
                                    </p:cmd>
                                  </p:childTnLst>
                                </p:cTn>
                              </p:par>
                              <p:par>
                                <p:cTn id="118" presetID="10" presetClass="entr" presetSubtype="0" fill="hold" nodeType="with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fade">
                                      <p:cBhvr>
                                        <p:cTn id="120" dur="500"/>
                                        <p:tgtEl>
                                          <p:spTgt spid="70"/>
                                        </p:tgtEl>
                                      </p:cBhvr>
                                    </p:animEffect>
                                  </p:childTnLst>
                                </p:cTn>
                              </p:par>
                            </p:childTnLst>
                          </p:cTn>
                        </p:par>
                      </p:childTnLst>
                    </p:cTn>
                  </p:par>
                </p:childTnLst>
              </p:cTn>
              <p:nextCondLst>
                <p:cond evt="onClick" delay="0">
                  <p:tgtEl>
                    <p:spTgt spid="49"/>
                  </p:tgtEl>
                </p:cond>
              </p:nextCondLst>
            </p:seq>
            <p:audio>
              <p:cMediaNode vol="80000">
                <p:cTn id="121" fill="hold" display="0">
                  <p:stCondLst>
                    <p:cond delay="indefinite"/>
                  </p:stCondLst>
                  <p:endCondLst>
                    <p:cond evt="onStopAudio" delay="0">
                      <p:tgtEl>
                        <p:sldTgt/>
                      </p:tgtEl>
                    </p:cond>
                  </p:endCondLst>
                </p:cTn>
                <p:tgtEl>
                  <p:spTgt spid="53"/>
                </p:tgtEl>
              </p:cMediaNode>
            </p:audio>
            <p:audio>
              <p:cMediaNode vol="80000">
                <p:cTn id="122" fill="hold" display="0">
                  <p:stCondLst>
                    <p:cond delay="indefinite"/>
                  </p:stCondLst>
                  <p:endCondLst>
                    <p:cond evt="onStopAudio" delay="0">
                      <p:tgtEl>
                        <p:sldTgt/>
                      </p:tgtEl>
                    </p:cond>
                  </p:endCondLst>
                </p:cTn>
                <p:tgtEl>
                  <p:spTgt spid="56"/>
                </p:tgtEl>
              </p:cMediaNode>
            </p:audio>
            <p:audio>
              <p:cMediaNode vol="80000">
                <p:cTn id="123" fill="hold" display="0">
                  <p:stCondLst>
                    <p:cond delay="indefinite"/>
                  </p:stCondLst>
                  <p:endCondLst>
                    <p:cond evt="onStopAudio" delay="0">
                      <p:tgtEl>
                        <p:sldTgt/>
                      </p:tgtEl>
                    </p:cond>
                  </p:endCondLst>
                </p:cTn>
                <p:tgtEl>
                  <p:spTgt spid="68"/>
                </p:tgtEl>
              </p:cMediaNode>
            </p:audio>
            <p:audio>
              <p:cMediaNode vol="80000">
                <p:cTn id="124" fill="hold" display="0">
                  <p:stCondLst>
                    <p:cond delay="indefinite"/>
                  </p:stCondLst>
                  <p:endCondLst>
                    <p:cond evt="onStopAudio" delay="0">
                      <p:tgtEl>
                        <p:sldTgt/>
                      </p:tgtEl>
                    </p:cond>
                  </p:endCondLst>
                </p:cTn>
                <p:tgtEl>
                  <p:spTgt spid="69"/>
                </p:tgtEl>
              </p:cMediaNode>
            </p:audio>
          </p:childTnLst>
        </p:cTn>
      </p:par>
    </p:tnLst>
    <p:bldLst>
      <p:bldP spid="39" grpId="0"/>
      <p:bldP spid="40" grpId="0"/>
      <p:bldP spid="41" grpId="0"/>
      <p:bldP spid="42" grpId="0"/>
      <p:bldP spid="43" grpId="0"/>
      <p:bldP spid="63"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 Shutterstock">
            <a:extLst>
              <a:ext uri="{FF2B5EF4-FFF2-40B4-BE49-F238E27FC236}">
                <a16:creationId xmlns:a16="http://schemas.microsoft.com/office/drawing/2014/main" id="{13AC3438-6FC9-4C7E-BBA2-7479972643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3DEC6F2-67CD-4176-B770-979E747DE7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08" y="3057138"/>
            <a:ext cx="5988263" cy="1797804"/>
          </a:xfrm>
          <a:prstGeom prst="rect">
            <a:avLst/>
          </a:prstGeom>
        </p:spPr>
      </p:pic>
      <p:pic>
        <p:nvPicPr>
          <p:cNvPr id="11" name="Picture 10">
            <a:extLst>
              <a:ext uri="{FF2B5EF4-FFF2-40B4-BE49-F238E27FC236}">
                <a16:creationId xmlns:a16="http://schemas.microsoft.com/office/drawing/2014/main" id="{90EA936B-4997-476F-AB4B-1BF5E9858A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7602" y="3056696"/>
            <a:ext cx="5932868" cy="1732069"/>
          </a:xfrm>
          <a:prstGeom prst="rect">
            <a:avLst/>
          </a:prstGeom>
        </p:spPr>
      </p:pic>
      <p:pic>
        <p:nvPicPr>
          <p:cNvPr id="12" name="Picture 11">
            <a:extLst>
              <a:ext uri="{FF2B5EF4-FFF2-40B4-BE49-F238E27FC236}">
                <a16:creationId xmlns:a16="http://schemas.microsoft.com/office/drawing/2014/main" id="{BBACB957-D3C6-40E8-AB6A-C08D7EA119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52627" y="5011526"/>
            <a:ext cx="6645290" cy="1704862"/>
          </a:xfrm>
          <a:prstGeom prst="rect">
            <a:avLst/>
          </a:prstGeom>
        </p:spPr>
      </p:pic>
      <p:pic>
        <p:nvPicPr>
          <p:cNvPr id="13" name="Picture 12">
            <a:hlinkClick r:id="rId10" action="ppaction://hlinksldjump"/>
            <a:extLst>
              <a:ext uri="{FF2B5EF4-FFF2-40B4-BE49-F238E27FC236}">
                <a16:creationId xmlns:a16="http://schemas.microsoft.com/office/drawing/2014/main" id="{8A39847E-B3C2-4C1E-B0B8-91A38C75D10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1402714" y="239887"/>
            <a:ext cx="627889" cy="627889"/>
          </a:xfrm>
          <a:prstGeom prst="rect">
            <a:avLst/>
          </a:prstGeom>
        </p:spPr>
      </p:pic>
      <p:pic>
        <p:nvPicPr>
          <p:cNvPr id="14" name="AmthanhThua">
            <a:hlinkClick r:id="" action="ppaction://media"/>
            <a:extLst>
              <a:ext uri="{FF2B5EF4-FFF2-40B4-BE49-F238E27FC236}">
                <a16:creationId xmlns:a16="http://schemas.microsoft.com/office/drawing/2014/main" id="{52E17A59-DEFA-4C95-B8EA-83756579300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45012" y="4407923"/>
            <a:ext cx="487363" cy="487363"/>
          </a:xfrm>
          <a:prstGeom prst="rect">
            <a:avLst/>
          </a:prstGeom>
        </p:spPr>
      </p:pic>
      <p:sp>
        <p:nvSpPr>
          <p:cNvPr id="15" name="TextBox 14">
            <a:extLst>
              <a:ext uri="{FF2B5EF4-FFF2-40B4-BE49-F238E27FC236}">
                <a16:creationId xmlns:a16="http://schemas.microsoft.com/office/drawing/2014/main" id="{49AC0A4A-4B8E-443B-A1C1-C7512BB9AB67}"/>
              </a:ext>
            </a:extLst>
          </p:cNvPr>
          <p:cNvSpPr txBox="1"/>
          <p:nvPr/>
        </p:nvSpPr>
        <p:spPr>
          <a:xfrm>
            <a:off x="-1759465" y="2036998"/>
            <a:ext cx="1550424" cy="646331"/>
          </a:xfrm>
          <a:prstGeom prst="rect">
            <a:avLst/>
          </a:prstGeom>
          <a:noFill/>
        </p:spPr>
        <p:txBody>
          <a:bodyPr wrap="none" rtlCol="0">
            <a:spAutoFit/>
          </a:bodyPr>
          <a:lstStyle/>
          <a:p>
            <a:pPr algn="ctr"/>
            <a:r>
              <a:rPr lang="en-US" b="1" dirty="0" err="1"/>
              <a:t>Âm</a:t>
            </a:r>
            <a:r>
              <a:rPr lang="en-US" b="1" dirty="0"/>
              <a:t> </a:t>
            </a:r>
            <a:r>
              <a:rPr lang="en-US" b="1" dirty="0" err="1"/>
              <a:t>thanh</a:t>
            </a:r>
            <a:r>
              <a:rPr lang="en-US" b="1" dirty="0"/>
              <a:t> </a:t>
            </a:r>
          </a:p>
          <a:p>
            <a:pPr algn="ctr"/>
            <a:r>
              <a:rPr lang="en-US" b="1" dirty="0" err="1"/>
              <a:t>khi</a:t>
            </a:r>
            <a:r>
              <a:rPr lang="en-US" b="1" dirty="0"/>
              <a:t> </a:t>
            </a:r>
            <a:r>
              <a:rPr lang="en-US" b="1" dirty="0" err="1"/>
              <a:t>chọn</a:t>
            </a:r>
            <a:r>
              <a:rPr lang="en-US" b="1" dirty="0"/>
              <a:t> </a:t>
            </a:r>
            <a:r>
              <a:rPr lang="en-US" b="1" dirty="0" err="1"/>
              <a:t>Đúng</a:t>
            </a:r>
            <a:endParaRPr lang="en-US" b="1" dirty="0"/>
          </a:p>
        </p:txBody>
      </p:sp>
      <p:sp>
        <p:nvSpPr>
          <p:cNvPr id="16" name="TextBox 15">
            <a:extLst>
              <a:ext uri="{FF2B5EF4-FFF2-40B4-BE49-F238E27FC236}">
                <a16:creationId xmlns:a16="http://schemas.microsoft.com/office/drawing/2014/main" id="{F84B7E16-C63F-402C-B0A0-5D1C73887371}"/>
              </a:ext>
            </a:extLst>
          </p:cNvPr>
          <p:cNvSpPr txBox="1"/>
          <p:nvPr/>
        </p:nvSpPr>
        <p:spPr>
          <a:xfrm>
            <a:off x="-1645107" y="3625082"/>
            <a:ext cx="1326004" cy="646331"/>
          </a:xfrm>
          <a:prstGeom prst="rect">
            <a:avLst/>
          </a:prstGeom>
          <a:noFill/>
        </p:spPr>
        <p:txBody>
          <a:bodyPr wrap="none" rtlCol="0">
            <a:spAutoFit/>
          </a:bodyPr>
          <a:lstStyle/>
          <a:p>
            <a:pPr algn="ctr"/>
            <a:r>
              <a:rPr lang="en-US" b="1" dirty="0" err="1"/>
              <a:t>Âm</a:t>
            </a:r>
            <a:r>
              <a:rPr lang="en-US" b="1" dirty="0"/>
              <a:t> </a:t>
            </a:r>
            <a:r>
              <a:rPr lang="en-US" b="1" dirty="0" err="1"/>
              <a:t>thanh</a:t>
            </a:r>
            <a:r>
              <a:rPr lang="en-US" b="1" dirty="0"/>
              <a:t> </a:t>
            </a:r>
          </a:p>
          <a:p>
            <a:pPr algn="ctr"/>
            <a:r>
              <a:rPr lang="en-US" b="1" dirty="0" err="1"/>
              <a:t>khi</a:t>
            </a:r>
            <a:r>
              <a:rPr lang="en-US" b="1" dirty="0"/>
              <a:t> </a:t>
            </a:r>
            <a:r>
              <a:rPr lang="en-US" b="1" dirty="0" err="1"/>
              <a:t>chọn</a:t>
            </a:r>
            <a:r>
              <a:rPr lang="en-US" b="1" dirty="0"/>
              <a:t> Sai</a:t>
            </a:r>
          </a:p>
        </p:txBody>
      </p:sp>
      <p:pic>
        <p:nvPicPr>
          <p:cNvPr id="17" name="59c3c5f047238">
            <a:hlinkClick r:id="" action="ppaction://media"/>
            <a:extLst>
              <a:ext uri="{FF2B5EF4-FFF2-40B4-BE49-F238E27FC236}">
                <a16:creationId xmlns:a16="http://schemas.microsoft.com/office/drawing/2014/main" id="{F96970F6-16E4-42DD-87DD-821A24F37593}"/>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45012" y="1348650"/>
            <a:ext cx="487363" cy="487363"/>
          </a:xfrm>
          <a:prstGeom prst="rect">
            <a:avLst/>
          </a:prstGeom>
        </p:spPr>
      </p:pic>
      <p:pic>
        <p:nvPicPr>
          <p:cNvPr id="18" name="Picture 2" descr="Ice winter frame Royalty Free Vector Image - VectorStock">
            <a:extLst>
              <a:ext uri="{FF2B5EF4-FFF2-40B4-BE49-F238E27FC236}">
                <a16:creationId xmlns:a16="http://schemas.microsoft.com/office/drawing/2014/main" id="{E97E41F1-B9A4-424F-906F-1D8C1288659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9243" b="81514" l="2500" r="93400"/>
                    </a14:imgEffect>
                  </a14:imgLayer>
                </a14:imgProps>
              </a:ext>
              <a:ext uri="{28A0092B-C50C-407E-A947-70E740481C1C}">
                <a14:useLocalDpi xmlns:a14="http://schemas.microsoft.com/office/drawing/2010/main" val="0"/>
              </a:ext>
            </a:extLst>
          </a:blip>
          <a:srcRect b="18074"/>
          <a:stretch/>
        </p:blipFill>
        <p:spPr bwMode="auto">
          <a:xfrm>
            <a:off x="770281" y="-588787"/>
            <a:ext cx="10479025" cy="378149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a:extLst>
              <a:ext uri="{FF2B5EF4-FFF2-40B4-BE49-F238E27FC236}">
                <a16:creationId xmlns:a16="http://schemas.microsoft.com/office/drawing/2014/main" id="{3D704862-9F73-4FB0-A1D2-B3F43D91FD4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750453">
            <a:off x="109045" y="108646"/>
            <a:ext cx="1130958" cy="1130958"/>
          </a:xfrm>
          <a:prstGeom prst="rect">
            <a:avLst/>
          </a:prstGeom>
        </p:spPr>
      </p:pic>
      <p:pic>
        <p:nvPicPr>
          <p:cNvPr id="20" name="Picture 2">
            <a:extLst>
              <a:ext uri="{FF2B5EF4-FFF2-40B4-BE49-F238E27FC236}">
                <a16:creationId xmlns:a16="http://schemas.microsoft.com/office/drawing/2014/main" id="{F7CC881F-4A94-4363-8F3A-87BA12AEE2F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229286" y="4895286"/>
            <a:ext cx="1962714" cy="1962714"/>
          </a:xfrm>
          <a:prstGeom prst="rect">
            <a:avLst/>
          </a:prstGeom>
        </p:spPr>
      </p:pic>
      <p:pic>
        <p:nvPicPr>
          <p:cNvPr id="21" name="Picture 7">
            <a:extLst>
              <a:ext uri="{FF2B5EF4-FFF2-40B4-BE49-F238E27FC236}">
                <a16:creationId xmlns:a16="http://schemas.microsoft.com/office/drawing/2014/main" id="{332A4C55-5C0C-45B5-A4BB-910D71DBA7F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328823" y="1358272"/>
            <a:ext cx="477741" cy="477741"/>
          </a:xfrm>
          <a:prstGeom prst="rect">
            <a:avLst/>
          </a:prstGeom>
        </p:spPr>
      </p:pic>
      <p:pic>
        <p:nvPicPr>
          <p:cNvPr id="22" name="Picture 7">
            <a:extLst>
              <a:ext uri="{FF2B5EF4-FFF2-40B4-BE49-F238E27FC236}">
                <a16:creationId xmlns:a16="http://schemas.microsoft.com/office/drawing/2014/main" id="{94A7111F-AFCC-4BA2-8E27-A475A7AA6EE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942694" y="972428"/>
            <a:ext cx="735178" cy="735178"/>
          </a:xfrm>
          <a:prstGeom prst="rect">
            <a:avLst/>
          </a:prstGeom>
        </p:spPr>
      </p:pic>
      <p:pic>
        <p:nvPicPr>
          <p:cNvPr id="23" name="Picture 22">
            <a:extLst>
              <a:ext uri="{FF2B5EF4-FFF2-40B4-BE49-F238E27FC236}">
                <a16:creationId xmlns:a16="http://schemas.microsoft.com/office/drawing/2014/main" id="{28B1DB89-2579-4156-BCFF-5D6B570CEE8E}"/>
              </a:ext>
            </a:extLst>
          </p:cNvPr>
          <p:cNvPicPr>
            <a:picLocks noChangeAspect="1"/>
          </p:cNvPicPr>
          <p:nvPr/>
        </p:nvPicPr>
        <p:blipFill rotWithShape="1">
          <a:blip r:embed="rId23">
            <a:extLst>
              <a:ext uri="{BEBA8EAE-BF5A-486C-A8C5-ECC9F3942E4B}">
                <a14:imgProps xmlns:a14="http://schemas.microsoft.com/office/drawing/2010/main">
                  <a14:imgLayer r:embed="rId24">
                    <a14:imgEffect>
                      <a14:backgroundRemoval t="7600" b="70900" l="67700" r="100000"/>
                    </a14:imgEffect>
                  </a14:imgLayer>
                </a14:imgProps>
              </a:ext>
            </a:extLst>
          </a:blip>
          <a:srcRect l="68310" t="3497" b="28620"/>
          <a:stretch/>
        </p:blipFill>
        <p:spPr>
          <a:xfrm>
            <a:off x="9297917" y="-482171"/>
            <a:ext cx="1862737" cy="3990142"/>
          </a:xfrm>
          <a:prstGeom prst="rect">
            <a:avLst/>
          </a:prstGeom>
        </p:spPr>
      </p:pic>
      <p:sp>
        <p:nvSpPr>
          <p:cNvPr id="24" name="Rectangle 23">
            <a:extLst>
              <a:ext uri="{FF2B5EF4-FFF2-40B4-BE49-F238E27FC236}">
                <a16:creationId xmlns:a16="http://schemas.microsoft.com/office/drawing/2014/main" id="{3B83C98E-0D27-4B85-831A-21FCF1BA53D6}"/>
              </a:ext>
            </a:extLst>
          </p:cNvPr>
          <p:cNvSpPr/>
          <p:nvPr/>
        </p:nvSpPr>
        <p:spPr>
          <a:xfrm>
            <a:off x="2955419" y="784623"/>
            <a:ext cx="5815848" cy="1323439"/>
          </a:xfrm>
          <a:prstGeom prst="rect">
            <a:avLst/>
          </a:prstGeom>
          <a:noFill/>
        </p:spPr>
        <p:txBody>
          <a:bodyPr wrap="square" lIns="91440" tIns="45720" rIns="91440" bIns="45720">
            <a:spAutoFit/>
          </a:bodyPr>
          <a:lstStyle/>
          <a:p>
            <a:pPr lvl="0" algn="ctr">
              <a:defRPr/>
            </a:pPr>
            <a:r>
              <a:rPr lang="en-US" altLang="en-US" sz="4000" b="1" dirty="0">
                <a:solidFill>
                  <a:prstClr val="white"/>
                </a:solidFill>
                <a:latin typeface="Arial" panose="020B0604020202020204" pitchFamily="34" charset="0"/>
                <a:cs typeface="Arial" panose="020B0604020202020204" pitchFamily="34" charset="0"/>
              </a:rPr>
              <a:t> 3. Khí các-bô-</a:t>
            </a:r>
            <a:r>
              <a:rPr lang="en-US" altLang="en-US" sz="4000" b="1" dirty="0" err="1">
                <a:solidFill>
                  <a:prstClr val="white"/>
                </a:solidFill>
                <a:latin typeface="Arial" panose="020B0604020202020204" pitchFamily="34" charset="0"/>
                <a:cs typeface="Arial" panose="020B0604020202020204" pitchFamily="34" charset="0"/>
              </a:rPr>
              <a:t>níc</a:t>
            </a:r>
            <a:r>
              <a:rPr lang="en-US" altLang="en-US" sz="4000" b="1" dirty="0">
                <a:solidFill>
                  <a:prstClr val="white"/>
                </a:solidFill>
                <a:latin typeface="Arial" panose="020B0604020202020204" pitchFamily="34" charset="0"/>
                <a:cs typeface="Arial" panose="020B0604020202020204" pitchFamily="34" charset="0"/>
              </a:rPr>
              <a:t>, Ô-xi, ni-tơ có đặc điểm gì ?</a:t>
            </a:r>
            <a:endParaRPr lang="en-US" sz="4000" b="1" dirty="0">
              <a:ln w="10160">
                <a:solidFill>
                  <a:srgbClr val="5B9BD5"/>
                </a:solidFill>
                <a:prstDash val="solid"/>
              </a:ln>
              <a:solidFill>
                <a:prstClr val="white"/>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pic>
        <p:nvPicPr>
          <p:cNvPr id="25" name="AmthanhThua">
            <a:hlinkClick r:id="" action="ppaction://media"/>
            <a:extLst>
              <a:ext uri="{FF2B5EF4-FFF2-40B4-BE49-F238E27FC236}">
                <a16:creationId xmlns:a16="http://schemas.microsoft.com/office/drawing/2014/main" id="{CFC19874-F538-40A4-9850-40C8303284A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2490" y="5031842"/>
            <a:ext cx="487363" cy="487363"/>
          </a:xfrm>
          <a:prstGeom prst="rect">
            <a:avLst/>
          </a:prstGeom>
        </p:spPr>
      </p:pic>
      <p:pic>
        <p:nvPicPr>
          <p:cNvPr id="26" name="AmthanhThua">
            <a:hlinkClick r:id="" action="ppaction://media"/>
            <a:extLst>
              <a:ext uri="{FF2B5EF4-FFF2-40B4-BE49-F238E27FC236}">
                <a16:creationId xmlns:a16="http://schemas.microsoft.com/office/drawing/2014/main" id="{6FAD4135-82C1-41D0-9B17-ED0039A593D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37935" y="5655715"/>
            <a:ext cx="487363" cy="487363"/>
          </a:xfrm>
          <a:prstGeom prst="rect">
            <a:avLst/>
          </a:prstGeom>
        </p:spPr>
      </p:pic>
      <p:sp>
        <p:nvSpPr>
          <p:cNvPr id="27" name="Rectangle 26">
            <a:extLst>
              <a:ext uri="{FF2B5EF4-FFF2-40B4-BE49-F238E27FC236}">
                <a16:creationId xmlns:a16="http://schemas.microsoft.com/office/drawing/2014/main" id="{A1329406-C6CF-47CC-BC98-7CBFAF5B017D}"/>
              </a:ext>
            </a:extLst>
          </p:cNvPr>
          <p:cNvSpPr/>
          <p:nvPr/>
        </p:nvSpPr>
        <p:spPr>
          <a:xfrm>
            <a:off x="1077563" y="3258881"/>
            <a:ext cx="4841082" cy="1292662"/>
          </a:xfrm>
          <a:prstGeom prst="rect">
            <a:avLst/>
          </a:prstGeom>
          <a:noFill/>
        </p:spPr>
        <p:txBody>
          <a:bodyPr wrap="square" lIns="91440" tIns="45720" rIns="91440" bIns="45720">
            <a:spAutoFit/>
          </a:bodyPr>
          <a:lstStyle/>
          <a:p>
            <a:pPr algn="just">
              <a:spcBef>
                <a:spcPct val="50000"/>
              </a:spcBef>
            </a:pPr>
            <a:r>
              <a:rPr lang="en-US" altLang="en-US" sz="2600" b="1" dirty="0">
                <a:latin typeface="Arial" panose="020B0604020202020204" pitchFamily="34" charset="0"/>
                <a:cs typeface="Arial" panose="020B0604020202020204" pitchFamily="34" charset="0"/>
              </a:rPr>
              <a:t>Không có hình dạng nhất định, chiếm toàn bộ vật chứa nó, không nhìn thấy được.</a:t>
            </a:r>
          </a:p>
        </p:txBody>
      </p:sp>
      <p:sp>
        <p:nvSpPr>
          <p:cNvPr id="28" name="Rectangle 27">
            <a:extLst>
              <a:ext uri="{FF2B5EF4-FFF2-40B4-BE49-F238E27FC236}">
                <a16:creationId xmlns:a16="http://schemas.microsoft.com/office/drawing/2014/main" id="{CF37129A-AA4C-40C3-829A-9BC80F869035}"/>
              </a:ext>
            </a:extLst>
          </p:cNvPr>
          <p:cNvSpPr/>
          <p:nvPr/>
        </p:nvSpPr>
        <p:spPr>
          <a:xfrm>
            <a:off x="7455171" y="3427716"/>
            <a:ext cx="4575432" cy="954107"/>
          </a:xfrm>
          <a:prstGeom prst="rect">
            <a:avLst/>
          </a:prstGeom>
          <a:noFill/>
        </p:spPr>
        <p:txBody>
          <a:bodyPr wrap="square" lIns="91440" tIns="45720" rIns="91440" bIns="45720">
            <a:spAutoFit/>
          </a:bodyPr>
          <a:lstStyle/>
          <a:p>
            <a:pPr algn="just">
              <a:spcBef>
                <a:spcPct val="50000"/>
              </a:spcBef>
            </a:pPr>
            <a:r>
              <a:rPr lang="en-US" altLang="en-US" sz="2800" b="1" dirty="0">
                <a:latin typeface="Arial" panose="020B0604020202020204" pitchFamily="34" charset="0"/>
                <a:cs typeface="Arial" panose="020B0604020202020204" pitchFamily="34" charset="0"/>
              </a:rPr>
              <a:t>Có hình dạng nhất định, nhìn thấy được</a:t>
            </a:r>
          </a:p>
        </p:txBody>
      </p:sp>
      <p:sp>
        <p:nvSpPr>
          <p:cNvPr id="29" name="Rectangle 28">
            <a:extLst>
              <a:ext uri="{FF2B5EF4-FFF2-40B4-BE49-F238E27FC236}">
                <a16:creationId xmlns:a16="http://schemas.microsoft.com/office/drawing/2014/main" id="{72B9D14F-6D30-4BD3-B37E-1AF793A09FFA}"/>
              </a:ext>
            </a:extLst>
          </p:cNvPr>
          <p:cNvSpPr/>
          <p:nvPr/>
        </p:nvSpPr>
        <p:spPr>
          <a:xfrm>
            <a:off x="3998812" y="5255230"/>
            <a:ext cx="4841082" cy="1292662"/>
          </a:xfrm>
          <a:prstGeom prst="rect">
            <a:avLst/>
          </a:prstGeom>
          <a:noFill/>
        </p:spPr>
        <p:txBody>
          <a:bodyPr wrap="square" lIns="91440" tIns="45720" rIns="91440" bIns="45720">
            <a:spAutoFit/>
          </a:bodyPr>
          <a:lstStyle/>
          <a:p>
            <a:pPr algn="just"/>
            <a:r>
              <a:rPr lang="en-US" altLang="en-US" sz="2600" b="1" dirty="0">
                <a:latin typeface="Arial" panose="020B0604020202020204" pitchFamily="34" charset="0"/>
                <a:cs typeface="Arial" panose="020B0604020202020204" pitchFamily="34" charset="0"/>
              </a:rPr>
              <a:t>Không có hình dạng nhất định, có hình dạng của vật chứa nó, nhìn thấy được</a:t>
            </a:r>
            <a:endParaRPr lang="en-US" sz="26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2050" name="Picture 2" descr="Check free icon">
            <a:extLst>
              <a:ext uri="{FF2B5EF4-FFF2-40B4-BE49-F238E27FC236}">
                <a16:creationId xmlns:a16="http://schemas.microsoft.com/office/drawing/2014/main" id="{DA79FDF5-994C-40E5-B694-764E4BC8F06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14151" y="4141783"/>
            <a:ext cx="839980" cy="83998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ancel free icon">
            <a:extLst>
              <a:ext uri="{FF2B5EF4-FFF2-40B4-BE49-F238E27FC236}">
                <a16:creationId xmlns:a16="http://schemas.microsoft.com/office/drawing/2014/main" id="{6521EDDC-5B5A-487D-AC4C-B78F9962C0A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1418674" y="4098448"/>
            <a:ext cx="654395" cy="65439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ancel free icon">
            <a:extLst>
              <a:ext uri="{FF2B5EF4-FFF2-40B4-BE49-F238E27FC236}">
                <a16:creationId xmlns:a16="http://schemas.microsoft.com/office/drawing/2014/main" id="{ADF75C94-57E5-4852-A0AC-FA1435AD7C9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721736" y="6132799"/>
            <a:ext cx="654395" cy="65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27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4995"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4576" fill="hold"/>
                                        <p:tgtEl>
                                          <p:spTgt spid="17"/>
                                        </p:tgtEl>
                                      </p:cBhvr>
                                    </p:cmd>
                                  </p:childTnLst>
                                </p:cTn>
                              </p:par>
                              <p:par>
                                <p:cTn id="41" presetID="10" presetClass="entr" presetSubtype="0" fill="hold" nodeType="withEffect">
                                  <p:stCondLst>
                                    <p:cond delay="0"/>
                                  </p:stCondLst>
                                  <p:childTnLst>
                                    <p:set>
                                      <p:cBhvr>
                                        <p:cTn id="42" dur="1" fill="hold">
                                          <p:stCondLst>
                                            <p:cond delay="0"/>
                                          </p:stCondLst>
                                        </p:cTn>
                                        <p:tgtEl>
                                          <p:spTgt spid="2050"/>
                                        </p:tgtEl>
                                        <p:attrNameLst>
                                          <p:attrName>style.visibility</p:attrName>
                                        </p:attrNameLst>
                                      </p:cBhvr>
                                      <p:to>
                                        <p:strVal val="visible"/>
                                      </p:to>
                                    </p:set>
                                    <p:animEffect transition="in" filter="fade">
                                      <p:cBhvr>
                                        <p:cTn id="43" dur="500"/>
                                        <p:tgtEl>
                                          <p:spTgt spid="2050"/>
                                        </p:tgtEl>
                                      </p:cBhvr>
                                    </p:animEffec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4995" fill="hold"/>
                                        <p:tgtEl>
                                          <p:spTgt spid="25"/>
                                        </p:tgtEl>
                                      </p:cBhvr>
                                    </p:cmd>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4995" fill="hold"/>
                                        <p:tgtEl>
                                          <p:spTgt spid="26"/>
                                        </p:tgtEl>
                                      </p:cBhvr>
                                    </p:cmd>
                                  </p:childTnLst>
                                </p:cTn>
                              </p:par>
                              <p:par>
                                <p:cTn id="57" presetID="10"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childTnLst>
              </p:cTn>
              <p:nextCondLst>
                <p:cond evt="onClick" delay="0">
                  <p:tgtEl>
                    <p:spTgt spid="12"/>
                  </p:tgtEl>
                </p:cond>
              </p:nextCondLst>
            </p:seq>
            <p:audio>
              <p:cMediaNode vol="80000">
                <p:cTn id="60" fill="hold" display="0">
                  <p:stCondLst>
                    <p:cond delay="indefinite"/>
                  </p:stCondLst>
                  <p:endCondLst>
                    <p:cond evt="onStopAudio" delay="0">
                      <p:tgtEl>
                        <p:sldTgt/>
                      </p:tgtEl>
                    </p:cond>
                  </p:endCondLst>
                </p:cTn>
                <p:tgtEl>
                  <p:spTgt spid="14"/>
                </p:tgtEl>
              </p:cMediaNode>
            </p:audio>
            <p:audio>
              <p:cMediaNode vol="80000">
                <p:cTn id="61" fill="hold" display="0">
                  <p:stCondLst>
                    <p:cond delay="indefinite"/>
                  </p:stCondLst>
                  <p:endCondLst>
                    <p:cond evt="onStopAudio" delay="0">
                      <p:tgtEl>
                        <p:sldTgt/>
                      </p:tgtEl>
                    </p:cond>
                  </p:endCondLst>
                </p:cTn>
                <p:tgtEl>
                  <p:spTgt spid="17"/>
                </p:tgtEl>
              </p:cMediaNode>
            </p:audio>
            <p:audio>
              <p:cMediaNode vol="80000">
                <p:cTn id="62" fill="hold" display="0">
                  <p:stCondLst>
                    <p:cond delay="indefinite"/>
                  </p:stCondLst>
                  <p:endCondLst>
                    <p:cond evt="onStopAudio" delay="0">
                      <p:tgtEl>
                        <p:sldTgt/>
                      </p:tgtEl>
                    </p:cond>
                  </p:endCondLst>
                </p:cTn>
                <p:tgtEl>
                  <p:spTgt spid="25"/>
                </p:tgtEl>
              </p:cMediaNode>
            </p:audio>
            <p:audio>
              <p:cMediaNode vol="80000">
                <p:cTn id="63" fill="hold" display="0">
                  <p:stCondLst>
                    <p:cond delay="indefinite"/>
                  </p:stCondLst>
                  <p:endCondLst>
                    <p:cond evt="onStopAudio" delay="0">
                      <p:tgtEl>
                        <p:sldTgt/>
                      </p:tgtEl>
                    </p:cond>
                  </p:endCondLst>
                </p:cTn>
                <p:tgtEl>
                  <p:spTgt spid="26"/>
                </p:tgtEl>
              </p:cMediaNode>
            </p:audio>
          </p:childTnLst>
        </p:cTn>
      </p:par>
    </p:tnLst>
    <p:bldLst>
      <p:bldP spid="24"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 Shutterstock">
            <a:extLst>
              <a:ext uri="{FF2B5EF4-FFF2-40B4-BE49-F238E27FC236}">
                <a16:creationId xmlns:a16="http://schemas.microsoft.com/office/drawing/2014/main" id="{B25D05F8-E376-4060-A94D-EC00BE3F30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a:extLst>
              <a:ext uri="{FF2B5EF4-FFF2-40B4-BE49-F238E27FC236}">
                <a16:creationId xmlns:a16="http://schemas.microsoft.com/office/drawing/2014/main" id="{56A355D2-6CDC-4400-B985-1FF2116286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50453">
            <a:off x="10501594" y="108646"/>
            <a:ext cx="1130958" cy="1130958"/>
          </a:xfrm>
          <a:prstGeom prst="rect">
            <a:avLst/>
          </a:prstGeom>
        </p:spPr>
      </p:pic>
      <p:pic>
        <p:nvPicPr>
          <p:cNvPr id="6" name="Picture 7">
            <a:extLst>
              <a:ext uri="{FF2B5EF4-FFF2-40B4-BE49-F238E27FC236}">
                <a16:creationId xmlns:a16="http://schemas.microsoft.com/office/drawing/2014/main" id="{BEB838C5-1593-44A8-991C-C9B092D35C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857502" y="1289257"/>
            <a:ext cx="477741" cy="477741"/>
          </a:xfrm>
          <a:prstGeom prst="rect">
            <a:avLst/>
          </a:prstGeom>
        </p:spPr>
      </p:pic>
      <p:pic>
        <p:nvPicPr>
          <p:cNvPr id="7" name="Picture 7">
            <a:extLst>
              <a:ext uri="{FF2B5EF4-FFF2-40B4-BE49-F238E27FC236}">
                <a16:creationId xmlns:a16="http://schemas.microsoft.com/office/drawing/2014/main" id="{5B92F347-A321-4405-B573-2083704287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335243" y="972428"/>
            <a:ext cx="735178" cy="735178"/>
          </a:xfrm>
          <a:prstGeom prst="rect">
            <a:avLst/>
          </a:prstGeom>
        </p:spPr>
      </p:pic>
      <p:sp>
        <p:nvSpPr>
          <p:cNvPr id="8" name="Explosion: 8 Points 7">
            <a:extLst>
              <a:ext uri="{FF2B5EF4-FFF2-40B4-BE49-F238E27FC236}">
                <a16:creationId xmlns:a16="http://schemas.microsoft.com/office/drawing/2014/main" id="{1D525CC9-6946-4D43-90BB-7384252B9E77}"/>
              </a:ext>
            </a:extLst>
          </p:cNvPr>
          <p:cNvSpPr/>
          <p:nvPr/>
        </p:nvSpPr>
        <p:spPr>
          <a:xfrm rot="11717648">
            <a:off x="176157" y="-109764"/>
            <a:ext cx="5663438" cy="5343014"/>
          </a:xfrm>
          <a:prstGeom prst="irregularSeal1">
            <a:avLst/>
          </a:prstGeom>
          <a:solidFill>
            <a:schemeClr val="bg1"/>
          </a:solidFill>
          <a:ln w="57150">
            <a:solidFill>
              <a:srgbClr val="3BA6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3BA6E3"/>
                </a:solidFill>
              </a:ln>
            </a:endParaRPr>
          </a:p>
        </p:txBody>
      </p:sp>
      <p:sp>
        <p:nvSpPr>
          <p:cNvPr id="9" name="Rectangle 8">
            <a:extLst>
              <a:ext uri="{FF2B5EF4-FFF2-40B4-BE49-F238E27FC236}">
                <a16:creationId xmlns:a16="http://schemas.microsoft.com/office/drawing/2014/main" id="{2792CF70-A26C-4091-8223-62D55BB95CDE}"/>
              </a:ext>
            </a:extLst>
          </p:cNvPr>
          <p:cNvSpPr/>
          <p:nvPr/>
        </p:nvSpPr>
        <p:spPr>
          <a:xfrm>
            <a:off x="801775" y="1200357"/>
            <a:ext cx="4899352" cy="2758648"/>
          </a:xfrm>
          <a:prstGeom prst="rect">
            <a:avLst/>
          </a:prstGeom>
          <a:noFill/>
        </p:spPr>
        <p:txBody>
          <a:bodyPr wrap="none" lIns="91440" tIns="45720" rIns="91440" bIns="45720">
            <a:prstTxWarp prst="textPlain">
              <a:avLst/>
            </a:prstTxWarp>
            <a:spAutoFit/>
          </a:bodyPr>
          <a:lstStyle/>
          <a:p>
            <a:pPr algn="ctr"/>
            <a:r>
              <a:rPr lang="en-US" sz="5400" b="1" spc="50">
                <a:ln w="38100" cmpd="sng">
                  <a:solidFill>
                    <a:schemeClr val="bg1"/>
                  </a:solidFill>
                  <a:prstDash val="solid"/>
                </a:ln>
                <a:solidFill>
                  <a:srgbClr val="3599E1"/>
                </a:solidFill>
                <a:effectLst>
                  <a:glow rad="38100">
                    <a:schemeClr val="accent1">
                      <a:alpha val="40000"/>
                    </a:schemeClr>
                  </a:glow>
                  <a:outerShdw blurRad="38100" dist="38100" dir="2700000" algn="tl">
                    <a:srgbClr val="000000">
                      <a:alpha val="43137"/>
                    </a:srgbClr>
                  </a:outerShdw>
                </a:effectLst>
                <a:latin typeface="iCiel Cadena" panose="02000503000000020004" pitchFamily="2" charset="0"/>
              </a:rPr>
              <a:t>NGƯỜI TUYẾT</a:t>
            </a:r>
          </a:p>
          <a:p>
            <a:pPr algn="ctr"/>
            <a:r>
              <a:rPr lang="en-US" sz="5400" b="1" spc="50">
                <a:ln w="38100" cmpd="sng">
                  <a:solidFill>
                    <a:schemeClr val="bg1"/>
                  </a:solidFill>
                  <a:prstDash val="solid"/>
                </a:ln>
                <a:solidFill>
                  <a:srgbClr val="3599E1"/>
                </a:solidFill>
                <a:effectLst>
                  <a:glow rad="38100">
                    <a:schemeClr val="accent1">
                      <a:alpha val="40000"/>
                    </a:schemeClr>
                  </a:glow>
                  <a:outerShdw blurRad="38100" dist="38100" dir="2700000" algn="tl">
                    <a:srgbClr val="000000">
                      <a:alpha val="43137"/>
                    </a:srgbClr>
                  </a:outerShdw>
                </a:effectLst>
                <a:latin typeface="iCiel Cadena" panose="02000503000000020004" pitchFamily="2" charset="0"/>
              </a:rPr>
              <a:t>ĐÂY RỒI !</a:t>
            </a:r>
          </a:p>
        </p:txBody>
      </p:sp>
      <p:pic>
        <p:nvPicPr>
          <p:cNvPr id="10" name="Picture 9" descr="Pin on Disney ❤️">
            <a:extLst>
              <a:ext uri="{FF2B5EF4-FFF2-40B4-BE49-F238E27FC236}">
                <a16:creationId xmlns:a16="http://schemas.microsoft.com/office/drawing/2014/main" id="{C9ED4394-729E-4503-8530-742E65980C29}"/>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foregroundMark x1="47200" y1="13421" x2="47200" y2="13421"/>
                        <a14:foregroundMark x1="51000" y1="21053" x2="51000" y2="21053"/>
                        <a14:foregroundMark x1="51000" y1="18947" x2="51000" y2="18947"/>
                        <a14:foregroundMark x1="50200" y1="23684" x2="50200" y2="23684"/>
                        <a14:foregroundMark x1="48800" y1="27368" x2="48800" y2="27368"/>
                        <a14:foregroundMark x1="46400" y1="28947" x2="52400" y2="42368"/>
                        <a14:foregroundMark x1="71000" y1="30789" x2="77400" y2="56316"/>
                        <a14:foregroundMark x1="71000" y1="60000" x2="79800" y2="71316"/>
                        <a14:foregroundMark x1="63200" y1="76579" x2="84000" y2="78158"/>
                        <a14:foregroundMark x1="48400" y1="19211" x2="48400" y2="20000"/>
                        <a14:foregroundMark x1="50800" y1="21842" x2="50400" y2="23421"/>
                        <a14:foregroundMark x1="50800" y1="19474" x2="50800" y2="19474"/>
                        <a14:foregroundMark x1="48000" y1="12895" x2="48000" y2="12895"/>
                        <a14:foregroundMark x1="48200" y1="13158" x2="48000" y2="14211"/>
                        <a14:foregroundMark x1="47000" y1="13421" x2="47000" y2="13421"/>
                        <a14:foregroundMark x1="47000" y1="13421" x2="48000" y2="14211"/>
                        <a14:foregroundMark x1="54600" y1="75526" x2="48400" y2="83684"/>
                        <a14:foregroundMark x1="50000" y1="28158" x2="53600" y2="39474"/>
                        <a14:foregroundMark x1="51000" y1="29737" x2="53000" y2="35000"/>
                        <a14:foregroundMark x1="50000" y1="28684" x2="49400" y2="32368"/>
                        <a14:foregroundMark x1="52000" y1="66053" x2="56800" y2="80789"/>
                        <a14:foregroundMark x1="54200" y1="69474" x2="56200" y2="75000"/>
                        <a14:foregroundMark x1="56200" y1="75000" x2="57400" y2="81316"/>
                        <a14:foregroundMark x1="57400" y1="81579" x2="54200" y2="85263"/>
                        <a14:foregroundMark x1="54200" y1="85263" x2="47000" y2="86053"/>
                        <a14:backgroundMark x1="51600" y1="19474" x2="51600" y2="19474"/>
                        <a14:backgroundMark x1="51400" y1="19737" x2="51400" y2="19737"/>
                        <a14:backgroundMark x1="51400" y1="19474" x2="51400" y2="19474"/>
                        <a14:backgroundMark x1="51200" y1="22368" x2="51000" y2="23947"/>
                        <a14:backgroundMark x1="50800" y1="22895" x2="50800" y2="24211"/>
                        <a14:backgroundMark x1="48200" y1="12632" x2="48200" y2="13947"/>
                        <a14:backgroundMark x1="47400" y1="13158" x2="47400" y2="13158"/>
                        <a14:backgroundMark x1="90400" y1="80000" x2="91000" y2="87632"/>
                        <a14:backgroundMark x1="76200" y1="87105" x2="57600" y2="88158"/>
                        <a14:backgroundMark x1="60600" y1="72895" x2="58000" y2="78684"/>
                        <a14:backgroundMark x1="55200" y1="87632" x2="44600" y2="87632"/>
                        <a14:backgroundMark x1="14400" y1="77105" x2="10000" y2="7710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254885" y="972428"/>
            <a:ext cx="8365345" cy="6357662"/>
          </a:xfrm>
          <a:prstGeom prst="rect">
            <a:avLst/>
          </a:prstGeom>
          <a:noFill/>
          <a:extLst>
            <a:ext uri="{909E8E84-426E-40DD-AFC4-6F175D3DCCD1}">
              <a14:hiddenFill xmlns:a14="http://schemas.microsoft.com/office/drawing/2010/main">
                <a:solidFill>
                  <a:srgbClr val="FFFFFF"/>
                </a:solidFill>
              </a14:hiddenFill>
            </a:ext>
          </a:extLst>
        </p:spPr>
      </p:pic>
      <p:pic>
        <p:nvPicPr>
          <p:cNvPr id="11" name="Tieng-yeah-tre-con-www_nhacchuongvui_com (1)">
            <a:hlinkClick r:id="" action="ppaction://media"/>
            <a:extLst>
              <a:ext uri="{FF2B5EF4-FFF2-40B4-BE49-F238E27FC236}">
                <a16:creationId xmlns:a16="http://schemas.microsoft.com/office/drawing/2014/main" id="{57A51E1A-E67F-4E5F-B411-B3484B86EA30}"/>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273175" y="5927420"/>
            <a:ext cx="1025525" cy="1025525"/>
          </a:xfrm>
          <a:prstGeom prst="rect">
            <a:avLst/>
          </a:prstGeom>
        </p:spPr>
      </p:pic>
    </p:spTree>
    <p:extLst>
      <p:ext uri="{BB962C8B-B14F-4D97-AF65-F5344CB8AC3E}">
        <p14:creationId xmlns:p14="http://schemas.microsoft.com/office/powerpoint/2010/main" val="224486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2" presetClass="emph" presetSubtype="0" repeatCount="indefinite" fill="hold" grpId="1" nodeType="afterEffect">
                                  <p:stCondLst>
                                    <p:cond delay="0"/>
                                  </p:stCondLst>
                                  <p:childTnLst>
                                    <p:animRot by="120000">
                                      <p:cBhvr>
                                        <p:cTn id="10" dur="100" fill="hold">
                                          <p:stCondLst>
                                            <p:cond delay="0"/>
                                          </p:stCondLst>
                                        </p:cTn>
                                        <p:tgtEl>
                                          <p:spTgt spid="8"/>
                                        </p:tgtEl>
                                        <p:attrNameLst>
                                          <p:attrName>r</p:attrName>
                                        </p:attrNameLst>
                                      </p:cBhvr>
                                    </p:animRot>
                                    <p:animRot by="-240000">
                                      <p:cBhvr>
                                        <p:cTn id="11" dur="200" fill="hold">
                                          <p:stCondLst>
                                            <p:cond delay="200"/>
                                          </p:stCondLst>
                                        </p:cTn>
                                        <p:tgtEl>
                                          <p:spTgt spid="8"/>
                                        </p:tgtEl>
                                        <p:attrNameLst>
                                          <p:attrName>r</p:attrName>
                                        </p:attrNameLst>
                                      </p:cBhvr>
                                    </p:animRot>
                                    <p:animRot by="240000">
                                      <p:cBhvr>
                                        <p:cTn id="12" dur="200" fill="hold">
                                          <p:stCondLst>
                                            <p:cond delay="400"/>
                                          </p:stCondLst>
                                        </p:cTn>
                                        <p:tgtEl>
                                          <p:spTgt spid="8"/>
                                        </p:tgtEl>
                                        <p:attrNameLst>
                                          <p:attrName>r</p:attrName>
                                        </p:attrNameLst>
                                      </p:cBhvr>
                                    </p:animRot>
                                    <p:animRot by="-240000">
                                      <p:cBhvr>
                                        <p:cTn id="13" dur="200" fill="hold">
                                          <p:stCondLst>
                                            <p:cond delay="600"/>
                                          </p:stCondLst>
                                        </p:cTn>
                                        <p:tgtEl>
                                          <p:spTgt spid="8"/>
                                        </p:tgtEl>
                                        <p:attrNameLst>
                                          <p:attrName>r</p:attrName>
                                        </p:attrNameLst>
                                      </p:cBhvr>
                                    </p:animRot>
                                    <p:animRot by="120000">
                                      <p:cBhvr>
                                        <p:cTn id="14" dur="200" fill="hold">
                                          <p:stCondLst>
                                            <p:cond delay="800"/>
                                          </p:stCondLst>
                                        </p:cTn>
                                        <p:tgtEl>
                                          <p:spTgt spid="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iterate type="lt">
                                    <p:tmPct val="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500"/>
                            </p:stCondLst>
                            <p:childTnLst>
                              <p:par>
                                <p:cTn id="23" presetID="19" presetClass="emph" presetSubtype="0" fill="hold" grpId="2" nodeType="afterEffect">
                                  <p:stCondLst>
                                    <p:cond delay="500"/>
                                  </p:stCondLst>
                                  <p:iterate type="lt">
                                    <p:tmPct val="0"/>
                                  </p:iterate>
                                  <p:childTnLst>
                                    <p:animClr clrSpc="rgb" dir="cw">
                                      <p:cBhvr override="childStyle">
                                        <p:cTn id="24" dur="500" fill="hold"/>
                                        <p:tgtEl>
                                          <p:spTgt spid="9"/>
                                        </p:tgtEl>
                                        <p:attrNameLst>
                                          <p:attrName>style.color</p:attrName>
                                        </p:attrNameLst>
                                      </p:cBhvr>
                                      <p:to>
                                        <a:srgbClr val="FFC000"/>
                                      </p:to>
                                    </p:animClr>
                                    <p:animClr clrSpc="rgb" dir="cw">
                                      <p:cBhvr>
                                        <p:cTn id="25" dur="500" fill="hold"/>
                                        <p:tgtEl>
                                          <p:spTgt spid="9"/>
                                        </p:tgtEl>
                                        <p:attrNameLst>
                                          <p:attrName>fillcolor</p:attrName>
                                        </p:attrNameLst>
                                      </p:cBhvr>
                                      <p:to>
                                        <a:srgbClr val="FFC000"/>
                                      </p:to>
                                    </p:animClr>
                                    <p:set>
                                      <p:cBhvr>
                                        <p:cTn id="26" dur="500" fill="hold"/>
                                        <p:tgtEl>
                                          <p:spTgt spid="9"/>
                                        </p:tgtEl>
                                        <p:attrNameLst>
                                          <p:attrName>fill.type</p:attrName>
                                        </p:attrNameLst>
                                      </p:cBhvr>
                                      <p:to>
                                        <p:strVal val="solid"/>
                                      </p:to>
                                    </p:set>
                                    <p:set>
                                      <p:cBhvr>
                                        <p:cTn id="27" dur="500" fill="hold"/>
                                        <p:tgtEl>
                                          <p:spTgt spid="9"/>
                                        </p:tgtEl>
                                        <p:attrNameLst>
                                          <p:attrName>fill.on</p:attrName>
                                        </p:attrNameLst>
                                      </p:cBhvr>
                                      <p:to>
                                        <p:strVal val="true"/>
                                      </p:to>
                                    </p:set>
                                  </p:childTnLst>
                                </p:cTn>
                              </p:par>
                            </p:childTnLst>
                          </p:cTn>
                        </p:par>
                        <p:par>
                          <p:cTn id="28" fill="hold">
                            <p:stCondLst>
                              <p:cond delay="1500"/>
                            </p:stCondLst>
                            <p:childTnLst>
                              <p:par>
                                <p:cTn id="29" presetID="34" presetClass="emph" presetSubtype="0" repeatCount="indefinite" fill="hold" grpId="1" nodeType="afterEffect">
                                  <p:stCondLst>
                                    <p:cond delay="0"/>
                                  </p:stCondLst>
                                  <p:iterate type="lt">
                                    <p:tmPct val="10000"/>
                                  </p:iterate>
                                  <p:childTnLst>
                                    <p:animMotion origin="layout" path="M 3.33333E-6 2.59259E-6 L 3.33333E-6 -0.07222 " pathEditMode="relative" rAng="0" ptsTypes="AA">
                                      <p:cBhvr>
                                        <p:cTn id="30" dur="250" accel="50000" decel="50000" autoRev="1" fill="hold">
                                          <p:stCondLst>
                                            <p:cond delay="0"/>
                                          </p:stCondLst>
                                        </p:cTn>
                                        <p:tgtEl>
                                          <p:spTgt spid="9"/>
                                        </p:tgtEl>
                                        <p:attrNameLst>
                                          <p:attrName>ppt_x</p:attrName>
                                          <p:attrName>ppt_y</p:attrName>
                                        </p:attrNameLst>
                                      </p:cBhvr>
                                      <p:rCtr x="0" y="-3611"/>
                                    </p:animMotion>
                                    <p:animRot by="1500000">
                                      <p:cBhvr>
                                        <p:cTn id="31" dur="125" fill="hold">
                                          <p:stCondLst>
                                            <p:cond delay="0"/>
                                          </p:stCondLst>
                                        </p:cTn>
                                        <p:tgtEl>
                                          <p:spTgt spid="9"/>
                                        </p:tgtEl>
                                        <p:attrNameLst>
                                          <p:attrName>r</p:attrName>
                                        </p:attrNameLst>
                                      </p:cBhvr>
                                    </p:animRot>
                                    <p:animRot by="-1500000">
                                      <p:cBhvr>
                                        <p:cTn id="32" dur="125" fill="hold">
                                          <p:stCondLst>
                                            <p:cond delay="125"/>
                                          </p:stCondLst>
                                        </p:cTn>
                                        <p:tgtEl>
                                          <p:spTgt spid="9"/>
                                        </p:tgtEl>
                                        <p:attrNameLst>
                                          <p:attrName>r</p:attrName>
                                        </p:attrNameLst>
                                      </p:cBhvr>
                                    </p:animRot>
                                    <p:animRot by="-1500000">
                                      <p:cBhvr>
                                        <p:cTn id="33" dur="125" fill="hold">
                                          <p:stCondLst>
                                            <p:cond delay="250"/>
                                          </p:stCondLst>
                                        </p:cTn>
                                        <p:tgtEl>
                                          <p:spTgt spid="9"/>
                                        </p:tgtEl>
                                        <p:attrNameLst>
                                          <p:attrName>r</p:attrName>
                                        </p:attrNameLst>
                                      </p:cBhvr>
                                    </p:animRot>
                                    <p:animRot by="1500000">
                                      <p:cBhvr>
                                        <p:cTn id="34" dur="125" fill="hold">
                                          <p:stCondLst>
                                            <p:cond delay="375"/>
                                          </p:stCondLst>
                                        </p:cTn>
                                        <p:tgtEl>
                                          <p:spTgt spid="9"/>
                                        </p:tgtEl>
                                        <p:attrNameLst>
                                          <p:attrName>r</p:attrName>
                                        </p:attrNameLst>
                                      </p:cBhvr>
                                    </p:animRot>
                                  </p:childTnLst>
                                </p:cTn>
                              </p:par>
                              <p:par>
                                <p:cTn id="35" presetID="1" presetClass="mediacall" presetSubtype="0" fill="hold" nodeType="withEffect">
                                  <p:stCondLst>
                                    <p:cond delay="0"/>
                                  </p:stCondLst>
                                  <p:childTnLst>
                                    <p:cmd type="call" cmd="playFrom(0.0)">
                                      <p:cBhvr>
                                        <p:cTn id="36" dur="441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11"/>
                </p:tgtEl>
              </p:cMediaNode>
            </p:audio>
          </p:childTnLst>
        </p:cTn>
      </p:par>
    </p:tnLst>
    <p:bldLst>
      <p:bldP spid="8" grpId="0" animBg="1"/>
      <p:bldP spid="8" grpId="1" animBg="1"/>
      <p:bldP spid="9" grpId="0"/>
      <p:bldP spid="9" grpId="1"/>
      <p:bldP spid="9"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13E8-57BB-426E-B13D-617C2ADD76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8E03BF-4BF0-4332-815F-0234D734B8C7}"/>
              </a:ext>
            </a:extLst>
          </p:cNvPr>
          <p:cNvSpPr>
            <a:spLocks noGrp="1"/>
          </p:cNvSpPr>
          <p:nvPr>
            <p:ph idx="1"/>
          </p:nvPr>
        </p:nvSpPr>
        <p:spPr/>
        <p:txBody>
          <a:bodyPr/>
          <a:lstStyle/>
          <a:p>
            <a:endParaRPr lang="en-US"/>
          </a:p>
        </p:txBody>
      </p:sp>
      <p:pic>
        <p:nvPicPr>
          <p:cNvPr id="4" name="Picture 4" descr="| Shutterstock">
            <a:extLst>
              <a:ext uri="{FF2B5EF4-FFF2-40B4-BE49-F238E27FC236}">
                <a16:creationId xmlns:a16="http://schemas.microsoft.com/office/drawing/2014/main" id="{82D88779-49D9-4703-B875-7E7EF0F1A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0416D5-D9D0-482B-A858-304B38F05268}"/>
              </a:ext>
            </a:extLst>
          </p:cNvPr>
          <p:cNvSpPr txBox="1"/>
          <p:nvPr/>
        </p:nvSpPr>
        <p:spPr>
          <a:xfrm>
            <a:off x="1359066" y="1690688"/>
            <a:ext cx="9707741" cy="2004395"/>
          </a:xfrm>
          <a:prstGeom prst="rect">
            <a:avLst/>
          </a:prstGeom>
          <a:noFill/>
        </p:spPr>
        <p:txBody>
          <a:bodyPr wrap="square">
            <a:spAutoFit/>
          </a:bodyPr>
          <a:lstStyle/>
          <a:p>
            <a:pPr algn="ctr" eaLnBrk="1" hangingPunct="1">
              <a:lnSpc>
                <a:spcPct val="150000"/>
              </a:lnSpc>
              <a:spcBef>
                <a:spcPct val="50000"/>
              </a:spcBef>
              <a:buFontTx/>
              <a:buNone/>
            </a:pPr>
            <a:r>
              <a:rPr lang="en-US" altLang="en-US" sz="4400" b="1" dirty="0">
                <a:cs typeface="Arial" panose="020B0604020202020204" pitchFamily="34" charset="0"/>
              </a:rPr>
              <a:t>Qua trò chơi ta thấy chất rắn, chất lỏng, chất khí có đặc điểm gì?</a:t>
            </a:r>
          </a:p>
        </p:txBody>
      </p:sp>
    </p:spTree>
    <p:extLst>
      <p:ext uri="{BB962C8B-B14F-4D97-AF65-F5344CB8AC3E}">
        <p14:creationId xmlns:p14="http://schemas.microsoft.com/office/powerpoint/2010/main" val="4209360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6E4E1"/>
        </a:solidFill>
        <a:effectLst/>
      </p:bgPr>
    </p:bg>
    <p:spTree>
      <p:nvGrpSpPr>
        <p:cNvPr id="1" name="Shape 665"/>
        <p:cNvGrpSpPr/>
        <p:nvPr/>
      </p:nvGrpSpPr>
      <p:grpSpPr>
        <a:xfrm>
          <a:off x="0" y="0"/>
          <a:ext cx="0" cy="0"/>
          <a:chOff x="0" y="0"/>
          <a:chExt cx="0" cy="0"/>
        </a:xfrm>
      </p:grpSpPr>
      <p:sp>
        <p:nvSpPr>
          <p:cNvPr id="54" name="Rectangle: Rounded Corners 53">
            <a:extLst>
              <a:ext uri="{FF2B5EF4-FFF2-40B4-BE49-F238E27FC236}">
                <a16:creationId xmlns:a16="http://schemas.microsoft.com/office/drawing/2014/main" id="{2BDD0252-5A87-4A83-89EF-78D91DBC9B75}"/>
              </a:ext>
            </a:extLst>
          </p:cNvPr>
          <p:cNvSpPr/>
          <p:nvPr/>
        </p:nvSpPr>
        <p:spPr>
          <a:xfrm>
            <a:off x="8099434" y="1571348"/>
            <a:ext cx="3669490" cy="51404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E185E454-B1C8-46BF-A31D-5779EF8FB846}"/>
              </a:ext>
            </a:extLst>
          </p:cNvPr>
          <p:cNvSpPr/>
          <p:nvPr/>
        </p:nvSpPr>
        <p:spPr>
          <a:xfrm>
            <a:off x="4009694" y="1571348"/>
            <a:ext cx="3669490" cy="51404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6C5B80B3-B59D-411A-BC14-11E0160CD1D9}"/>
              </a:ext>
            </a:extLst>
          </p:cNvPr>
          <p:cNvSpPr/>
          <p:nvPr/>
        </p:nvSpPr>
        <p:spPr>
          <a:xfrm>
            <a:off x="301841" y="1571348"/>
            <a:ext cx="3146855" cy="51404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Google Shape;697;p35"/>
          <p:cNvSpPr txBox="1">
            <a:spLocks noGrp="1"/>
          </p:cNvSpPr>
          <p:nvPr>
            <p:ph type="title"/>
          </p:nvPr>
        </p:nvSpPr>
        <p:spPr>
          <a:xfrm>
            <a:off x="1048001" y="344102"/>
            <a:ext cx="10540400" cy="763600"/>
          </a:xfrm>
          <a:prstGeom prst="rect">
            <a:avLst/>
          </a:prstGeom>
        </p:spPr>
        <p:txBody>
          <a:bodyPr spcFirstLastPara="1" wrap="square" lIns="121900" tIns="121900" rIns="121900" bIns="121900" anchor="ctr" anchorCtr="0">
            <a:noAutofit/>
          </a:bodyPr>
          <a:lstStyle/>
          <a:p>
            <a:r>
              <a:rPr lang="en-US" altLang="en-US" sz="3600" dirty="0">
                <a:solidFill>
                  <a:srgbClr val="002060"/>
                </a:solidFill>
                <a:latin typeface="+mn-lt"/>
                <a:cs typeface="Arial" panose="020B0604020202020204" pitchFamily="34" charset="0"/>
              </a:rPr>
              <a:t>Đặc điểm của chất rắn, chất lỏng, chất khí</a:t>
            </a:r>
            <a:endParaRPr sz="3600" dirty="0">
              <a:solidFill>
                <a:srgbClr val="002060"/>
              </a:solidFill>
              <a:latin typeface="+mn-lt"/>
              <a:cs typeface="Arial" panose="020B0604020202020204" pitchFamily="34" charset="0"/>
            </a:endParaRPr>
          </a:p>
        </p:txBody>
      </p:sp>
      <p:sp>
        <p:nvSpPr>
          <p:cNvPr id="698" name="Google Shape;698;p35"/>
          <p:cNvSpPr txBox="1">
            <a:spLocks noGrp="1"/>
          </p:cNvSpPr>
          <p:nvPr>
            <p:ph type="title" idx="2"/>
          </p:nvPr>
        </p:nvSpPr>
        <p:spPr>
          <a:xfrm>
            <a:off x="289744" y="3479970"/>
            <a:ext cx="3094400" cy="763600"/>
          </a:xfrm>
          <a:prstGeom prst="rect">
            <a:avLst/>
          </a:prstGeom>
        </p:spPr>
        <p:txBody>
          <a:bodyPr spcFirstLastPara="1" wrap="square" lIns="121900" tIns="121900" rIns="121900" bIns="121900" anchor="t" anchorCtr="0">
            <a:noAutofit/>
          </a:bodyPr>
          <a:lstStyle/>
          <a:p>
            <a:r>
              <a:rPr lang="en" sz="2800" dirty="0">
                <a:solidFill>
                  <a:schemeClr val="tx1">
                    <a:lumMod val="50000"/>
                  </a:schemeClr>
                </a:solidFill>
                <a:latin typeface="+mn-lt"/>
                <a:cs typeface="Arial" panose="020B0604020202020204" pitchFamily="34" charset="0"/>
              </a:rPr>
              <a:t>Chất rắn</a:t>
            </a:r>
            <a:endParaRPr sz="2800" dirty="0">
              <a:solidFill>
                <a:schemeClr val="tx1">
                  <a:lumMod val="50000"/>
                </a:schemeClr>
              </a:solidFill>
              <a:latin typeface="+mn-lt"/>
              <a:cs typeface="Arial" panose="020B0604020202020204" pitchFamily="34" charset="0"/>
            </a:endParaRPr>
          </a:p>
        </p:txBody>
      </p:sp>
      <p:sp>
        <p:nvSpPr>
          <p:cNvPr id="699" name="Google Shape;699;p35"/>
          <p:cNvSpPr txBox="1">
            <a:spLocks noGrp="1"/>
          </p:cNvSpPr>
          <p:nvPr>
            <p:ph type="subTitle" idx="1"/>
          </p:nvPr>
        </p:nvSpPr>
        <p:spPr>
          <a:xfrm>
            <a:off x="100614" y="4243570"/>
            <a:ext cx="3283530" cy="1870400"/>
          </a:xfrm>
          <a:prstGeom prst="rect">
            <a:avLst/>
          </a:prstGeom>
        </p:spPr>
        <p:txBody>
          <a:bodyPr spcFirstLastPara="1" wrap="square" lIns="121900" tIns="121900" rIns="121900" bIns="121900" anchor="t" anchorCtr="0">
            <a:noAutofit/>
          </a:bodyPr>
          <a:lstStyle/>
          <a:p>
            <a:pPr marL="139700" indent="0" algn="just" eaLnBrk="1" hangingPunct="1">
              <a:spcBef>
                <a:spcPct val="50000"/>
              </a:spcBef>
            </a:pPr>
            <a:r>
              <a:rPr lang="en-US" altLang="en-US" sz="2800" dirty="0">
                <a:solidFill>
                  <a:schemeClr val="accent1">
                    <a:lumMod val="10000"/>
                  </a:schemeClr>
                </a:solidFill>
                <a:latin typeface="+mn-lt"/>
              </a:rPr>
              <a:t>Chất rắn có hình dạng nhất định</a:t>
            </a:r>
          </a:p>
        </p:txBody>
      </p:sp>
      <p:sp>
        <p:nvSpPr>
          <p:cNvPr id="700" name="Google Shape;700;p35"/>
          <p:cNvSpPr txBox="1">
            <a:spLocks noGrp="1"/>
          </p:cNvSpPr>
          <p:nvPr>
            <p:ph type="title" idx="3"/>
          </p:nvPr>
        </p:nvSpPr>
        <p:spPr>
          <a:xfrm>
            <a:off x="8494001" y="3474761"/>
            <a:ext cx="3094400" cy="763600"/>
          </a:xfrm>
          <a:prstGeom prst="rect">
            <a:avLst/>
          </a:prstGeom>
        </p:spPr>
        <p:txBody>
          <a:bodyPr spcFirstLastPara="1" wrap="square" lIns="121900" tIns="121900" rIns="121900" bIns="121900" anchor="t" anchorCtr="0">
            <a:noAutofit/>
          </a:bodyPr>
          <a:lstStyle/>
          <a:p>
            <a:r>
              <a:rPr lang="en" sz="2800" dirty="0">
                <a:solidFill>
                  <a:schemeClr val="tx1">
                    <a:lumMod val="50000"/>
                  </a:schemeClr>
                </a:solidFill>
                <a:latin typeface="+mn-lt"/>
                <a:cs typeface="Arial" panose="020B0604020202020204" pitchFamily="34" charset="0"/>
              </a:rPr>
              <a:t>Chất khí</a:t>
            </a:r>
            <a:endParaRPr sz="2800" dirty="0">
              <a:solidFill>
                <a:schemeClr val="tx1">
                  <a:lumMod val="50000"/>
                </a:schemeClr>
              </a:solidFill>
              <a:latin typeface="+mn-lt"/>
              <a:cs typeface="Arial" panose="020B0604020202020204" pitchFamily="34" charset="0"/>
            </a:endParaRPr>
          </a:p>
        </p:txBody>
      </p:sp>
      <p:sp>
        <p:nvSpPr>
          <p:cNvPr id="701" name="Google Shape;701;p35"/>
          <p:cNvSpPr txBox="1">
            <a:spLocks noGrp="1"/>
          </p:cNvSpPr>
          <p:nvPr>
            <p:ph type="subTitle" idx="4"/>
          </p:nvPr>
        </p:nvSpPr>
        <p:spPr>
          <a:xfrm>
            <a:off x="8104714" y="4055067"/>
            <a:ext cx="3603875" cy="2503110"/>
          </a:xfrm>
          <a:prstGeom prst="rect">
            <a:avLst/>
          </a:prstGeom>
        </p:spPr>
        <p:txBody>
          <a:bodyPr spcFirstLastPara="1" wrap="square" lIns="121900" tIns="121900" rIns="121900" bIns="121900" anchor="t" anchorCtr="0">
            <a:noAutofit/>
          </a:bodyPr>
          <a:lstStyle/>
          <a:p>
            <a:pPr marL="139700" indent="0" algn="just" eaLnBrk="1" hangingPunct="1">
              <a:spcBef>
                <a:spcPct val="50000"/>
              </a:spcBef>
            </a:pPr>
            <a:r>
              <a:rPr lang="en-US" altLang="en-US" sz="2800" dirty="0">
                <a:solidFill>
                  <a:schemeClr val="accent1">
                    <a:lumMod val="10000"/>
                  </a:schemeClr>
                </a:solidFill>
                <a:latin typeface="+mn-lt"/>
                <a:cs typeface="Arial" panose="020B0604020202020204" pitchFamily="34" charset="0"/>
              </a:rPr>
              <a:t>Chất khí không có hình dạng nhất định, chiếm toàn bộ vật chứa nó, không nhìn thấy được.</a:t>
            </a:r>
            <a:endParaRPr sz="2800" dirty="0">
              <a:solidFill>
                <a:schemeClr val="accent1">
                  <a:lumMod val="10000"/>
                </a:schemeClr>
              </a:solidFill>
              <a:latin typeface="+mn-lt"/>
              <a:cs typeface="Arial" panose="020B0604020202020204" pitchFamily="34" charset="0"/>
            </a:endParaRPr>
          </a:p>
        </p:txBody>
      </p:sp>
      <p:sp>
        <p:nvSpPr>
          <p:cNvPr id="702" name="Google Shape;702;p35"/>
          <p:cNvSpPr txBox="1">
            <a:spLocks noGrp="1"/>
          </p:cNvSpPr>
          <p:nvPr>
            <p:ph type="title" idx="5"/>
          </p:nvPr>
        </p:nvSpPr>
        <p:spPr>
          <a:xfrm>
            <a:off x="4195242" y="3382525"/>
            <a:ext cx="3094400" cy="763600"/>
          </a:xfrm>
          <a:prstGeom prst="rect">
            <a:avLst/>
          </a:prstGeom>
        </p:spPr>
        <p:txBody>
          <a:bodyPr spcFirstLastPara="1" wrap="square" lIns="121900" tIns="121900" rIns="121900" bIns="121900" anchor="t" anchorCtr="0">
            <a:noAutofit/>
          </a:bodyPr>
          <a:lstStyle/>
          <a:p>
            <a:r>
              <a:rPr lang="en" sz="2800" dirty="0">
                <a:solidFill>
                  <a:schemeClr val="tx1">
                    <a:lumMod val="50000"/>
                  </a:schemeClr>
                </a:solidFill>
                <a:latin typeface="+mn-lt"/>
                <a:cs typeface="Arial" panose="020B0604020202020204" pitchFamily="34" charset="0"/>
              </a:rPr>
              <a:t>Chất lỏng</a:t>
            </a:r>
            <a:endParaRPr sz="2800" dirty="0">
              <a:solidFill>
                <a:schemeClr val="tx1">
                  <a:lumMod val="50000"/>
                </a:schemeClr>
              </a:solidFill>
              <a:latin typeface="+mn-lt"/>
              <a:cs typeface="Arial" panose="020B0604020202020204" pitchFamily="34" charset="0"/>
            </a:endParaRPr>
          </a:p>
        </p:txBody>
      </p:sp>
      <p:grpSp>
        <p:nvGrpSpPr>
          <p:cNvPr id="40" name="Group 39">
            <a:extLst>
              <a:ext uri="{FF2B5EF4-FFF2-40B4-BE49-F238E27FC236}">
                <a16:creationId xmlns:a16="http://schemas.microsoft.com/office/drawing/2014/main" id="{66B071DA-7458-4B6B-976C-BB2D0F4E89CF}"/>
              </a:ext>
            </a:extLst>
          </p:cNvPr>
          <p:cNvGrpSpPr/>
          <p:nvPr/>
        </p:nvGrpSpPr>
        <p:grpSpPr>
          <a:xfrm>
            <a:off x="5087755" y="1723928"/>
            <a:ext cx="1191700" cy="1413812"/>
            <a:chOff x="6986527" y="5196103"/>
            <a:chExt cx="1218893" cy="1433169"/>
          </a:xfrm>
        </p:grpSpPr>
        <p:sp>
          <p:nvSpPr>
            <p:cNvPr id="41" name="Google Shape;681;p35">
              <a:extLst>
                <a:ext uri="{FF2B5EF4-FFF2-40B4-BE49-F238E27FC236}">
                  <a16:creationId xmlns:a16="http://schemas.microsoft.com/office/drawing/2014/main" id="{4F86A19C-1087-4A8E-A7D1-0AED6077A3BF}"/>
                </a:ext>
              </a:extLst>
            </p:cNvPr>
            <p:cNvSpPr/>
            <p:nvPr/>
          </p:nvSpPr>
          <p:spPr>
            <a:xfrm>
              <a:off x="7134424" y="5362036"/>
              <a:ext cx="1051607" cy="1247751"/>
            </a:xfrm>
            <a:custGeom>
              <a:avLst/>
              <a:gdLst/>
              <a:ahLst/>
              <a:cxnLst/>
              <a:rect l="l" t="t" r="r" b="b"/>
              <a:pathLst>
                <a:path w="32651" h="38741" extrusionOk="0">
                  <a:moveTo>
                    <a:pt x="17291" y="1"/>
                  </a:moveTo>
                  <a:cubicBezTo>
                    <a:pt x="17038" y="3801"/>
                    <a:pt x="17196" y="8076"/>
                    <a:pt x="16025" y="11687"/>
                  </a:cubicBezTo>
                  <a:cubicBezTo>
                    <a:pt x="14821" y="15234"/>
                    <a:pt x="11433" y="17767"/>
                    <a:pt x="8962" y="20459"/>
                  </a:cubicBezTo>
                  <a:lnTo>
                    <a:pt x="8931" y="20491"/>
                  </a:lnTo>
                  <a:cubicBezTo>
                    <a:pt x="6397" y="23278"/>
                    <a:pt x="3990" y="26159"/>
                    <a:pt x="1900" y="29295"/>
                  </a:cubicBezTo>
                  <a:cubicBezTo>
                    <a:pt x="1013" y="30593"/>
                    <a:pt x="0" y="32430"/>
                    <a:pt x="538" y="34045"/>
                  </a:cubicBezTo>
                  <a:cubicBezTo>
                    <a:pt x="1267" y="36072"/>
                    <a:pt x="4022" y="36230"/>
                    <a:pt x="5796" y="36547"/>
                  </a:cubicBezTo>
                  <a:cubicBezTo>
                    <a:pt x="6366" y="36610"/>
                    <a:pt x="6904" y="36737"/>
                    <a:pt x="7474" y="36800"/>
                  </a:cubicBezTo>
                  <a:cubicBezTo>
                    <a:pt x="13382" y="37846"/>
                    <a:pt x="19315" y="38740"/>
                    <a:pt x="25295" y="38740"/>
                  </a:cubicBezTo>
                  <a:cubicBezTo>
                    <a:pt x="26015" y="38740"/>
                    <a:pt x="26736" y="38727"/>
                    <a:pt x="27457" y="38700"/>
                  </a:cubicBezTo>
                  <a:cubicBezTo>
                    <a:pt x="29389" y="38637"/>
                    <a:pt x="32651" y="38542"/>
                    <a:pt x="32461" y="35787"/>
                  </a:cubicBezTo>
                  <a:cubicBezTo>
                    <a:pt x="32303" y="33950"/>
                    <a:pt x="31447" y="32050"/>
                    <a:pt x="30909" y="30371"/>
                  </a:cubicBezTo>
                  <a:cubicBezTo>
                    <a:pt x="29927" y="27394"/>
                    <a:pt x="28756" y="24449"/>
                    <a:pt x="27457" y="21599"/>
                  </a:cubicBezTo>
                  <a:cubicBezTo>
                    <a:pt x="27299" y="21251"/>
                    <a:pt x="27140" y="20902"/>
                    <a:pt x="26982" y="20586"/>
                  </a:cubicBezTo>
                  <a:cubicBezTo>
                    <a:pt x="25715" y="17894"/>
                    <a:pt x="23784" y="15170"/>
                    <a:pt x="23340" y="12162"/>
                  </a:cubicBezTo>
                  <a:cubicBezTo>
                    <a:pt x="22865" y="8868"/>
                    <a:pt x="23974" y="5195"/>
                    <a:pt x="24449" y="1964"/>
                  </a:cubicBezTo>
                  <a:cubicBezTo>
                    <a:pt x="24480" y="1838"/>
                    <a:pt x="24575" y="1743"/>
                    <a:pt x="24702" y="1743"/>
                  </a:cubicBezTo>
                  <a:lnTo>
                    <a:pt x="24702" y="1711"/>
                  </a:lnTo>
                  <a:cubicBezTo>
                    <a:pt x="24638" y="1712"/>
                    <a:pt x="24575" y="1712"/>
                    <a:pt x="24511" y="1712"/>
                  </a:cubicBezTo>
                  <a:cubicBezTo>
                    <a:pt x="22039" y="1712"/>
                    <a:pt x="19514" y="1112"/>
                    <a:pt x="17291" y="1"/>
                  </a:cubicBezTo>
                  <a:close/>
                </a:path>
              </a:pathLst>
            </a:custGeom>
            <a:solidFill>
              <a:schemeClr val="accent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solidFill>
                  <a:schemeClr val="tx1">
                    <a:lumMod val="50000"/>
                  </a:schemeClr>
                </a:solidFill>
                <a:cs typeface="Arial" panose="020B0604020202020204" pitchFamily="34" charset="0"/>
              </a:endParaRPr>
            </a:p>
          </p:txBody>
        </p:sp>
        <p:sp>
          <p:nvSpPr>
            <p:cNvPr id="42" name="Google Shape;682;p35">
              <a:extLst>
                <a:ext uri="{FF2B5EF4-FFF2-40B4-BE49-F238E27FC236}">
                  <a16:creationId xmlns:a16="http://schemas.microsoft.com/office/drawing/2014/main" id="{B1213FBF-72BA-41AC-9967-EABF47BDAEDB}"/>
                </a:ext>
              </a:extLst>
            </p:cNvPr>
            <p:cNvSpPr/>
            <p:nvPr/>
          </p:nvSpPr>
          <p:spPr>
            <a:xfrm>
              <a:off x="6986527" y="5196103"/>
              <a:ext cx="1218893" cy="1433169"/>
            </a:xfrm>
            <a:custGeom>
              <a:avLst/>
              <a:gdLst/>
              <a:ahLst/>
              <a:cxnLst/>
              <a:rect l="l" t="t" r="r" b="b"/>
              <a:pathLst>
                <a:path w="37845" h="44498" extrusionOk="0">
                  <a:moveTo>
                    <a:pt x="23529" y="583"/>
                  </a:moveTo>
                  <a:cubicBezTo>
                    <a:pt x="23673" y="583"/>
                    <a:pt x="23820" y="586"/>
                    <a:pt x="23974" y="593"/>
                  </a:cubicBezTo>
                  <a:cubicBezTo>
                    <a:pt x="24924" y="688"/>
                    <a:pt x="25874" y="846"/>
                    <a:pt x="26792" y="1036"/>
                  </a:cubicBezTo>
                  <a:cubicBezTo>
                    <a:pt x="27806" y="1258"/>
                    <a:pt x="28819" y="1511"/>
                    <a:pt x="29769" y="1891"/>
                  </a:cubicBezTo>
                  <a:cubicBezTo>
                    <a:pt x="30466" y="2176"/>
                    <a:pt x="31289" y="2778"/>
                    <a:pt x="31669" y="3443"/>
                  </a:cubicBezTo>
                  <a:cubicBezTo>
                    <a:pt x="32334" y="4741"/>
                    <a:pt x="31131" y="6135"/>
                    <a:pt x="29864" y="6420"/>
                  </a:cubicBezTo>
                  <a:cubicBezTo>
                    <a:pt x="26507" y="6388"/>
                    <a:pt x="23657" y="5628"/>
                    <a:pt x="20712" y="4076"/>
                  </a:cubicBezTo>
                  <a:cubicBezTo>
                    <a:pt x="19698" y="2936"/>
                    <a:pt x="20522" y="1353"/>
                    <a:pt x="21788" y="878"/>
                  </a:cubicBezTo>
                  <a:cubicBezTo>
                    <a:pt x="22401" y="648"/>
                    <a:pt x="22932" y="583"/>
                    <a:pt x="23529" y="583"/>
                  </a:cubicBezTo>
                  <a:close/>
                  <a:moveTo>
                    <a:pt x="23494" y="1"/>
                  </a:moveTo>
                  <a:cubicBezTo>
                    <a:pt x="22334" y="1"/>
                    <a:pt x="21223" y="254"/>
                    <a:pt x="20427" y="1036"/>
                  </a:cubicBezTo>
                  <a:cubicBezTo>
                    <a:pt x="19318" y="2113"/>
                    <a:pt x="19318" y="3886"/>
                    <a:pt x="20743" y="4551"/>
                  </a:cubicBezTo>
                  <a:lnTo>
                    <a:pt x="20807" y="4551"/>
                  </a:lnTo>
                  <a:cubicBezTo>
                    <a:pt x="21060" y="4678"/>
                    <a:pt x="21250" y="4805"/>
                    <a:pt x="21440" y="4931"/>
                  </a:cubicBezTo>
                  <a:cubicBezTo>
                    <a:pt x="21218" y="7053"/>
                    <a:pt x="21060" y="9238"/>
                    <a:pt x="20838" y="11392"/>
                  </a:cubicBezTo>
                  <a:cubicBezTo>
                    <a:pt x="20648" y="13513"/>
                    <a:pt x="20522" y="15730"/>
                    <a:pt x="19635" y="17662"/>
                  </a:cubicBezTo>
                  <a:cubicBezTo>
                    <a:pt x="18716" y="19562"/>
                    <a:pt x="17133" y="21019"/>
                    <a:pt x="15676" y="22476"/>
                  </a:cubicBezTo>
                  <a:cubicBezTo>
                    <a:pt x="14188" y="23996"/>
                    <a:pt x="12763" y="25484"/>
                    <a:pt x="11401" y="27068"/>
                  </a:cubicBezTo>
                  <a:cubicBezTo>
                    <a:pt x="9121" y="29665"/>
                    <a:pt x="0" y="39007"/>
                    <a:pt x="6904" y="41477"/>
                  </a:cubicBezTo>
                  <a:cubicBezTo>
                    <a:pt x="8456" y="42047"/>
                    <a:pt x="10166" y="42205"/>
                    <a:pt x="11749" y="42491"/>
                  </a:cubicBezTo>
                  <a:cubicBezTo>
                    <a:pt x="13808" y="42871"/>
                    <a:pt x="15866" y="43187"/>
                    <a:pt x="17956" y="43504"/>
                  </a:cubicBezTo>
                  <a:cubicBezTo>
                    <a:pt x="21725" y="44074"/>
                    <a:pt x="25557" y="44422"/>
                    <a:pt x="29357" y="44454"/>
                  </a:cubicBezTo>
                  <a:cubicBezTo>
                    <a:pt x="30017" y="44454"/>
                    <a:pt x="30860" y="44498"/>
                    <a:pt x="31755" y="44498"/>
                  </a:cubicBezTo>
                  <a:cubicBezTo>
                    <a:pt x="33907" y="44498"/>
                    <a:pt x="36357" y="44245"/>
                    <a:pt x="37275" y="42522"/>
                  </a:cubicBezTo>
                  <a:cubicBezTo>
                    <a:pt x="37845" y="41477"/>
                    <a:pt x="37560" y="40369"/>
                    <a:pt x="37275" y="39355"/>
                  </a:cubicBezTo>
                  <a:cubicBezTo>
                    <a:pt x="36736" y="37202"/>
                    <a:pt x="36008" y="35112"/>
                    <a:pt x="35216" y="33117"/>
                  </a:cubicBezTo>
                  <a:cubicBezTo>
                    <a:pt x="33728" y="29000"/>
                    <a:pt x="31827" y="25104"/>
                    <a:pt x="29864" y="21177"/>
                  </a:cubicBezTo>
                  <a:cubicBezTo>
                    <a:pt x="28819" y="19024"/>
                    <a:pt x="28217" y="16997"/>
                    <a:pt x="28502" y="14527"/>
                  </a:cubicBezTo>
                  <a:cubicBezTo>
                    <a:pt x="28724" y="12120"/>
                    <a:pt x="29199" y="9713"/>
                    <a:pt x="29547" y="7306"/>
                  </a:cubicBezTo>
                  <a:cubicBezTo>
                    <a:pt x="29611" y="7053"/>
                    <a:pt x="29389" y="6926"/>
                    <a:pt x="29231" y="6926"/>
                  </a:cubicBezTo>
                  <a:cubicBezTo>
                    <a:pt x="29136" y="6926"/>
                    <a:pt x="29041" y="7021"/>
                    <a:pt x="29009" y="7180"/>
                  </a:cubicBezTo>
                  <a:cubicBezTo>
                    <a:pt x="28534" y="10378"/>
                    <a:pt x="27425" y="14052"/>
                    <a:pt x="27901" y="17345"/>
                  </a:cubicBezTo>
                  <a:cubicBezTo>
                    <a:pt x="28344" y="20354"/>
                    <a:pt x="30276" y="23077"/>
                    <a:pt x="31542" y="25769"/>
                  </a:cubicBezTo>
                  <a:cubicBezTo>
                    <a:pt x="31701" y="26086"/>
                    <a:pt x="31859" y="26466"/>
                    <a:pt x="32017" y="26814"/>
                  </a:cubicBezTo>
                  <a:cubicBezTo>
                    <a:pt x="33316" y="29665"/>
                    <a:pt x="34456" y="32578"/>
                    <a:pt x="35469" y="35555"/>
                  </a:cubicBezTo>
                  <a:cubicBezTo>
                    <a:pt x="36039" y="37233"/>
                    <a:pt x="36895" y="39134"/>
                    <a:pt x="36990" y="40907"/>
                  </a:cubicBezTo>
                  <a:cubicBezTo>
                    <a:pt x="37211" y="43662"/>
                    <a:pt x="33949" y="43757"/>
                    <a:pt x="32017" y="43821"/>
                  </a:cubicBezTo>
                  <a:cubicBezTo>
                    <a:pt x="31293" y="43848"/>
                    <a:pt x="30569" y="43861"/>
                    <a:pt x="29846" y="43861"/>
                  </a:cubicBezTo>
                  <a:cubicBezTo>
                    <a:pt x="23844" y="43861"/>
                    <a:pt x="17914" y="42966"/>
                    <a:pt x="12034" y="41920"/>
                  </a:cubicBezTo>
                  <a:cubicBezTo>
                    <a:pt x="11464" y="41857"/>
                    <a:pt x="10926" y="41730"/>
                    <a:pt x="10356" y="41667"/>
                  </a:cubicBezTo>
                  <a:cubicBezTo>
                    <a:pt x="8582" y="41350"/>
                    <a:pt x="5796" y="41192"/>
                    <a:pt x="5099" y="39165"/>
                  </a:cubicBezTo>
                  <a:cubicBezTo>
                    <a:pt x="4529" y="37550"/>
                    <a:pt x="5574" y="35713"/>
                    <a:pt x="6429" y="34415"/>
                  </a:cubicBezTo>
                  <a:cubicBezTo>
                    <a:pt x="8551" y="31280"/>
                    <a:pt x="10958" y="28398"/>
                    <a:pt x="13491" y="25611"/>
                  </a:cubicBezTo>
                  <a:lnTo>
                    <a:pt x="13523" y="25579"/>
                  </a:lnTo>
                  <a:cubicBezTo>
                    <a:pt x="15993" y="22887"/>
                    <a:pt x="19382" y="20354"/>
                    <a:pt x="20585" y="16807"/>
                  </a:cubicBezTo>
                  <a:cubicBezTo>
                    <a:pt x="21757" y="13197"/>
                    <a:pt x="21598" y="8921"/>
                    <a:pt x="21852" y="5121"/>
                  </a:cubicBezTo>
                  <a:cubicBezTo>
                    <a:pt x="24075" y="6233"/>
                    <a:pt x="26569" y="6833"/>
                    <a:pt x="29040" y="6833"/>
                  </a:cubicBezTo>
                  <a:cubicBezTo>
                    <a:pt x="29104" y="6833"/>
                    <a:pt x="29167" y="6832"/>
                    <a:pt x="29231" y="6831"/>
                  </a:cubicBezTo>
                  <a:lnTo>
                    <a:pt x="29611" y="6831"/>
                  </a:lnTo>
                  <a:cubicBezTo>
                    <a:pt x="29638" y="6914"/>
                    <a:pt x="29689" y="6996"/>
                    <a:pt x="29805" y="6996"/>
                  </a:cubicBezTo>
                  <a:cubicBezTo>
                    <a:pt x="29823" y="6996"/>
                    <a:pt x="29843" y="6994"/>
                    <a:pt x="29864" y="6990"/>
                  </a:cubicBezTo>
                  <a:cubicBezTo>
                    <a:pt x="31447" y="6673"/>
                    <a:pt x="32651" y="5343"/>
                    <a:pt x="32303" y="3696"/>
                  </a:cubicBezTo>
                  <a:cubicBezTo>
                    <a:pt x="31827" y="1511"/>
                    <a:pt x="29041" y="1004"/>
                    <a:pt x="27172" y="561"/>
                  </a:cubicBezTo>
                  <a:cubicBezTo>
                    <a:pt x="26124" y="311"/>
                    <a:pt x="24779" y="1"/>
                    <a:pt x="23494"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solidFill>
                  <a:schemeClr val="tx1">
                    <a:lumMod val="50000"/>
                  </a:schemeClr>
                </a:solidFill>
                <a:cs typeface="Arial" panose="020B0604020202020204" pitchFamily="34" charset="0"/>
              </a:endParaRPr>
            </a:p>
          </p:txBody>
        </p:sp>
        <p:sp>
          <p:nvSpPr>
            <p:cNvPr id="43" name="Google Shape;683;p35">
              <a:extLst>
                <a:ext uri="{FF2B5EF4-FFF2-40B4-BE49-F238E27FC236}">
                  <a16:creationId xmlns:a16="http://schemas.microsoft.com/office/drawing/2014/main" id="{EE2C9C86-26C4-423F-8E24-BE98A5D70845}"/>
                </a:ext>
              </a:extLst>
            </p:cNvPr>
            <p:cNvSpPr/>
            <p:nvPr/>
          </p:nvSpPr>
          <p:spPr>
            <a:xfrm>
              <a:off x="7183380" y="6038040"/>
              <a:ext cx="945548" cy="532422"/>
            </a:xfrm>
            <a:custGeom>
              <a:avLst/>
              <a:gdLst/>
              <a:ahLst/>
              <a:cxnLst/>
              <a:rect l="l" t="t" r="r" b="b"/>
              <a:pathLst>
                <a:path w="29358" h="16531" extrusionOk="0">
                  <a:moveTo>
                    <a:pt x="11847" y="599"/>
                  </a:moveTo>
                  <a:cubicBezTo>
                    <a:pt x="12004" y="599"/>
                    <a:pt x="12161" y="602"/>
                    <a:pt x="12319" y="610"/>
                  </a:cubicBezTo>
                  <a:lnTo>
                    <a:pt x="12351" y="610"/>
                  </a:lnTo>
                  <a:cubicBezTo>
                    <a:pt x="12763" y="673"/>
                    <a:pt x="13143" y="705"/>
                    <a:pt x="13555" y="768"/>
                  </a:cubicBezTo>
                  <a:cubicBezTo>
                    <a:pt x="15043" y="1085"/>
                    <a:pt x="16468" y="1687"/>
                    <a:pt x="17957" y="2099"/>
                  </a:cubicBezTo>
                  <a:cubicBezTo>
                    <a:pt x="19044" y="2409"/>
                    <a:pt x="20147" y="2613"/>
                    <a:pt x="21232" y="2613"/>
                  </a:cubicBezTo>
                  <a:cubicBezTo>
                    <a:pt x="22358" y="2613"/>
                    <a:pt x="23464" y="2394"/>
                    <a:pt x="24512" y="1845"/>
                  </a:cubicBezTo>
                  <a:cubicBezTo>
                    <a:pt x="25304" y="3587"/>
                    <a:pt x="25969" y="5360"/>
                    <a:pt x="26571" y="7197"/>
                  </a:cubicBezTo>
                  <a:cubicBezTo>
                    <a:pt x="26887" y="8147"/>
                    <a:pt x="27172" y="9129"/>
                    <a:pt x="27457" y="10111"/>
                  </a:cubicBezTo>
                  <a:cubicBezTo>
                    <a:pt x="27774" y="11282"/>
                    <a:pt x="28344" y="12708"/>
                    <a:pt x="28122" y="13911"/>
                  </a:cubicBezTo>
                  <a:cubicBezTo>
                    <a:pt x="27793" y="15661"/>
                    <a:pt x="25977" y="15992"/>
                    <a:pt x="24216" y="15992"/>
                  </a:cubicBezTo>
                  <a:cubicBezTo>
                    <a:pt x="23269" y="15992"/>
                    <a:pt x="22337" y="15897"/>
                    <a:pt x="21662" y="15874"/>
                  </a:cubicBezTo>
                  <a:cubicBezTo>
                    <a:pt x="19445" y="15779"/>
                    <a:pt x="17228" y="15621"/>
                    <a:pt x="14980" y="15431"/>
                  </a:cubicBezTo>
                  <a:cubicBezTo>
                    <a:pt x="12890" y="15241"/>
                    <a:pt x="10768" y="14988"/>
                    <a:pt x="8678" y="14766"/>
                  </a:cubicBezTo>
                  <a:cubicBezTo>
                    <a:pt x="6651" y="14513"/>
                    <a:pt x="4086" y="14354"/>
                    <a:pt x="2439" y="13024"/>
                  </a:cubicBezTo>
                  <a:cubicBezTo>
                    <a:pt x="0" y="11061"/>
                    <a:pt x="3262" y="7799"/>
                    <a:pt x="4561" y="5962"/>
                  </a:cubicBezTo>
                  <a:cubicBezTo>
                    <a:pt x="5827" y="4220"/>
                    <a:pt x="7189" y="2605"/>
                    <a:pt x="8392" y="863"/>
                  </a:cubicBezTo>
                  <a:cubicBezTo>
                    <a:pt x="9616" y="780"/>
                    <a:pt x="10718" y="599"/>
                    <a:pt x="11847" y="599"/>
                  </a:cubicBezTo>
                  <a:close/>
                  <a:moveTo>
                    <a:pt x="11278" y="0"/>
                  </a:moveTo>
                  <a:cubicBezTo>
                    <a:pt x="10391" y="0"/>
                    <a:pt x="9505" y="149"/>
                    <a:pt x="8646" y="547"/>
                  </a:cubicBezTo>
                  <a:cubicBezTo>
                    <a:pt x="8625" y="462"/>
                    <a:pt x="8561" y="406"/>
                    <a:pt x="8484" y="406"/>
                  </a:cubicBezTo>
                  <a:cubicBezTo>
                    <a:pt x="8445" y="406"/>
                    <a:pt x="8403" y="420"/>
                    <a:pt x="8361" y="452"/>
                  </a:cubicBezTo>
                  <a:cubicBezTo>
                    <a:pt x="6302" y="2637"/>
                    <a:pt x="4561" y="5170"/>
                    <a:pt x="2850" y="7641"/>
                  </a:cubicBezTo>
                  <a:cubicBezTo>
                    <a:pt x="1900" y="8971"/>
                    <a:pt x="317" y="10712"/>
                    <a:pt x="1330" y="12454"/>
                  </a:cubicBezTo>
                  <a:cubicBezTo>
                    <a:pt x="2280" y="14164"/>
                    <a:pt x="4687" y="14639"/>
                    <a:pt x="6429" y="14956"/>
                  </a:cubicBezTo>
                  <a:cubicBezTo>
                    <a:pt x="9248" y="15463"/>
                    <a:pt x="12129" y="15653"/>
                    <a:pt x="14948" y="15938"/>
                  </a:cubicBezTo>
                  <a:cubicBezTo>
                    <a:pt x="17672" y="16223"/>
                    <a:pt x="20427" y="16413"/>
                    <a:pt x="23182" y="16508"/>
                  </a:cubicBezTo>
                  <a:cubicBezTo>
                    <a:pt x="23563" y="16515"/>
                    <a:pt x="23982" y="16531"/>
                    <a:pt x="24415" y="16531"/>
                  </a:cubicBezTo>
                  <a:cubicBezTo>
                    <a:pt x="25857" y="16531"/>
                    <a:pt x="27453" y="16356"/>
                    <a:pt x="28281" y="15114"/>
                  </a:cubicBezTo>
                  <a:cubicBezTo>
                    <a:pt x="29357" y="13436"/>
                    <a:pt x="28249" y="10807"/>
                    <a:pt x="27774" y="9129"/>
                  </a:cubicBezTo>
                  <a:cubicBezTo>
                    <a:pt x="27014" y="6437"/>
                    <a:pt x="26064" y="3777"/>
                    <a:pt x="24955" y="1338"/>
                  </a:cubicBezTo>
                  <a:cubicBezTo>
                    <a:pt x="24902" y="1205"/>
                    <a:pt x="24793" y="1151"/>
                    <a:pt x="24684" y="1151"/>
                  </a:cubicBezTo>
                  <a:cubicBezTo>
                    <a:pt x="24534" y="1151"/>
                    <a:pt x="24385" y="1255"/>
                    <a:pt x="24385" y="1402"/>
                  </a:cubicBezTo>
                  <a:cubicBezTo>
                    <a:pt x="23375" y="1936"/>
                    <a:pt x="22356" y="2140"/>
                    <a:pt x="21332" y="2140"/>
                  </a:cubicBezTo>
                  <a:cubicBezTo>
                    <a:pt x="18469" y="2140"/>
                    <a:pt x="15560" y="546"/>
                    <a:pt x="12668" y="103"/>
                  </a:cubicBezTo>
                  <a:lnTo>
                    <a:pt x="12668" y="72"/>
                  </a:lnTo>
                  <a:cubicBezTo>
                    <a:pt x="12636" y="72"/>
                    <a:pt x="12636" y="103"/>
                    <a:pt x="12636" y="103"/>
                  </a:cubicBezTo>
                  <a:cubicBezTo>
                    <a:pt x="12186" y="39"/>
                    <a:pt x="11732" y="0"/>
                    <a:pt x="11278" y="0"/>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solidFill>
                  <a:schemeClr val="tx1">
                    <a:lumMod val="50000"/>
                  </a:schemeClr>
                </a:solidFill>
                <a:cs typeface="Arial" panose="020B0604020202020204" pitchFamily="34" charset="0"/>
              </a:endParaRPr>
            </a:p>
          </p:txBody>
        </p:sp>
        <p:sp>
          <p:nvSpPr>
            <p:cNvPr id="44" name="Google Shape;684;p35">
              <a:extLst>
                <a:ext uri="{FF2B5EF4-FFF2-40B4-BE49-F238E27FC236}">
                  <a16:creationId xmlns:a16="http://schemas.microsoft.com/office/drawing/2014/main" id="{15345780-C419-425F-A168-C5694F20040D}"/>
                </a:ext>
              </a:extLst>
            </p:cNvPr>
            <p:cNvSpPr/>
            <p:nvPr/>
          </p:nvSpPr>
          <p:spPr>
            <a:xfrm>
              <a:off x="7184378" y="6056301"/>
              <a:ext cx="911891" cy="496833"/>
            </a:xfrm>
            <a:custGeom>
              <a:avLst/>
              <a:gdLst/>
              <a:ahLst/>
              <a:cxnLst/>
              <a:rect l="l" t="t" r="r" b="b"/>
              <a:pathLst>
                <a:path w="28313" h="15426" extrusionOk="0">
                  <a:moveTo>
                    <a:pt x="11848" y="0"/>
                  </a:moveTo>
                  <a:cubicBezTo>
                    <a:pt x="10718" y="0"/>
                    <a:pt x="9617" y="181"/>
                    <a:pt x="8393" y="265"/>
                  </a:cubicBezTo>
                  <a:cubicBezTo>
                    <a:pt x="7190" y="2007"/>
                    <a:pt x="5796" y="3622"/>
                    <a:pt x="4561" y="5363"/>
                  </a:cubicBezTo>
                  <a:cubicBezTo>
                    <a:pt x="3263" y="7137"/>
                    <a:pt x="1" y="10462"/>
                    <a:pt x="2439" y="12394"/>
                  </a:cubicBezTo>
                  <a:cubicBezTo>
                    <a:pt x="4055" y="13756"/>
                    <a:pt x="6651" y="13914"/>
                    <a:pt x="8678" y="14136"/>
                  </a:cubicBezTo>
                  <a:cubicBezTo>
                    <a:pt x="10768" y="14389"/>
                    <a:pt x="12890" y="14611"/>
                    <a:pt x="14980" y="14832"/>
                  </a:cubicBezTo>
                  <a:cubicBezTo>
                    <a:pt x="17197" y="15022"/>
                    <a:pt x="19414" y="15212"/>
                    <a:pt x="21631" y="15307"/>
                  </a:cubicBezTo>
                  <a:cubicBezTo>
                    <a:pt x="22306" y="15330"/>
                    <a:pt x="23238" y="15425"/>
                    <a:pt x="24185" y="15425"/>
                  </a:cubicBezTo>
                  <a:cubicBezTo>
                    <a:pt x="25946" y="15425"/>
                    <a:pt x="27762" y="15094"/>
                    <a:pt x="28091" y="13344"/>
                  </a:cubicBezTo>
                  <a:cubicBezTo>
                    <a:pt x="28313" y="12172"/>
                    <a:pt x="27743" y="10715"/>
                    <a:pt x="27458" y="9512"/>
                  </a:cubicBezTo>
                  <a:cubicBezTo>
                    <a:pt x="27173" y="8530"/>
                    <a:pt x="26888" y="7580"/>
                    <a:pt x="26571" y="6599"/>
                  </a:cubicBezTo>
                  <a:cubicBezTo>
                    <a:pt x="26001" y="4762"/>
                    <a:pt x="25273" y="2988"/>
                    <a:pt x="24513" y="1246"/>
                  </a:cubicBezTo>
                  <a:cubicBezTo>
                    <a:pt x="23477" y="1780"/>
                    <a:pt x="22403" y="1987"/>
                    <a:pt x="21314" y="1987"/>
                  </a:cubicBezTo>
                  <a:cubicBezTo>
                    <a:pt x="20203" y="1987"/>
                    <a:pt x="19076" y="1772"/>
                    <a:pt x="17957" y="1468"/>
                  </a:cubicBezTo>
                  <a:cubicBezTo>
                    <a:pt x="16469" y="1088"/>
                    <a:pt x="15044" y="486"/>
                    <a:pt x="13555" y="170"/>
                  </a:cubicBezTo>
                  <a:cubicBezTo>
                    <a:pt x="13112" y="106"/>
                    <a:pt x="12763" y="43"/>
                    <a:pt x="12352" y="11"/>
                  </a:cubicBezTo>
                  <a:lnTo>
                    <a:pt x="12320" y="11"/>
                  </a:lnTo>
                  <a:cubicBezTo>
                    <a:pt x="12162" y="4"/>
                    <a:pt x="12005" y="0"/>
                    <a:pt x="11848" y="0"/>
                  </a:cubicBezTo>
                  <a:close/>
                </a:path>
              </a:pathLst>
            </a:custGeom>
            <a:solidFill>
              <a:schemeClr val="accent3"/>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solidFill>
                  <a:schemeClr val="tx1">
                    <a:lumMod val="50000"/>
                  </a:schemeClr>
                </a:solidFill>
                <a:cs typeface="Arial" panose="020B0604020202020204" pitchFamily="34" charset="0"/>
              </a:endParaRPr>
            </a:p>
          </p:txBody>
        </p:sp>
        <p:sp>
          <p:nvSpPr>
            <p:cNvPr id="45" name="Google Shape;685;p35">
              <a:extLst>
                <a:ext uri="{FF2B5EF4-FFF2-40B4-BE49-F238E27FC236}">
                  <a16:creationId xmlns:a16="http://schemas.microsoft.com/office/drawing/2014/main" id="{FB6884B4-EA7B-4AA9-9AC5-34DB71E00449}"/>
                </a:ext>
              </a:extLst>
            </p:cNvPr>
            <p:cNvSpPr/>
            <p:nvPr/>
          </p:nvSpPr>
          <p:spPr>
            <a:xfrm>
              <a:off x="7620951" y="5215460"/>
              <a:ext cx="405976" cy="187415"/>
            </a:xfrm>
            <a:custGeom>
              <a:avLst/>
              <a:gdLst/>
              <a:ahLst/>
              <a:cxnLst/>
              <a:rect l="l" t="t" r="r" b="b"/>
              <a:pathLst>
                <a:path w="12605" h="5819" extrusionOk="0">
                  <a:moveTo>
                    <a:pt x="2249" y="1918"/>
                  </a:moveTo>
                  <a:cubicBezTo>
                    <a:pt x="2260" y="1918"/>
                    <a:pt x="2270" y="1920"/>
                    <a:pt x="2280" y="1923"/>
                  </a:cubicBezTo>
                  <a:cubicBezTo>
                    <a:pt x="3642" y="2462"/>
                    <a:pt x="4719" y="3253"/>
                    <a:pt x="6176" y="3507"/>
                  </a:cubicBezTo>
                  <a:cubicBezTo>
                    <a:pt x="6736" y="3617"/>
                    <a:pt x="7274" y="3661"/>
                    <a:pt x="7806" y="3661"/>
                  </a:cubicBezTo>
                  <a:cubicBezTo>
                    <a:pt x="8656" y="3661"/>
                    <a:pt x="9492" y="3548"/>
                    <a:pt x="10388" y="3412"/>
                  </a:cubicBezTo>
                  <a:cubicBezTo>
                    <a:pt x="10407" y="3408"/>
                    <a:pt x="10426" y="3406"/>
                    <a:pt x="10444" y="3406"/>
                  </a:cubicBezTo>
                  <a:cubicBezTo>
                    <a:pt x="10711" y="3406"/>
                    <a:pt x="10750" y="3829"/>
                    <a:pt x="10483" y="3919"/>
                  </a:cubicBezTo>
                  <a:cubicBezTo>
                    <a:pt x="9702" y="4179"/>
                    <a:pt x="8758" y="4319"/>
                    <a:pt x="7774" y="4319"/>
                  </a:cubicBezTo>
                  <a:cubicBezTo>
                    <a:pt x="5642" y="4319"/>
                    <a:pt x="3325" y="3662"/>
                    <a:pt x="2090" y="2145"/>
                  </a:cubicBezTo>
                  <a:cubicBezTo>
                    <a:pt x="2034" y="2032"/>
                    <a:pt x="2154" y="1918"/>
                    <a:pt x="2249" y="1918"/>
                  </a:cubicBezTo>
                  <a:close/>
                  <a:moveTo>
                    <a:pt x="3751" y="1"/>
                  </a:moveTo>
                  <a:cubicBezTo>
                    <a:pt x="3186" y="1"/>
                    <a:pt x="2676" y="89"/>
                    <a:pt x="2090" y="308"/>
                  </a:cubicBezTo>
                  <a:cubicBezTo>
                    <a:pt x="824" y="783"/>
                    <a:pt x="0" y="2367"/>
                    <a:pt x="1045" y="3507"/>
                  </a:cubicBezTo>
                  <a:cubicBezTo>
                    <a:pt x="3959" y="5027"/>
                    <a:pt x="6809" y="5787"/>
                    <a:pt x="10134" y="5819"/>
                  </a:cubicBezTo>
                  <a:cubicBezTo>
                    <a:pt x="11401" y="5565"/>
                    <a:pt x="12605" y="4140"/>
                    <a:pt x="11908" y="2842"/>
                  </a:cubicBezTo>
                  <a:cubicBezTo>
                    <a:pt x="11591" y="2177"/>
                    <a:pt x="10768" y="1638"/>
                    <a:pt x="10071" y="1353"/>
                  </a:cubicBezTo>
                  <a:cubicBezTo>
                    <a:pt x="9121" y="942"/>
                    <a:pt x="8076" y="720"/>
                    <a:pt x="7094" y="467"/>
                  </a:cubicBezTo>
                  <a:cubicBezTo>
                    <a:pt x="6176" y="277"/>
                    <a:pt x="5226" y="87"/>
                    <a:pt x="4276" y="23"/>
                  </a:cubicBezTo>
                  <a:cubicBezTo>
                    <a:pt x="4093" y="9"/>
                    <a:pt x="3920" y="1"/>
                    <a:pt x="3751" y="1"/>
                  </a:cubicBezTo>
                  <a:close/>
                </a:path>
              </a:pathLst>
            </a:custGeom>
            <a:solidFill>
              <a:schemeClr val="accent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solidFill>
                  <a:schemeClr val="tx1">
                    <a:lumMod val="50000"/>
                  </a:schemeClr>
                </a:solidFill>
                <a:cs typeface="Arial" panose="020B0604020202020204" pitchFamily="34" charset="0"/>
              </a:endParaRPr>
            </a:p>
          </p:txBody>
        </p:sp>
        <p:sp>
          <p:nvSpPr>
            <p:cNvPr id="46" name="Google Shape;686;p35">
              <a:extLst>
                <a:ext uri="{FF2B5EF4-FFF2-40B4-BE49-F238E27FC236}">
                  <a16:creationId xmlns:a16="http://schemas.microsoft.com/office/drawing/2014/main" id="{F64C2794-EAFE-45C3-8049-95768A99F39A}"/>
                </a:ext>
              </a:extLst>
            </p:cNvPr>
            <p:cNvSpPr/>
            <p:nvPr/>
          </p:nvSpPr>
          <p:spPr>
            <a:xfrm>
              <a:off x="7686976" y="5279907"/>
              <a:ext cx="280173" cy="74947"/>
            </a:xfrm>
            <a:custGeom>
              <a:avLst/>
              <a:gdLst/>
              <a:ahLst/>
              <a:cxnLst/>
              <a:rect l="l" t="t" r="r" b="b"/>
              <a:pathLst>
                <a:path w="8699" h="2327" extrusionOk="0">
                  <a:moveTo>
                    <a:pt x="208" y="1"/>
                  </a:moveTo>
                  <a:cubicBezTo>
                    <a:pt x="87" y="1"/>
                    <a:pt x="0" y="104"/>
                    <a:pt x="104" y="207"/>
                  </a:cubicBezTo>
                  <a:cubicBezTo>
                    <a:pt x="1285" y="1689"/>
                    <a:pt x="3558" y="2326"/>
                    <a:pt x="5669" y="2326"/>
                  </a:cubicBezTo>
                  <a:cubicBezTo>
                    <a:pt x="6672" y="2326"/>
                    <a:pt x="7637" y="2183"/>
                    <a:pt x="8433" y="1918"/>
                  </a:cubicBezTo>
                  <a:cubicBezTo>
                    <a:pt x="8699" y="1799"/>
                    <a:pt x="8606" y="1405"/>
                    <a:pt x="8386" y="1405"/>
                  </a:cubicBezTo>
                  <a:cubicBezTo>
                    <a:pt x="8371" y="1405"/>
                    <a:pt x="8354" y="1407"/>
                    <a:pt x="8338" y="1411"/>
                  </a:cubicBezTo>
                  <a:cubicBezTo>
                    <a:pt x="7358" y="1563"/>
                    <a:pt x="6424" y="1686"/>
                    <a:pt x="5472" y="1686"/>
                  </a:cubicBezTo>
                  <a:cubicBezTo>
                    <a:pt x="5039" y="1686"/>
                    <a:pt x="4603" y="1660"/>
                    <a:pt x="4157" y="1601"/>
                  </a:cubicBezTo>
                  <a:cubicBezTo>
                    <a:pt x="2701" y="1316"/>
                    <a:pt x="1624" y="524"/>
                    <a:pt x="294" y="17"/>
                  </a:cubicBezTo>
                  <a:cubicBezTo>
                    <a:pt x="265" y="6"/>
                    <a:pt x="236" y="1"/>
                    <a:pt x="208"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800">
                <a:solidFill>
                  <a:schemeClr val="tx1">
                    <a:lumMod val="50000"/>
                  </a:schemeClr>
                </a:solidFill>
                <a:cs typeface="Arial" panose="020B0604020202020204" pitchFamily="34" charset="0"/>
              </a:endParaRPr>
            </a:p>
          </p:txBody>
        </p:sp>
      </p:grpSp>
      <p:pic>
        <p:nvPicPr>
          <p:cNvPr id="47" name="Picture 46" descr="Icon&#10;&#10;Description automatically generated">
            <a:extLst>
              <a:ext uri="{FF2B5EF4-FFF2-40B4-BE49-F238E27FC236}">
                <a16:creationId xmlns:a16="http://schemas.microsoft.com/office/drawing/2014/main" id="{BAB964F1-C458-4F69-8B8C-69364DFBD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62" y="1838749"/>
            <a:ext cx="1795180" cy="1795180"/>
          </a:xfrm>
          <a:prstGeom prst="rect">
            <a:avLst/>
          </a:prstGeom>
        </p:spPr>
      </p:pic>
      <p:pic>
        <p:nvPicPr>
          <p:cNvPr id="6146" name="Picture 2" descr="Balloons free icon">
            <a:extLst>
              <a:ext uri="{FF2B5EF4-FFF2-40B4-BE49-F238E27FC236}">
                <a16:creationId xmlns:a16="http://schemas.microsoft.com/office/drawing/2014/main" id="{F410625A-28FA-499E-9F4C-E900587A1B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9274" y="1723928"/>
            <a:ext cx="1486826" cy="1486826"/>
          </a:xfrm>
          <a:prstGeom prst="rect">
            <a:avLst/>
          </a:prstGeom>
          <a:noFill/>
          <a:extLst>
            <a:ext uri="{909E8E84-426E-40DD-AFC4-6F175D3DCCD1}">
              <a14:hiddenFill xmlns:a14="http://schemas.microsoft.com/office/drawing/2010/main">
                <a:solidFill>
                  <a:srgbClr val="FFFFFF"/>
                </a:solidFill>
              </a14:hiddenFill>
            </a:ext>
          </a:extLst>
        </p:spPr>
      </p:pic>
      <p:sp>
        <p:nvSpPr>
          <p:cNvPr id="49" name="Google Shape;699;p35">
            <a:extLst>
              <a:ext uri="{FF2B5EF4-FFF2-40B4-BE49-F238E27FC236}">
                <a16:creationId xmlns:a16="http://schemas.microsoft.com/office/drawing/2014/main" id="{295BC95D-49E1-4AF2-8EF2-974383B2E871}"/>
              </a:ext>
            </a:extLst>
          </p:cNvPr>
          <p:cNvSpPr txBox="1">
            <a:spLocks/>
          </p:cNvSpPr>
          <p:nvPr/>
        </p:nvSpPr>
        <p:spPr>
          <a:xfrm>
            <a:off x="4005720" y="4035845"/>
            <a:ext cx="3473444" cy="257901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Open Sans"/>
              <a:buNone/>
              <a:defRPr sz="1867"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867"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400"/>
              <a:buFont typeface="Open Sans"/>
              <a:buNone/>
              <a:defRPr sz="1867"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400"/>
              <a:buFont typeface="Open Sans"/>
              <a:buNone/>
              <a:defRPr sz="1867"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400"/>
              <a:buFont typeface="Open Sans"/>
              <a:buNone/>
              <a:defRPr sz="1867"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400"/>
              <a:buFont typeface="Open Sans"/>
              <a:buNone/>
              <a:defRPr sz="1867"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400"/>
              <a:buFont typeface="Open Sans"/>
              <a:buNone/>
              <a:defRPr sz="1867"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400"/>
              <a:buFont typeface="Open Sans"/>
              <a:buNone/>
              <a:defRPr sz="1867"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400"/>
              <a:buFont typeface="Open Sans"/>
              <a:buNone/>
              <a:defRPr sz="1867" b="0" i="0" u="none" strike="noStrike" cap="none">
                <a:solidFill>
                  <a:schemeClr val="dk1"/>
                </a:solidFill>
                <a:latin typeface="Open Sans"/>
                <a:ea typeface="Open Sans"/>
                <a:cs typeface="Open Sans"/>
                <a:sym typeface="Open Sans"/>
              </a:defRPr>
            </a:lvl9pPr>
          </a:lstStyle>
          <a:p>
            <a:pPr marL="139700" indent="0" algn="just" eaLnBrk="1" hangingPunct="1">
              <a:spcBef>
                <a:spcPct val="50000"/>
              </a:spcBef>
            </a:pPr>
            <a:r>
              <a:rPr lang="en-US" altLang="en-US" sz="2800" dirty="0">
                <a:solidFill>
                  <a:schemeClr val="accent1">
                    <a:lumMod val="10000"/>
                  </a:schemeClr>
                </a:solidFill>
                <a:latin typeface="+mn-lt"/>
                <a:cs typeface="Arial" panose="020B0604020202020204" pitchFamily="34" charset="0"/>
              </a:rPr>
              <a:t>Chất lỏng không có hình dạng nhất định, có hình dạng của vật chứa nó, nhìn thấy được.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98"/>
                                        </p:tgtEl>
                                        <p:attrNameLst>
                                          <p:attrName>style.visibility</p:attrName>
                                        </p:attrNameLst>
                                      </p:cBhvr>
                                      <p:to>
                                        <p:strVal val="visible"/>
                                      </p:to>
                                    </p:set>
                                    <p:animEffect transition="in" filter="fade">
                                      <p:cBhvr>
                                        <p:cTn id="12" dur="1000"/>
                                        <p:tgtEl>
                                          <p:spTgt spid="698"/>
                                        </p:tgtEl>
                                      </p:cBhvr>
                                    </p:animEffect>
                                    <p:anim calcmode="lin" valueType="num">
                                      <p:cBhvr>
                                        <p:cTn id="13" dur="1000" fill="hold"/>
                                        <p:tgtEl>
                                          <p:spTgt spid="698"/>
                                        </p:tgtEl>
                                        <p:attrNameLst>
                                          <p:attrName>ppt_x</p:attrName>
                                        </p:attrNameLst>
                                      </p:cBhvr>
                                      <p:tavLst>
                                        <p:tav tm="0">
                                          <p:val>
                                            <p:strVal val="#ppt_x"/>
                                          </p:val>
                                        </p:tav>
                                        <p:tav tm="100000">
                                          <p:val>
                                            <p:strVal val="#ppt_x"/>
                                          </p:val>
                                        </p:tav>
                                      </p:tavLst>
                                    </p:anim>
                                    <p:anim calcmode="lin" valueType="num">
                                      <p:cBhvr>
                                        <p:cTn id="14" dur="1000" fill="hold"/>
                                        <p:tgtEl>
                                          <p:spTgt spid="69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99">
                                            <p:txEl>
                                              <p:pRg st="0" end="0"/>
                                            </p:txEl>
                                          </p:spTgt>
                                        </p:tgtEl>
                                        <p:attrNameLst>
                                          <p:attrName>style.visibility</p:attrName>
                                        </p:attrNameLst>
                                      </p:cBhvr>
                                      <p:to>
                                        <p:strVal val="visible"/>
                                      </p:to>
                                    </p:set>
                                    <p:animEffect transition="in" filter="fade">
                                      <p:cBhvr>
                                        <p:cTn id="17" dur="1000"/>
                                        <p:tgtEl>
                                          <p:spTgt spid="699">
                                            <p:txEl>
                                              <p:pRg st="0" end="0"/>
                                            </p:txEl>
                                          </p:spTgt>
                                        </p:tgtEl>
                                      </p:cBhvr>
                                    </p:animEffect>
                                    <p:anim calcmode="lin" valueType="num">
                                      <p:cBhvr>
                                        <p:cTn id="18" dur="1000" fill="hold"/>
                                        <p:tgtEl>
                                          <p:spTgt spid="69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99">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strVal val="#ppt_x"/>
                                          </p:val>
                                        </p:tav>
                                        <p:tav tm="100000">
                                          <p:val>
                                            <p:strVal val="#ppt_x"/>
                                          </p:val>
                                        </p:tav>
                                      </p:tavLst>
                                    </p:anim>
                                    <p:anim calcmode="lin" valueType="num">
                                      <p:cBhvr>
                                        <p:cTn id="31" dur="1000" fill="hold"/>
                                        <p:tgtEl>
                                          <p:spTgt spid="5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02"/>
                                        </p:tgtEl>
                                        <p:attrNameLst>
                                          <p:attrName>style.visibility</p:attrName>
                                        </p:attrNameLst>
                                      </p:cBhvr>
                                      <p:to>
                                        <p:strVal val="visible"/>
                                      </p:to>
                                    </p:set>
                                    <p:animEffect transition="in" filter="fade">
                                      <p:cBhvr>
                                        <p:cTn id="34" dur="1000"/>
                                        <p:tgtEl>
                                          <p:spTgt spid="702"/>
                                        </p:tgtEl>
                                      </p:cBhvr>
                                    </p:animEffect>
                                    <p:anim calcmode="lin" valueType="num">
                                      <p:cBhvr>
                                        <p:cTn id="35" dur="1000" fill="hold"/>
                                        <p:tgtEl>
                                          <p:spTgt spid="702"/>
                                        </p:tgtEl>
                                        <p:attrNameLst>
                                          <p:attrName>ppt_x</p:attrName>
                                        </p:attrNameLst>
                                      </p:cBhvr>
                                      <p:tavLst>
                                        <p:tav tm="0">
                                          <p:val>
                                            <p:strVal val="#ppt_x"/>
                                          </p:val>
                                        </p:tav>
                                        <p:tav tm="100000">
                                          <p:val>
                                            <p:strVal val="#ppt_x"/>
                                          </p:val>
                                        </p:tav>
                                      </p:tavLst>
                                    </p:anim>
                                    <p:anim calcmode="lin" valueType="num">
                                      <p:cBhvr>
                                        <p:cTn id="36" dur="1000" fill="hold"/>
                                        <p:tgtEl>
                                          <p:spTgt spid="70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1000"/>
                                        <p:tgtEl>
                                          <p:spTgt spid="40"/>
                                        </p:tgtEl>
                                      </p:cBhvr>
                                    </p:animEffect>
                                    <p:anim calcmode="lin" valueType="num">
                                      <p:cBhvr>
                                        <p:cTn id="40" dur="1000" fill="hold"/>
                                        <p:tgtEl>
                                          <p:spTgt spid="40"/>
                                        </p:tgtEl>
                                        <p:attrNameLst>
                                          <p:attrName>ppt_x</p:attrName>
                                        </p:attrNameLst>
                                      </p:cBhvr>
                                      <p:tavLst>
                                        <p:tav tm="0">
                                          <p:val>
                                            <p:strVal val="#ppt_x"/>
                                          </p:val>
                                        </p:tav>
                                        <p:tav tm="100000">
                                          <p:val>
                                            <p:strVal val="#ppt_x"/>
                                          </p:val>
                                        </p:tav>
                                      </p:tavLst>
                                    </p:anim>
                                    <p:anim calcmode="lin" valueType="num">
                                      <p:cBhvr>
                                        <p:cTn id="41" dur="1000" fill="hold"/>
                                        <p:tgtEl>
                                          <p:spTgt spid="4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1000"/>
                                        <p:tgtEl>
                                          <p:spTgt spid="49"/>
                                        </p:tgtEl>
                                      </p:cBhvr>
                                    </p:animEffect>
                                    <p:anim calcmode="lin" valueType="num">
                                      <p:cBhvr>
                                        <p:cTn id="45" dur="1000" fill="hold"/>
                                        <p:tgtEl>
                                          <p:spTgt spid="49"/>
                                        </p:tgtEl>
                                        <p:attrNameLst>
                                          <p:attrName>ppt_x</p:attrName>
                                        </p:attrNameLst>
                                      </p:cBhvr>
                                      <p:tavLst>
                                        <p:tav tm="0">
                                          <p:val>
                                            <p:strVal val="#ppt_x"/>
                                          </p:val>
                                        </p:tav>
                                        <p:tav tm="100000">
                                          <p:val>
                                            <p:strVal val="#ppt_x"/>
                                          </p:val>
                                        </p:tav>
                                      </p:tavLst>
                                    </p:anim>
                                    <p:anim calcmode="lin" valueType="num">
                                      <p:cBhvr>
                                        <p:cTn id="4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00"/>
                                        </p:tgtEl>
                                        <p:attrNameLst>
                                          <p:attrName>style.visibility</p:attrName>
                                        </p:attrNameLst>
                                      </p:cBhvr>
                                      <p:to>
                                        <p:strVal val="visible"/>
                                      </p:to>
                                    </p:set>
                                    <p:animEffect transition="in" filter="fade">
                                      <p:cBhvr>
                                        <p:cTn id="56" dur="1000"/>
                                        <p:tgtEl>
                                          <p:spTgt spid="700"/>
                                        </p:tgtEl>
                                      </p:cBhvr>
                                    </p:animEffect>
                                    <p:anim calcmode="lin" valueType="num">
                                      <p:cBhvr>
                                        <p:cTn id="57" dur="1000" fill="hold"/>
                                        <p:tgtEl>
                                          <p:spTgt spid="700"/>
                                        </p:tgtEl>
                                        <p:attrNameLst>
                                          <p:attrName>ppt_x</p:attrName>
                                        </p:attrNameLst>
                                      </p:cBhvr>
                                      <p:tavLst>
                                        <p:tav tm="0">
                                          <p:val>
                                            <p:strVal val="#ppt_x"/>
                                          </p:val>
                                        </p:tav>
                                        <p:tav tm="100000">
                                          <p:val>
                                            <p:strVal val="#ppt_x"/>
                                          </p:val>
                                        </p:tav>
                                      </p:tavLst>
                                    </p:anim>
                                    <p:anim calcmode="lin" valueType="num">
                                      <p:cBhvr>
                                        <p:cTn id="58" dur="1000" fill="hold"/>
                                        <p:tgtEl>
                                          <p:spTgt spid="70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701">
                                            <p:txEl>
                                              <p:pRg st="0" end="0"/>
                                            </p:txEl>
                                          </p:spTgt>
                                        </p:tgtEl>
                                        <p:attrNameLst>
                                          <p:attrName>style.visibility</p:attrName>
                                        </p:attrNameLst>
                                      </p:cBhvr>
                                      <p:to>
                                        <p:strVal val="visible"/>
                                      </p:to>
                                    </p:set>
                                    <p:animEffect transition="in" filter="fade">
                                      <p:cBhvr>
                                        <p:cTn id="61" dur="1000"/>
                                        <p:tgtEl>
                                          <p:spTgt spid="701">
                                            <p:txEl>
                                              <p:pRg st="0" end="0"/>
                                            </p:txEl>
                                          </p:spTgt>
                                        </p:tgtEl>
                                      </p:cBhvr>
                                    </p:animEffect>
                                    <p:anim calcmode="lin" valueType="num">
                                      <p:cBhvr>
                                        <p:cTn id="62" dur="1000" fill="hold"/>
                                        <p:tgtEl>
                                          <p:spTgt spid="701">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701">
                                            <p:txEl>
                                              <p:pRg st="0" end="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6146"/>
                                        </p:tgtEl>
                                        <p:attrNameLst>
                                          <p:attrName>style.visibility</p:attrName>
                                        </p:attrNameLst>
                                      </p:cBhvr>
                                      <p:to>
                                        <p:strVal val="visible"/>
                                      </p:to>
                                    </p:set>
                                    <p:animEffect transition="in" filter="fade">
                                      <p:cBhvr>
                                        <p:cTn id="66" dur="1000"/>
                                        <p:tgtEl>
                                          <p:spTgt spid="6146"/>
                                        </p:tgtEl>
                                      </p:cBhvr>
                                    </p:animEffect>
                                    <p:anim calcmode="lin" valueType="num">
                                      <p:cBhvr>
                                        <p:cTn id="67" dur="1000" fill="hold"/>
                                        <p:tgtEl>
                                          <p:spTgt spid="6146"/>
                                        </p:tgtEl>
                                        <p:attrNameLst>
                                          <p:attrName>ppt_x</p:attrName>
                                        </p:attrNameLst>
                                      </p:cBhvr>
                                      <p:tavLst>
                                        <p:tav tm="0">
                                          <p:val>
                                            <p:strVal val="#ppt_x"/>
                                          </p:val>
                                        </p:tav>
                                        <p:tav tm="100000">
                                          <p:val>
                                            <p:strVal val="#ppt_x"/>
                                          </p:val>
                                        </p:tav>
                                      </p:tavLst>
                                    </p:anim>
                                    <p:anim calcmode="lin" valueType="num">
                                      <p:cBhvr>
                                        <p:cTn id="68"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3" grpId="0" animBg="1"/>
      <p:bldP spid="52" grpId="0" animBg="1"/>
      <p:bldP spid="698" grpId="0"/>
      <p:bldP spid="699" grpId="0" build="p"/>
      <p:bldP spid="700" grpId="0"/>
      <p:bldP spid="701" grpId="0" build="p"/>
      <p:bldP spid="702"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6E4E1"/>
        </a:solidFill>
        <a:effectLst/>
      </p:bgPr>
    </p:bg>
    <p:spTree>
      <p:nvGrpSpPr>
        <p:cNvPr id="1" name=""/>
        <p:cNvGrpSpPr/>
        <p:nvPr/>
      </p:nvGrpSpPr>
      <p:grpSpPr>
        <a:xfrm>
          <a:off x="0" y="0"/>
          <a:ext cx="0" cy="0"/>
          <a:chOff x="0" y="0"/>
          <a:chExt cx="0" cy="0"/>
        </a:xfrm>
      </p:grpSpPr>
      <p:pic>
        <p:nvPicPr>
          <p:cNvPr id="10" name="Picture 9" descr="A picture containing vector graphics&#10;&#10;Description automatically generated">
            <a:extLst>
              <a:ext uri="{FF2B5EF4-FFF2-40B4-BE49-F238E27FC236}">
                <a16:creationId xmlns:a16="http://schemas.microsoft.com/office/drawing/2014/main" id="{5EA6B7CE-3D51-4342-8A19-C1845C891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157" y="-1012294"/>
            <a:ext cx="9050408" cy="9050408"/>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D3AEF40D-1FDC-478F-AFB7-17D151978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52" y="1810689"/>
            <a:ext cx="7921087" cy="2717556"/>
          </a:xfrm>
          <a:prstGeom prst="rect">
            <a:avLst/>
          </a:prstGeom>
        </p:spPr>
      </p:pic>
      <p:grpSp>
        <p:nvGrpSpPr>
          <p:cNvPr id="13" name="Google Shape;926;p38">
            <a:extLst>
              <a:ext uri="{FF2B5EF4-FFF2-40B4-BE49-F238E27FC236}">
                <a16:creationId xmlns:a16="http://schemas.microsoft.com/office/drawing/2014/main" id="{546441BC-E65A-4A65-8D46-9059D0498C23}"/>
              </a:ext>
            </a:extLst>
          </p:cNvPr>
          <p:cNvGrpSpPr/>
          <p:nvPr/>
        </p:nvGrpSpPr>
        <p:grpSpPr>
          <a:xfrm>
            <a:off x="2699396" y="4719944"/>
            <a:ext cx="1751345" cy="1563235"/>
            <a:chOff x="67672650" y="3100463"/>
            <a:chExt cx="1360200" cy="1384250"/>
          </a:xfrm>
        </p:grpSpPr>
        <p:sp>
          <p:nvSpPr>
            <p:cNvPr id="14" name="Google Shape;927;p38">
              <a:extLst>
                <a:ext uri="{FF2B5EF4-FFF2-40B4-BE49-F238E27FC236}">
                  <a16:creationId xmlns:a16="http://schemas.microsoft.com/office/drawing/2014/main" id="{3C88133F-9541-4E33-9683-9E0208A95B5C}"/>
                </a:ext>
              </a:extLst>
            </p:cNvPr>
            <p:cNvSpPr/>
            <p:nvPr/>
          </p:nvSpPr>
          <p:spPr>
            <a:xfrm>
              <a:off x="68473875" y="3679463"/>
              <a:ext cx="258025" cy="583200"/>
            </a:xfrm>
            <a:custGeom>
              <a:avLst/>
              <a:gdLst/>
              <a:ahLst/>
              <a:cxnLst/>
              <a:rect l="l" t="t" r="r" b="b"/>
              <a:pathLst>
                <a:path w="10321" h="23328" extrusionOk="0">
                  <a:moveTo>
                    <a:pt x="3287" y="2518"/>
                  </a:moveTo>
                  <a:cubicBezTo>
                    <a:pt x="3536" y="2518"/>
                    <a:pt x="3774" y="2601"/>
                    <a:pt x="3959" y="2724"/>
                  </a:cubicBezTo>
                  <a:cubicBezTo>
                    <a:pt x="4466" y="3136"/>
                    <a:pt x="4402" y="3801"/>
                    <a:pt x="3959" y="4181"/>
                  </a:cubicBezTo>
                  <a:cubicBezTo>
                    <a:pt x="3748" y="4364"/>
                    <a:pt x="3494" y="4459"/>
                    <a:pt x="3249" y="4459"/>
                  </a:cubicBezTo>
                  <a:cubicBezTo>
                    <a:pt x="2941" y="4459"/>
                    <a:pt x="2647" y="4308"/>
                    <a:pt x="2470" y="3991"/>
                  </a:cubicBezTo>
                  <a:cubicBezTo>
                    <a:pt x="2185" y="3516"/>
                    <a:pt x="2344" y="2883"/>
                    <a:pt x="2787" y="2598"/>
                  </a:cubicBezTo>
                  <a:cubicBezTo>
                    <a:pt x="2798" y="2587"/>
                    <a:pt x="2808" y="2584"/>
                    <a:pt x="2819" y="2584"/>
                  </a:cubicBezTo>
                  <a:cubicBezTo>
                    <a:pt x="2840" y="2584"/>
                    <a:pt x="2861" y="2598"/>
                    <a:pt x="2882" y="2598"/>
                  </a:cubicBezTo>
                  <a:cubicBezTo>
                    <a:pt x="3015" y="2542"/>
                    <a:pt x="3153" y="2518"/>
                    <a:pt x="3287" y="2518"/>
                  </a:cubicBezTo>
                  <a:close/>
                  <a:moveTo>
                    <a:pt x="6273" y="5601"/>
                  </a:moveTo>
                  <a:cubicBezTo>
                    <a:pt x="6448" y="5601"/>
                    <a:pt x="6527" y="5718"/>
                    <a:pt x="6556" y="5860"/>
                  </a:cubicBezTo>
                  <a:lnTo>
                    <a:pt x="6619" y="5860"/>
                  </a:lnTo>
                  <a:cubicBezTo>
                    <a:pt x="6619" y="5796"/>
                    <a:pt x="6619" y="5670"/>
                    <a:pt x="6746" y="5670"/>
                  </a:cubicBezTo>
                  <a:cubicBezTo>
                    <a:pt x="6818" y="5656"/>
                    <a:pt x="6889" y="5650"/>
                    <a:pt x="6959" y="5650"/>
                  </a:cubicBezTo>
                  <a:cubicBezTo>
                    <a:pt x="7719" y="5650"/>
                    <a:pt x="8337" y="6401"/>
                    <a:pt x="8424" y="7126"/>
                  </a:cubicBezTo>
                  <a:cubicBezTo>
                    <a:pt x="8551" y="8045"/>
                    <a:pt x="7854" y="8741"/>
                    <a:pt x="6999" y="8868"/>
                  </a:cubicBezTo>
                  <a:cubicBezTo>
                    <a:pt x="6908" y="8882"/>
                    <a:pt x="6817" y="8888"/>
                    <a:pt x="6727" y="8888"/>
                  </a:cubicBezTo>
                  <a:cubicBezTo>
                    <a:pt x="5975" y="8888"/>
                    <a:pt x="5297" y="8422"/>
                    <a:pt x="5099" y="7601"/>
                  </a:cubicBezTo>
                  <a:cubicBezTo>
                    <a:pt x="4941" y="6810"/>
                    <a:pt x="5384" y="5828"/>
                    <a:pt x="6207" y="5606"/>
                  </a:cubicBezTo>
                  <a:cubicBezTo>
                    <a:pt x="6230" y="5603"/>
                    <a:pt x="6252" y="5601"/>
                    <a:pt x="6273" y="5601"/>
                  </a:cubicBezTo>
                  <a:close/>
                  <a:moveTo>
                    <a:pt x="3253" y="11548"/>
                  </a:moveTo>
                  <a:cubicBezTo>
                    <a:pt x="3378" y="11548"/>
                    <a:pt x="3502" y="11658"/>
                    <a:pt x="3484" y="11845"/>
                  </a:cubicBezTo>
                  <a:lnTo>
                    <a:pt x="3484" y="11877"/>
                  </a:lnTo>
                  <a:cubicBezTo>
                    <a:pt x="4363" y="11805"/>
                    <a:pt x="5277" y="11770"/>
                    <a:pt x="6187" y="11770"/>
                  </a:cubicBezTo>
                  <a:cubicBezTo>
                    <a:pt x="6490" y="11770"/>
                    <a:pt x="6793" y="11774"/>
                    <a:pt x="7094" y="11782"/>
                  </a:cubicBezTo>
                  <a:cubicBezTo>
                    <a:pt x="7157" y="11782"/>
                    <a:pt x="7252" y="11845"/>
                    <a:pt x="7284" y="11877"/>
                  </a:cubicBezTo>
                  <a:cubicBezTo>
                    <a:pt x="7345" y="11779"/>
                    <a:pt x="7448" y="11733"/>
                    <a:pt x="7553" y="11733"/>
                  </a:cubicBezTo>
                  <a:cubicBezTo>
                    <a:pt x="7722" y="11733"/>
                    <a:pt x="7898" y="11852"/>
                    <a:pt x="7917" y="12067"/>
                  </a:cubicBezTo>
                  <a:cubicBezTo>
                    <a:pt x="8107" y="14125"/>
                    <a:pt x="8202" y="16564"/>
                    <a:pt x="7791" y="18590"/>
                  </a:cubicBezTo>
                  <a:cubicBezTo>
                    <a:pt x="7632" y="19319"/>
                    <a:pt x="7379" y="19952"/>
                    <a:pt x="6872" y="20269"/>
                  </a:cubicBezTo>
                  <a:cubicBezTo>
                    <a:pt x="6841" y="20332"/>
                    <a:pt x="6809" y="20427"/>
                    <a:pt x="6714" y="20491"/>
                  </a:cubicBezTo>
                  <a:cubicBezTo>
                    <a:pt x="6261" y="20812"/>
                    <a:pt x="5796" y="20953"/>
                    <a:pt x="5349" y="20953"/>
                  </a:cubicBezTo>
                  <a:cubicBezTo>
                    <a:pt x="4299" y="20953"/>
                    <a:pt x="3349" y="20173"/>
                    <a:pt x="2882" y="19129"/>
                  </a:cubicBezTo>
                  <a:cubicBezTo>
                    <a:pt x="1932" y="16975"/>
                    <a:pt x="2249" y="13840"/>
                    <a:pt x="3040" y="11718"/>
                  </a:cubicBezTo>
                  <a:cubicBezTo>
                    <a:pt x="3079" y="11601"/>
                    <a:pt x="3166" y="11548"/>
                    <a:pt x="3253" y="11548"/>
                  </a:cubicBezTo>
                  <a:close/>
                  <a:moveTo>
                    <a:pt x="0" y="1"/>
                  </a:moveTo>
                  <a:cubicBezTo>
                    <a:pt x="412" y="3643"/>
                    <a:pt x="349" y="7380"/>
                    <a:pt x="349" y="11053"/>
                  </a:cubicBezTo>
                  <a:cubicBezTo>
                    <a:pt x="349" y="13112"/>
                    <a:pt x="317" y="15170"/>
                    <a:pt x="285" y="17229"/>
                  </a:cubicBezTo>
                  <a:cubicBezTo>
                    <a:pt x="222" y="19762"/>
                    <a:pt x="475" y="22359"/>
                    <a:pt x="3135" y="23214"/>
                  </a:cubicBezTo>
                  <a:cubicBezTo>
                    <a:pt x="3135" y="23101"/>
                    <a:pt x="3186" y="22987"/>
                    <a:pt x="3310" y="22987"/>
                  </a:cubicBezTo>
                  <a:cubicBezTo>
                    <a:pt x="3325" y="22987"/>
                    <a:pt x="3340" y="22989"/>
                    <a:pt x="3357" y="22992"/>
                  </a:cubicBezTo>
                  <a:cubicBezTo>
                    <a:pt x="4076" y="23222"/>
                    <a:pt x="4722" y="23328"/>
                    <a:pt x="5302" y="23328"/>
                  </a:cubicBezTo>
                  <a:cubicBezTo>
                    <a:pt x="9754" y="23328"/>
                    <a:pt x="10321" y="17119"/>
                    <a:pt x="10293" y="13365"/>
                  </a:cubicBezTo>
                  <a:cubicBezTo>
                    <a:pt x="10261" y="8931"/>
                    <a:pt x="10103" y="4498"/>
                    <a:pt x="10134" y="127"/>
                  </a:cubicBezTo>
                  <a:cubicBezTo>
                    <a:pt x="6777" y="127"/>
                    <a:pt x="3357" y="32"/>
                    <a:pt x="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928;p38">
              <a:extLst>
                <a:ext uri="{FF2B5EF4-FFF2-40B4-BE49-F238E27FC236}">
                  <a16:creationId xmlns:a16="http://schemas.microsoft.com/office/drawing/2014/main" id="{343F1B7F-3AD1-4716-876F-B43DCA71CDC1}"/>
                </a:ext>
              </a:extLst>
            </p:cNvPr>
            <p:cNvSpPr/>
            <p:nvPr/>
          </p:nvSpPr>
          <p:spPr>
            <a:xfrm>
              <a:off x="68649250" y="3118088"/>
              <a:ext cx="65325" cy="55625"/>
            </a:xfrm>
            <a:custGeom>
              <a:avLst/>
              <a:gdLst/>
              <a:ahLst/>
              <a:cxnLst/>
              <a:rect l="l" t="t" r="r" b="b"/>
              <a:pathLst>
                <a:path w="2613" h="2225" extrusionOk="0">
                  <a:moveTo>
                    <a:pt x="1111" y="0"/>
                  </a:moveTo>
                  <a:cubicBezTo>
                    <a:pt x="1084" y="0"/>
                    <a:pt x="1057" y="1"/>
                    <a:pt x="1029" y="3"/>
                  </a:cubicBezTo>
                  <a:cubicBezTo>
                    <a:pt x="1029" y="34"/>
                    <a:pt x="997" y="34"/>
                    <a:pt x="934" y="98"/>
                  </a:cubicBezTo>
                  <a:cubicBezTo>
                    <a:pt x="0" y="623"/>
                    <a:pt x="196" y="2224"/>
                    <a:pt x="1273" y="2224"/>
                  </a:cubicBezTo>
                  <a:cubicBezTo>
                    <a:pt x="1365" y="2224"/>
                    <a:pt x="1463" y="2213"/>
                    <a:pt x="1568" y="2188"/>
                  </a:cubicBezTo>
                  <a:cubicBezTo>
                    <a:pt x="2138" y="2029"/>
                    <a:pt x="2613" y="1459"/>
                    <a:pt x="2423" y="889"/>
                  </a:cubicBezTo>
                  <a:cubicBezTo>
                    <a:pt x="2211" y="315"/>
                    <a:pt x="1682" y="0"/>
                    <a:pt x="11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929;p38">
              <a:extLst>
                <a:ext uri="{FF2B5EF4-FFF2-40B4-BE49-F238E27FC236}">
                  <a16:creationId xmlns:a16="http://schemas.microsoft.com/office/drawing/2014/main" id="{00CD5D42-2FAA-4F37-AB60-6D11E340827F}"/>
                </a:ext>
              </a:extLst>
            </p:cNvPr>
            <p:cNvSpPr/>
            <p:nvPr/>
          </p:nvSpPr>
          <p:spPr>
            <a:xfrm>
              <a:off x="68512650" y="3183663"/>
              <a:ext cx="88700" cy="85850"/>
            </a:xfrm>
            <a:custGeom>
              <a:avLst/>
              <a:gdLst/>
              <a:ahLst/>
              <a:cxnLst/>
              <a:rect l="l" t="t" r="r" b="b"/>
              <a:pathLst>
                <a:path w="3548" h="3434" extrusionOk="0">
                  <a:moveTo>
                    <a:pt x="2062" y="0"/>
                  </a:moveTo>
                  <a:cubicBezTo>
                    <a:pt x="1166" y="0"/>
                    <a:pt x="309" y="755"/>
                    <a:pt x="159" y="1623"/>
                  </a:cubicBezTo>
                  <a:cubicBezTo>
                    <a:pt x="1" y="2542"/>
                    <a:pt x="634" y="3238"/>
                    <a:pt x="1489" y="3397"/>
                  </a:cubicBezTo>
                  <a:cubicBezTo>
                    <a:pt x="1609" y="3421"/>
                    <a:pt x="1732" y="3434"/>
                    <a:pt x="1856" y="3434"/>
                  </a:cubicBezTo>
                  <a:cubicBezTo>
                    <a:pt x="2520" y="3434"/>
                    <a:pt x="3198" y="3077"/>
                    <a:pt x="3358" y="2383"/>
                  </a:cubicBezTo>
                  <a:cubicBezTo>
                    <a:pt x="3548" y="1433"/>
                    <a:pt x="3010" y="863"/>
                    <a:pt x="2249" y="483"/>
                  </a:cubicBezTo>
                  <a:cubicBezTo>
                    <a:pt x="2091" y="388"/>
                    <a:pt x="2091" y="103"/>
                    <a:pt x="2249" y="8"/>
                  </a:cubicBezTo>
                  <a:lnTo>
                    <a:pt x="2218" y="8"/>
                  </a:lnTo>
                  <a:cubicBezTo>
                    <a:pt x="2166" y="3"/>
                    <a:pt x="2114" y="0"/>
                    <a:pt x="206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930;p38">
              <a:extLst>
                <a:ext uri="{FF2B5EF4-FFF2-40B4-BE49-F238E27FC236}">
                  <a16:creationId xmlns:a16="http://schemas.microsoft.com/office/drawing/2014/main" id="{3FAB6385-B10F-4676-B1FA-DD80F67558A2}"/>
                </a:ext>
              </a:extLst>
            </p:cNvPr>
            <p:cNvSpPr/>
            <p:nvPr/>
          </p:nvSpPr>
          <p:spPr>
            <a:xfrm>
              <a:off x="68530275" y="3746188"/>
              <a:ext cx="53650" cy="43500"/>
            </a:xfrm>
            <a:custGeom>
              <a:avLst/>
              <a:gdLst/>
              <a:ahLst/>
              <a:cxnLst/>
              <a:rect l="l" t="t" r="r" b="b"/>
              <a:pathLst>
                <a:path w="2146" h="1740" extrusionOk="0">
                  <a:moveTo>
                    <a:pt x="1089" y="1"/>
                  </a:moveTo>
                  <a:cubicBezTo>
                    <a:pt x="818" y="1"/>
                    <a:pt x="558" y="130"/>
                    <a:pt x="309" y="340"/>
                  </a:cubicBezTo>
                  <a:cubicBezTo>
                    <a:pt x="278" y="404"/>
                    <a:pt x="214" y="404"/>
                    <a:pt x="119" y="404"/>
                  </a:cubicBezTo>
                  <a:cubicBezTo>
                    <a:pt x="1" y="1045"/>
                    <a:pt x="398" y="1740"/>
                    <a:pt x="966" y="1740"/>
                  </a:cubicBezTo>
                  <a:cubicBezTo>
                    <a:pt x="1155" y="1740"/>
                    <a:pt x="1362" y="1663"/>
                    <a:pt x="1576" y="1480"/>
                  </a:cubicBezTo>
                  <a:cubicBezTo>
                    <a:pt x="2020" y="1132"/>
                    <a:pt x="2146" y="499"/>
                    <a:pt x="1639" y="182"/>
                  </a:cubicBezTo>
                  <a:cubicBezTo>
                    <a:pt x="1451" y="56"/>
                    <a:pt x="1268" y="1"/>
                    <a:pt x="108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931;p38">
              <a:extLst>
                <a:ext uri="{FF2B5EF4-FFF2-40B4-BE49-F238E27FC236}">
                  <a16:creationId xmlns:a16="http://schemas.microsoft.com/office/drawing/2014/main" id="{B33859E3-D3A0-4FC0-B13F-0BAD6411599A}"/>
                </a:ext>
              </a:extLst>
            </p:cNvPr>
            <p:cNvSpPr/>
            <p:nvPr/>
          </p:nvSpPr>
          <p:spPr>
            <a:xfrm>
              <a:off x="68608450" y="3818013"/>
              <a:ext cx="69700" cy="73250"/>
            </a:xfrm>
            <a:custGeom>
              <a:avLst/>
              <a:gdLst/>
              <a:ahLst/>
              <a:cxnLst/>
              <a:rect l="l" t="t" r="r" b="b"/>
              <a:pathLst>
                <a:path w="2788" h="2930" extrusionOk="0">
                  <a:moveTo>
                    <a:pt x="1141" y="1"/>
                  </a:moveTo>
                  <a:cubicBezTo>
                    <a:pt x="1204" y="159"/>
                    <a:pt x="1109" y="286"/>
                    <a:pt x="983" y="349"/>
                  </a:cubicBezTo>
                  <a:cubicBezTo>
                    <a:pt x="413" y="698"/>
                    <a:pt x="1" y="1268"/>
                    <a:pt x="128" y="1964"/>
                  </a:cubicBezTo>
                  <a:cubicBezTo>
                    <a:pt x="184" y="2585"/>
                    <a:pt x="694" y="2930"/>
                    <a:pt x="1297" y="2930"/>
                  </a:cubicBezTo>
                  <a:cubicBezTo>
                    <a:pt x="1371" y="2930"/>
                    <a:pt x="1446" y="2925"/>
                    <a:pt x="1521" y="2914"/>
                  </a:cubicBezTo>
                  <a:cubicBezTo>
                    <a:pt x="2218" y="2819"/>
                    <a:pt x="2788" y="2249"/>
                    <a:pt x="2661" y="1489"/>
                  </a:cubicBezTo>
                  <a:cubicBezTo>
                    <a:pt x="2534" y="793"/>
                    <a:pt x="1996" y="349"/>
                    <a:pt x="1363" y="159"/>
                  </a:cubicBezTo>
                  <a:cubicBezTo>
                    <a:pt x="1299" y="128"/>
                    <a:pt x="1236" y="64"/>
                    <a:pt x="123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932;p38">
              <a:extLst>
                <a:ext uri="{FF2B5EF4-FFF2-40B4-BE49-F238E27FC236}">
                  <a16:creationId xmlns:a16="http://schemas.microsoft.com/office/drawing/2014/main" id="{2565F7B0-5657-485A-9A2C-7B5CC4A07DDC}"/>
                </a:ext>
              </a:extLst>
            </p:cNvPr>
            <p:cNvSpPr/>
            <p:nvPr/>
          </p:nvSpPr>
          <p:spPr>
            <a:xfrm>
              <a:off x="68539575" y="3972413"/>
              <a:ext cx="138575" cy="225275"/>
            </a:xfrm>
            <a:custGeom>
              <a:avLst/>
              <a:gdLst/>
              <a:ahLst/>
              <a:cxnLst/>
              <a:rect l="l" t="t" r="r" b="b"/>
              <a:pathLst>
                <a:path w="5543" h="9011" extrusionOk="0">
                  <a:moveTo>
                    <a:pt x="1024" y="5497"/>
                  </a:moveTo>
                  <a:cubicBezTo>
                    <a:pt x="1146" y="5497"/>
                    <a:pt x="1267" y="5577"/>
                    <a:pt x="1267" y="5732"/>
                  </a:cubicBezTo>
                  <a:cubicBezTo>
                    <a:pt x="1267" y="6081"/>
                    <a:pt x="1267" y="6366"/>
                    <a:pt x="1489" y="6682"/>
                  </a:cubicBezTo>
                  <a:cubicBezTo>
                    <a:pt x="1743" y="6967"/>
                    <a:pt x="2059" y="7157"/>
                    <a:pt x="2439" y="7189"/>
                  </a:cubicBezTo>
                  <a:cubicBezTo>
                    <a:pt x="2629" y="7252"/>
                    <a:pt x="2629" y="7506"/>
                    <a:pt x="2439" y="7506"/>
                  </a:cubicBezTo>
                  <a:cubicBezTo>
                    <a:pt x="2412" y="7508"/>
                    <a:pt x="2384" y="7509"/>
                    <a:pt x="2357" y="7509"/>
                  </a:cubicBezTo>
                  <a:cubicBezTo>
                    <a:pt x="1461" y="7509"/>
                    <a:pt x="516" y="6529"/>
                    <a:pt x="792" y="5669"/>
                  </a:cubicBezTo>
                  <a:cubicBezTo>
                    <a:pt x="821" y="5553"/>
                    <a:pt x="923" y="5497"/>
                    <a:pt x="1024" y="5497"/>
                  </a:cubicBezTo>
                  <a:close/>
                  <a:moveTo>
                    <a:pt x="507" y="0"/>
                  </a:moveTo>
                  <a:cubicBezTo>
                    <a:pt x="222" y="1552"/>
                    <a:pt x="1" y="3072"/>
                    <a:pt x="32" y="4624"/>
                  </a:cubicBezTo>
                  <a:cubicBezTo>
                    <a:pt x="93" y="6382"/>
                    <a:pt x="821" y="9010"/>
                    <a:pt x="2771" y="9010"/>
                  </a:cubicBezTo>
                  <a:cubicBezTo>
                    <a:pt x="2859" y="9010"/>
                    <a:pt x="2949" y="9005"/>
                    <a:pt x="3041" y="8994"/>
                  </a:cubicBezTo>
                  <a:cubicBezTo>
                    <a:pt x="3073" y="8868"/>
                    <a:pt x="3168" y="8741"/>
                    <a:pt x="3326" y="8741"/>
                  </a:cubicBezTo>
                  <a:cubicBezTo>
                    <a:pt x="5543" y="8614"/>
                    <a:pt x="4909" y="2185"/>
                    <a:pt x="4846" y="127"/>
                  </a:cubicBezTo>
                  <a:lnTo>
                    <a:pt x="4846" y="127"/>
                  </a:lnTo>
                  <a:cubicBezTo>
                    <a:pt x="4814" y="143"/>
                    <a:pt x="4791" y="151"/>
                    <a:pt x="4763" y="151"/>
                  </a:cubicBezTo>
                  <a:cubicBezTo>
                    <a:pt x="4735" y="151"/>
                    <a:pt x="4704" y="143"/>
                    <a:pt x="4656" y="127"/>
                  </a:cubicBezTo>
                  <a:cubicBezTo>
                    <a:pt x="4466" y="131"/>
                    <a:pt x="4276" y="133"/>
                    <a:pt x="4086" y="133"/>
                  </a:cubicBezTo>
                  <a:cubicBezTo>
                    <a:pt x="2890" y="133"/>
                    <a:pt x="1710" y="55"/>
                    <a:pt x="50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933;p38">
              <a:extLst>
                <a:ext uri="{FF2B5EF4-FFF2-40B4-BE49-F238E27FC236}">
                  <a16:creationId xmlns:a16="http://schemas.microsoft.com/office/drawing/2014/main" id="{53F1BB5C-6820-47F4-BBB5-79F832A1439A}"/>
                </a:ext>
              </a:extLst>
            </p:cNvPr>
            <p:cNvSpPr/>
            <p:nvPr/>
          </p:nvSpPr>
          <p:spPr>
            <a:xfrm>
              <a:off x="67686900" y="4411813"/>
              <a:ext cx="1309525" cy="68900"/>
            </a:xfrm>
            <a:custGeom>
              <a:avLst/>
              <a:gdLst/>
              <a:ahLst/>
              <a:cxnLst/>
              <a:rect l="l" t="t" r="r" b="b"/>
              <a:pathLst>
                <a:path w="52381" h="2756" extrusionOk="0">
                  <a:moveTo>
                    <a:pt x="52381" y="1"/>
                  </a:moveTo>
                  <a:lnTo>
                    <a:pt x="52381" y="1"/>
                  </a:lnTo>
                  <a:cubicBezTo>
                    <a:pt x="52349" y="32"/>
                    <a:pt x="52317" y="32"/>
                    <a:pt x="52254" y="32"/>
                  </a:cubicBezTo>
                  <a:cubicBezTo>
                    <a:pt x="38404" y="267"/>
                    <a:pt x="24490" y="848"/>
                    <a:pt x="10618" y="848"/>
                  </a:cubicBezTo>
                  <a:cubicBezTo>
                    <a:pt x="7678" y="848"/>
                    <a:pt x="4740" y="821"/>
                    <a:pt x="1805" y="761"/>
                  </a:cubicBezTo>
                  <a:lnTo>
                    <a:pt x="1805" y="761"/>
                  </a:lnTo>
                  <a:cubicBezTo>
                    <a:pt x="1837" y="951"/>
                    <a:pt x="1710" y="1172"/>
                    <a:pt x="1425" y="1172"/>
                  </a:cubicBezTo>
                  <a:cubicBezTo>
                    <a:pt x="380" y="1172"/>
                    <a:pt x="0" y="2217"/>
                    <a:pt x="792" y="2756"/>
                  </a:cubicBezTo>
                  <a:cubicBezTo>
                    <a:pt x="855" y="2692"/>
                    <a:pt x="1520" y="2376"/>
                    <a:pt x="1647" y="2376"/>
                  </a:cubicBezTo>
                  <a:cubicBezTo>
                    <a:pt x="8395" y="1947"/>
                    <a:pt x="15098" y="1829"/>
                    <a:pt x="21792" y="1829"/>
                  </a:cubicBezTo>
                  <a:cubicBezTo>
                    <a:pt x="29889" y="1829"/>
                    <a:pt x="37972" y="2001"/>
                    <a:pt x="46106" y="2001"/>
                  </a:cubicBezTo>
                  <a:cubicBezTo>
                    <a:pt x="48131" y="2001"/>
                    <a:pt x="50159" y="1991"/>
                    <a:pt x="52191" y="1964"/>
                  </a:cubicBezTo>
                  <a:cubicBezTo>
                    <a:pt x="52191" y="1299"/>
                    <a:pt x="52254" y="634"/>
                    <a:pt x="5238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934;p38">
              <a:extLst>
                <a:ext uri="{FF2B5EF4-FFF2-40B4-BE49-F238E27FC236}">
                  <a16:creationId xmlns:a16="http://schemas.microsoft.com/office/drawing/2014/main" id="{8E7711D6-6DC5-4D20-860F-1E2F7BAB0CE8}"/>
                </a:ext>
              </a:extLst>
            </p:cNvPr>
            <p:cNvSpPr/>
            <p:nvPr/>
          </p:nvSpPr>
          <p:spPr>
            <a:xfrm>
              <a:off x="67701925" y="3588413"/>
              <a:ext cx="1305575" cy="68125"/>
            </a:xfrm>
            <a:custGeom>
              <a:avLst/>
              <a:gdLst/>
              <a:ahLst/>
              <a:cxnLst/>
              <a:rect l="l" t="t" r="r" b="b"/>
              <a:pathLst>
                <a:path w="52223" h="2725" extrusionOk="0">
                  <a:moveTo>
                    <a:pt x="5255" y="1147"/>
                  </a:moveTo>
                  <a:cubicBezTo>
                    <a:pt x="5672" y="1147"/>
                    <a:pt x="6086" y="1155"/>
                    <a:pt x="6493" y="1173"/>
                  </a:cubicBezTo>
                  <a:cubicBezTo>
                    <a:pt x="6778" y="1173"/>
                    <a:pt x="6778" y="1616"/>
                    <a:pt x="6493" y="1616"/>
                  </a:cubicBezTo>
                  <a:cubicBezTo>
                    <a:pt x="6016" y="1657"/>
                    <a:pt x="5535" y="1671"/>
                    <a:pt x="5054" y="1671"/>
                  </a:cubicBezTo>
                  <a:cubicBezTo>
                    <a:pt x="4036" y="1671"/>
                    <a:pt x="3017" y="1606"/>
                    <a:pt x="2028" y="1584"/>
                  </a:cubicBezTo>
                  <a:cubicBezTo>
                    <a:pt x="1838" y="1584"/>
                    <a:pt x="1838" y="1268"/>
                    <a:pt x="2028" y="1268"/>
                  </a:cubicBezTo>
                  <a:cubicBezTo>
                    <a:pt x="3078" y="1199"/>
                    <a:pt x="4177" y="1147"/>
                    <a:pt x="5255" y="1147"/>
                  </a:cubicBezTo>
                  <a:close/>
                  <a:moveTo>
                    <a:pt x="634" y="1"/>
                  </a:moveTo>
                  <a:cubicBezTo>
                    <a:pt x="1" y="508"/>
                    <a:pt x="33" y="1426"/>
                    <a:pt x="508" y="2186"/>
                  </a:cubicBezTo>
                  <a:cubicBezTo>
                    <a:pt x="603" y="2281"/>
                    <a:pt x="476" y="2439"/>
                    <a:pt x="349" y="2439"/>
                  </a:cubicBezTo>
                  <a:lnTo>
                    <a:pt x="349" y="2534"/>
                  </a:lnTo>
                  <a:cubicBezTo>
                    <a:pt x="2059" y="2496"/>
                    <a:pt x="3772" y="2481"/>
                    <a:pt x="5486" y="2481"/>
                  </a:cubicBezTo>
                  <a:cubicBezTo>
                    <a:pt x="12343" y="2481"/>
                    <a:pt x="19224" y="2724"/>
                    <a:pt x="26064" y="2724"/>
                  </a:cubicBezTo>
                  <a:cubicBezTo>
                    <a:pt x="27521" y="2724"/>
                    <a:pt x="29010" y="2693"/>
                    <a:pt x="30530" y="2693"/>
                  </a:cubicBezTo>
                  <a:cubicBezTo>
                    <a:pt x="30546" y="2677"/>
                    <a:pt x="30577" y="2669"/>
                    <a:pt x="30613" y="2669"/>
                  </a:cubicBezTo>
                  <a:cubicBezTo>
                    <a:pt x="30649" y="2669"/>
                    <a:pt x="30688" y="2677"/>
                    <a:pt x="30720" y="2693"/>
                  </a:cubicBezTo>
                  <a:cubicBezTo>
                    <a:pt x="35051" y="2614"/>
                    <a:pt x="39420" y="2498"/>
                    <a:pt x="43779" y="2498"/>
                  </a:cubicBezTo>
                  <a:cubicBezTo>
                    <a:pt x="46431" y="2498"/>
                    <a:pt x="49081" y="2541"/>
                    <a:pt x="51716" y="2661"/>
                  </a:cubicBezTo>
                  <a:cubicBezTo>
                    <a:pt x="51748" y="2661"/>
                    <a:pt x="51811" y="2693"/>
                    <a:pt x="51875" y="2693"/>
                  </a:cubicBezTo>
                  <a:cubicBezTo>
                    <a:pt x="52191" y="2123"/>
                    <a:pt x="52223" y="1489"/>
                    <a:pt x="52128" y="856"/>
                  </a:cubicBezTo>
                  <a:lnTo>
                    <a:pt x="52128" y="856"/>
                  </a:lnTo>
                  <a:cubicBezTo>
                    <a:pt x="52065" y="856"/>
                    <a:pt x="52033" y="919"/>
                    <a:pt x="52033" y="951"/>
                  </a:cubicBezTo>
                  <a:cubicBezTo>
                    <a:pt x="35154" y="539"/>
                    <a:pt x="18496" y="824"/>
                    <a:pt x="2186" y="223"/>
                  </a:cubicBezTo>
                  <a:cubicBezTo>
                    <a:pt x="2139" y="270"/>
                    <a:pt x="2091" y="294"/>
                    <a:pt x="2044" y="294"/>
                  </a:cubicBezTo>
                  <a:cubicBezTo>
                    <a:pt x="1996" y="294"/>
                    <a:pt x="1948" y="270"/>
                    <a:pt x="1901" y="223"/>
                  </a:cubicBezTo>
                  <a:cubicBezTo>
                    <a:pt x="1584" y="191"/>
                    <a:pt x="1236" y="191"/>
                    <a:pt x="919" y="159"/>
                  </a:cubicBezTo>
                  <a:cubicBezTo>
                    <a:pt x="793" y="128"/>
                    <a:pt x="729" y="64"/>
                    <a:pt x="63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935;p38">
              <a:extLst>
                <a:ext uri="{FF2B5EF4-FFF2-40B4-BE49-F238E27FC236}">
                  <a16:creationId xmlns:a16="http://schemas.microsoft.com/office/drawing/2014/main" id="{DC5FF84C-570E-4A74-A2C0-73958D74A377}"/>
                </a:ext>
              </a:extLst>
            </p:cNvPr>
            <p:cNvSpPr/>
            <p:nvPr/>
          </p:nvSpPr>
          <p:spPr>
            <a:xfrm>
              <a:off x="67979825" y="3109438"/>
              <a:ext cx="118000" cy="111675"/>
            </a:xfrm>
            <a:custGeom>
              <a:avLst/>
              <a:gdLst/>
              <a:ahLst/>
              <a:cxnLst/>
              <a:rect l="l" t="t" r="r" b="b"/>
              <a:pathLst>
                <a:path w="4720" h="4467" extrusionOk="0">
                  <a:moveTo>
                    <a:pt x="1552" y="0"/>
                  </a:moveTo>
                  <a:cubicBezTo>
                    <a:pt x="697" y="539"/>
                    <a:pt x="1" y="1552"/>
                    <a:pt x="254" y="2660"/>
                  </a:cubicBezTo>
                  <a:cubicBezTo>
                    <a:pt x="441" y="3655"/>
                    <a:pt x="1450" y="4466"/>
                    <a:pt x="2476" y="4466"/>
                  </a:cubicBezTo>
                  <a:cubicBezTo>
                    <a:pt x="2495" y="4466"/>
                    <a:pt x="2515" y="4466"/>
                    <a:pt x="2534" y="4465"/>
                  </a:cubicBezTo>
                  <a:cubicBezTo>
                    <a:pt x="3738" y="4434"/>
                    <a:pt x="4719" y="3167"/>
                    <a:pt x="4498" y="2027"/>
                  </a:cubicBezTo>
                  <a:cubicBezTo>
                    <a:pt x="4280" y="1072"/>
                    <a:pt x="3333" y="423"/>
                    <a:pt x="2407" y="423"/>
                  </a:cubicBezTo>
                  <a:cubicBezTo>
                    <a:pt x="2258" y="423"/>
                    <a:pt x="2109" y="440"/>
                    <a:pt x="1964" y="475"/>
                  </a:cubicBezTo>
                  <a:cubicBezTo>
                    <a:pt x="1936" y="481"/>
                    <a:pt x="1910" y="483"/>
                    <a:pt x="1884" y="483"/>
                  </a:cubicBezTo>
                  <a:cubicBezTo>
                    <a:pt x="1621" y="483"/>
                    <a:pt x="1495" y="202"/>
                    <a:pt x="155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936;p38">
              <a:extLst>
                <a:ext uri="{FF2B5EF4-FFF2-40B4-BE49-F238E27FC236}">
                  <a16:creationId xmlns:a16="http://schemas.microsoft.com/office/drawing/2014/main" id="{372ABD67-90A1-46C5-8D0F-66D04CEFF0AE}"/>
                </a:ext>
              </a:extLst>
            </p:cNvPr>
            <p:cNvSpPr/>
            <p:nvPr/>
          </p:nvSpPr>
          <p:spPr>
            <a:xfrm>
              <a:off x="68146100" y="3248438"/>
              <a:ext cx="74975" cy="53850"/>
            </a:xfrm>
            <a:custGeom>
              <a:avLst/>
              <a:gdLst/>
              <a:ahLst/>
              <a:cxnLst/>
              <a:rect l="l" t="t" r="r" b="b"/>
              <a:pathLst>
                <a:path w="2999" h="2154" extrusionOk="0">
                  <a:moveTo>
                    <a:pt x="984" y="0"/>
                  </a:moveTo>
                  <a:cubicBezTo>
                    <a:pt x="920" y="0"/>
                    <a:pt x="856" y="5"/>
                    <a:pt x="792" y="14"/>
                  </a:cubicBezTo>
                  <a:cubicBezTo>
                    <a:pt x="285" y="299"/>
                    <a:pt x="0" y="901"/>
                    <a:pt x="159" y="1439"/>
                  </a:cubicBezTo>
                  <a:cubicBezTo>
                    <a:pt x="296" y="1930"/>
                    <a:pt x="678" y="2153"/>
                    <a:pt x="1091" y="2153"/>
                  </a:cubicBezTo>
                  <a:cubicBezTo>
                    <a:pt x="1344" y="2153"/>
                    <a:pt x="1609" y="2070"/>
                    <a:pt x="1837" y="1914"/>
                  </a:cubicBezTo>
                  <a:cubicBezTo>
                    <a:pt x="2999" y="1139"/>
                    <a:pt x="2002" y="0"/>
                    <a:pt x="98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937;p38">
              <a:extLst>
                <a:ext uri="{FF2B5EF4-FFF2-40B4-BE49-F238E27FC236}">
                  <a16:creationId xmlns:a16="http://schemas.microsoft.com/office/drawing/2014/main" id="{23FA6C5C-690F-4AAE-BA54-7C90675DBEAA}"/>
                </a:ext>
              </a:extLst>
            </p:cNvPr>
            <p:cNvSpPr/>
            <p:nvPr/>
          </p:nvSpPr>
          <p:spPr>
            <a:xfrm>
              <a:off x="68030850" y="3727688"/>
              <a:ext cx="51925" cy="42925"/>
            </a:xfrm>
            <a:custGeom>
              <a:avLst/>
              <a:gdLst/>
              <a:ahLst/>
              <a:cxnLst/>
              <a:rect l="l" t="t" r="r" b="b"/>
              <a:pathLst>
                <a:path w="2077" h="1717" extrusionOk="0">
                  <a:moveTo>
                    <a:pt x="966" y="0"/>
                  </a:moveTo>
                  <a:cubicBezTo>
                    <a:pt x="772" y="0"/>
                    <a:pt x="583" y="66"/>
                    <a:pt x="430" y="194"/>
                  </a:cubicBezTo>
                  <a:cubicBezTo>
                    <a:pt x="0" y="784"/>
                    <a:pt x="299" y="1716"/>
                    <a:pt x="998" y="1716"/>
                  </a:cubicBezTo>
                  <a:cubicBezTo>
                    <a:pt x="1124" y="1716"/>
                    <a:pt x="1262" y="1686"/>
                    <a:pt x="1412" y="1619"/>
                  </a:cubicBezTo>
                  <a:cubicBezTo>
                    <a:pt x="1887" y="1429"/>
                    <a:pt x="2077" y="922"/>
                    <a:pt x="1760" y="447"/>
                  </a:cubicBezTo>
                  <a:cubicBezTo>
                    <a:pt x="1552" y="145"/>
                    <a:pt x="1254" y="0"/>
                    <a:pt x="96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938;p38">
              <a:extLst>
                <a:ext uri="{FF2B5EF4-FFF2-40B4-BE49-F238E27FC236}">
                  <a16:creationId xmlns:a16="http://schemas.microsoft.com/office/drawing/2014/main" id="{257E66D8-0F05-4AF7-B381-41AEB4258D34}"/>
                </a:ext>
              </a:extLst>
            </p:cNvPr>
            <p:cNvSpPr/>
            <p:nvPr/>
          </p:nvSpPr>
          <p:spPr>
            <a:xfrm>
              <a:off x="68101750" y="3827513"/>
              <a:ext cx="64150" cy="54300"/>
            </a:xfrm>
            <a:custGeom>
              <a:avLst/>
              <a:gdLst/>
              <a:ahLst/>
              <a:cxnLst/>
              <a:rect l="l" t="t" r="r" b="b"/>
              <a:pathLst>
                <a:path w="2566" h="2172" extrusionOk="0">
                  <a:moveTo>
                    <a:pt x="1553" y="1"/>
                  </a:moveTo>
                  <a:cubicBezTo>
                    <a:pt x="1521" y="64"/>
                    <a:pt x="1426" y="96"/>
                    <a:pt x="1362" y="96"/>
                  </a:cubicBezTo>
                  <a:lnTo>
                    <a:pt x="1109" y="96"/>
                  </a:lnTo>
                  <a:cubicBezTo>
                    <a:pt x="919" y="159"/>
                    <a:pt x="729" y="381"/>
                    <a:pt x="634" y="634"/>
                  </a:cubicBezTo>
                  <a:cubicBezTo>
                    <a:pt x="616" y="776"/>
                    <a:pt x="510" y="838"/>
                    <a:pt x="397" y="838"/>
                  </a:cubicBezTo>
                  <a:cubicBezTo>
                    <a:pt x="308" y="838"/>
                    <a:pt x="215" y="799"/>
                    <a:pt x="159" y="729"/>
                  </a:cubicBezTo>
                  <a:lnTo>
                    <a:pt x="159" y="729"/>
                  </a:lnTo>
                  <a:cubicBezTo>
                    <a:pt x="1" y="1014"/>
                    <a:pt x="1" y="1363"/>
                    <a:pt x="254" y="1711"/>
                  </a:cubicBezTo>
                  <a:cubicBezTo>
                    <a:pt x="466" y="2036"/>
                    <a:pt x="773" y="2172"/>
                    <a:pt x="1090" y="2172"/>
                  </a:cubicBezTo>
                  <a:cubicBezTo>
                    <a:pt x="1483" y="2172"/>
                    <a:pt x="1891" y="1963"/>
                    <a:pt x="2154" y="1648"/>
                  </a:cubicBezTo>
                  <a:cubicBezTo>
                    <a:pt x="2534" y="1173"/>
                    <a:pt x="2566" y="286"/>
                    <a:pt x="1869" y="96"/>
                  </a:cubicBezTo>
                  <a:cubicBezTo>
                    <a:pt x="1774" y="64"/>
                    <a:pt x="1711" y="64"/>
                    <a:pt x="15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939;p38">
              <a:extLst>
                <a:ext uri="{FF2B5EF4-FFF2-40B4-BE49-F238E27FC236}">
                  <a16:creationId xmlns:a16="http://schemas.microsoft.com/office/drawing/2014/main" id="{D656C65D-A870-4270-84C5-0788260CDC57}"/>
                </a:ext>
              </a:extLst>
            </p:cNvPr>
            <p:cNvSpPr/>
            <p:nvPr/>
          </p:nvSpPr>
          <p:spPr>
            <a:xfrm>
              <a:off x="68025750" y="3955788"/>
              <a:ext cx="180000" cy="267625"/>
            </a:xfrm>
            <a:custGeom>
              <a:avLst/>
              <a:gdLst/>
              <a:ahLst/>
              <a:cxnLst/>
              <a:rect l="l" t="t" r="r" b="b"/>
              <a:pathLst>
                <a:path w="7200" h="10705" extrusionOk="0">
                  <a:moveTo>
                    <a:pt x="5648" y="6087"/>
                  </a:moveTo>
                  <a:cubicBezTo>
                    <a:pt x="5802" y="6087"/>
                    <a:pt x="5948" y="6208"/>
                    <a:pt x="5891" y="6397"/>
                  </a:cubicBezTo>
                  <a:cubicBezTo>
                    <a:pt x="5669" y="7822"/>
                    <a:pt x="4402" y="8963"/>
                    <a:pt x="3041" y="9533"/>
                  </a:cubicBezTo>
                  <a:cubicBezTo>
                    <a:pt x="3021" y="9540"/>
                    <a:pt x="3004" y="9544"/>
                    <a:pt x="2987" y="9544"/>
                  </a:cubicBezTo>
                  <a:cubicBezTo>
                    <a:pt x="2869" y="9544"/>
                    <a:pt x="2831" y="9363"/>
                    <a:pt x="2914" y="9279"/>
                  </a:cubicBezTo>
                  <a:cubicBezTo>
                    <a:pt x="4244" y="8614"/>
                    <a:pt x="4878" y="7601"/>
                    <a:pt x="5384" y="6271"/>
                  </a:cubicBezTo>
                  <a:cubicBezTo>
                    <a:pt x="5435" y="6143"/>
                    <a:pt x="5543" y="6087"/>
                    <a:pt x="5648" y="6087"/>
                  </a:cubicBezTo>
                  <a:close/>
                  <a:moveTo>
                    <a:pt x="507" y="0"/>
                  </a:moveTo>
                  <a:lnTo>
                    <a:pt x="444" y="32"/>
                  </a:lnTo>
                  <a:cubicBezTo>
                    <a:pt x="761" y="1425"/>
                    <a:pt x="919" y="2755"/>
                    <a:pt x="856" y="4212"/>
                  </a:cubicBezTo>
                  <a:cubicBezTo>
                    <a:pt x="824" y="5764"/>
                    <a:pt x="0" y="9849"/>
                    <a:pt x="1806" y="10704"/>
                  </a:cubicBezTo>
                  <a:cubicBezTo>
                    <a:pt x="1862" y="10619"/>
                    <a:pt x="1944" y="10509"/>
                    <a:pt x="2051" y="10509"/>
                  </a:cubicBezTo>
                  <a:cubicBezTo>
                    <a:pt x="2064" y="10509"/>
                    <a:pt x="2077" y="10511"/>
                    <a:pt x="2091" y="10514"/>
                  </a:cubicBezTo>
                  <a:cubicBezTo>
                    <a:pt x="2495" y="10626"/>
                    <a:pt x="2863" y="10679"/>
                    <a:pt x="3196" y="10679"/>
                  </a:cubicBezTo>
                  <a:cubicBezTo>
                    <a:pt x="7200" y="10679"/>
                    <a:pt x="6332" y="3123"/>
                    <a:pt x="5923" y="317"/>
                  </a:cubicBezTo>
                  <a:cubicBezTo>
                    <a:pt x="4244" y="317"/>
                    <a:pt x="2534" y="254"/>
                    <a:pt x="792" y="222"/>
                  </a:cubicBezTo>
                  <a:cubicBezTo>
                    <a:pt x="634" y="222"/>
                    <a:pt x="507" y="95"/>
                    <a:pt x="5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940;p38">
              <a:extLst>
                <a:ext uri="{FF2B5EF4-FFF2-40B4-BE49-F238E27FC236}">
                  <a16:creationId xmlns:a16="http://schemas.microsoft.com/office/drawing/2014/main" id="{910FC3C6-0EDF-46C1-BB7A-D15F2FF17BA4}"/>
                </a:ext>
              </a:extLst>
            </p:cNvPr>
            <p:cNvSpPr/>
            <p:nvPr/>
          </p:nvSpPr>
          <p:spPr>
            <a:xfrm>
              <a:off x="67950525" y="3358813"/>
              <a:ext cx="330175" cy="132750"/>
            </a:xfrm>
            <a:custGeom>
              <a:avLst/>
              <a:gdLst/>
              <a:ahLst/>
              <a:cxnLst/>
              <a:rect l="l" t="t" r="r" b="b"/>
              <a:pathLst>
                <a:path w="13207" h="5310" extrusionOk="0">
                  <a:moveTo>
                    <a:pt x="7285" y="1"/>
                  </a:moveTo>
                  <a:cubicBezTo>
                    <a:pt x="5385" y="1"/>
                    <a:pt x="3485" y="223"/>
                    <a:pt x="1616" y="508"/>
                  </a:cubicBezTo>
                  <a:cubicBezTo>
                    <a:pt x="1616" y="634"/>
                    <a:pt x="1584" y="761"/>
                    <a:pt x="1458" y="824"/>
                  </a:cubicBezTo>
                  <a:cubicBezTo>
                    <a:pt x="666" y="1141"/>
                    <a:pt x="1" y="1743"/>
                    <a:pt x="1" y="2661"/>
                  </a:cubicBezTo>
                  <a:cubicBezTo>
                    <a:pt x="33" y="3643"/>
                    <a:pt x="951" y="4340"/>
                    <a:pt x="1869" y="4435"/>
                  </a:cubicBezTo>
                  <a:cubicBezTo>
                    <a:pt x="2123" y="4466"/>
                    <a:pt x="2186" y="4720"/>
                    <a:pt x="2059" y="4878"/>
                  </a:cubicBezTo>
                  <a:lnTo>
                    <a:pt x="3168" y="4878"/>
                  </a:lnTo>
                  <a:cubicBezTo>
                    <a:pt x="3191" y="4832"/>
                    <a:pt x="3248" y="4802"/>
                    <a:pt x="3302" y="4802"/>
                  </a:cubicBezTo>
                  <a:cubicBezTo>
                    <a:pt x="3322" y="4802"/>
                    <a:pt x="3341" y="4806"/>
                    <a:pt x="3358" y="4815"/>
                  </a:cubicBezTo>
                  <a:cubicBezTo>
                    <a:pt x="4046" y="5151"/>
                    <a:pt x="4733" y="5310"/>
                    <a:pt x="5421" y="5310"/>
                  </a:cubicBezTo>
                  <a:cubicBezTo>
                    <a:pt x="6158" y="5310"/>
                    <a:pt x="6896" y="5127"/>
                    <a:pt x="7633" y="4783"/>
                  </a:cubicBezTo>
                  <a:cubicBezTo>
                    <a:pt x="7665" y="4751"/>
                    <a:pt x="7728" y="4751"/>
                    <a:pt x="7760" y="4751"/>
                  </a:cubicBezTo>
                  <a:lnTo>
                    <a:pt x="7665" y="3484"/>
                  </a:lnTo>
                  <a:cubicBezTo>
                    <a:pt x="7375" y="3499"/>
                    <a:pt x="7085" y="3506"/>
                    <a:pt x="6793" y="3506"/>
                  </a:cubicBezTo>
                  <a:cubicBezTo>
                    <a:pt x="5143" y="3506"/>
                    <a:pt x="3470" y="3277"/>
                    <a:pt x="1774" y="2819"/>
                  </a:cubicBezTo>
                  <a:cubicBezTo>
                    <a:pt x="1415" y="2700"/>
                    <a:pt x="1537" y="2213"/>
                    <a:pt x="1872" y="2213"/>
                  </a:cubicBezTo>
                  <a:cubicBezTo>
                    <a:pt x="1891" y="2213"/>
                    <a:pt x="1912" y="2214"/>
                    <a:pt x="1933" y="2218"/>
                  </a:cubicBezTo>
                  <a:cubicBezTo>
                    <a:pt x="3489" y="2520"/>
                    <a:pt x="5032" y="2678"/>
                    <a:pt x="6566" y="2678"/>
                  </a:cubicBezTo>
                  <a:cubicBezTo>
                    <a:pt x="8248" y="2678"/>
                    <a:pt x="9920" y="2488"/>
                    <a:pt x="11592" y="2091"/>
                  </a:cubicBezTo>
                  <a:cubicBezTo>
                    <a:pt x="11629" y="2084"/>
                    <a:pt x="11665" y="2080"/>
                    <a:pt x="11700" y="2080"/>
                  </a:cubicBezTo>
                  <a:cubicBezTo>
                    <a:pt x="11964" y="2080"/>
                    <a:pt x="12162" y="2283"/>
                    <a:pt x="12162" y="2534"/>
                  </a:cubicBezTo>
                  <a:lnTo>
                    <a:pt x="13207" y="2439"/>
                  </a:lnTo>
                  <a:cubicBezTo>
                    <a:pt x="12985" y="1394"/>
                    <a:pt x="11243" y="191"/>
                    <a:pt x="10135" y="128"/>
                  </a:cubicBezTo>
                  <a:cubicBezTo>
                    <a:pt x="9185" y="1"/>
                    <a:pt x="8235" y="1"/>
                    <a:pt x="728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941;p38">
              <a:extLst>
                <a:ext uri="{FF2B5EF4-FFF2-40B4-BE49-F238E27FC236}">
                  <a16:creationId xmlns:a16="http://schemas.microsoft.com/office/drawing/2014/main" id="{66F69D32-645B-440B-AA45-C317D08F5EAD}"/>
                </a:ext>
              </a:extLst>
            </p:cNvPr>
            <p:cNvSpPr/>
            <p:nvPr/>
          </p:nvSpPr>
          <p:spPr>
            <a:xfrm>
              <a:off x="67980625" y="3419788"/>
              <a:ext cx="303250" cy="164700"/>
            </a:xfrm>
            <a:custGeom>
              <a:avLst/>
              <a:gdLst/>
              <a:ahLst/>
              <a:cxnLst/>
              <a:rect l="l" t="t" r="r" b="b"/>
              <a:pathLst>
                <a:path w="12130" h="6588" extrusionOk="0">
                  <a:moveTo>
                    <a:pt x="12003" y="0"/>
                  </a:moveTo>
                  <a:lnTo>
                    <a:pt x="10895" y="95"/>
                  </a:lnTo>
                  <a:cubicBezTo>
                    <a:pt x="10895" y="285"/>
                    <a:pt x="10831" y="475"/>
                    <a:pt x="10578" y="539"/>
                  </a:cubicBezTo>
                  <a:cubicBezTo>
                    <a:pt x="9216" y="855"/>
                    <a:pt x="7854" y="1045"/>
                    <a:pt x="6461" y="1077"/>
                  </a:cubicBezTo>
                  <a:lnTo>
                    <a:pt x="6556" y="2344"/>
                  </a:lnTo>
                  <a:cubicBezTo>
                    <a:pt x="6778" y="2344"/>
                    <a:pt x="6936" y="2692"/>
                    <a:pt x="6714" y="2819"/>
                  </a:cubicBezTo>
                  <a:cubicBezTo>
                    <a:pt x="6014" y="3215"/>
                    <a:pt x="5226" y="3406"/>
                    <a:pt x="4437" y="3406"/>
                  </a:cubicBezTo>
                  <a:cubicBezTo>
                    <a:pt x="3586" y="3406"/>
                    <a:pt x="2735" y="3183"/>
                    <a:pt x="1996" y="2756"/>
                  </a:cubicBezTo>
                  <a:cubicBezTo>
                    <a:pt x="1869" y="2661"/>
                    <a:pt x="1869" y="2534"/>
                    <a:pt x="1964" y="2471"/>
                  </a:cubicBezTo>
                  <a:lnTo>
                    <a:pt x="855" y="2471"/>
                  </a:lnTo>
                  <a:cubicBezTo>
                    <a:pt x="792" y="2502"/>
                    <a:pt x="729" y="2534"/>
                    <a:pt x="634" y="2534"/>
                  </a:cubicBezTo>
                  <a:cubicBezTo>
                    <a:pt x="444" y="2534"/>
                    <a:pt x="254" y="2534"/>
                    <a:pt x="64" y="2502"/>
                  </a:cubicBezTo>
                  <a:lnTo>
                    <a:pt x="64" y="2502"/>
                  </a:lnTo>
                  <a:cubicBezTo>
                    <a:pt x="222" y="3769"/>
                    <a:pt x="222" y="5067"/>
                    <a:pt x="0" y="6398"/>
                  </a:cubicBezTo>
                  <a:cubicBezTo>
                    <a:pt x="3484" y="6461"/>
                    <a:pt x="7031" y="6493"/>
                    <a:pt x="10514" y="6588"/>
                  </a:cubicBezTo>
                  <a:lnTo>
                    <a:pt x="10514" y="6493"/>
                  </a:lnTo>
                  <a:cubicBezTo>
                    <a:pt x="10546" y="5004"/>
                    <a:pt x="10705" y="3452"/>
                    <a:pt x="10926" y="1964"/>
                  </a:cubicBezTo>
                  <a:cubicBezTo>
                    <a:pt x="10705" y="1837"/>
                    <a:pt x="10673" y="1489"/>
                    <a:pt x="10990" y="1362"/>
                  </a:cubicBezTo>
                  <a:cubicBezTo>
                    <a:pt x="11845" y="1014"/>
                    <a:pt x="12130" y="539"/>
                    <a:pt x="1200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942;p38">
              <a:extLst>
                <a:ext uri="{FF2B5EF4-FFF2-40B4-BE49-F238E27FC236}">
                  <a16:creationId xmlns:a16="http://schemas.microsoft.com/office/drawing/2014/main" id="{FCC2609A-81D4-418E-B175-D34EEFE3B171}"/>
                </a:ext>
              </a:extLst>
            </p:cNvPr>
            <p:cNvSpPr/>
            <p:nvPr/>
          </p:nvSpPr>
          <p:spPr>
            <a:xfrm>
              <a:off x="67983800" y="3675513"/>
              <a:ext cx="281750" cy="606850"/>
            </a:xfrm>
            <a:custGeom>
              <a:avLst/>
              <a:gdLst/>
              <a:ahLst/>
              <a:cxnLst/>
              <a:rect l="l" t="t" r="r" b="b"/>
              <a:pathLst>
                <a:path w="11270" h="24274" extrusionOk="0">
                  <a:moveTo>
                    <a:pt x="2903" y="1795"/>
                  </a:moveTo>
                  <a:cubicBezTo>
                    <a:pt x="3234" y="1795"/>
                    <a:pt x="3565" y="1938"/>
                    <a:pt x="3800" y="2217"/>
                  </a:cubicBezTo>
                  <a:cubicBezTo>
                    <a:pt x="4275" y="2724"/>
                    <a:pt x="4180" y="3516"/>
                    <a:pt x="3579" y="3927"/>
                  </a:cubicBezTo>
                  <a:cubicBezTo>
                    <a:pt x="3374" y="4052"/>
                    <a:pt x="3142" y="4116"/>
                    <a:pt x="2916" y="4116"/>
                  </a:cubicBezTo>
                  <a:cubicBezTo>
                    <a:pt x="2511" y="4116"/>
                    <a:pt x="2126" y="3911"/>
                    <a:pt x="1964" y="3484"/>
                  </a:cubicBezTo>
                  <a:cubicBezTo>
                    <a:pt x="1837" y="3199"/>
                    <a:pt x="1837" y="2882"/>
                    <a:pt x="1964" y="2597"/>
                  </a:cubicBezTo>
                  <a:cubicBezTo>
                    <a:pt x="1869" y="2566"/>
                    <a:pt x="1837" y="2502"/>
                    <a:pt x="1900" y="2376"/>
                  </a:cubicBezTo>
                  <a:cubicBezTo>
                    <a:pt x="2138" y="1985"/>
                    <a:pt x="2521" y="1795"/>
                    <a:pt x="2903" y="1795"/>
                  </a:cubicBezTo>
                  <a:close/>
                  <a:moveTo>
                    <a:pt x="6294" y="5937"/>
                  </a:moveTo>
                  <a:cubicBezTo>
                    <a:pt x="6468" y="5937"/>
                    <a:pt x="6636" y="5972"/>
                    <a:pt x="6777" y="6049"/>
                  </a:cubicBezTo>
                  <a:cubicBezTo>
                    <a:pt x="7601" y="6461"/>
                    <a:pt x="7506" y="7569"/>
                    <a:pt x="6904" y="8108"/>
                  </a:cubicBezTo>
                  <a:cubicBezTo>
                    <a:pt x="6618" y="8380"/>
                    <a:pt x="6233" y="8523"/>
                    <a:pt x="5857" y="8523"/>
                  </a:cubicBezTo>
                  <a:cubicBezTo>
                    <a:pt x="5357" y="8523"/>
                    <a:pt x="4872" y="8270"/>
                    <a:pt x="4655" y="7728"/>
                  </a:cubicBezTo>
                  <a:cubicBezTo>
                    <a:pt x="4370" y="6968"/>
                    <a:pt x="4877" y="6239"/>
                    <a:pt x="5542" y="6144"/>
                  </a:cubicBezTo>
                  <a:cubicBezTo>
                    <a:pt x="5768" y="6012"/>
                    <a:pt x="6038" y="5937"/>
                    <a:pt x="6294" y="5937"/>
                  </a:cubicBezTo>
                  <a:close/>
                  <a:moveTo>
                    <a:pt x="1848" y="10672"/>
                  </a:moveTo>
                  <a:cubicBezTo>
                    <a:pt x="1931" y="10672"/>
                    <a:pt x="2012" y="10712"/>
                    <a:pt x="2027" y="10800"/>
                  </a:cubicBezTo>
                  <a:cubicBezTo>
                    <a:pt x="2027" y="10926"/>
                    <a:pt x="2059" y="11085"/>
                    <a:pt x="2122" y="11211"/>
                  </a:cubicBezTo>
                  <a:lnTo>
                    <a:pt x="2185" y="11148"/>
                  </a:lnTo>
                  <a:cubicBezTo>
                    <a:pt x="2185" y="11053"/>
                    <a:pt x="2280" y="10831"/>
                    <a:pt x="2470" y="10831"/>
                  </a:cubicBezTo>
                  <a:cubicBezTo>
                    <a:pt x="3856" y="10783"/>
                    <a:pt x="5241" y="10715"/>
                    <a:pt x="6627" y="10715"/>
                  </a:cubicBezTo>
                  <a:cubicBezTo>
                    <a:pt x="7047" y="10715"/>
                    <a:pt x="7466" y="10721"/>
                    <a:pt x="7886" y="10736"/>
                  </a:cubicBezTo>
                  <a:cubicBezTo>
                    <a:pt x="7943" y="10708"/>
                    <a:pt x="8006" y="10692"/>
                    <a:pt x="8064" y="10692"/>
                  </a:cubicBezTo>
                  <a:cubicBezTo>
                    <a:pt x="8135" y="10692"/>
                    <a:pt x="8199" y="10716"/>
                    <a:pt x="8234" y="10768"/>
                  </a:cubicBezTo>
                  <a:cubicBezTo>
                    <a:pt x="8456" y="10831"/>
                    <a:pt x="8519" y="11085"/>
                    <a:pt x="8456" y="11275"/>
                  </a:cubicBezTo>
                  <a:cubicBezTo>
                    <a:pt x="8836" y="14061"/>
                    <a:pt x="8867" y="17957"/>
                    <a:pt x="7569" y="20554"/>
                  </a:cubicBezTo>
                  <a:cubicBezTo>
                    <a:pt x="7062" y="21662"/>
                    <a:pt x="6746" y="22074"/>
                    <a:pt x="5637" y="22359"/>
                  </a:cubicBezTo>
                  <a:lnTo>
                    <a:pt x="5542" y="22454"/>
                  </a:lnTo>
                  <a:cubicBezTo>
                    <a:pt x="5158" y="22710"/>
                    <a:pt x="4751" y="22823"/>
                    <a:pt x="4350" y="22823"/>
                  </a:cubicBezTo>
                  <a:cubicBezTo>
                    <a:pt x="3263" y="22823"/>
                    <a:pt x="2222" y="21989"/>
                    <a:pt x="1805" y="20902"/>
                  </a:cubicBezTo>
                  <a:cubicBezTo>
                    <a:pt x="1235" y="19540"/>
                    <a:pt x="1583" y="18052"/>
                    <a:pt x="1710" y="16658"/>
                  </a:cubicBezTo>
                  <a:cubicBezTo>
                    <a:pt x="1900" y="14726"/>
                    <a:pt x="1837" y="12795"/>
                    <a:pt x="1647" y="10831"/>
                  </a:cubicBezTo>
                  <a:cubicBezTo>
                    <a:pt x="1647" y="10728"/>
                    <a:pt x="1749" y="10672"/>
                    <a:pt x="1848" y="10672"/>
                  </a:cubicBezTo>
                  <a:close/>
                  <a:moveTo>
                    <a:pt x="0" y="0"/>
                  </a:moveTo>
                  <a:cubicBezTo>
                    <a:pt x="412" y="4149"/>
                    <a:pt x="253" y="8361"/>
                    <a:pt x="285" y="12510"/>
                  </a:cubicBezTo>
                  <a:cubicBezTo>
                    <a:pt x="317" y="14568"/>
                    <a:pt x="127" y="16785"/>
                    <a:pt x="380" y="18812"/>
                  </a:cubicBezTo>
                  <a:cubicBezTo>
                    <a:pt x="602" y="20839"/>
                    <a:pt x="1172" y="23467"/>
                    <a:pt x="3389" y="24069"/>
                  </a:cubicBezTo>
                  <a:cubicBezTo>
                    <a:pt x="3986" y="24230"/>
                    <a:pt x="4650" y="24274"/>
                    <a:pt x="5321" y="24274"/>
                  </a:cubicBezTo>
                  <a:cubicBezTo>
                    <a:pt x="5574" y="24274"/>
                    <a:pt x="5829" y="24267"/>
                    <a:pt x="6080" y="24259"/>
                  </a:cubicBezTo>
                  <a:cubicBezTo>
                    <a:pt x="6080" y="24195"/>
                    <a:pt x="6144" y="24100"/>
                    <a:pt x="6271" y="24100"/>
                  </a:cubicBezTo>
                  <a:cubicBezTo>
                    <a:pt x="6475" y="24136"/>
                    <a:pt x="6669" y="24153"/>
                    <a:pt x="6854" y="24153"/>
                  </a:cubicBezTo>
                  <a:cubicBezTo>
                    <a:pt x="11270" y="24153"/>
                    <a:pt x="10104" y="14328"/>
                    <a:pt x="10134" y="11623"/>
                  </a:cubicBezTo>
                  <a:cubicBezTo>
                    <a:pt x="10197" y="7759"/>
                    <a:pt x="10229" y="3927"/>
                    <a:pt x="10261" y="64"/>
                  </a:cubicBezTo>
                  <a:cubicBezTo>
                    <a:pt x="6872" y="32"/>
                    <a:pt x="3420" y="32"/>
                    <a:pt x="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943;p38">
              <a:extLst>
                <a:ext uri="{FF2B5EF4-FFF2-40B4-BE49-F238E27FC236}">
                  <a16:creationId xmlns:a16="http://schemas.microsoft.com/office/drawing/2014/main" id="{69995F78-2827-4126-9560-66CBA619CE1F}"/>
                </a:ext>
              </a:extLst>
            </p:cNvPr>
            <p:cNvSpPr/>
            <p:nvPr/>
          </p:nvSpPr>
          <p:spPr>
            <a:xfrm>
              <a:off x="68446150" y="3364313"/>
              <a:ext cx="327000" cy="223350"/>
            </a:xfrm>
            <a:custGeom>
              <a:avLst/>
              <a:gdLst/>
              <a:ahLst/>
              <a:cxnLst/>
              <a:rect l="l" t="t" r="r" b="b"/>
              <a:pathLst>
                <a:path w="13080" h="8934" extrusionOk="0">
                  <a:moveTo>
                    <a:pt x="1654" y="2302"/>
                  </a:moveTo>
                  <a:cubicBezTo>
                    <a:pt x="1682" y="2302"/>
                    <a:pt x="1711" y="2306"/>
                    <a:pt x="1743" y="2314"/>
                  </a:cubicBezTo>
                  <a:cubicBezTo>
                    <a:pt x="3486" y="2733"/>
                    <a:pt x="5105" y="2922"/>
                    <a:pt x="6731" y="2922"/>
                  </a:cubicBezTo>
                  <a:cubicBezTo>
                    <a:pt x="8177" y="2922"/>
                    <a:pt x="9629" y="2773"/>
                    <a:pt x="11180" y="2504"/>
                  </a:cubicBezTo>
                  <a:cubicBezTo>
                    <a:pt x="11201" y="2501"/>
                    <a:pt x="11222" y="2500"/>
                    <a:pt x="11243" y="2500"/>
                  </a:cubicBezTo>
                  <a:cubicBezTo>
                    <a:pt x="11613" y="2500"/>
                    <a:pt x="11790" y="3019"/>
                    <a:pt x="11370" y="3169"/>
                  </a:cubicBezTo>
                  <a:cubicBezTo>
                    <a:pt x="9997" y="3660"/>
                    <a:pt x="8519" y="3890"/>
                    <a:pt x="7035" y="3890"/>
                  </a:cubicBezTo>
                  <a:cubicBezTo>
                    <a:pt x="5163" y="3890"/>
                    <a:pt x="3280" y="3524"/>
                    <a:pt x="1584" y="2853"/>
                  </a:cubicBezTo>
                  <a:cubicBezTo>
                    <a:pt x="1296" y="2709"/>
                    <a:pt x="1375" y="2302"/>
                    <a:pt x="1654" y="2302"/>
                  </a:cubicBezTo>
                  <a:close/>
                  <a:moveTo>
                    <a:pt x="6463" y="0"/>
                  </a:moveTo>
                  <a:cubicBezTo>
                    <a:pt x="6367" y="0"/>
                    <a:pt x="6272" y="1"/>
                    <a:pt x="6176" y="3"/>
                  </a:cubicBezTo>
                  <a:cubicBezTo>
                    <a:pt x="4403" y="3"/>
                    <a:pt x="2661" y="414"/>
                    <a:pt x="888" y="478"/>
                  </a:cubicBezTo>
                  <a:cubicBezTo>
                    <a:pt x="507" y="1174"/>
                    <a:pt x="96" y="1808"/>
                    <a:pt x="32" y="2536"/>
                  </a:cubicBezTo>
                  <a:cubicBezTo>
                    <a:pt x="1" y="3423"/>
                    <a:pt x="507" y="4215"/>
                    <a:pt x="1426" y="4278"/>
                  </a:cubicBezTo>
                  <a:cubicBezTo>
                    <a:pt x="1711" y="4278"/>
                    <a:pt x="1774" y="4690"/>
                    <a:pt x="1521" y="4721"/>
                  </a:cubicBezTo>
                  <a:lnTo>
                    <a:pt x="1394" y="4721"/>
                  </a:lnTo>
                  <a:cubicBezTo>
                    <a:pt x="1521" y="6115"/>
                    <a:pt x="1458" y="7508"/>
                    <a:pt x="1458" y="8870"/>
                  </a:cubicBezTo>
                  <a:cubicBezTo>
                    <a:pt x="4941" y="8933"/>
                    <a:pt x="8425" y="8933"/>
                    <a:pt x="11908" y="8933"/>
                  </a:cubicBezTo>
                  <a:cubicBezTo>
                    <a:pt x="11877" y="8838"/>
                    <a:pt x="11845" y="8775"/>
                    <a:pt x="11845" y="8680"/>
                  </a:cubicBezTo>
                  <a:cubicBezTo>
                    <a:pt x="11877" y="7856"/>
                    <a:pt x="11908" y="7033"/>
                    <a:pt x="12003" y="6241"/>
                  </a:cubicBezTo>
                  <a:cubicBezTo>
                    <a:pt x="12067" y="5608"/>
                    <a:pt x="12035" y="4911"/>
                    <a:pt x="12352" y="4373"/>
                  </a:cubicBezTo>
                  <a:cubicBezTo>
                    <a:pt x="12399" y="4325"/>
                    <a:pt x="12439" y="4302"/>
                    <a:pt x="12478" y="4302"/>
                  </a:cubicBezTo>
                  <a:cubicBezTo>
                    <a:pt x="12518" y="4302"/>
                    <a:pt x="12558" y="4325"/>
                    <a:pt x="12605" y="4373"/>
                  </a:cubicBezTo>
                  <a:cubicBezTo>
                    <a:pt x="12542" y="4278"/>
                    <a:pt x="12542" y="4215"/>
                    <a:pt x="12605" y="4088"/>
                  </a:cubicBezTo>
                  <a:cubicBezTo>
                    <a:pt x="13017" y="2916"/>
                    <a:pt x="13080" y="1903"/>
                    <a:pt x="12383" y="858"/>
                  </a:cubicBezTo>
                  <a:cubicBezTo>
                    <a:pt x="10419" y="314"/>
                    <a:pt x="8455" y="0"/>
                    <a:pt x="646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944;p38">
              <a:extLst>
                <a:ext uri="{FF2B5EF4-FFF2-40B4-BE49-F238E27FC236}">
                  <a16:creationId xmlns:a16="http://schemas.microsoft.com/office/drawing/2014/main" id="{28AC208B-3A6A-49AF-AC42-AA308CBC6F42}"/>
                </a:ext>
              </a:extLst>
            </p:cNvPr>
            <p:cNvSpPr/>
            <p:nvPr/>
          </p:nvSpPr>
          <p:spPr>
            <a:xfrm>
              <a:off x="67672650" y="3338038"/>
              <a:ext cx="1360200" cy="1094375"/>
            </a:xfrm>
            <a:custGeom>
              <a:avLst/>
              <a:gdLst/>
              <a:ahLst/>
              <a:cxnLst/>
              <a:rect l="l" t="t" r="r" b="b"/>
              <a:pathLst>
                <a:path w="54408" h="43775" extrusionOk="0">
                  <a:moveTo>
                    <a:pt x="43556" y="5473"/>
                  </a:moveTo>
                  <a:cubicBezTo>
                    <a:pt x="43559" y="5473"/>
                    <a:pt x="43566" y="5477"/>
                    <a:pt x="43577" y="5487"/>
                  </a:cubicBezTo>
                  <a:cubicBezTo>
                    <a:pt x="43556" y="5487"/>
                    <a:pt x="43549" y="5473"/>
                    <a:pt x="43556" y="5473"/>
                  </a:cubicBezTo>
                  <a:close/>
                  <a:moveTo>
                    <a:pt x="43565" y="5463"/>
                  </a:moveTo>
                  <a:cubicBezTo>
                    <a:pt x="43569" y="5463"/>
                    <a:pt x="43577" y="5471"/>
                    <a:pt x="43577" y="5487"/>
                  </a:cubicBezTo>
                  <a:cubicBezTo>
                    <a:pt x="43561" y="5471"/>
                    <a:pt x="43561" y="5463"/>
                    <a:pt x="43565" y="5463"/>
                  </a:cubicBezTo>
                  <a:close/>
                  <a:moveTo>
                    <a:pt x="4404" y="8550"/>
                  </a:moveTo>
                  <a:cubicBezTo>
                    <a:pt x="4882" y="8550"/>
                    <a:pt x="5239" y="8986"/>
                    <a:pt x="5320" y="9446"/>
                  </a:cubicBezTo>
                  <a:cubicBezTo>
                    <a:pt x="4687" y="9446"/>
                    <a:pt x="4054" y="9414"/>
                    <a:pt x="3389" y="9414"/>
                  </a:cubicBezTo>
                  <a:cubicBezTo>
                    <a:pt x="3515" y="9034"/>
                    <a:pt x="3737" y="8717"/>
                    <a:pt x="4149" y="8591"/>
                  </a:cubicBezTo>
                  <a:cubicBezTo>
                    <a:pt x="4237" y="8563"/>
                    <a:pt x="4322" y="8550"/>
                    <a:pt x="4404" y="8550"/>
                  </a:cubicBezTo>
                  <a:close/>
                  <a:moveTo>
                    <a:pt x="18400" y="800"/>
                  </a:moveTo>
                  <a:cubicBezTo>
                    <a:pt x="19350" y="800"/>
                    <a:pt x="20300" y="800"/>
                    <a:pt x="21250" y="895"/>
                  </a:cubicBezTo>
                  <a:cubicBezTo>
                    <a:pt x="22358" y="1054"/>
                    <a:pt x="24132" y="2225"/>
                    <a:pt x="24322" y="3270"/>
                  </a:cubicBezTo>
                  <a:cubicBezTo>
                    <a:pt x="24449" y="3809"/>
                    <a:pt x="24164" y="4284"/>
                    <a:pt x="23309" y="4632"/>
                  </a:cubicBezTo>
                  <a:cubicBezTo>
                    <a:pt x="22992" y="4759"/>
                    <a:pt x="23024" y="5107"/>
                    <a:pt x="23277" y="5139"/>
                  </a:cubicBezTo>
                  <a:cubicBezTo>
                    <a:pt x="23024" y="6659"/>
                    <a:pt x="22865" y="8179"/>
                    <a:pt x="22833" y="9699"/>
                  </a:cubicBezTo>
                  <a:lnTo>
                    <a:pt x="22833" y="9763"/>
                  </a:lnTo>
                  <a:cubicBezTo>
                    <a:pt x="19350" y="9699"/>
                    <a:pt x="15835" y="9668"/>
                    <a:pt x="12351" y="9572"/>
                  </a:cubicBezTo>
                  <a:cubicBezTo>
                    <a:pt x="12541" y="8306"/>
                    <a:pt x="12541" y="7007"/>
                    <a:pt x="12383" y="5709"/>
                  </a:cubicBezTo>
                  <a:lnTo>
                    <a:pt x="12383" y="5709"/>
                  </a:lnTo>
                  <a:cubicBezTo>
                    <a:pt x="12573" y="5741"/>
                    <a:pt x="12763" y="5741"/>
                    <a:pt x="12984" y="5741"/>
                  </a:cubicBezTo>
                  <a:cubicBezTo>
                    <a:pt x="13048" y="5741"/>
                    <a:pt x="13143" y="5709"/>
                    <a:pt x="13174" y="5646"/>
                  </a:cubicBezTo>
                  <a:cubicBezTo>
                    <a:pt x="13301" y="5487"/>
                    <a:pt x="13238" y="5266"/>
                    <a:pt x="12984" y="5234"/>
                  </a:cubicBezTo>
                  <a:cubicBezTo>
                    <a:pt x="12066" y="5139"/>
                    <a:pt x="11116" y="4442"/>
                    <a:pt x="11116" y="3429"/>
                  </a:cubicBezTo>
                  <a:cubicBezTo>
                    <a:pt x="11116" y="2542"/>
                    <a:pt x="11781" y="1940"/>
                    <a:pt x="12573" y="1624"/>
                  </a:cubicBezTo>
                  <a:cubicBezTo>
                    <a:pt x="12699" y="1529"/>
                    <a:pt x="12731" y="1434"/>
                    <a:pt x="12731" y="1307"/>
                  </a:cubicBezTo>
                  <a:cubicBezTo>
                    <a:pt x="14600" y="1022"/>
                    <a:pt x="16500" y="832"/>
                    <a:pt x="18400" y="800"/>
                  </a:cubicBezTo>
                  <a:close/>
                  <a:moveTo>
                    <a:pt x="37116" y="1022"/>
                  </a:moveTo>
                  <a:cubicBezTo>
                    <a:pt x="39206" y="1022"/>
                    <a:pt x="41265" y="1339"/>
                    <a:pt x="43323" y="1909"/>
                  </a:cubicBezTo>
                  <a:cubicBezTo>
                    <a:pt x="44020" y="2922"/>
                    <a:pt x="43957" y="3967"/>
                    <a:pt x="43545" y="5139"/>
                  </a:cubicBezTo>
                  <a:cubicBezTo>
                    <a:pt x="43482" y="5266"/>
                    <a:pt x="43482" y="5329"/>
                    <a:pt x="43545" y="5424"/>
                  </a:cubicBezTo>
                  <a:cubicBezTo>
                    <a:pt x="43450" y="5392"/>
                    <a:pt x="43323" y="5392"/>
                    <a:pt x="43292" y="5392"/>
                  </a:cubicBezTo>
                  <a:cubicBezTo>
                    <a:pt x="42975" y="5931"/>
                    <a:pt x="42975" y="6596"/>
                    <a:pt x="42943" y="7229"/>
                  </a:cubicBezTo>
                  <a:cubicBezTo>
                    <a:pt x="42848" y="8084"/>
                    <a:pt x="42817" y="8876"/>
                    <a:pt x="42785" y="9699"/>
                  </a:cubicBezTo>
                  <a:cubicBezTo>
                    <a:pt x="42785" y="9826"/>
                    <a:pt x="42817" y="9889"/>
                    <a:pt x="42848" y="9921"/>
                  </a:cubicBezTo>
                  <a:cubicBezTo>
                    <a:pt x="39365" y="9921"/>
                    <a:pt x="35881" y="9921"/>
                    <a:pt x="32398" y="9889"/>
                  </a:cubicBezTo>
                  <a:cubicBezTo>
                    <a:pt x="32398" y="8496"/>
                    <a:pt x="32461" y="7134"/>
                    <a:pt x="32334" y="5741"/>
                  </a:cubicBezTo>
                  <a:lnTo>
                    <a:pt x="32461" y="5741"/>
                  </a:lnTo>
                  <a:cubicBezTo>
                    <a:pt x="32683" y="5709"/>
                    <a:pt x="32619" y="5329"/>
                    <a:pt x="32366" y="5297"/>
                  </a:cubicBezTo>
                  <a:cubicBezTo>
                    <a:pt x="31447" y="5234"/>
                    <a:pt x="30941" y="4442"/>
                    <a:pt x="30972" y="3555"/>
                  </a:cubicBezTo>
                  <a:cubicBezTo>
                    <a:pt x="31036" y="2827"/>
                    <a:pt x="31447" y="2130"/>
                    <a:pt x="31828" y="1497"/>
                  </a:cubicBezTo>
                  <a:cubicBezTo>
                    <a:pt x="33601" y="1465"/>
                    <a:pt x="35343" y="1022"/>
                    <a:pt x="37116" y="1022"/>
                  </a:cubicBezTo>
                  <a:close/>
                  <a:moveTo>
                    <a:pt x="50069" y="8591"/>
                  </a:moveTo>
                  <a:cubicBezTo>
                    <a:pt x="50766" y="8591"/>
                    <a:pt x="51177" y="9287"/>
                    <a:pt x="51082" y="9921"/>
                  </a:cubicBezTo>
                  <a:lnTo>
                    <a:pt x="51082" y="9984"/>
                  </a:lnTo>
                  <a:lnTo>
                    <a:pt x="48992" y="9984"/>
                  </a:lnTo>
                  <a:cubicBezTo>
                    <a:pt x="48929" y="9351"/>
                    <a:pt x="49404" y="8622"/>
                    <a:pt x="50069" y="8591"/>
                  </a:cubicBezTo>
                  <a:close/>
                  <a:moveTo>
                    <a:pt x="32081" y="13626"/>
                  </a:moveTo>
                  <a:lnTo>
                    <a:pt x="32081" y="13626"/>
                  </a:lnTo>
                  <a:cubicBezTo>
                    <a:pt x="35438" y="13689"/>
                    <a:pt x="38858" y="13721"/>
                    <a:pt x="42215" y="13721"/>
                  </a:cubicBezTo>
                  <a:cubicBezTo>
                    <a:pt x="42152" y="18155"/>
                    <a:pt x="42310" y="22588"/>
                    <a:pt x="42342" y="27022"/>
                  </a:cubicBezTo>
                  <a:cubicBezTo>
                    <a:pt x="42370" y="30776"/>
                    <a:pt x="41803" y="36985"/>
                    <a:pt x="37351" y="36985"/>
                  </a:cubicBezTo>
                  <a:cubicBezTo>
                    <a:pt x="36771" y="36985"/>
                    <a:pt x="36125" y="36879"/>
                    <a:pt x="35406" y="36649"/>
                  </a:cubicBezTo>
                  <a:cubicBezTo>
                    <a:pt x="35389" y="36646"/>
                    <a:pt x="35373" y="36644"/>
                    <a:pt x="35358" y="36644"/>
                  </a:cubicBezTo>
                  <a:cubicBezTo>
                    <a:pt x="35235" y="36644"/>
                    <a:pt x="35188" y="36751"/>
                    <a:pt x="35216" y="36808"/>
                  </a:cubicBezTo>
                  <a:cubicBezTo>
                    <a:pt x="32556" y="35984"/>
                    <a:pt x="32271" y="33356"/>
                    <a:pt x="32366" y="30822"/>
                  </a:cubicBezTo>
                  <a:cubicBezTo>
                    <a:pt x="32398" y="28764"/>
                    <a:pt x="32429" y="26705"/>
                    <a:pt x="32429" y="24647"/>
                  </a:cubicBezTo>
                  <a:cubicBezTo>
                    <a:pt x="32493" y="20973"/>
                    <a:pt x="32493" y="17268"/>
                    <a:pt x="32081" y="13626"/>
                  </a:cubicBezTo>
                  <a:close/>
                  <a:moveTo>
                    <a:pt x="12414" y="13468"/>
                  </a:moveTo>
                  <a:cubicBezTo>
                    <a:pt x="15866" y="13531"/>
                    <a:pt x="19255" y="13531"/>
                    <a:pt x="22707" y="13531"/>
                  </a:cubicBezTo>
                  <a:cubicBezTo>
                    <a:pt x="22675" y="17363"/>
                    <a:pt x="22643" y="21258"/>
                    <a:pt x="22580" y="25090"/>
                  </a:cubicBezTo>
                  <a:cubicBezTo>
                    <a:pt x="22550" y="27792"/>
                    <a:pt x="23713" y="37624"/>
                    <a:pt x="19289" y="37624"/>
                  </a:cubicBezTo>
                  <a:cubicBezTo>
                    <a:pt x="19098" y="37624"/>
                    <a:pt x="18897" y="37606"/>
                    <a:pt x="18685" y="37568"/>
                  </a:cubicBezTo>
                  <a:cubicBezTo>
                    <a:pt x="18558" y="37568"/>
                    <a:pt x="18463" y="37663"/>
                    <a:pt x="18463" y="37726"/>
                  </a:cubicBezTo>
                  <a:cubicBezTo>
                    <a:pt x="18220" y="37735"/>
                    <a:pt x="17974" y="37741"/>
                    <a:pt x="17728" y="37741"/>
                  </a:cubicBezTo>
                  <a:cubicBezTo>
                    <a:pt x="17075" y="37741"/>
                    <a:pt x="16415" y="37697"/>
                    <a:pt x="15771" y="37536"/>
                  </a:cubicBezTo>
                  <a:cubicBezTo>
                    <a:pt x="13554" y="36934"/>
                    <a:pt x="13016" y="34274"/>
                    <a:pt x="12763" y="32279"/>
                  </a:cubicBezTo>
                  <a:cubicBezTo>
                    <a:pt x="12541" y="30221"/>
                    <a:pt x="12731" y="28035"/>
                    <a:pt x="12699" y="25977"/>
                  </a:cubicBezTo>
                  <a:cubicBezTo>
                    <a:pt x="12668" y="21828"/>
                    <a:pt x="12446" y="17743"/>
                    <a:pt x="12414" y="13468"/>
                  </a:cubicBezTo>
                  <a:close/>
                  <a:moveTo>
                    <a:pt x="18714" y="1"/>
                  </a:moveTo>
                  <a:cubicBezTo>
                    <a:pt x="16371" y="1"/>
                    <a:pt x="14078" y="325"/>
                    <a:pt x="11813" y="1022"/>
                  </a:cubicBezTo>
                  <a:cubicBezTo>
                    <a:pt x="11749" y="1054"/>
                    <a:pt x="11718" y="1149"/>
                    <a:pt x="11718" y="1212"/>
                  </a:cubicBezTo>
                  <a:cubicBezTo>
                    <a:pt x="10863" y="1687"/>
                    <a:pt x="10324" y="2700"/>
                    <a:pt x="10451" y="3650"/>
                  </a:cubicBezTo>
                  <a:cubicBezTo>
                    <a:pt x="10546" y="4505"/>
                    <a:pt x="11148" y="5234"/>
                    <a:pt x="11939" y="5551"/>
                  </a:cubicBezTo>
                  <a:cubicBezTo>
                    <a:pt x="11939" y="6881"/>
                    <a:pt x="11876" y="8179"/>
                    <a:pt x="11749" y="9541"/>
                  </a:cubicBezTo>
                  <a:cubicBezTo>
                    <a:pt x="9849" y="9509"/>
                    <a:pt x="7981" y="9446"/>
                    <a:pt x="6081" y="9414"/>
                  </a:cubicBezTo>
                  <a:cubicBezTo>
                    <a:pt x="6052" y="8586"/>
                    <a:pt x="5276" y="7835"/>
                    <a:pt x="4428" y="7835"/>
                  </a:cubicBezTo>
                  <a:cubicBezTo>
                    <a:pt x="4335" y="7835"/>
                    <a:pt x="4242" y="7844"/>
                    <a:pt x="4149" y="7862"/>
                  </a:cubicBezTo>
                  <a:cubicBezTo>
                    <a:pt x="3420" y="8021"/>
                    <a:pt x="2945" y="8654"/>
                    <a:pt x="2914" y="9351"/>
                  </a:cubicBezTo>
                  <a:lnTo>
                    <a:pt x="2407" y="9351"/>
                  </a:lnTo>
                  <a:cubicBezTo>
                    <a:pt x="2378" y="9206"/>
                    <a:pt x="2244" y="9062"/>
                    <a:pt x="2052" y="9062"/>
                  </a:cubicBezTo>
                  <a:cubicBezTo>
                    <a:pt x="2033" y="9062"/>
                    <a:pt x="2015" y="9063"/>
                    <a:pt x="1995" y="9066"/>
                  </a:cubicBezTo>
                  <a:cubicBezTo>
                    <a:pt x="538" y="9256"/>
                    <a:pt x="0" y="11884"/>
                    <a:pt x="1489" y="12391"/>
                  </a:cubicBezTo>
                  <a:lnTo>
                    <a:pt x="1520" y="12391"/>
                  </a:lnTo>
                  <a:cubicBezTo>
                    <a:pt x="1647" y="12391"/>
                    <a:pt x="1774" y="12233"/>
                    <a:pt x="1679" y="12106"/>
                  </a:cubicBezTo>
                  <a:cubicBezTo>
                    <a:pt x="1204" y="11409"/>
                    <a:pt x="1172" y="10491"/>
                    <a:pt x="1805" y="9921"/>
                  </a:cubicBezTo>
                  <a:cubicBezTo>
                    <a:pt x="1900" y="10016"/>
                    <a:pt x="1964" y="10079"/>
                    <a:pt x="2090" y="10079"/>
                  </a:cubicBezTo>
                  <a:cubicBezTo>
                    <a:pt x="2407" y="10143"/>
                    <a:pt x="2755" y="10174"/>
                    <a:pt x="3072" y="10174"/>
                  </a:cubicBezTo>
                  <a:cubicBezTo>
                    <a:pt x="3119" y="10206"/>
                    <a:pt x="3167" y="10222"/>
                    <a:pt x="3215" y="10222"/>
                  </a:cubicBezTo>
                  <a:cubicBezTo>
                    <a:pt x="3262" y="10222"/>
                    <a:pt x="3310" y="10206"/>
                    <a:pt x="3357" y="10174"/>
                  </a:cubicBezTo>
                  <a:cubicBezTo>
                    <a:pt x="20015" y="10808"/>
                    <a:pt x="35659" y="10681"/>
                    <a:pt x="53204" y="10871"/>
                  </a:cubicBezTo>
                  <a:cubicBezTo>
                    <a:pt x="53236" y="10871"/>
                    <a:pt x="53299" y="10839"/>
                    <a:pt x="53362" y="10839"/>
                  </a:cubicBezTo>
                  <a:lnTo>
                    <a:pt x="53362" y="10839"/>
                  </a:lnTo>
                  <a:cubicBezTo>
                    <a:pt x="53457" y="11473"/>
                    <a:pt x="53394" y="12106"/>
                    <a:pt x="53077" y="12676"/>
                  </a:cubicBezTo>
                  <a:cubicBezTo>
                    <a:pt x="53046" y="12613"/>
                    <a:pt x="52982" y="12613"/>
                    <a:pt x="52919" y="12613"/>
                  </a:cubicBezTo>
                  <a:cubicBezTo>
                    <a:pt x="50552" y="12527"/>
                    <a:pt x="48181" y="12495"/>
                    <a:pt x="45806" y="12495"/>
                  </a:cubicBezTo>
                  <a:cubicBezTo>
                    <a:pt x="41192" y="12495"/>
                    <a:pt x="36564" y="12613"/>
                    <a:pt x="31923" y="12676"/>
                  </a:cubicBezTo>
                  <a:cubicBezTo>
                    <a:pt x="31907" y="12644"/>
                    <a:pt x="31883" y="12629"/>
                    <a:pt x="31851" y="12629"/>
                  </a:cubicBezTo>
                  <a:cubicBezTo>
                    <a:pt x="31820" y="12629"/>
                    <a:pt x="31780" y="12644"/>
                    <a:pt x="31732" y="12676"/>
                  </a:cubicBezTo>
                  <a:cubicBezTo>
                    <a:pt x="30244" y="12708"/>
                    <a:pt x="28756" y="12708"/>
                    <a:pt x="27267" y="12708"/>
                  </a:cubicBezTo>
                  <a:cubicBezTo>
                    <a:pt x="19776" y="12680"/>
                    <a:pt x="12285" y="12506"/>
                    <a:pt x="4772" y="12506"/>
                  </a:cubicBezTo>
                  <a:cubicBezTo>
                    <a:pt x="3710" y="12506"/>
                    <a:pt x="2647" y="12510"/>
                    <a:pt x="1584" y="12518"/>
                  </a:cubicBezTo>
                  <a:cubicBezTo>
                    <a:pt x="1267" y="12549"/>
                    <a:pt x="1267" y="12993"/>
                    <a:pt x="1584" y="13024"/>
                  </a:cubicBezTo>
                  <a:cubicBezTo>
                    <a:pt x="2249" y="13056"/>
                    <a:pt x="2882" y="13088"/>
                    <a:pt x="3547" y="13151"/>
                  </a:cubicBezTo>
                  <a:cubicBezTo>
                    <a:pt x="4370" y="13183"/>
                    <a:pt x="5162" y="13214"/>
                    <a:pt x="6017" y="13246"/>
                  </a:cubicBezTo>
                  <a:cubicBezTo>
                    <a:pt x="5922" y="18281"/>
                    <a:pt x="6176" y="23348"/>
                    <a:pt x="6239" y="28384"/>
                  </a:cubicBezTo>
                  <a:cubicBezTo>
                    <a:pt x="6334" y="33483"/>
                    <a:pt x="6176" y="38645"/>
                    <a:pt x="6524" y="43712"/>
                  </a:cubicBezTo>
                  <a:cubicBezTo>
                    <a:pt x="6524" y="43743"/>
                    <a:pt x="6556" y="43743"/>
                    <a:pt x="6556" y="43775"/>
                  </a:cubicBezTo>
                  <a:lnTo>
                    <a:pt x="6841" y="43775"/>
                  </a:lnTo>
                  <a:cubicBezTo>
                    <a:pt x="6841" y="43743"/>
                    <a:pt x="6872" y="43743"/>
                    <a:pt x="6872" y="43712"/>
                  </a:cubicBezTo>
                  <a:cubicBezTo>
                    <a:pt x="7284" y="38581"/>
                    <a:pt x="7062" y="33483"/>
                    <a:pt x="7031" y="28384"/>
                  </a:cubicBezTo>
                  <a:cubicBezTo>
                    <a:pt x="6967" y="23380"/>
                    <a:pt x="7031" y="18281"/>
                    <a:pt x="6714" y="13309"/>
                  </a:cubicBezTo>
                  <a:lnTo>
                    <a:pt x="6714" y="13309"/>
                  </a:lnTo>
                  <a:cubicBezTo>
                    <a:pt x="8487" y="13373"/>
                    <a:pt x="10229" y="13404"/>
                    <a:pt x="12034" y="13468"/>
                  </a:cubicBezTo>
                  <a:cubicBezTo>
                    <a:pt x="11559" y="19833"/>
                    <a:pt x="11971" y="26452"/>
                    <a:pt x="12098" y="32817"/>
                  </a:cubicBezTo>
                  <a:cubicBezTo>
                    <a:pt x="12208" y="37019"/>
                    <a:pt x="14580" y="38387"/>
                    <a:pt x="18120" y="38387"/>
                  </a:cubicBezTo>
                  <a:cubicBezTo>
                    <a:pt x="18662" y="38387"/>
                    <a:pt x="19232" y="38355"/>
                    <a:pt x="19825" y="38296"/>
                  </a:cubicBezTo>
                  <a:cubicBezTo>
                    <a:pt x="19983" y="38296"/>
                    <a:pt x="20047" y="38170"/>
                    <a:pt x="20110" y="38043"/>
                  </a:cubicBezTo>
                  <a:cubicBezTo>
                    <a:pt x="22422" y="37853"/>
                    <a:pt x="23277" y="34876"/>
                    <a:pt x="23340" y="32596"/>
                  </a:cubicBezTo>
                  <a:cubicBezTo>
                    <a:pt x="23594" y="26230"/>
                    <a:pt x="23499" y="19897"/>
                    <a:pt x="23594" y="13563"/>
                  </a:cubicBezTo>
                  <a:cubicBezTo>
                    <a:pt x="24797" y="13626"/>
                    <a:pt x="26000" y="13626"/>
                    <a:pt x="27235" y="13626"/>
                  </a:cubicBezTo>
                  <a:cubicBezTo>
                    <a:pt x="28661" y="13626"/>
                    <a:pt x="30117" y="13626"/>
                    <a:pt x="31574" y="13658"/>
                  </a:cubicBezTo>
                  <a:cubicBezTo>
                    <a:pt x="31384" y="19390"/>
                    <a:pt x="31701" y="25185"/>
                    <a:pt x="31542" y="30917"/>
                  </a:cubicBezTo>
                  <a:cubicBezTo>
                    <a:pt x="31416" y="34243"/>
                    <a:pt x="31891" y="37409"/>
                    <a:pt x="35786" y="37853"/>
                  </a:cubicBezTo>
                  <a:cubicBezTo>
                    <a:pt x="35805" y="37856"/>
                    <a:pt x="35824" y="37857"/>
                    <a:pt x="35841" y="37857"/>
                  </a:cubicBezTo>
                  <a:cubicBezTo>
                    <a:pt x="36029" y="37857"/>
                    <a:pt x="36137" y="37710"/>
                    <a:pt x="36166" y="37536"/>
                  </a:cubicBezTo>
                  <a:cubicBezTo>
                    <a:pt x="36607" y="37716"/>
                    <a:pt x="37052" y="37799"/>
                    <a:pt x="37492" y="37799"/>
                  </a:cubicBezTo>
                  <a:cubicBezTo>
                    <a:pt x="39832" y="37799"/>
                    <a:pt x="42034" y="35474"/>
                    <a:pt x="42753" y="33261"/>
                  </a:cubicBezTo>
                  <a:cubicBezTo>
                    <a:pt x="43545" y="30727"/>
                    <a:pt x="43260" y="27909"/>
                    <a:pt x="43228" y="25280"/>
                  </a:cubicBezTo>
                  <a:cubicBezTo>
                    <a:pt x="43165" y="21448"/>
                    <a:pt x="43165" y="17616"/>
                    <a:pt x="43070" y="13784"/>
                  </a:cubicBezTo>
                  <a:cubicBezTo>
                    <a:pt x="45034" y="13784"/>
                    <a:pt x="47029" y="13721"/>
                    <a:pt x="48992" y="13658"/>
                  </a:cubicBezTo>
                  <a:lnTo>
                    <a:pt x="49245" y="13658"/>
                  </a:lnTo>
                  <a:cubicBezTo>
                    <a:pt x="49499" y="13658"/>
                    <a:pt x="49784" y="13626"/>
                    <a:pt x="50069" y="13626"/>
                  </a:cubicBezTo>
                  <a:cubicBezTo>
                    <a:pt x="50607" y="18693"/>
                    <a:pt x="50829" y="23760"/>
                    <a:pt x="50607" y="28859"/>
                  </a:cubicBezTo>
                  <a:cubicBezTo>
                    <a:pt x="50417" y="33578"/>
                    <a:pt x="49752" y="38423"/>
                    <a:pt x="50512" y="43110"/>
                  </a:cubicBezTo>
                  <a:lnTo>
                    <a:pt x="50892" y="43110"/>
                  </a:lnTo>
                  <a:cubicBezTo>
                    <a:pt x="51082" y="33261"/>
                    <a:pt x="51842" y="23443"/>
                    <a:pt x="50829" y="13626"/>
                  </a:cubicBezTo>
                  <a:cubicBezTo>
                    <a:pt x="51494" y="13563"/>
                    <a:pt x="52191" y="13531"/>
                    <a:pt x="52887" y="13499"/>
                  </a:cubicBezTo>
                  <a:cubicBezTo>
                    <a:pt x="52951" y="13499"/>
                    <a:pt x="52982" y="13468"/>
                    <a:pt x="53046" y="13468"/>
                  </a:cubicBezTo>
                  <a:cubicBezTo>
                    <a:pt x="53085" y="13494"/>
                    <a:pt x="53130" y="13509"/>
                    <a:pt x="53178" y="13509"/>
                  </a:cubicBezTo>
                  <a:cubicBezTo>
                    <a:pt x="53246" y="13509"/>
                    <a:pt x="53320" y="13479"/>
                    <a:pt x="53394" y="13404"/>
                  </a:cubicBezTo>
                  <a:cubicBezTo>
                    <a:pt x="54091" y="12676"/>
                    <a:pt x="54408" y="11599"/>
                    <a:pt x="54091" y="10554"/>
                  </a:cubicBezTo>
                  <a:cubicBezTo>
                    <a:pt x="54044" y="10366"/>
                    <a:pt x="53891" y="10265"/>
                    <a:pt x="53738" y="10265"/>
                  </a:cubicBezTo>
                  <a:cubicBezTo>
                    <a:pt x="53685" y="10265"/>
                    <a:pt x="53633" y="10277"/>
                    <a:pt x="53584" y="10301"/>
                  </a:cubicBezTo>
                  <a:cubicBezTo>
                    <a:pt x="53552" y="10143"/>
                    <a:pt x="53394" y="10016"/>
                    <a:pt x="53204" y="10016"/>
                  </a:cubicBezTo>
                  <a:lnTo>
                    <a:pt x="51842" y="10016"/>
                  </a:lnTo>
                  <a:cubicBezTo>
                    <a:pt x="52096" y="8971"/>
                    <a:pt x="51209" y="7926"/>
                    <a:pt x="50132" y="7926"/>
                  </a:cubicBezTo>
                  <a:cubicBezTo>
                    <a:pt x="49087" y="7957"/>
                    <a:pt x="48327" y="9034"/>
                    <a:pt x="48549" y="10016"/>
                  </a:cubicBezTo>
                  <a:lnTo>
                    <a:pt x="43482" y="10016"/>
                  </a:lnTo>
                  <a:cubicBezTo>
                    <a:pt x="43545" y="9953"/>
                    <a:pt x="43577" y="9858"/>
                    <a:pt x="43577" y="9763"/>
                  </a:cubicBezTo>
                  <a:cubicBezTo>
                    <a:pt x="43608" y="8971"/>
                    <a:pt x="43640" y="8242"/>
                    <a:pt x="43703" y="7482"/>
                  </a:cubicBezTo>
                  <a:cubicBezTo>
                    <a:pt x="43703" y="6849"/>
                    <a:pt x="43862" y="6089"/>
                    <a:pt x="43577" y="5487"/>
                  </a:cubicBezTo>
                  <a:lnTo>
                    <a:pt x="43577" y="5487"/>
                  </a:lnTo>
                  <a:cubicBezTo>
                    <a:pt x="43662" y="5573"/>
                    <a:pt x="43794" y="5631"/>
                    <a:pt x="43933" y="5631"/>
                  </a:cubicBezTo>
                  <a:cubicBezTo>
                    <a:pt x="44050" y="5631"/>
                    <a:pt x="44172" y="5589"/>
                    <a:pt x="44273" y="5487"/>
                  </a:cubicBezTo>
                  <a:cubicBezTo>
                    <a:pt x="45002" y="4379"/>
                    <a:pt x="44748" y="2764"/>
                    <a:pt x="43957" y="1750"/>
                  </a:cubicBezTo>
                  <a:cubicBezTo>
                    <a:pt x="44020" y="1592"/>
                    <a:pt x="43925" y="1370"/>
                    <a:pt x="43735" y="1307"/>
                  </a:cubicBezTo>
                  <a:cubicBezTo>
                    <a:pt x="41666" y="744"/>
                    <a:pt x="39234" y="275"/>
                    <a:pt x="36866" y="275"/>
                  </a:cubicBezTo>
                  <a:cubicBezTo>
                    <a:pt x="35102" y="275"/>
                    <a:pt x="33374" y="536"/>
                    <a:pt x="31859" y="1212"/>
                  </a:cubicBezTo>
                  <a:cubicBezTo>
                    <a:pt x="31784" y="1117"/>
                    <a:pt x="31686" y="1057"/>
                    <a:pt x="31592" y="1057"/>
                  </a:cubicBezTo>
                  <a:cubicBezTo>
                    <a:pt x="31528" y="1057"/>
                    <a:pt x="31467" y="1085"/>
                    <a:pt x="31416" y="1149"/>
                  </a:cubicBezTo>
                  <a:cubicBezTo>
                    <a:pt x="30719" y="2004"/>
                    <a:pt x="30086" y="3239"/>
                    <a:pt x="30434" y="4379"/>
                  </a:cubicBezTo>
                  <a:cubicBezTo>
                    <a:pt x="30656" y="5107"/>
                    <a:pt x="31226" y="5646"/>
                    <a:pt x="31891" y="5772"/>
                  </a:cubicBezTo>
                  <a:cubicBezTo>
                    <a:pt x="31764" y="7166"/>
                    <a:pt x="31828" y="8559"/>
                    <a:pt x="31828" y="9921"/>
                  </a:cubicBezTo>
                  <a:lnTo>
                    <a:pt x="23499" y="9826"/>
                  </a:lnTo>
                  <a:lnTo>
                    <a:pt x="23499" y="9731"/>
                  </a:lnTo>
                  <a:cubicBezTo>
                    <a:pt x="23657" y="8274"/>
                    <a:pt x="23689" y="6754"/>
                    <a:pt x="23689" y="5266"/>
                  </a:cubicBezTo>
                  <a:cubicBezTo>
                    <a:pt x="23689" y="5234"/>
                    <a:pt x="23657" y="5234"/>
                    <a:pt x="23657" y="5171"/>
                  </a:cubicBezTo>
                  <a:cubicBezTo>
                    <a:pt x="25652" y="4759"/>
                    <a:pt x="25430" y="2067"/>
                    <a:pt x="24069" y="990"/>
                  </a:cubicBezTo>
                  <a:cubicBezTo>
                    <a:pt x="22738" y="8"/>
                    <a:pt x="20902" y="8"/>
                    <a:pt x="19350" y="8"/>
                  </a:cubicBezTo>
                  <a:cubicBezTo>
                    <a:pt x="19138" y="3"/>
                    <a:pt x="18926" y="1"/>
                    <a:pt x="1871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945;p38">
              <a:extLst>
                <a:ext uri="{FF2B5EF4-FFF2-40B4-BE49-F238E27FC236}">
                  <a16:creationId xmlns:a16="http://schemas.microsoft.com/office/drawing/2014/main" id="{8EF2F686-CF4E-45FE-B820-A0F5A58183A2}"/>
                </a:ext>
              </a:extLst>
            </p:cNvPr>
            <p:cNvSpPr/>
            <p:nvPr/>
          </p:nvSpPr>
          <p:spPr>
            <a:xfrm>
              <a:off x="67677400" y="4411613"/>
              <a:ext cx="1338025" cy="73100"/>
            </a:xfrm>
            <a:custGeom>
              <a:avLst/>
              <a:gdLst/>
              <a:ahLst/>
              <a:cxnLst/>
              <a:rect l="l" t="t" r="r" b="b"/>
              <a:pathLst>
                <a:path w="53521" h="2924" extrusionOk="0">
                  <a:moveTo>
                    <a:pt x="52792" y="515"/>
                  </a:moveTo>
                  <a:cubicBezTo>
                    <a:pt x="52697" y="927"/>
                    <a:pt x="52602" y="1402"/>
                    <a:pt x="52602" y="1782"/>
                  </a:cubicBezTo>
                  <a:cubicBezTo>
                    <a:pt x="35659" y="1909"/>
                    <a:pt x="18527" y="1719"/>
                    <a:pt x="1584" y="2384"/>
                  </a:cubicBezTo>
                  <a:cubicBezTo>
                    <a:pt x="1457" y="2384"/>
                    <a:pt x="1394" y="2415"/>
                    <a:pt x="1330" y="2447"/>
                  </a:cubicBezTo>
                  <a:cubicBezTo>
                    <a:pt x="538" y="2099"/>
                    <a:pt x="792" y="1244"/>
                    <a:pt x="1869" y="1244"/>
                  </a:cubicBezTo>
                  <a:cubicBezTo>
                    <a:pt x="2122" y="1244"/>
                    <a:pt x="2249" y="1085"/>
                    <a:pt x="2217" y="959"/>
                  </a:cubicBezTo>
                  <a:lnTo>
                    <a:pt x="2217" y="959"/>
                  </a:lnTo>
                  <a:cubicBezTo>
                    <a:pt x="5281" y="999"/>
                    <a:pt x="8350" y="1016"/>
                    <a:pt x="11421" y="1016"/>
                  </a:cubicBezTo>
                  <a:cubicBezTo>
                    <a:pt x="25173" y="1016"/>
                    <a:pt x="38977" y="671"/>
                    <a:pt x="52697" y="515"/>
                  </a:cubicBezTo>
                  <a:close/>
                  <a:moveTo>
                    <a:pt x="52764" y="1"/>
                  </a:moveTo>
                  <a:cubicBezTo>
                    <a:pt x="52725" y="1"/>
                    <a:pt x="52682" y="3"/>
                    <a:pt x="52634" y="9"/>
                  </a:cubicBezTo>
                  <a:lnTo>
                    <a:pt x="48422" y="9"/>
                  </a:lnTo>
                  <a:cubicBezTo>
                    <a:pt x="34488" y="135"/>
                    <a:pt x="20490" y="104"/>
                    <a:pt x="6556" y="484"/>
                  </a:cubicBezTo>
                  <a:lnTo>
                    <a:pt x="6302" y="484"/>
                  </a:lnTo>
                  <a:cubicBezTo>
                    <a:pt x="5384" y="515"/>
                    <a:pt x="4465" y="515"/>
                    <a:pt x="3610" y="579"/>
                  </a:cubicBezTo>
                  <a:lnTo>
                    <a:pt x="3135" y="579"/>
                  </a:lnTo>
                  <a:cubicBezTo>
                    <a:pt x="2597" y="579"/>
                    <a:pt x="2090" y="610"/>
                    <a:pt x="1584" y="610"/>
                  </a:cubicBezTo>
                  <a:cubicBezTo>
                    <a:pt x="1330" y="610"/>
                    <a:pt x="1267" y="737"/>
                    <a:pt x="1299" y="832"/>
                  </a:cubicBezTo>
                  <a:cubicBezTo>
                    <a:pt x="697" y="990"/>
                    <a:pt x="190" y="1275"/>
                    <a:pt x="127" y="1719"/>
                  </a:cubicBezTo>
                  <a:cubicBezTo>
                    <a:pt x="0" y="2194"/>
                    <a:pt x="475" y="2605"/>
                    <a:pt x="1172" y="2795"/>
                  </a:cubicBezTo>
                  <a:cubicBezTo>
                    <a:pt x="1267" y="2795"/>
                    <a:pt x="1330" y="2795"/>
                    <a:pt x="1394" y="2732"/>
                  </a:cubicBezTo>
                  <a:cubicBezTo>
                    <a:pt x="1425" y="2795"/>
                    <a:pt x="1457" y="2795"/>
                    <a:pt x="1552" y="2795"/>
                  </a:cubicBezTo>
                  <a:cubicBezTo>
                    <a:pt x="5649" y="2887"/>
                    <a:pt x="9759" y="2923"/>
                    <a:pt x="13877" y="2923"/>
                  </a:cubicBezTo>
                  <a:cubicBezTo>
                    <a:pt x="26880" y="2923"/>
                    <a:pt x="39954" y="2560"/>
                    <a:pt x="52919" y="2415"/>
                  </a:cubicBezTo>
                  <a:cubicBezTo>
                    <a:pt x="53426" y="2415"/>
                    <a:pt x="53521" y="2035"/>
                    <a:pt x="53204" y="1877"/>
                  </a:cubicBezTo>
                  <a:cubicBezTo>
                    <a:pt x="53362" y="1402"/>
                    <a:pt x="53521" y="864"/>
                    <a:pt x="53521" y="389"/>
                  </a:cubicBezTo>
                  <a:cubicBezTo>
                    <a:pt x="53521" y="257"/>
                    <a:pt x="53345" y="191"/>
                    <a:pt x="53176" y="191"/>
                  </a:cubicBezTo>
                  <a:cubicBezTo>
                    <a:pt x="53143" y="191"/>
                    <a:pt x="53109" y="193"/>
                    <a:pt x="53077" y="199"/>
                  </a:cubicBezTo>
                  <a:cubicBezTo>
                    <a:pt x="53051" y="67"/>
                    <a:pt x="52959" y="1"/>
                    <a:pt x="5276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946;p38">
              <a:extLst>
                <a:ext uri="{FF2B5EF4-FFF2-40B4-BE49-F238E27FC236}">
                  <a16:creationId xmlns:a16="http://schemas.microsoft.com/office/drawing/2014/main" id="{35D8DEFA-C781-4A8A-A75B-B9A09D4AA5F2}"/>
                </a:ext>
              </a:extLst>
            </p:cNvPr>
            <p:cNvSpPr/>
            <p:nvPr/>
          </p:nvSpPr>
          <p:spPr>
            <a:xfrm>
              <a:off x="68873700" y="3678688"/>
              <a:ext cx="30875" cy="736325"/>
            </a:xfrm>
            <a:custGeom>
              <a:avLst/>
              <a:gdLst/>
              <a:ahLst/>
              <a:cxnLst/>
              <a:rect l="l" t="t" r="r" b="b"/>
              <a:pathLst>
                <a:path w="1235" h="29453" extrusionOk="0">
                  <a:moveTo>
                    <a:pt x="982" y="0"/>
                  </a:moveTo>
                  <a:lnTo>
                    <a:pt x="792" y="32"/>
                  </a:lnTo>
                  <a:cubicBezTo>
                    <a:pt x="665" y="63"/>
                    <a:pt x="602" y="158"/>
                    <a:pt x="602" y="348"/>
                  </a:cubicBezTo>
                  <a:cubicBezTo>
                    <a:pt x="412" y="9912"/>
                    <a:pt x="0" y="19666"/>
                    <a:pt x="348" y="29262"/>
                  </a:cubicBezTo>
                  <a:cubicBezTo>
                    <a:pt x="348" y="29357"/>
                    <a:pt x="443" y="29421"/>
                    <a:pt x="475" y="29452"/>
                  </a:cubicBezTo>
                  <a:lnTo>
                    <a:pt x="602" y="29452"/>
                  </a:lnTo>
                  <a:cubicBezTo>
                    <a:pt x="665" y="29421"/>
                    <a:pt x="728" y="29357"/>
                    <a:pt x="728" y="29262"/>
                  </a:cubicBezTo>
                  <a:cubicBezTo>
                    <a:pt x="1203" y="19666"/>
                    <a:pt x="982" y="9976"/>
                    <a:pt x="1203" y="348"/>
                  </a:cubicBezTo>
                  <a:cubicBezTo>
                    <a:pt x="1235" y="158"/>
                    <a:pt x="1108" y="32"/>
                    <a:pt x="98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947;p38">
              <a:extLst>
                <a:ext uri="{FF2B5EF4-FFF2-40B4-BE49-F238E27FC236}">
                  <a16:creationId xmlns:a16="http://schemas.microsoft.com/office/drawing/2014/main" id="{2D98BDC5-0C69-420B-9968-97401433CED4}"/>
                </a:ext>
              </a:extLst>
            </p:cNvPr>
            <p:cNvSpPr/>
            <p:nvPr/>
          </p:nvSpPr>
          <p:spPr>
            <a:xfrm>
              <a:off x="68761275" y="3474413"/>
              <a:ext cx="800" cy="825"/>
            </a:xfrm>
            <a:custGeom>
              <a:avLst/>
              <a:gdLst/>
              <a:ahLst/>
              <a:cxnLst/>
              <a:rect l="l" t="t" r="r" b="b"/>
              <a:pathLst>
                <a:path w="32" h="33" extrusionOk="0">
                  <a:moveTo>
                    <a:pt x="0" y="1"/>
                  </a:moveTo>
                  <a:cubicBezTo>
                    <a:pt x="0" y="1"/>
                    <a:pt x="32" y="1"/>
                    <a:pt x="0" y="1"/>
                  </a:cubicBezTo>
                  <a:cubicBezTo>
                    <a:pt x="0" y="32"/>
                    <a:pt x="0" y="1"/>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948;p38">
              <a:extLst>
                <a:ext uri="{FF2B5EF4-FFF2-40B4-BE49-F238E27FC236}">
                  <a16:creationId xmlns:a16="http://schemas.microsoft.com/office/drawing/2014/main" id="{AF4B63BD-F607-4C8D-A12D-760D1A77565E}"/>
                </a:ext>
              </a:extLst>
            </p:cNvPr>
            <p:cNvSpPr/>
            <p:nvPr/>
          </p:nvSpPr>
          <p:spPr>
            <a:xfrm>
              <a:off x="68479250" y="3421888"/>
              <a:ext cx="260150" cy="39675"/>
            </a:xfrm>
            <a:custGeom>
              <a:avLst/>
              <a:gdLst/>
              <a:ahLst/>
              <a:cxnLst/>
              <a:rect l="l" t="t" r="r" b="b"/>
              <a:pathLst>
                <a:path w="10406" h="1587" extrusionOk="0">
                  <a:moveTo>
                    <a:pt x="371" y="0"/>
                  </a:moveTo>
                  <a:cubicBezTo>
                    <a:pt x="84" y="0"/>
                    <a:pt x="1" y="462"/>
                    <a:pt x="292" y="550"/>
                  </a:cubicBezTo>
                  <a:cubicBezTo>
                    <a:pt x="1970" y="1221"/>
                    <a:pt x="3845" y="1587"/>
                    <a:pt x="5713" y="1587"/>
                  </a:cubicBezTo>
                  <a:cubicBezTo>
                    <a:pt x="7195" y="1587"/>
                    <a:pt x="8673" y="1357"/>
                    <a:pt x="10046" y="866"/>
                  </a:cubicBezTo>
                  <a:cubicBezTo>
                    <a:pt x="10406" y="716"/>
                    <a:pt x="10283" y="197"/>
                    <a:pt x="9918" y="197"/>
                  </a:cubicBezTo>
                  <a:cubicBezTo>
                    <a:pt x="9898" y="197"/>
                    <a:pt x="9877" y="198"/>
                    <a:pt x="9856" y="201"/>
                  </a:cubicBezTo>
                  <a:cubicBezTo>
                    <a:pt x="8269" y="473"/>
                    <a:pt x="6798" y="630"/>
                    <a:pt x="5339" y="630"/>
                  </a:cubicBezTo>
                  <a:cubicBezTo>
                    <a:pt x="3740" y="630"/>
                    <a:pt x="2156" y="442"/>
                    <a:pt x="450" y="11"/>
                  </a:cubicBezTo>
                  <a:cubicBezTo>
                    <a:pt x="422" y="4"/>
                    <a:pt x="396" y="0"/>
                    <a:pt x="37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949;p38">
              <a:extLst>
                <a:ext uri="{FF2B5EF4-FFF2-40B4-BE49-F238E27FC236}">
                  <a16:creationId xmlns:a16="http://schemas.microsoft.com/office/drawing/2014/main" id="{A473CBE7-509E-410B-BC02-A4E1A1090413}"/>
                </a:ext>
              </a:extLst>
            </p:cNvPr>
            <p:cNvSpPr/>
            <p:nvPr/>
          </p:nvSpPr>
          <p:spPr>
            <a:xfrm>
              <a:off x="68641725" y="3110263"/>
              <a:ext cx="83925" cy="73100"/>
            </a:xfrm>
            <a:custGeom>
              <a:avLst/>
              <a:gdLst/>
              <a:ahLst/>
              <a:cxnLst/>
              <a:rect l="l" t="t" r="r" b="b"/>
              <a:pathLst>
                <a:path w="3357" h="2924" extrusionOk="0">
                  <a:moveTo>
                    <a:pt x="1377" y="313"/>
                  </a:moveTo>
                  <a:cubicBezTo>
                    <a:pt x="1923" y="313"/>
                    <a:pt x="2479" y="628"/>
                    <a:pt x="2660" y="1202"/>
                  </a:cubicBezTo>
                  <a:cubicBezTo>
                    <a:pt x="2882" y="1836"/>
                    <a:pt x="2439" y="2342"/>
                    <a:pt x="1837" y="2501"/>
                  </a:cubicBezTo>
                  <a:cubicBezTo>
                    <a:pt x="1734" y="2525"/>
                    <a:pt x="1637" y="2537"/>
                    <a:pt x="1547" y="2537"/>
                  </a:cubicBezTo>
                  <a:cubicBezTo>
                    <a:pt x="466" y="2537"/>
                    <a:pt x="268" y="907"/>
                    <a:pt x="1203" y="411"/>
                  </a:cubicBezTo>
                  <a:cubicBezTo>
                    <a:pt x="1235" y="411"/>
                    <a:pt x="1298" y="379"/>
                    <a:pt x="1298" y="316"/>
                  </a:cubicBezTo>
                  <a:cubicBezTo>
                    <a:pt x="1324" y="314"/>
                    <a:pt x="1351" y="313"/>
                    <a:pt x="1377" y="313"/>
                  </a:cubicBezTo>
                  <a:close/>
                  <a:moveTo>
                    <a:pt x="1554" y="0"/>
                  </a:moveTo>
                  <a:cubicBezTo>
                    <a:pt x="1458" y="0"/>
                    <a:pt x="1362" y="10"/>
                    <a:pt x="1267" y="31"/>
                  </a:cubicBezTo>
                  <a:cubicBezTo>
                    <a:pt x="1225" y="31"/>
                    <a:pt x="1196" y="16"/>
                    <a:pt x="1154" y="16"/>
                  </a:cubicBezTo>
                  <a:cubicBezTo>
                    <a:pt x="1133" y="16"/>
                    <a:pt x="1108" y="20"/>
                    <a:pt x="1077" y="31"/>
                  </a:cubicBezTo>
                  <a:cubicBezTo>
                    <a:pt x="380" y="316"/>
                    <a:pt x="0" y="1139"/>
                    <a:pt x="222" y="1899"/>
                  </a:cubicBezTo>
                  <a:cubicBezTo>
                    <a:pt x="399" y="2533"/>
                    <a:pt x="983" y="2924"/>
                    <a:pt x="1583" y="2924"/>
                  </a:cubicBezTo>
                  <a:cubicBezTo>
                    <a:pt x="1732" y="2924"/>
                    <a:pt x="1882" y="2899"/>
                    <a:pt x="2027" y="2849"/>
                  </a:cubicBezTo>
                  <a:cubicBezTo>
                    <a:pt x="2787" y="2627"/>
                    <a:pt x="3357" y="1867"/>
                    <a:pt x="3072" y="1076"/>
                  </a:cubicBezTo>
                  <a:cubicBezTo>
                    <a:pt x="2852" y="442"/>
                    <a:pt x="2200" y="0"/>
                    <a:pt x="15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950;p38">
              <a:extLst>
                <a:ext uri="{FF2B5EF4-FFF2-40B4-BE49-F238E27FC236}">
                  <a16:creationId xmlns:a16="http://schemas.microsoft.com/office/drawing/2014/main" id="{93FA64D9-8795-4B33-B618-642FDE8B70D9}"/>
                </a:ext>
              </a:extLst>
            </p:cNvPr>
            <p:cNvSpPr/>
            <p:nvPr/>
          </p:nvSpPr>
          <p:spPr>
            <a:xfrm>
              <a:off x="68592625" y="3816813"/>
              <a:ext cx="98975" cy="89800"/>
            </a:xfrm>
            <a:custGeom>
              <a:avLst/>
              <a:gdLst/>
              <a:ahLst/>
              <a:cxnLst/>
              <a:rect l="l" t="t" r="r" b="b"/>
              <a:pathLst>
                <a:path w="3959" h="3592" extrusionOk="0">
                  <a:moveTo>
                    <a:pt x="1493" y="1"/>
                  </a:moveTo>
                  <a:cubicBezTo>
                    <a:pt x="1461" y="1"/>
                    <a:pt x="1428" y="6"/>
                    <a:pt x="1394" y="17"/>
                  </a:cubicBezTo>
                  <a:cubicBezTo>
                    <a:pt x="444" y="239"/>
                    <a:pt x="1" y="1347"/>
                    <a:pt x="159" y="2234"/>
                  </a:cubicBezTo>
                  <a:cubicBezTo>
                    <a:pt x="327" y="3073"/>
                    <a:pt x="1088" y="3592"/>
                    <a:pt x="1918" y="3592"/>
                  </a:cubicBezTo>
                  <a:cubicBezTo>
                    <a:pt x="2028" y="3592"/>
                    <a:pt x="2138" y="3583"/>
                    <a:pt x="2249" y="3564"/>
                  </a:cubicBezTo>
                  <a:cubicBezTo>
                    <a:pt x="3199" y="3406"/>
                    <a:pt x="3959" y="2614"/>
                    <a:pt x="3833" y="1632"/>
                  </a:cubicBezTo>
                  <a:cubicBezTo>
                    <a:pt x="3748" y="819"/>
                    <a:pt x="3118" y="6"/>
                    <a:pt x="2316" y="6"/>
                  </a:cubicBezTo>
                  <a:cubicBezTo>
                    <a:pt x="2212" y="6"/>
                    <a:pt x="2105" y="20"/>
                    <a:pt x="1996" y="49"/>
                  </a:cubicBezTo>
                  <a:cubicBezTo>
                    <a:pt x="1869" y="49"/>
                    <a:pt x="1837" y="176"/>
                    <a:pt x="1869" y="239"/>
                  </a:cubicBezTo>
                  <a:cubicBezTo>
                    <a:pt x="1869" y="334"/>
                    <a:pt x="1901" y="366"/>
                    <a:pt x="1996" y="397"/>
                  </a:cubicBezTo>
                  <a:cubicBezTo>
                    <a:pt x="2534" y="587"/>
                    <a:pt x="3041" y="999"/>
                    <a:pt x="3167" y="1632"/>
                  </a:cubicBezTo>
                  <a:cubicBezTo>
                    <a:pt x="3294" y="2297"/>
                    <a:pt x="2787" y="2804"/>
                    <a:pt x="2154" y="2899"/>
                  </a:cubicBezTo>
                  <a:cubicBezTo>
                    <a:pt x="2104" y="2904"/>
                    <a:pt x="2053" y="2907"/>
                    <a:pt x="2003" y="2907"/>
                  </a:cubicBezTo>
                  <a:cubicBezTo>
                    <a:pt x="1455" y="2907"/>
                    <a:pt x="945" y="2593"/>
                    <a:pt x="887" y="2012"/>
                  </a:cubicBezTo>
                  <a:cubicBezTo>
                    <a:pt x="761" y="1379"/>
                    <a:pt x="1109" y="872"/>
                    <a:pt x="1616" y="556"/>
                  </a:cubicBezTo>
                  <a:cubicBezTo>
                    <a:pt x="1774" y="492"/>
                    <a:pt x="1837" y="366"/>
                    <a:pt x="1774" y="239"/>
                  </a:cubicBezTo>
                  <a:cubicBezTo>
                    <a:pt x="1748" y="109"/>
                    <a:pt x="1637" y="1"/>
                    <a:pt x="149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951;p38">
              <a:extLst>
                <a:ext uri="{FF2B5EF4-FFF2-40B4-BE49-F238E27FC236}">
                  <a16:creationId xmlns:a16="http://schemas.microsoft.com/office/drawing/2014/main" id="{FEBF1188-796E-4BC9-B9A1-059E9ABAA758}"/>
                </a:ext>
              </a:extLst>
            </p:cNvPr>
            <p:cNvSpPr/>
            <p:nvPr/>
          </p:nvSpPr>
          <p:spPr>
            <a:xfrm>
              <a:off x="68522175" y="3953563"/>
              <a:ext cx="165475" cy="263700"/>
            </a:xfrm>
            <a:custGeom>
              <a:avLst/>
              <a:gdLst/>
              <a:ahLst/>
              <a:cxnLst/>
              <a:rect l="l" t="t" r="r" b="b"/>
              <a:pathLst>
                <a:path w="6619" h="10548" extrusionOk="0">
                  <a:moveTo>
                    <a:pt x="1235" y="818"/>
                  </a:moveTo>
                  <a:cubicBezTo>
                    <a:pt x="2382" y="896"/>
                    <a:pt x="3528" y="953"/>
                    <a:pt x="4657" y="953"/>
                  </a:cubicBezTo>
                  <a:cubicBezTo>
                    <a:pt x="4900" y="953"/>
                    <a:pt x="5143" y="950"/>
                    <a:pt x="5384" y="944"/>
                  </a:cubicBezTo>
                  <a:cubicBezTo>
                    <a:pt x="5479" y="944"/>
                    <a:pt x="5510" y="944"/>
                    <a:pt x="5542" y="913"/>
                  </a:cubicBezTo>
                  <a:lnTo>
                    <a:pt x="5542" y="913"/>
                  </a:lnTo>
                  <a:cubicBezTo>
                    <a:pt x="5605" y="2939"/>
                    <a:pt x="6175" y="9432"/>
                    <a:pt x="4022" y="9558"/>
                  </a:cubicBezTo>
                  <a:cubicBezTo>
                    <a:pt x="3864" y="9558"/>
                    <a:pt x="3769" y="9653"/>
                    <a:pt x="3769" y="9812"/>
                  </a:cubicBezTo>
                  <a:cubicBezTo>
                    <a:pt x="3665" y="9825"/>
                    <a:pt x="3565" y="9832"/>
                    <a:pt x="3467" y="9832"/>
                  </a:cubicBezTo>
                  <a:cubicBezTo>
                    <a:pt x="1510" y="9832"/>
                    <a:pt x="790" y="7192"/>
                    <a:pt x="760" y="5473"/>
                  </a:cubicBezTo>
                  <a:cubicBezTo>
                    <a:pt x="728" y="3889"/>
                    <a:pt x="950" y="2369"/>
                    <a:pt x="1235" y="818"/>
                  </a:cubicBezTo>
                  <a:close/>
                  <a:moveTo>
                    <a:pt x="1048" y="1"/>
                  </a:moveTo>
                  <a:cubicBezTo>
                    <a:pt x="946" y="1"/>
                    <a:pt x="843" y="56"/>
                    <a:pt x="792" y="184"/>
                  </a:cubicBezTo>
                  <a:cubicBezTo>
                    <a:pt x="158" y="2718"/>
                    <a:pt x="0" y="5790"/>
                    <a:pt x="728" y="8260"/>
                  </a:cubicBezTo>
                  <a:cubicBezTo>
                    <a:pt x="1096" y="9571"/>
                    <a:pt x="2249" y="10548"/>
                    <a:pt x="3496" y="10548"/>
                  </a:cubicBezTo>
                  <a:cubicBezTo>
                    <a:pt x="3966" y="10548"/>
                    <a:pt x="4449" y="10409"/>
                    <a:pt x="4909" y="10097"/>
                  </a:cubicBezTo>
                  <a:cubicBezTo>
                    <a:pt x="5035" y="10002"/>
                    <a:pt x="5067" y="9907"/>
                    <a:pt x="5067" y="9812"/>
                  </a:cubicBezTo>
                  <a:cubicBezTo>
                    <a:pt x="5700" y="9463"/>
                    <a:pt x="6017" y="8735"/>
                    <a:pt x="6175" y="7911"/>
                  </a:cubicBezTo>
                  <a:cubicBezTo>
                    <a:pt x="6619" y="5568"/>
                    <a:pt x="6555" y="2876"/>
                    <a:pt x="6334" y="564"/>
                  </a:cubicBezTo>
                  <a:cubicBezTo>
                    <a:pt x="6314" y="306"/>
                    <a:pt x="6120" y="185"/>
                    <a:pt x="5931" y="185"/>
                  </a:cubicBezTo>
                  <a:cubicBezTo>
                    <a:pt x="5819" y="185"/>
                    <a:pt x="5708" y="228"/>
                    <a:pt x="5637" y="311"/>
                  </a:cubicBezTo>
                  <a:cubicBezTo>
                    <a:pt x="5605" y="279"/>
                    <a:pt x="5510" y="248"/>
                    <a:pt x="5384" y="248"/>
                  </a:cubicBezTo>
                  <a:cubicBezTo>
                    <a:pt x="4054" y="248"/>
                    <a:pt x="2660" y="279"/>
                    <a:pt x="1330" y="343"/>
                  </a:cubicBezTo>
                  <a:lnTo>
                    <a:pt x="1330" y="311"/>
                  </a:lnTo>
                  <a:cubicBezTo>
                    <a:pt x="1349" y="122"/>
                    <a:pt x="1199" y="1"/>
                    <a:pt x="1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952;p38">
              <a:extLst>
                <a:ext uri="{FF2B5EF4-FFF2-40B4-BE49-F238E27FC236}">
                  <a16:creationId xmlns:a16="http://schemas.microsoft.com/office/drawing/2014/main" id="{A5407C76-E2F9-4C06-997F-98233474EFBC}"/>
                </a:ext>
              </a:extLst>
            </p:cNvPr>
            <p:cNvSpPr/>
            <p:nvPr/>
          </p:nvSpPr>
          <p:spPr>
            <a:xfrm>
              <a:off x="68499200" y="3179513"/>
              <a:ext cx="113900" cy="103950"/>
            </a:xfrm>
            <a:custGeom>
              <a:avLst/>
              <a:gdLst/>
              <a:ahLst/>
              <a:cxnLst/>
              <a:rect l="l" t="t" r="r" b="b"/>
              <a:pathLst>
                <a:path w="4556" h="4158" extrusionOk="0">
                  <a:moveTo>
                    <a:pt x="2773" y="350"/>
                  </a:moveTo>
                  <a:lnTo>
                    <a:pt x="2773" y="350"/>
                  </a:lnTo>
                  <a:cubicBezTo>
                    <a:pt x="2777" y="354"/>
                    <a:pt x="2782" y="358"/>
                    <a:pt x="2787" y="364"/>
                  </a:cubicBezTo>
                  <a:cubicBezTo>
                    <a:pt x="2629" y="427"/>
                    <a:pt x="2629" y="712"/>
                    <a:pt x="2787" y="807"/>
                  </a:cubicBezTo>
                  <a:cubicBezTo>
                    <a:pt x="3453" y="1187"/>
                    <a:pt x="3991" y="1662"/>
                    <a:pt x="3769" y="2549"/>
                  </a:cubicBezTo>
                  <a:cubicBezTo>
                    <a:pt x="3632" y="3179"/>
                    <a:pt x="2998" y="3525"/>
                    <a:pt x="2378" y="3525"/>
                  </a:cubicBezTo>
                  <a:cubicBezTo>
                    <a:pt x="2281" y="3525"/>
                    <a:pt x="2185" y="3516"/>
                    <a:pt x="2091" y="3499"/>
                  </a:cubicBezTo>
                  <a:cubicBezTo>
                    <a:pt x="1299" y="3341"/>
                    <a:pt x="697" y="2708"/>
                    <a:pt x="856" y="1853"/>
                  </a:cubicBezTo>
                  <a:cubicBezTo>
                    <a:pt x="1005" y="1048"/>
                    <a:pt x="1742" y="356"/>
                    <a:pt x="2568" y="356"/>
                  </a:cubicBezTo>
                  <a:cubicBezTo>
                    <a:pt x="2619" y="356"/>
                    <a:pt x="2672" y="358"/>
                    <a:pt x="2724" y="364"/>
                  </a:cubicBezTo>
                  <a:lnTo>
                    <a:pt x="2756" y="364"/>
                  </a:lnTo>
                  <a:cubicBezTo>
                    <a:pt x="2756" y="364"/>
                    <a:pt x="2763" y="357"/>
                    <a:pt x="2773" y="350"/>
                  </a:cubicBezTo>
                  <a:close/>
                  <a:moveTo>
                    <a:pt x="2337" y="0"/>
                  </a:moveTo>
                  <a:cubicBezTo>
                    <a:pt x="1305" y="0"/>
                    <a:pt x="388" y="741"/>
                    <a:pt x="222" y="1821"/>
                  </a:cubicBezTo>
                  <a:cubicBezTo>
                    <a:pt x="1" y="3024"/>
                    <a:pt x="919" y="3974"/>
                    <a:pt x="2027" y="4133"/>
                  </a:cubicBezTo>
                  <a:cubicBezTo>
                    <a:pt x="2141" y="4149"/>
                    <a:pt x="2256" y="4158"/>
                    <a:pt x="2370" y="4158"/>
                  </a:cubicBezTo>
                  <a:cubicBezTo>
                    <a:pt x="3335" y="4158"/>
                    <a:pt x="4268" y="3569"/>
                    <a:pt x="4466" y="2549"/>
                  </a:cubicBezTo>
                  <a:cubicBezTo>
                    <a:pt x="4556" y="1648"/>
                    <a:pt x="4020" y="320"/>
                    <a:pt x="2992" y="320"/>
                  </a:cubicBezTo>
                  <a:cubicBezTo>
                    <a:pt x="2936" y="320"/>
                    <a:pt x="2878" y="324"/>
                    <a:pt x="2819" y="332"/>
                  </a:cubicBezTo>
                  <a:cubicBezTo>
                    <a:pt x="2882" y="269"/>
                    <a:pt x="2882" y="79"/>
                    <a:pt x="2787" y="47"/>
                  </a:cubicBezTo>
                  <a:cubicBezTo>
                    <a:pt x="2636" y="16"/>
                    <a:pt x="2485" y="0"/>
                    <a:pt x="23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953;p38">
              <a:extLst>
                <a:ext uri="{FF2B5EF4-FFF2-40B4-BE49-F238E27FC236}">
                  <a16:creationId xmlns:a16="http://schemas.microsoft.com/office/drawing/2014/main" id="{FE4EA377-21EC-46D0-8BE0-BE39B9AE6AAE}"/>
                </a:ext>
              </a:extLst>
            </p:cNvPr>
            <p:cNvSpPr/>
            <p:nvPr/>
          </p:nvSpPr>
          <p:spPr>
            <a:xfrm>
              <a:off x="68552475" y="4109763"/>
              <a:ext cx="52850" cy="51175"/>
            </a:xfrm>
            <a:custGeom>
              <a:avLst/>
              <a:gdLst/>
              <a:ahLst/>
              <a:cxnLst/>
              <a:rect l="l" t="t" r="r" b="b"/>
              <a:pathLst>
                <a:path w="2114" h="2047" extrusionOk="0">
                  <a:moveTo>
                    <a:pt x="490" y="0"/>
                  </a:moveTo>
                  <a:cubicBezTo>
                    <a:pt x="395" y="0"/>
                    <a:pt x="304" y="53"/>
                    <a:pt x="276" y="175"/>
                  </a:cubicBezTo>
                  <a:cubicBezTo>
                    <a:pt x="0" y="1096"/>
                    <a:pt x="944" y="2046"/>
                    <a:pt x="1838" y="2046"/>
                  </a:cubicBezTo>
                  <a:cubicBezTo>
                    <a:pt x="1867" y="2046"/>
                    <a:pt x="1895" y="2045"/>
                    <a:pt x="1923" y="2043"/>
                  </a:cubicBezTo>
                  <a:cubicBezTo>
                    <a:pt x="2113" y="1980"/>
                    <a:pt x="2113" y="1727"/>
                    <a:pt x="1923" y="1727"/>
                  </a:cubicBezTo>
                  <a:cubicBezTo>
                    <a:pt x="1575" y="1663"/>
                    <a:pt x="1227" y="1473"/>
                    <a:pt x="973" y="1188"/>
                  </a:cubicBezTo>
                  <a:cubicBezTo>
                    <a:pt x="751" y="935"/>
                    <a:pt x="751" y="618"/>
                    <a:pt x="751" y="238"/>
                  </a:cubicBezTo>
                  <a:cubicBezTo>
                    <a:pt x="751" y="94"/>
                    <a:pt x="617" y="0"/>
                    <a:pt x="49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954;p38">
              <a:extLst>
                <a:ext uri="{FF2B5EF4-FFF2-40B4-BE49-F238E27FC236}">
                  <a16:creationId xmlns:a16="http://schemas.microsoft.com/office/drawing/2014/main" id="{63097516-5120-47E4-84BD-AE11B81E768F}"/>
                </a:ext>
              </a:extLst>
            </p:cNvPr>
            <p:cNvSpPr/>
            <p:nvPr/>
          </p:nvSpPr>
          <p:spPr>
            <a:xfrm>
              <a:off x="68519775" y="3734638"/>
              <a:ext cx="76825" cy="65375"/>
            </a:xfrm>
            <a:custGeom>
              <a:avLst/>
              <a:gdLst/>
              <a:ahLst/>
              <a:cxnLst/>
              <a:rect l="l" t="t" r="r" b="b"/>
              <a:pathLst>
                <a:path w="3073" h="2615" extrusionOk="0">
                  <a:moveTo>
                    <a:pt x="1527" y="463"/>
                  </a:moveTo>
                  <a:cubicBezTo>
                    <a:pt x="1703" y="463"/>
                    <a:pt x="1884" y="518"/>
                    <a:pt x="2059" y="644"/>
                  </a:cubicBezTo>
                  <a:cubicBezTo>
                    <a:pt x="2566" y="961"/>
                    <a:pt x="2440" y="1594"/>
                    <a:pt x="1996" y="1942"/>
                  </a:cubicBezTo>
                  <a:cubicBezTo>
                    <a:pt x="1781" y="2119"/>
                    <a:pt x="1576" y="2193"/>
                    <a:pt x="1391" y="2193"/>
                  </a:cubicBezTo>
                  <a:cubicBezTo>
                    <a:pt x="811" y="2193"/>
                    <a:pt x="427" y="1466"/>
                    <a:pt x="571" y="866"/>
                  </a:cubicBezTo>
                  <a:cubicBezTo>
                    <a:pt x="634" y="866"/>
                    <a:pt x="698" y="866"/>
                    <a:pt x="793" y="802"/>
                  </a:cubicBezTo>
                  <a:cubicBezTo>
                    <a:pt x="1003" y="592"/>
                    <a:pt x="1259" y="463"/>
                    <a:pt x="1527" y="463"/>
                  </a:cubicBezTo>
                  <a:close/>
                  <a:moveTo>
                    <a:pt x="1481" y="1"/>
                  </a:moveTo>
                  <a:cubicBezTo>
                    <a:pt x="1290" y="1"/>
                    <a:pt x="1105" y="42"/>
                    <a:pt x="951" y="137"/>
                  </a:cubicBezTo>
                  <a:cubicBezTo>
                    <a:pt x="919" y="121"/>
                    <a:pt x="888" y="114"/>
                    <a:pt x="860" y="114"/>
                  </a:cubicBezTo>
                  <a:cubicBezTo>
                    <a:pt x="832" y="114"/>
                    <a:pt x="809" y="121"/>
                    <a:pt x="793" y="137"/>
                  </a:cubicBezTo>
                  <a:cubicBezTo>
                    <a:pt x="191" y="517"/>
                    <a:pt x="1" y="1372"/>
                    <a:pt x="349" y="2006"/>
                  </a:cubicBezTo>
                  <a:cubicBezTo>
                    <a:pt x="563" y="2416"/>
                    <a:pt x="978" y="2615"/>
                    <a:pt x="1412" y="2615"/>
                  </a:cubicBezTo>
                  <a:cubicBezTo>
                    <a:pt x="1750" y="2615"/>
                    <a:pt x="2099" y="2495"/>
                    <a:pt x="2376" y="2259"/>
                  </a:cubicBezTo>
                  <a:cubicBezTo>
                    <a:pt x="3010" y="1752"/>
                    <a:pt x="3073" y="802"/>
                    <a:pt x="2376" y="296"/>
                  </a:cubicBezTo>
                  <a:cubicBezTo>
                    <a:pt x="2138" y="117"/>
                    <a:pt x="1801" y="1"/>
                    <a:pt x="14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955;p38">
              <a:extLst>
                <a:ext uri="{FF2B5EF4-FFF2-40B4-BE49-F238E27FC236}">
                  <a16:creationId xmlns:a16="http://schemas.microsoft.com/office/drawing/2014/main" id="{4AF11F3E-34B5-43E0-A631-48D33BF80C6E}"/>
                </a:ext>
              </a:extLst>
            </p:cNvPr>
            <p:cNvSpPr/>
            <p:nvPr/>
          </p:nvSpPr>
          <p:spPr>
            <a:xfrm>
              <a:off x="68568875" y="3183863"/>
              <a:ext cx="800" cy="25"/>
            </a:xfrm>
            <a:custGeom>
              <a:avLst/>
              <a:gdLst/>
              <a:ahLst/>
              <a:cxnLst/>
              <a:rect l="l" t="t" r="r" b="b"/>
              <a:pathLst>
                <a:path w="32" h="1" extrusionOk="0">
                  <a:moveTo>
                    <a:pt x="0" y="0"/>
                  </a:moveTo>
                  <a:lnTo>
                    <a:pt x="3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956;p38">
              <a:extLst>
                <a:ext uri="{FF2B5EF4-FFF2-40B4-BE49-F238E27FC236}">
                  <a16:creationId xmlns:a16="http://schemas.microsoft.com/office/drawing/2014/main" id="{8653F4C7-9FC7-4DF4-BF00-32DA02D79EF9}"/>
                </a:ext>
              </a:extLst>
            </p:cNvPr>
            <p:cNvSpPr/>
            <p:nvPr/>
          </p:nvSpPr>
          <p:spPr>
            <a:xfrm>
              <a:off x="67986700" y="3410288"/>
              <a:ext cx="267875" cy="35925"/>
            </a:xfrm>
            <a:custGeom>
              <a:avLst/>
              <a:gdLst/>
              <a:ahLst/>
              <a:cxnLst/>
              <a:rect l="l" t="t" r="r" b="b"/>
              <a:pathLst>
                <a:path w="10715" h="1437" extrusionOk="0">
                  <a:moveTo>
                    <a:pt x="10317" y="1"/>
                  </a:moveTo>
                  <a:cubicBezTo>
                    <a:pt x="10272" y="1"/>
                    <a:pt x="10225" y="11"/>
                    <a:pt x="10176" y="32"/>
                  </a:cubicBezTo>
                  <a:cubicBezTo>
                    <a:pt x="8467" y="417"/>
                    <a:pt x="6776" y="608"/>
                    <a:pt x="5079" y="608"/>
                  </a:cubicBezTo>
                  <a:cubicBezTo>
                    <a:pt x="3568" y="608"/>
                    <a:pt x="2053" y="457"/>
                    <a:pt x="517" y="159"/>
                  </a:cubicBezTo>
                  <a:cubicBezTo>
                    <a:pt x="496" y="155"/>
                    <a:pt x="476" y="154"/>
                    <a:pt x="457" y="154"/>
                  </a:cubicBezTo>
                  <a:cubicBezTo>
                    <a:pt x="122" y="154"/>
                    <a:pt x="0" y="641"/>
                    <a:pt x="359" y="760"/>
                  </a:cubicBezTo>
                  <a:cubicBezTo>
                    <a:pt x="2104" y="1211"/>
                    <a:pt x="3850" y="1436"/>
                    <a:pt x="5617" y="1436"/>
                  </a:cubicBezTo>
                  <a:cubicBezTo>
                    <a:pt x="5838" y="1436"/>
                    <a:pt x="6060" y="1432"/>
                    <a:pt x="6281" y="1425"/>
                  </a:cubicBezTo>
                  <a:cubicBezTo>
                    <a:pt x="7611" y="1394"/>
                    <a:pt x="9005" y="1172"/>
                    <a:pt x="10398" y="855"/>
                  </a:cubicBezTo>
                  <a:cubicBezTo>
                    <a:pt x="10620" y="792"/>
                    <a:pt x="10715" y="634"/>
                    <a:pt x="10715" y="444"/>
                  </a:cubicBezTo>
                  <a:cubicBezTo>
                    <a:pt x="10715" y="233"/>
                    <a:pt x="10540" y="1"/>
                    <a:pt x="103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957;p38">
              <a:extLst>
                <a:ext uri="{FF2B5EF4-FFF2-40B4-BE49-F238E27FC236}">
                  <a16:creationId xmlns:a16="http://schemas.microsoft.com/office/drawing/2014/main" id="{BDE86C2D-F149-459A-B166-244CA6BA0663}"/>
                </a:ext>
              </a:extLst>
            </p:cNvPr>
            <p:cNvSpPr/>
            <p:nvPr/>
          </p:nvSpPr>
          <p:spPr>
            <a:xfrm>
              <a:off x="68138175" y="3238288"/>
              <a:ext cx="83950" cy="75575"/>
            </a:xfrm>
            <a:custGeom>
              <a:avLst/>
              <a:gdLst/>
              <a:ahLst/>
              <a:cxnLst/>
              <a:rect l="l" t="t" r="r" b="b"/>
              <a:pathLst>
                <a:path w="3358" h="3023" extrusionOk="0">
                  <a:moveTo>
                    <a:pt x="1306" y="406"/>
                  </a:moveTo>
                  <a:cubicBezTo>
                    <a:pt x="2347" y="406"/>
                    <a:pt x="3316" y="1545"/>
                    <a:pt x="2154" y="2320"/>
                  </a:cubicBezTo>
                  <a:cubicBezTo>
                    <a:pt x="1926" y="2476"/>
                    <a:pt x="1661" y="2559"/>
                    <a:pt x="1408" y="2559"/>
                  </a:cubicBezTo>
                  <a:cubicBezTo>
                    <a:pt x="995" y="2559"/>
                    <a:pt x="613" y="2336"/>
                    <a:pt x="476" y="1845"/>
                  </a:cubicBezTo>
                  <a:cubicBezTo>
                    <a:pt x="381" y="1307"/>
                    <a:pt x="634" y="705"/>
                    <a:pt x="1109" y="420"/>
                  </a:cubicBezTo>
                  <a:cubicBezTo>
                    <a:pt x="1174" y="411"/>
                    <a:pt x="1240" y="406"/>
                    <a:pt x="1306" y="406"/>
                  </a:cubicBezTo>
                  <a:close/>
                  <a:moveTo>
                    <a:pt x="1430" y="0"/>
                  </a:moveTo>
                  <a:cubicBezTo>
                    <a:pt x="971" y="0"/>
                    <a:pt x="529" y="173"/>
                    <a:pt x="286" y="578"/>
                  </a:cubicBezTo>
                  <a:cubicBezTo>
                    <a:pt x="222" y="673"/>
                    <a:pt x="254" y="737"/>
                    <a:pt x="286" y="832"/>
                  </a:cubicBezTo>
                  <a:cubicBezTo>
                    <a:pt x="96" y="1180"/>
                    <a:pt x="1" y="1560"/>
                    <a:pt x="96" y="1972"/>
                  </a:cubicBezTo>
                  <a:cubicBezTo>
                    <a:pt x="221" y="2685"/>
                    <a:pt x="805" y="3023"/>
                    <a:pt x="1425" y="3023"/>
                  </a:cubicBezTo>
                  <a:cubicBezTo>
                    <a:pt x="1741" y="3023"/>
                    <a:pt x="2066" y="2935"/>
                    <a:pt x="2344" y="2763"/>
                  </a:cubicBezTo>
                  <a:cubicBezTo>
                    <a:pt x="3167" y="2257"/>
                    <a:pt x="3357" y="1085"/>
                    <a:pt x="2629" y="420"/>
                  </a:cubicBezTo>
                  <a:cubicBezTo>
                    <a:pt x="2320" y="157"/>
                    <a:pt x="1867" y="0"/>
                    <a:pt x="143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958;p38">
              <a:extLst>
                <a:ext uri="{FF2B5EF4-FFF2-40B4-BE49-F238E27FC236}">
                  <a16:creationId xmlns:a16="http://schemas.microsoft.com/office/drawing/2014/main" id="{B93CE13B-E22A-4976-B86C-58148197C7DA}"/>
                </a:ext>
              </a:extLst>
            </p:cNvPr>
            <p:cNvSpPr/>
            <p:nvPr/>
          </p:nvSpPr>
          <p:spPr>
            <a:xfrm>
              <a:off x="68015450" y="3940588"/>
              <a:ext cx="191725" cy="304075"/>
            </a:xfrm>
            <a:custGeom>
              <a:avLst/>
              <a:gdLst/>
              <a:ahLst/>
              <a:cxnLst/>
              <a:rect l="l" t="t" r="r" b="b"/>
              <a:pathLst>
                <a:path w="7669" h="12163" extrusionOk="0">
                  <a:moveTo>
                    <a:pt x="594" y="1"/>
                  </a:moveTo>
                  <a:cubicBezTo>
                    <a:pt x="492" y="1"/>
                    <a:pt x="395" y="75"/>
                    <a:pt x="412" y="197"/>
                  </a:cubicBezTo>
                  <a:cubicBezTo>
                    <a:pt x="603" y="2128"/>
                    <a:pt x="698" y="4092"/>
                    <a:pt x="476" y="6024"/>
                  </a:cubicBezTo>
                  <a:cubicBezTo>
                    <a:pt x="381" y="7417"/>
                    <a:pt x="1" y="8905"/>
                    <a:pt x="571" y="10267"/>
                  </a:cubicBezTo>
                  <a:cubicBezTo>
                    <a:pt x="1008" y="11349"/>
                    <a:pt x="2047" y="12163"/>
                    <a:pt x="3129" y="12163"/>
                  </a:cubicBezTo>
                  <a:cubicBezTo>
                    <a:pt x="3536" y="12163"/>
                    <a:pt x="3950" y="12047"/>
                    <a:pt x="4339" y="11787"/>
                  </a:cubicBezTo>
                  <a:cubicBezTo>
                    <a:pt x="4371" y="11787"/>
                    <a:pt x="4371" y="11756"/>
                    <a:pt x="4403" y="11724"/>
                  </a:cubicBezTo>
                  <a:cubicBezTo>
                    <a:pt x="5448" y="11471"/>
                    <a:pt x="6556" y="10774"/>
                    <a:pt x="6905" y="9634"/>
                  </a:cubicBezTo>
                  <a:cubicBezTo>
                    <a:pt x="7665" y="7100"/>
                    <a:pt x="7570" y="3458"/>
                    <a:pt x="7190" y="672"/>
                  </a:cubicBezTo>
                  <a:cubicBezTo>
                    <a:pt x="7253" y="482"/>
                    <a:pt x="7221" y="228"/>
                    <a:pt x="7031" y="70"/>
                  </a:cubicBezTo>
                  <a:cubicBezTo>
                    <a:pt x="6957" y="33"/>
                    <a:pt x="6883" y="17"/>
                    <a:pt x="6809" y="17"/>
                  </a:cubicBezTo>
                  <a:cubicBezTo>
                    <a:pt x="6756" y="17"/>
                    <a:pt x="6704" y="25"/>
                    <a:pt x="6651" y="38"/>
                  </a:cubicBezTo>
                  <a:cubicBezTo>
                    <a:pt x="4846" y="38"/>
                    <a:pt x="3073" y="70"/>
                    <a:pt x="1236" y="165"/>
                  </a:cubicBezTo>
                  <a:cubicBezTo>
                    <a:pt x="1046" y="165"/>
                    <a:pt x="919" y="323"/>
                    <a:pt x="951" y="482"/>
                  </a:cubicBezTo>
                  <a:cubicBezTo>
                    <a:pt x="1014" y="608"/>
                    <a:pt x="1078" y="703"/>
                    <a:pt x="1236" y="703"/>
                  </a:cubicBezTo>
                  <a:cubicBezTo>
                    <a:pt x="2978" y="798"/>
                    <a:pt x="4688" y="830"/>
                    <a:pt x="6398" y="830"/>
                  </a:cubicBezTo>
                  <a:cubicBezTo>
                    <a:pt x="6777" y="3662"/>
                    <a:pt x="7668" y="11230"/>
                    <a:pt x="3662" y="11230"/>
                  </a:cubicBezTo>
                  <a:cubicBezTo>
                    <a:pt x="3323" y="11230"/>
                    <a:pt x="2948" y="11175"/>
                    <a:pt x="2534" y="11059"/>
                  </a:cubicBezTo>
                  <a:cubicBezTo>
                    <a:pt x="2376" y="11059"/>
                    <a:pt x="2281" y="11122"/>
                    <a:pt x="2281" y="11249"/>
                  </a:cubicBezTo>
                  <a:cubicBezTo>
                    <a:pt x="444" y="10362"/>
                    <a:pt x="1268" y="6309"/>
                    <a:pt x="1331" y="4757"/>
                  </a:cubicBezTo>
                  <a:cubicBezTo>
                    <a:pt x="1363" y="3332"/>
                    <a:pt x="1204" y="1938"/>
                    <a:pt x="888" y="545"/>
                  </a:cubicBezTo>
                  <a:cubicBezTo>
                    <a:pt x="888" y="450"/>
                    <a:pt x="856" y="292"/>
                    <a:pt x="793" y="165"/>
                  </a:cubicBezTo>
                  <a:cubicBezTo>
                    <a:pt x="764" y="51"/>
                    <a:pt x="677" y="1"/>
                    <a:pt x="59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959;p38">
              <a:extLst>
                <a:ext uri="{FF2B5EF4-FFF2-40B4-BE49-F238E27FC236}">
                  <a16:creationId xmlns:a16="http://schemas.microsoft.com/office/drawing/2014/main" id="{27273337-7918-4458-B2CF-9C88E543E4A9}"/>
                </a:ext>
              </a:extLst>
            </p:cNvPr>
            <p:cNvSpPr/>
            <p:nvPr/>
          </p:nvSpPr>
          <p:spPr>
            <a:xfrm>
              <a:off x="68096475" y="4107163"/>
              <a:ext cx="77025" cy="85625"/>
            </a:xfrm>
            <a:custGeom>
              <a:avLst/>
              <a:gdLst/>
              <a:ahLst/>
              <a:cxnLst/>
              <a:rect l="l" t="t" r="r" b="b"/>
              <a:pathLst>
                <a:path w="3081" h="3425" extrusionOk="0">
                  <a:moveTo>
                    <a:pt x="2800" y="1"/>
                  </a:moveTo>
                  <a:cubicBezTo>
                    <a:pt x="2704" y="1"/>
                    <a:pt x="2606" y="56"/>
                    <a:pt x="2555" y="184"/>
                  </a:cubicBezTo>
                  <a:cubicBezTo>
                    <a:pt x="2080" y="1482"/>
                    <a:pt x="1415" y="2527"/>
                    <a:pt x="85" y="3161"/>
                  </a:cubicBezTo>
                  <a:cubicBezTo>
                    <a:pt x="0" y="3217"/>
                    <a:pt x="41" y="3424"/>
                    <a:pt x="163" y="3424"/>
                  </a:cubicBezTo>
                  <a:cubicBezTo>
                    <a:pt x="178" y="3424"/>
                    <a:pt x="194" y="3421"/>
                    <a:pt x="212" y="3414"/>
                  </a:cubicBezTo>
                  <a:cubicBezTo>
                    <a:pt x="1573" y="2908"/>
                    <a:pt x="2777" y="1736"/>
                    <a:pt x="3062" y="311"/>
                  </a:cubicBezTo>
                  <a:cubicBezTo>
                    <a:pt x="3081" y="122"/>
                    <a:pt x="2942" y="1"/>
                    <a:pt x="280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960;p38">
              <a:extLst>
                <a:ext uri="{FF2B5EF4-FFF2-40B4-BE49-F238E27FC236}">
                  <a16:creationId xmlns:a16="http://schemas.microsoft.com/office/drawing/2014/main" id="{80A7F047-CB3C-4116-8F8D-692F592D8132}"/>
                </a:ext>
              </a:extLst>
            </p:cNvPr>
            <p:cNvSpPr/>
            <p:nvPr/>
          </p:nvSpPr>
          <p:spPr>
            <a:xfrm>
              <a:off x="68082750" y="3815488"/>
              <a:ext cx="101375" cy="80350"/>
            </a:xfrm>
            <a:custGeom>
              <a:avLst/>
              <a:gdLst/>
              <a:ahLst/>
              <a:cxnLst/>
              <a:rect l="l" t="t" r="r" b="b"/>
              <a:pathLst>
                <a:path w="4055" h="3214" extrusionOk="0">
                  <a:moveTo>
                    <a:pt x="2344" y="545"/>
                  </a:moveTo>
                  <a:cubicBezTo>
                    <a:pt x="2439" y="545"/>
                    <a:pt x="2534" y="545"/>
                    <a:pt x="2629" y="577"/>
                  </a:cubicBezTo>
                  <a:cubicBezTo>
                    <a:pt x="3326" y="767"/>
                    <a:pt x="3294" y="1590"/>
                    <a:pt x="2914" y="2129"/>
                  </a:cubicBezTo>
                  <a:cubicBezTo>
                    <a:pt x="2666" y="2448"/>
                    <a:pt x="2248" y="2658"/>
                    <a:pt x="1850" y="2658"/>
                  </a:cubicBezTo>
                  <a:cubicBezTo>
                    <a:pt x="1539" y="2658"/>
                    <a:pt x="1240" y="2530"/>
                    <a:pt x="1046" y="2224"/>
                  </a:cubicBezTo>
                  <a:cubicBezTo>
                    <a:pt x="792" y="1907"/>
                    <a:pt x="792" y="1559"/>
                    <a:pt x="951" y="1242"/>
                  </a:cubicBezTo>
                  <a:lnTo>
                    <a:pt x="951" y="1242"/>
                  </a:lnTo>
                  <a:cubicBezTo>
                    <a:pt x="994" y="1314"/>
                    <a:pt x="1084" y="1354"/>
                    <a:pt x="1175" y="1354"/>
                  </a:cubicBezTo>
                  <a:cubicBezTo>
                    <a:pt x="1283" y="1354"/>
                    <a:pt x="1391" y="1299"/>
                    <a:pt x="1426" y="1179"/>
                  </a:cubicBezTo>
                  <a:cubicBezTo>
                    <a:pt x="1521" y="894"/>
                    <a:pt x="1679" y="704"/>
                    <a:pt x="1901" y="609"/>
                  </a:cubicBezTo>
                  <a:lnTo>
                    <a:pt x="2154" y="609"/>
                  </a:lnTo>
                  <a:cubicBezTo>
                    <a:pt x="2218" y="609"/>
                    <a:pt x="2313" y="577"/>
                    <a:pt x="2344" y="545"/>
                  </a:cubicBezTo>
                  <a:close/>
                  <a:moveTo>
                    <a:pt x="2421" y="0"/>
                  </a:moveTo>
                  <a:cubicBezTo>
                    <a:pt x="2108" y="0"/>
                    <a:pt x="1771" y="91"/>
                    <a:pt x="1489" y="260"/>
                  </a:cubicBezTo>
                  <a:cubicBezTo>
                    <a:pt x="634" y="419"/>
                    <a:pt x="1" y="1337"/>
                    <a:pt x="381" y="2224"/>
                  </a:cubicBezTo>
                  <a:cubicBezTo>
                    <a:pt x="617" y="2895"/>
                    <a:pt x="1217" y="3213"/>
                    <a:pt x="1841" y="3213"/>
                  </a:cubicBezTo>
                  <a:cubicBezTo>
                    <a:pt x="2306" y="3213"/>
                    <a:pt x="2784" y="3037"/>
                    <a:pt x="3136" y="2699"/>
                  </a:cubicBezTo>
                  <a:cubicBezTo>
                    <a:pt x="3896" y="2034"/>
                    <a:pt x="4054" y="640"/>
                    <a:pt x="3009" y="134"/>
                  </a:cubicBezTo>
                  <a:cubicBezTo>
                    <a:pt x="2842" y="43"/>
                    <a:pt x="2637" y="0"/>
                    <a:pt x="242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961;p38">
              <a:extLst>
                <a:ext uri="{FF2B5EF4-FFF2-40B4-BE49-F238E27FC236}">
                  <a16:creationId xmlns:a16="http://schemas.microsoft.com/office/drawing/2014/main" id="{9DA93E73-0A8A-495A-A836-DDCB81B61CDA}"/>
                </a:ext>
              </a:extLst>
            </p:cNvPr>
            <p:cNvSpPr/>
            <p:nvPr/>
          </p:nvSpPr>
          <p:spPr>
            <a:xfrm>
              <a:off x="68027325" y="3477588"/>
              <a:ext cx="126700" cy="26475"/>
            </a:xfrm>
            <a:custGeom>
              <a:avLst/>
              <a:gdLst/>
              <a:ahLst/>
              <a:cxnLst/>
              <a:rect l="l" t="t" r="r" b="b"/>
              <a:pathLst>
                <a:path w="5068" h="1059" extrusionOk="0">
                  <a:moveTo>
                    <a:pt x="4688" y="0"/>
                  </a:moveTo>
                  <a:cubicBezTo>
                    <a:pt x="4656" y="0"/>
                    <a:pt x="4593" y="0"/>
                    <a:pt x="4561" y="32"/>
                  </a:cubicBezTo>
                  <a:cubicBezTo>
                    <a:pt x="3824" y="376"/>
                    <a:pt x="3086" y="559"/>
                    <a:pt x="2349" y="559"/>
                  </a:cubicBezTo>
                  <a:cubicBezTo>
                    <a:pt x="1661" y="559"/>
                    <a:pt x="974" y="400"/>
                    <a:pt x="286" y="64"/>
                  </a:cubicBezTo>
                  <a:cubicBezTo>
                    <a:pt x="269" y="55"/>
                    <a:pt x="250" y="51"/>
                    <a:pt x="230" y="51"/>
                  </a:cubicBezTo>
                  <a:cubicBezTo>
                    <a:pt x="176" y="51"/>
                    <a:pt x="119" y="81"/>
                    <a:pt x="96" y="127"/>
                  </a:cubicBezTo>
                  <a:cubicBezTo>
                    <a:pt x="1" y="190"/>
                    <a:pt x="1" y="317"/>
                    <a:pt x="128" y="380"/>
                  </a:cubicBezTo>
                  <a:cubicBezTo>
                    <a:pt x="874" y="828"/>
                    <a:pt x="1733" y="1059"/>
                    <a:pt x="2591" y="1059"/>
                  </a:cubicBezTo>
                  <a:cubicBezTo>
                    <a:pt x="3372" y="1059"/>
                    <a:pt x="4152" y="868"/>
                    <a:pt x="4846" y="475"/>
                  </a:cubicBezTo>
                  <a:cubicBezTo>
                    <a:pt x="5068" y="317"/>
                    <a:pt x="4910" y="0"/>
                    <a:pt x="468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962;p38">
              <a:extLst>
                <a:ext uri="{FF2B5EF4-FFF2-40B4-BE49-F238E27FC236}">
                  <a16:creationId xmlns:a16="http://schemas.microsoft.com/office/drawing/2014/main" id="{C155E453-AC12-44A3-BA65-A3625222845B}"/>
                </a:ext>
              </a:extLst>
            </p:cNvPr>
            <p:cNvSpPr/>
            <p:nvPr/>
          </p:nvSpPr>
          <p:spPr>
            <a:xfrm>
              <a:off x="67966375" y="3100463"/>
              <a:ext cx="150450" cy="137275"/>
            </a:xfrm>
            <a:custGeom>
              <a:avLst/>
              <a:gdLst/>
              <a:ahLst/>
              <a:cxnLst/>
              <a:rect l="l" t="t" r="r" b="b"/>
              <a:pathLst>
                <a:path w="6018" h="5491" extrusionOk="0">
                  <a:moveTo>
                    <a:pt x="2090" y="391"/>
                  </a:moveTo>
                  <a:lnTo>
                    <a:pt x="2090" y="391"/>
                  </a:lnTo>
                  <a:cubicBezTo>
                    <a:pt x="2035" y="613"/>
                    <a:pt x="2150" y="883"/>
                    <a:pt x="2392" y="883"/>
                  </a:cubicBezTo>
                  <a:cubicBezTo>
                    <a:pt x="2426" y="883"/>
                    <a:pt x="2463" y="878"/>
                    <a:pt x="2502" y="866"/>
                  </a:cubicBezTo>
                  <a:cubicBezTo>
                    <a:pt x="2641" y="836"/>
                    <a:pt x="2784" y="822"/>
                    <a:pt x="2927" y="822"/>
                  </a:cubicBezTo>
                  <a:cubicBezTo>
                    <a:pt x="3859" y="822"/>
                    <a:pt x="4816" y="1429"/>
                    <a:pt x="5036" y="2418"/>
                  </a:cubicBezTo>
                  <a:cubicBezTo>
                    <a:pt x="5257" y="3558"/>
                    <a:pt x="4276" y="4824"/>
                    <a:pt x="3072" y="4856"/>
                  </a:cubicBezTo>
                  <a:cubicBezTo>
                    <a:pt x="3037" y="4858"/>
                    <a:pt x="3001" y="4859"/>
                    <a:pt x="2966" y="4859"/>
                  </a:cubicBezTo>
                  <a:cubicBezTo>
                    <a:pt x="1957" y="4859"/>
                    <a:pt x="976" y="4000"/>
                    <a:pt x="792" y="3051"/>
                  </a:cubicBezTo>
                  <a:cubicBezTo>
                    <a:pt x="539" y="1943"/>
                    <a:pt x="1235" y="961"/>
                    <a:pt x="2090" y="391"/>
                  </a:cubicBezTo>
                  <a:close/>
                  <a:moveTo>
                    <a:pt x="2348" y="1"/>
                  </a:moveTo>
                  <a:cubicBezTo>
                    <a:pt x="2327" y="1"/>
                    <a:pt x="2304" y="4"/>
                    <a:pt x="2280" y="11"/>
                  </a:cubicBezTo>
                  <a:cubicBezTo>
                    <a:pt x="950" y="391"/>
                    <a:pt x="0" y="1784"/>
                    <a:pt x="222" y="3209"/>
                  </a:cubicBezTo>
                  <a:cubicBezTo>
                    <a:pt x="471" y="4483"/>
                    <a:pt x="1713" y="5491"/>
                    <a:pt x="2995" y="5491"/>
                  </a:cubicBezTo>
                  <a:cubicBezTo>
                    <a:pt x="3179" y="5491"/>
                    <a:pt x="3364" y="5470"/>
                    <a:pt x="3547" y="5426"/>
                  </a:cubicBezTo>
                  <a:cubicBezTo>
                    <a:pt x="4972" y="5110"/>
                    <a:pt x="6017" y="3558"/>
                    <a:pt x="5606" y="2133"/>
                  </a:cubicBezTo>
                  <a:cubicBezTo>
                    <a:pt x="5306" y="990"/>
                    <a:pt x="4212" y="268"/>
                    <a:pt x="3067" y="268"/>
                  </a:cubicBezTo>
                  <a:cubicBezTo>
                    <a:pt x="2879" y="268"/>
                    <a:pt x="2690" y="287"/>
                    <a:pt x="2502" y="328"/>
                  </a:cubicBezTo>
                  <a:cubicBezTo>
                    <a:pt x="2587" y="215"/>
                    <a:pt x="2521" y="1"/>
                    <a:pt x="23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963;p38">
              <a:extLst>
                <a:ext uri="{FF2B5EF4-FFF2-40B4-BE49-F238E27FC236}">
                  <a16:creationId xmlns:a16="http://schemas.microsoft.com/office/drawing/2014/main" id="{88FE2792-AEEB-44DE-971F-8A819B5D19CA}"/>
                </a:ext>
              </a:extLst>
            </p:cNvPr>
            <p:cNvSpPr/>
            <p:nvPr/>
          </p:nvSpPr>
          <p:spPr>
            <a:xfrm>
              <a:off x="68026550" y="3717513"/>
              <a:ext cx="68100" cy="64175"/>
            </a:xfrm>
            <a:custGeom>
              <a:avLst/>
              <a:gdLst/>
              <a:ahLst/>
              <a:cxnLst/>
              <a:rect l="l" t="t" r="r" b="b"/>
              <a:pathLst>
                <a:path w="2724" h="2567" extrusionOk="0">
                  <a:moveTo>
                    <a:pt x="1157" y="420"/>
                  </a:moveTo>
                  <a:cubicBezTo>
                    <a:pt x="1430" y="420"/>
                    <a:pt x="1701" y="564"/>
                    <a:pt x="1900" y="854"/>
                  </a:cubicBezTo>
                  <a:cubicBezTo>
                    <a:pt x="2217" y="1297"/>
                    <a:pt x="2027" y="1836"/>
                    <a:pt x="1552" y="2026"/>
                  </a:cubicBezTo>
                  <a:cubicBezTo>
                    <a:pt x="1399" y="2102"/>
                    <a:pt x="1255" y="2136"/>
                    <a:pt x="1125" y="2136"/>
                  </a:cubicBezTo>
                  <a:cubicBezTo>
                    <a:pt x="447" y="2136"/>
                    <a:pt x="119" y="1222"/>
                    <a:pt x="570" y="664"/>
                  </a:cubicBezTo>
                  <a:cubicBezTo>
                    <a:pt x="747" y="501"/>
                    <a:pt x="952" y="420"/>
                    <a:pt x="1157" y="420"/>
                  </a:cubicBezTo>
                  <a:close/>
                  <a:moveTo>
                    <a:pt x="1198" y="0"/>
                  </a:moveTo>
                  <a:cubicBezTo>
                    <a:pt x="756" y="0"/>
                    <a:pt x="323" y="225"/>
                    <a:pt x="95" y="664"/>
                  </a:cubicBezTo>
                  <a:cubicBezTo>
                    <a:pt x="0" y="759"/>
                    <a:pt x="32" y="886"/>
                    <a:pt x="127" y="917"/>
                  </a:cubicBezTo>
                  <a:cubicBezTo>
                    <a:pt x="0" y="1202"/>
                    <a:pt x="0" y="1551"/>
                    <a:pt x="127" y="1899"/>
                  </a:cubicBezTo>
                  <a:cubicBezTo>
                    <a:pt x="328" y="2342"/>
                    <a:pt x="734" y="2567"/>
                    <a:pt x="1165" y="2567"/>
                  </a:cubicBezTo>
                  <a:cubicBezTo>
                    <a:pt x="1413" y="2567"/>
                    <a:pt x="1669" y="2493"/>
                    <a:pt x="1900" y="2342"/>
                  </a:cubicBezTo>
                  <a:cubicBezTo>
                    <a:pt x="2629" y="1931"/>
                    <a:pt x="2724" y="1044"/>
                    <a:pt x="2185" y="442"/>
                  </a:cubicBezTo>
                  <a:cubicBezTo>
                    <a:pt x="1917" y="146"/>
                    <a:pt x="1554" y="0"/>
                    <a:pt x="11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964;p38">
              <a:extLst>
                <a:ext uri="{FF2B5EF4-FFF2-40B4-BE49-F238E27FC236}">
                  <a16:creationId xmlns:a16="http://schemas.microsoft.com/office/drawing/2014/main" id="{7325B454-55DB-4671-AEDB-65B8D469F047}"/>
                </a:ext>
              </a:extLst>
            </p:cNvPr>
            <p:cNvSpPr/>
            <p:nvPr/>
          </p:nvSpPr>
          <p:spPr>
            <a:xfrm>
              <a:off x="67747850" y="3617063"/>
              <a:ext cx="123525" cy="12775"/>
            </a:xfrm>
            <a:custGeom>
              <a:avLst/>
              <a:gdLst/>
              <a:ahLst/>
              <a:cxnLst/>
              <a:rect l="l" t="t" r="r" b="b"/>
              <a:pathLst>
                <a:path w="4941" h="511" extrusionOk="0">
                  <a:moveTo>
                    <a:pt x="3342" y="0"/>
                  </a:moveTo>
                  <a:cubicBezTo>
                    <a:pt x="2283" y="0"/>
                    <a:pt x="1221" y="45"/>
                    <a:pt x="191" y="90"/>
                  </a:cubicBezTo>
                  <a:cubicBezTo>
                    <a:pt x="1" y="90"/>
                    <a:pt x="1" y="407"/>
                    <a:pt x="191" y="407"/>
                  </a:cubicBezTo>
                  <a:cubicBezTo>
                    <a:pt x="1205" y="451"/>
                    <a:pt x="2265" y="510"/>
                    <a:pt x="3307" y="510"/>
                  </a:cubicBezTo>
                  <a:cubicBezTo>
                    <a:pt x="3762" y="510"/>
                    <a:pt x="4213" y="499"/>
                    <a:pt x="4656" y="470"/>
                  </a:cubicBezTo>
                  <a:cubicBezTo>
                    <a:pt x="4941" y="470"/>
                    <a:pt x="4941" y="27"/>
                    <a:pt x="4656" y="27"/>
                  </a:cubicBezTo>
                  <a:cubicBezTo>
                    <a:pt x="4220" y="8"/>
                    <a:pt x="3781" y="0"/>
                    <a:pt x="334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965;p38">
              <a:extLst>
                <a:ext uri="{FF2B5EF4-FFF2-40B4-BE49-F238E27FC236}">
                  <a16:creationId xmlns:a16="http://schemas.microsoft.com/office/drawing/2014/main" id="{A66F3E14-E7FF-40BB-AF4C-799FF4FFFF49}"/>
                </a:ext>
              </a:extLst>
            </p:cNvPr>
            <p:cNvSpPr/>
            <p:nvPr/>
          </p:nvSpPr>
          <p:spPr>
            <a:xfrm>
              <a:off x="67744675" y="3671563"/>
              <a:ext cx="28525" cy="765600"/>
            </a:xfrm>
            <a:custGeom>
              <a:avLst/>
              <a:gdLst/>
              <a:ahLst/>
              <a:cxnLst/>
              <a:rect l="l" t="t" r="r" b="b"/>
              <a:pathLst>
                <a:path w="1141" h="30624" extrusionOk="0">
                  <a:moveTo>
                    <a:pt x="698" y="0"/>
                  </a:moveTo>
                  <a:cubicBezTo>
                    <a:pt x="603" y="0"/>
                    <a:pt x="444" y="127"/>
                    <a:pt x="444" y="348"/>
                  </a:cubicBezTo>
                  <a:cubicBezTo>
                    <a:pt x="191" y="10356"/>
                    <a:pt x="1" y="20648"/>
                    <a:pt x="603" y="30624"/>
                  </a:cubicBezTo>
                  <a:lnTo>
                    <a:pt x="951" y="30592"/>
                  </a:lnTo>
                  <a:cubicBezTo>
                    <a:pt x="1141" y="20553"/>
                    <a:pt x="888" y="10419"/>
                    <a:pt x="951" y="348"/>
                  </a:cubicBezTo>
                  <a:cubicBezTo>
                    <a:pt x="951" y="63"/>
                    <a:pt x="824" y="0"/>
                    <a:pt x="6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09648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319">
                                          <p:stCondLst>
                                            <p:cond delay="0"/>
                                          </p:stCondLst>
                                        </p:cTn>
                                        <p:tgtEl>
                                          <p:spTgt spid="12"/>
                                        </p:tgtEl>
                                      </p:cBhvr>
                                    </p:animEffect>
                                    <p:anim calcmode="lin" valueType="num">
                                      <p:cBhvr>
                                        <p:cTn id="8" dur="100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65"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65" tmFilter="0, 0; 0.125,0.2665; 0.25,0.4; 0.375,0.465; 0.5,0.5;  0.625,0.535; 0.75,0.6; 0.875,0.7335; 1,1">
                                          <p:stCondLst>
                                            <p:cond delay="365"/>
                                          </p:stCondLst>
                                        </p:cTn>
                                        <p:tgtEl>
                                          <p:spTgt spid="12"/>
                                        </p:tgtEl>
                                        <p:attrNameLst>
                                          <p:attrName>ppt_y</p:attrName>
                                        </p:attrNameLst>
                                      </p:cBhvr>
                                      <p:tavLst>
                                        <p:tav tm="0" fmla="#ppt_y-sin(pi*$)/9">
                                          <p:val>
                                            <p:fltVal val="0"/>
                                          </p:val>
                                        </p:tav>
                                        <p:tav tm="100000">
                                          <p:val>
                                            <p:fltVal val="1"/>
                                          </p:val>
                                        </p:tav>
                                      </p:tavLst>
                                    </p:anim>
                                    <p:anim calcmode="lin" valueType="num">
                                      <p:cBhvr>
                                        <p:cTn id="11" dur="183" tmFilter="0, 0; 0.125,0.2665; 0.25,0.4; 0.375,0.465; 0.5,0.5;  0.625,0.535; 0.75,0.6; 0.875,0.7335; 1,1">
                                          <p:stCondLst>
                                            <p:cond delay="728"/>
                                          </p:stCondLst>
                                        </p:cTn>
                                        <p:tgtEl>
                                          <p:spTgt spid="12"/>
                                        </p:tgtEl>
                                        <p:attrNameLst>
                                          <p:attrName>ppt_y</p:attrName>
                                        </p:attrNameLst>
                                      </p:cBhvr>
                                      <p:tavLst>
                                        <p:tav tm="0" fmla="#ppt_y-sin(pi*$)/27">
                                          <p:val>
                                            <p:fltVal val="0"/>
                                          </p:val>
                                        </p:tav>
                                        <p:tav tm="100000">
                                          <p:val>
                                            <p:fltVal val="1"/>
                                          </p:val>
                                        </p:tav>
                                      </p:tavLst>
                                    </p:anim>
                                    <p:anim calcmode="lin" valueType="num">
                                      <p:cBhvr>
                                        <p:cTn id="12" dur="90" tmFilter="0, 0; 0.125,0.2665; 0.25,0.4; 0.375,0.465; 0.5,0.5;  0.625,0.535; 0.75,0.6; 0.875,0.7335; 1,1">
                                          <p:stCondLst>
                                            <p:cond delay="911"/>
                                          </p:stCondLst>
                                        </p:cTn>
                                        <p:tgtEl>
                                          <p:spTgt spid="12"/>
                                        </p:tgtEl>
                                        <p:attrNameLst>
                                          <p:attrName>ppt_y</p:attrName>
                                        </p:attrNameLst>
                                      </p:cBhvr>
                                      <p:tavLst>
                                        <p:tav tm="0" fmla="#ppt_y-sin(pi*$)/81">
                                          <p:val>
                                            <p:fltVal val="0"/>
                                          </p:val>
                                        </p:tav>
                                        <p:tav tm="100000">
                                          <p:val>
                                            <p:fltVal val="1"/>
                                          </p:val>
                                        </p:tav>
                                      </p:tavLst>
                                    </p:anim>
                                    <p:animScale>
                                      <p:cBhvr>
                                        <p:cTn id="13" dur="14">
                                          <p:stCondLst>
                                            <p:cond delay="357"/>
                                          </p:stCondLst>
                                        </p:cTn>
                                        <p:tgtEl>
                                          <p:spTgt spid="12"/>
                                        </p:tgtEl>
                                      </p:cBhvr>
                                      <p:to x="100000" y="60000"/>
                                    </p:animScale>
                                    <p:animScale>
                                      <p:cBhvr>
                                        <p:cTn id="14" dur="91" decel="50000">
                                          <p:stCondLst>
                                            <p:cond delay="372"/>
                                          </p:stCondLst>
                                        </p:cTn>
                                        <p:tgtEl>
                                          <p:spTgt spid="12"/>
                                        </p:tgtEl>
                                      </p:cBhvr>
                                      <p:to x="100000" y="100000"/>
                                    </p:animScale>
                                    <p:animScale>
                                      <p:cBhvr>
                                        <p:cTn id="15" dur="14">
                                          <p:stCondLst>
                                            <p:cond delay="722"/>
                                          </p:stCondLst>
                                        </p:cTn>
                                        <p:tgtEl>
                                          <p:spTgt spid="12"/>
                                        </p:tgtEl>
                                      </p:cBhvr>
                                      <p:to x="100000" y="80000"/>
                                    </p:animScale>
                                    <p:animScale>
                                      <p:cBhvr>
                                        <p:cTn id="16" dur="91" decel="50000">
                                          <p:stCondLst>
                                            <p:cond delay="736"/>
                                          </p:stCondLst>
                                        </p:cTn>
                                        <p:tgtEl>
                                          <p:spTgt spid="12"/>
                                        </p:tgtEl>
                                      </p:cBhvr>
                                      <p:to x="100000" y="100000"/>
                                    </p:animScale>
                                    <p:animScale>
                                      <p:cBhvr>
                                        <p:cTn id="17" dur="14">
                                          <p:stCondLst>
                                            <p:cond delay="903"/>
                                          </p:stCondLst>
                                        </p:cTn>
                                        <p:tgtEl>
                                          <p:spTgt spid="12"/>
                                        </p:tgtEl>
                                      </p:cBhvr>
                                      <p:to x="100000" y="90000"/>
                                    </p:animScale>
                                    <p:animScale>
                                      <p:cBhvr>
                                        <p:cTn id="18" dur="91" decel="50000">
                                          <p:stCondLst>
                                            <p:cond delay="917"/>
                                          </p:stCondLst>
                                        </p:cTn>
                                        <p:tgtEl>
                                          <p:spTgt spid="12"/>
                                        </p:tgtEl>
                                      </p:cBhvr>
                                      <p:to x="100000" y="100000"/>
                                    </p:animScale>
                                    <p:animScale>
                                      <p:cBhvr>
                                        <p:cTn id="19" dur="14">
                                          <p:stCondLst>
                                            <p:cond delay="994"/>
                                          </p:stCondLst>
                                        </p:cTn>
                                        <p:tgtEl>
                                          <p:spTgt spid="12"/>
                                        </p:tgtEl>
                                      </p:cBhvr>
                                      <p:to x="100000" y="95000"/>
                                    </p:animScale>
                                    <p:animScale>
                                      <p:cBhvr>
                                        <p:cTn id="20" dur="91" decel="50000">
                                          <p:stCondLst>
                                            <p:cond delay="1009"/>
                                          </p:stCondLst>
                                        </p:cTn>
                                        <p:tgtEl>
                                          <p:spTgt spid="12"/>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8F4E6E2-D405-408E-ADF6-300AB8A131CE}"/>
              </a:ext>
            </a:extLst>
          </p:cNvPr>
          <p:cNvGrpSpPr/>
          <p:nvPr/>
        </p:nvGrpSpPr>
        <p:grpSpPr>
          <a:xfrm>
            <a:off x="-38100" y="-79899"/>
            <a:ext cx="12268200" cy="6937899"/>
            <a:chOff x="0" y="42333"/>
            <a:chExt cx="12268200" cy="6815667"/>
          </a:xfrm>
        </p:grpSpPr>
        <p:pic>
          <p:nvPicPr>
            <p:cNvPr id="5" name="Picture 4" descr="A picture containing text, businesscard&#10;&#10;Description automatically generated">
              <a:extLst>
                <a:ext uri="{FF2B5EF4-FFF2-40B4-BE49-F238E27FC236}">
                  <a16:creationId xmlns:a16="http://schemas.microsoft.com/office/drawing/2014/main" id="{9DD825DC-6C69-42E0-A5E1-771D445B5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333"/>
              <a:ext cx="12268200" cy="6815667"/>
            </a:xfrm>
            <a:prstGeom prst="rect">
              <a:avLst/>
            </a:prstGeom>
          </p:spPr>
        </p:pic>
        <p:sp>
          <p:nvSpPr>
            <p:cNvPr id="7" name="Rectangle 6">
              <a:extLst>
                <a:ext uri="{FF2B5EF4-FFF2-40B4-BE49-F238E27FC236}">
                  <a16:creationId xmlns:a16="http://schemas.microsoft.com/office/drawing/2014/main" id="{FC7B4794-580D-4FA7-BEF4-4D193EF399A5}"/>
                </a:ext>
              </a:extLst>
            </p:cNvPr>
            <p:cNvSpPr/>
            <p:nvPr/>
          </p:nvSpPr>
          <p:spPr>
            <a:xfrm>
              <a:off x="559293" y="417251"/>
              <a:ext cx="6205491" cy="3160450"/>
            </a:xfrm>
            <a:prstGeom prst="rect">
              <a:avLst/>
            </a:prstGeom>
            <a:solidFill>
              <a:srgbClr val="104A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D152E62-FA4D-4634-8682-BD270369602B}"/>
                </a:ext>
              </a:extLst>
            </p:cNvPr>
            <p:cNvSpPr/>
            <p:nvPr/>
          </p:nvSpPr>
          <p:spPr>
            <a:xfrm>
              <a:off x="6507332" y="3071674"/>
              <a:ext cx="426128" cy="357326"/>
            </a:xfrm>
            <a:prstGeom prst="ellipse">
              <a:avLst/>
            </a:prstGeom>
            <a:solidFill>
              <a:srgbClr val="24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929299-B79D-4502-9B44-E158D6A37959}"/>
                </a:ext>
              </a:extLst>
            </p:cNvPr>
            <p:cNvSpPr/>
            <p:nvPr/>
          </p:nvSpPr>
          <p:spPr>
            <a:xfrm>
              <a:off x="6422994" y="3357239"/>
              <a:ext cx="426128" cy="357326"/>
            </a:xfrm>
            <a:prstGeom prst="ellipse">
              <a:avLst/>
            </a:prstGeom>
            <a:solidFill>
              <a:srgbClr val="241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Logo&#10;&#10;Description automatically generated">
            <a:extLst>
              <a:ext uri="{FF2B5EF4-FFF2-40B4-BE49-F238E27FC236}">
                <a16:creationId xmlns:a16="http://schemas.microsoft.com/office/drawing/2014/main" id="{2D79F339-4A35-435E-921F-2C0676BD9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72" y="1123411"/>
            <a:ext cx="7199695" cy="1689538"/>
          </a:xfrm>
          <a:prstGeom prst="rect">
            <a:avLst/>
          </a:prstGeom>
        </p:spPr>
      </p:pic>
    </p:spTree>
    <p:extLst>
      <p:ext uri="{BB962C8B-B14F-4D97-AF65-F5344CB8AC3E}">
        <p14:creationId xmlns:p14="http://schemas.microsoft.com/office/powerpoint/2010/main" val="404979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49AFC07-37BE-4182-94CF-93BC70E99A59}"/>
              </a:ext>
            </a:extLst>
          </p:cNvPr>
          <p:cNvPicPr>
            <a:picLocks noChangeAspect="1"/>
          </p:cNvPicPr>
          <p:nvPr/>
        </p:nvPicPr>
        <p:blipFill rotWithShape="1">
          <a:blip r:embed="rId2">
            <a:extLst>
              <a:ext uri="{28A0092B-C50C-407E-A947-70E740481C1C}">
                <a14:useLocalDpi xmlns:a14="http://schemas.microsoft.com/office/drawing/2010/main" val="0"/>
              </a:ext>
            </a:extLst>
          </a:blip>
          <a:srcRect l="16158" t="9844" r="34739"/>
          <a:stretch/>
        </p:blipFill>
        <p:spPr>
          <a:xfrm>
            <a:off x="9273095" y="65982"/>
            <a:ext cx="3699249" cy="6792018"/>
          </a:xfrm>
          <a:prstGeom prst="rect">
            <a:avLst/>
          </a:prstGeom>
        </p:spPr>
      </p:pic>
      <p:sp>
        <p:nvSpPr>
          <p:cNvPr id="18" name="Flowchart: Data 17">
            <a:extLst>
              <a:ext uri="{FF2B5EF4-FFF2-40B4-BE49-F238E27FC236}">
                <a16:creationId xmlns:a16="http://schemas.microsoft.com/office/drawing/2014/main" id="{224D6D39-2C49-4731-A74F-24173C8DF997}"/>
              </a:ext>
            </a:extLst>
          </p:cNvPr>
          <p:cNvSpPr/>
          <p:nvPr/>
        </p:nvSpPr>
        <p:spPr>
          <a:xfrm>
            <a:off x="-1533236" y="3736829"/>
            <a:ext cx="15323127" cy="1554161"/>
          </a:xfrm>
          <a:prstGeom prst="flowChartInputOutput">
            <a:avLst/>
          </a:prstGeom>
          <a:solidFill>
            <a:srgbClr val="BBC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E636883-FF49-47B1-860F-789F478AB432}"/>
              </a:ext>
            </a:extLst>
          </p:cNvPr>
          <p:cNvSpPr txBox="1"/>
          <p:nvPr/>
        </p:nvSpPr>
        <p:spPr>
          <a:xfrm>
            <a:off x="366395" y="665854"/>
            <a:ext cx="9711055" cy="646331"/>
          </a:xfrm>
          <a:prstGeom prst="rect">
            <a:avLst/>
          </a:prstGeom>
          <a:noFill/>
        </p:spPr>
        <p:txBody>
          <a:bodyPr wrap="square">
            <a:spAutoFit/>
          </a:bodyPr>
          <a:lstStyle/>
          <a:p>
            <a:pPr algn="ctr"/>
            <a:r>
              <a:rPr lang="en-US" altLang="en-US" sz="3600" dirty="0">
                <a:solidFill>
                  <a:srgbClr val="C00000"/>
                </a:solidFill>
              </a:rPr>
              <a:t>Quan sát và nêu </a:t>
            </a:r>
            <a:r>
              <a:rPr lang="en-US" altLang="en-US" sz="3600" dirty="0">
                <a:solidFill>
                  <a:srgbClr val="C00000"/>
                </a:solidFill>
                <a:cs typeface="Arial" panose="020B0604020202020204" pitchFamily="34" charset="0"/>
              </a:rPr>
              <a:t>về sự chuyển thể của nước</a:t>
            </a:r>
            <a:r>
              <a:rPr lang="en-US" altLang="en-US" sz="3600" dirty="0">
                <a:solidFill>
                  <a:srgbClr val="C00000"/>
                </a:solidFill>
              </a:rPr>
              <a:t> </a:t>
            </a:r>
            <a:endParaRPr lang="en-US" sz="3600" dirty="0">
              <a:solidFill>
                <a:srgbClr val="C00000"/>
              </a:solidFill>
            </a:endParaRPr>
          </a:p>
        </p:txBody>
      </p:sp>
      <p:grpSp>
        <p:nvGrpSpPr>
          <p:cNvPr id="17" name="Group 16">
            <a:extLst>
              <a:ext uri="{FF2B5EF4-FFF2-40B4-BE49-F238E27FC236}">
                <a16:creationId xmlns:a16="http://schemas.microsoft.com/office/drawing/2014/main" id="{90D78CA6-BB8F-4FDB-A1DC-B788725CB602}"/>
              </a:ext>
            </a:extLst>
          </p:cNvPr>
          <p:cNvGrpSpPr/>
          <p:nvPr/>
        </p:nvGrpSpPr>
        <p:grpSpPr>
          <a:xfrm>
            <a:off x="0" y="4479637"/>
            <a:ext cx="12192000" cy="2314480"/>
            <a:chOff x="0" y="4611397"/>
            <a:chExt cx="12192000" cy="2246603"/>
          </a:xfrm>
        </p:grpSpPr>
        <p:pic>
          <p:nvPicPr>
            <p:cNvPr id="7" name="Picture 6">
              <a:extLst>
                <a:ext uri="{FF2B5EF4-FFF2-40B4-BE49-F238E27FC236}">
                  <a16:creationId xmlns:a16="http://schemas.microsoft.com/office/drawing/2014/main" id="{DA305E75-CC52-4557-93AF-9E859FA7F11D}"/>
                </a:ext>
              </a:extLst>
            </p:cNvPr>
            <p:cNvPicPr>
              <a:picLocks noChangeAspect="1"/>
            </p:cNvPicPr>
            <p:nvPr/>
          </p:nvPicPr>
          <p:blipFill rotWithShape="1">
            <a:blip r:embed="rId3"/>
            <a:srcRect t="13633"/>
            <a:stretch/>
          </p:blipFill>
          <p:spPr>
            <a:xfrm>
              <a:off x="0" y="4611397"/>
              <a:ext cx="12192000" cy="704769"/>
            </a:xfrm>
            <a:prstGeom prst="rect">
              <a:avLst/>
            </a:prstGeom>
          </p:spPr>
        </p:pic>
        <p:pic>
          <p:nvPicPr>
            <p:cNvPr id="9" name="Picture 8">
              <a:extLst>
                <a:ext uri="{FF2B5EF4-FFF2-40B4-BE49-F238E27FC236}">
                  <a16:creationId xmlns:a16="http://schemas.microsoft.com/office/drawing/2014/main" id="{B0C8DD3D-8A2A-4374-8F4C-01C4F7C226AF}"/>
                </a:ext>
              </a:extLst>
            </p:cNvPr>
            <p:cNvPicPr>
              <a:picLocks noChangeAspect="1"/>
            </p:cNvPicPr>
            <p:nvPr/>
          </p:nvPicPr>
          <p:blipFill>
            <a:blip r:embed="rId4"/>
            <a:stretch>
              <a:fillRect/>
            </a:stretch>
          </p:blipFill>
          <p:spPr>
            <a:xfrm>
              <a:off x="546913" y="5316166"/>
              <a:ext cx="11098174" cy="1541834"/>
            </a:xfrm>
            <a:prstGeom prst="rect">
              <a:avLst/>
            </a:prstGeom>
          </p:spPr>
        </p:pic>
      </p:grpSp>
      <p:pic>
        <p:nvPicPr>
          <p:cNvPr id="11" name="Picture 50" descr="1">
            <a:extLst>
              <a:ext uri="{FF2B5EF4-FFF2-40B4-BE49-F238E27FC236}">
                <a16:creationId xmlns:a16="http://schemas.microsoft.com/office/drawing/2014/main" id="{566C917A-D4DD-4F1A-AE9E-47C5385761CD}"/>
              </a:ext>
            </a:extLst>
          </p:cNvPr>
          <p:cNvPicPr>
            <a:picLocks noChangeAspect="1" noChangeArrowheads="1"/>
          </p:cNvPicPr>
          <p:nvPr/>
        </p:nvPicPr>
        <p:blipFill>
          <a:blip r:embed="rId5">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967353" y="2120400"/>
            <a:ext cx="55626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31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6E4E1"/>
        </a:solidFill>
        <a:effectLst/>
      </p:bgPr>
    </p:bg>
    <p:spTree>
      <p:nvGrpSpPr>
        <p:cNvPr id="1" name="Shape 920"/>
        <p:cNvGrpSpPr/>
        <p:nvPr/>
      </p:nvGrpSpPr>
      <p:grpSpPr>
        <a:xfrm>
          <a:off x="0" y="0"/>
          <a:ext cx="0" cy="0"/>
          <a:chOff x="0" y="0"/>
          <a:chExt cx="0" cy="0"/>
        </a:xfrm>
      </p:grpSpPr>
      <p:sp>
        <p:nvSpPr>
          <p:cNvPr id="925" name="Google Shape;925;p38"/>
          <p:cNvSpPr txBox="1">
            <a:spLocks noGrp="1"/>
          </p:cNvSpPr>
          <p:nvPr>
            <p:ph type="title" idx="4"/>
          </p:nvPr>
        </p:nvSpPr>
        <p:spPr>
          <a:xfrm>
            <a:off x="968477" y="420477"/>
            <a:ext cx="10588400" cy="763600"/>
          </a:xfrm>
          <a:prstGeom prst="rect">
            <a:avLst/>
          </a:prstGeom>
        </p:spPr>
        <p:txBody>
          <a:bodyPr spcFirstLastPara="1" wrap="square" lIns="121900" tIns="121900" rIns="121900" bIns="121900" anchor="ctr" anchorCtr="0">
            <a:noAutofit/>
          </a:bodyPr>
          <a:lstStyle/>
          <a:p>
            <a:r>
              <a:rPr lang="en" sz="4400" dirty="0">
                <a:solidFill>
                  <a:schemeClr val="accent1">
                    <a:lumMod val="10000"/>
                  </a:schemeClr>
                </a:solidFill>
                <a:latin typeface="+mn-lt"/>
              </a:rPr>
              <a:t>Sự chuyển thể của nước</a:t>
            </a:r>
            <a:endParaRPr sz="4400" dirty="0">
              <a:solidFill>
                <a:schemeClr val="accent1">
                  <a:lumMod val="10000"/>
                </a:schemeClr>
              </a:solidFill>
              <a:latin typeface="+mn-lt"/>
            </a:endParaRPr>
          </a:p>
        </p:txBody>
      </p:sp>
      <p:sp>
        <p:nvSpPr>
          <p:cNvPr id="55" name="Text Box 4">
            <a:extLst>
              <a:ext uri="{FF2B5EF4-FFF2-40B4-BE49-F238E27FC236}">
                <a16:creationId xmlns:a16="http://schemas.microsoft.com/office/drawing/2014/main" id="{75B2A913-B17E-4494-9D9F-423442E61AFF}"/>
              </a:ext>
            </a:extLst>
          </p:cNvPr>
          <p:cNvSpPr txBox="1">
            <a:spLocks noChangeArrowheads="1"/>
          </p:cNvSpPr>
          <p:nvPr/>
        </p:nvSpPr>
        <p:spPr bwMode="auto">
          <a:xfrm>
            <a:off x="407402" y="4786933"/>
            <a:ext cx="260510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solidFill>
                  <a:schemeClr val="tx1">
                    <a:lumMod val="50000"/>
                  </a:schemeClr>
                </a:solidFill>
                <a:cs typeface="Arial" panose="020B0604020202020204" pitchFamily="34" charset="0"/>
              </a:rPr>
              <a:t>Hình 1: </a:t>
            </a:r>
          </a:p>
          <a:p>
            <a:pPr algn="ctr" eaLnBrk="1" hangingPunct="1">
              <a:spcBef>
                <a:spcPct val="50000"/>
              </a:spcBef>
              <a:buFontTx/>
              <a:buNone/>
            </a:pPr>
            <a:r>
              <a:rPr lang="en-US" altLang="en-US" sz="2400" b="1" dirty="0">
                <a:solidFill>
                  <a:schemeClr val="tx1">
                    <a:lumMod val="50000"/>
                  </a:schemeClr>
                </a:solidFill>
                <a:cs typeface="Arial" panose="020B0604020202020204" pitchFamily="34" charset="0"/>
              </a:rPr>
              <a:t>Nước ở thể lỏng</a:t>
            </a:r>
          </a:p>
        </p:txBody>
      </p:sp>
      <p:sp>
        <p:nvSpPr>
          <p:cNvPr id="56" name="Text Box 5">
            <a:extLst>
              <a:ext uri="{FF2B5EF4-FFF2-40B4-BE49-F238E27FC236}">
                <a16:creationId xmlns:a16="http://schemas.microsoft.com/office/drawing/2014/main" id="{C884E892-87DE-43DF-BAB3-07ACB0F503E6}"/>
              </a:ext>
            </a:extLst>
          </p:cNvPr>
          <p:cNvSpPr txBox="1">
            <a:spLocks noChangeArrowheads="1"/>
          </p:cNvSpPr>
          <p:nvPr/>
        </p:nvSpPr>
        <p:spPr bwMode="auto">
          <a:xfrm>
            <a:off x="3716213" y="4786933"/>
            <a:ext cx="425786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solidFill>
                  <a:schemeClr val="tx1">
                    <a:lumMod val="50000"/>
                  </a:schemeClr>
                </a:solidFill>
                <a:cs typeface="Arial" panose="020B0604020202020204" pitchFamily="34" charset="0"/>
              </a:rPr>
              <a:t>Hình 2: Nước đá chuyển từ thể rắn sang thể lỏng trong điều kiện nhiệt độ bình thường.</a:t>
            </a:r>
          </a:p>
        </p:txBody>
      </p:sp>
      <p:sp>
        <p:nvSpPr>
          <p:cNvPr id="57" name="Text Box 9">
            <a:extLst>
              <a:ext uri="{FF2B5EF4-FFF2-40B4-BE49-F238E27FC236}">
                <a16:creationId xmlns:a16="http://schemas.microsoft.com/office/drawing/2014/main" id="{442A8D51-1FE2-42B4-8603-FEC69E3F0CEE}"/>
              </a:ext>
            </a:extLst>
          </p:cNvPr>
          <p:cNvSpPr txBox="1">
            <a:spLocks noChangeArrowheads="1"/>
          </p:cNvSpPr>
          <p:nvPr/>
        </p:nvSpPr>
        <p:spPr bwMode="auto">
          <a:xfrm>
            <a:off x="8767334" y="4786933"/>
            <a:ext cx="301726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solidFill>
                  <a:schemeClr val="tx1">
                    <a:lumMod val="50000"/>
                  </a:schemeClr>
                </a:solidFill>
                <a:cs typeface="Arial" panose="020B0604020202020204" pitchFamily="34" charset="0"/>
              </a:rPr>
              <a:t>Hình 3: Nước bốc hơi chuyển từ thể lỏng sang thể khí ở nhiệt độ cao.</a:t>
            </a:r>
          </a:p>
        </p:txBody>
      </p:sp>
      <p:pic>
        <p:nvPicPr>
          <p:cNvPr id="58" name="Picture 50" descr="1">
            <a:extLst>
              <a:ext uri="{FF2B5EF4-FFF2-40B4-BE49-F238E27FC236}">
                <a16:creationId xmlns:a16="http://schemas.microsoft.com/office/drawing/2014/main" id="{11BD321E-7553-4585-82E9-9C0A0D2E1B6F}"/>
              </a:ext>
            </a:extLst>
          </p:cNvPr>
          <p:cNvPicPr>
            <a:picLocks noChangeAspect="1" noChangeArrowheads="1"/>
          </p:cNvPicPr>
          <p:nvPr/>
        </p:nvPicPr>
        <p:blipFill rotWithShape="1">
          <a:blip r:embed="rId3">
            <a:clrChange>
              <a:clrFrom>
                <a:srgbClr val="FFFFFD"/>
              </a:clrFrom>
              <a:clrTo>
                <a:srgbClr val="FFFFFD">
                  <a:alpha val="0"/>
                </a:srgbClr>
              </a:clrTo>
            </a:clrChange>
            <a:extLst>
              <a:ext uri="{28A0092B-C50C-407E-A947-70E740481C1C}">
                <a14:useLocalDpi xmlns:a14="http://schemas.microsoft.com/office/drawing/2010/main" val="0"/>
              </a:ext>
            </a:extLst>
          </a:blip>
          <a:srcRect l="23258" r="24303"/>
          <a:stretch/>
        </p:blipFill>
        <p:spPr bwMode="auto">
          <a:xfrm>
            <a:off x="4386675" y="1691913"/>
            <a:ext cx="2916936"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0" descr="1">
            <a:extLst>
              <a:ext uri="{FF2B5EF4-FFF2-40B4-BE49-F238E27FC236}">
                <a16:creationId xmlns:a16="http://schemas.microsoft.com/office/drawing/2014/main" id="{1241812B-3EA3-4611-AD42-35FB6F0E0BE8}"/>
              </a:ext>
            </a:extLst>
          </p:cNvPr>
          <p:cNvPicPr>
            <a:picLocks noChangeAspect="1" noChangeArrowheads="1"/>
          </p:cNvPicPr>
          <p:nvPr/>
        </p:nvPicPr>
        <p:blipFill rotWithShape="1">
          <a:blip r:embed="rId3">
            <a:clrChange>
              <a:clrFrom>
                <a:srgbClr val="FFFFFD"/>
              </a:clrFrom>
              <a:clrTo>
                <a:srgbClr val="FFFFFD">
                  <a:alpha val="0"/>
                </a:srgbClr>
              </a:clrTo>
            </a:clrChange>
            <a:extLst>
              <a:ext uri="{28A0092B-C50C-407E-A947-70E740481C1C}">
                <a14:useLocalDpi xmlns:a14="http://schemas.microsoft.com/office/drawing/2010/main" val="0"/>
              </a:ext>
            </a:extLst>
          </a:blip>
          <a:srcRect r="74729"/>
          <a:stretch/>
        </p:blipFill>
        <p:spPr bwMode="auto">
          <a:xfrm>
            <a:off x="865552" y="1691912"/>
            <a:ext cx="1405733"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0" descr="1">
            <a:extLst>
              <a:ext uri="{FF2B5EF4-FFF2-40B4-BE49-F238E27FC236}">
                <a16:creationId xmlns:a16="http://schemas.microsoft.com/office/drawing/2014/main" id="{1A0FC6F2-0C5E-49B7-AAF8-D5640E9093EF}"/>
              </a:ext>
            </a:extLst>
          </p:cNvPr>
          <p:cNvPicPr>
            <a:picLocks noChangeAspect="1" noChangeArrowheads="1"/>
          </p:cNvPicPr>
          <p:nvPr/>
        </p:nvPicPr>
        <p:blipFill rotWithShape="1">
          <a:blip r:embed="rId3">
            <a:clrChange>
              <a:clrFrom>
                <a:srgbClr val="FFFFFD"/>
              </a:clrFrom>
              <a:clrTo>
                <a:srgbClr val="FFFFFD">
                  <a:alpha val="0"/>
                </a:srgbClr>
              </a:clrTo>
            </a:clrChange>
            <a:extLst>
              <a:ext uri="{28A0092B-C50C-407E-A947-70E740481C1C}">
                <a14:useLocalDpi xmlns:a14="http://schemas.microsoft.com/office/drawing/2010/main" val="0"/>
              </a:ext>
            </a:extLst>
          </a:blip>
          <a:srcRect l="74815"/>
          <a:stretch/>
        </p:blipFill>
        <p:spPr bwMode="auto">
          <a:xfrm>
            <a:off x="9487438" y="1691912"/>
            <a:ext cx="1400926"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1000"/>
                                        <p:tgtEl>
                                          <p:spTgt spid="58"/>
                                        </p:tgtEl>
                                      </p:cBhvr>
                                    </p:animEffect>
                                    <p:anim calcmode="lin" valueType="num">
                                      <p:cBhvr>
                                        <p:cTn id="20" dur="1000" fill="hold"/>
                                        <p:tgtEl>
                                          <p:spTgt spid="58"/>
                                        </p:tgtEl>
                                        <p:attrNameLst>
                                          <p:attrName>ppt_x</p:attrName>
                                        </p:attrNameLst>
                                      </p:cBhvr>
                                      <p:tavLst>
                                        <p:tav tm="0">
                                          <p:val>
                                            <p:strVal val="#ppt_x"/>
                                          </p:val>
                                        </p:tav>
                                        <p:tav tm="100000">
                                          <p:val>
                                            <p:strVal val="#ppt_x"/>
                                          </p:val>
                                        </p:tav>
                                      </p:tavLst>
                                    </p:anim>
                                    <p:anim calcmode="lin" valueType="num">
                                      <p:cBhvr>
                                        <p:cTn id="21" dur="1000" fill="hold"/>
                                        <p:tgtEl>
                                          <p:spTgt spid="5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1000"/>
                                        <p:tgtEl>
                                          <p:spTgt spid="56"/>
                                        </p:tgtEl>
                                      </p:cBhvr>
                                    </p:animEffect>
                                    <p:anim calcmode="lin" valueType="num">
                                      <p:cBhvr>
                                        <p:cTn id="25" dur="1000" fill="hold"/>
                                        <p:tgtEl>
                                          <p:spTgt spid="56"/>
                                        </p:tgtEl>
                                        <p:attrNameLst>
                                          <p:attrName>ppt_x</p:attrName>
                                        </p:attrNameLst>
                                      </p:cBhvr>
                                      <p:tavLst>
                                        <p:tav tm="0">
                                          <p:val>
                                            <p:strVal val="#ppt_x"/>
                                          </p:val>
                                        </p:tav>
                                        <p:tav tm="100000">
                                          <p:val>
                                            <p:strVal val="#ppt_x"/>
                                          </p:val>
                                        </p:tav>
                                      </p:tavLst>
                                    </p:anim>
                                    <p:anim calcmode="lin" valueType="num">
                                      <p:cBhvr>
                                        <p:cTn id="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6E4E1"/>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F3E5588-C6B8-451E-9061-54200019F8F8}"/>
              </a:ext>
            </a:extLst>
          </p:cNvPr>
          <p:cNvSpPr/>
          <p:nvPr/>
        </p:nvSpPr>
        <p:spPr>
          <a:xfrm>
            <a:off x="417251" y="337350"/>
            <a:ext cx="11292396" cy="62198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59E6B3-27EE-4D5E-9571-AF674FFD6C6D}"/>
              </a:ext>
            </a:extLst>
          </p:cNvPr>
          <p:cNvSpPr txBox="1"/>
          <p:nvPr/>
        </p:nvSpPr>
        <p:spPr>
          <a:xfrm>
            <a:off x="1242873" y="563705"/>
            <a:ext cx="10085033" cy="1384995"/>
          </a:xfrm>
          <a:prstGeom prst="rect">
            <a:avLst/>
          </a:prstGeom>
          <a:noFill/>
        </p:spPr>
        <p:txBody>
          <a:bodyPr wrap="square">
            <a:spAutoFit/>
          </a:bodyPr>
          <a:lstStyle/>
          <a:p>
            <a:pPr algn="just" eaLnBrk="1" hangingPunct="1">
              <a:spcBef>
                <a:spcPct val="50000"/>
              </a:spcBef>
              <a:buFontTx/>
              <a:buNone/>
            </a:pPr>
            <a:r>
              <a:rPr lang="en-US" altLang="en-US" sz="2800" b="1" dirty="0">
                <a:solidFill>
                  <a:schemeClr val="accent1">
                    <a:lumMod val="50000"/>
                  </a:schemeClr>
                </a:solidFill>
                <a:cs typeface="Arial" panose="020B0604020202020204" pitchFamily="34" charset="0"/>
              </a:rPr>
              <a:t>Trong cuộc sống hàng ngày còn rất nhiều chất có thể chuyển từ thể này sang thể khác. Em hãy nêu những ví dụ về sự chuyển thể của chất mà em biết. </a:t>
            </a:r>
          </a:p>
        </p:txBody>
      </p:sp>
      <p:pic>
        <p:nvPicPr>
          <p:cNvPr id="1026" name="Picture 2" descr="Bơ - Butter nguyên liệu quan trọng trong làm bánh | Bếp Bánh">
            <a:extLst>
              <a:ext uri="{FF2B5EF4-FFF2-40B4-BE49-F238E27FC236}">
                <a16:creationId xmlns:a16="http://schemas.microsoft.com/office/drawing/2014/main" id="{E4546BA4-E29B-4095-986A-A055237BA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9697" y="2516909"/>
            <a:ext cx="4588209" cy="28636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ạn đã biết mẹo chữa chàm môi bằng dầu dừa đúng cách chưa?">
            <a:extLst>
              <a:ext uri="{FF2B5EF4-FFF2-40B4-BE49-F238E27FC236}">
                <a16:creationId xmlns:a16="http://schemas.microsoft.com/office/drawing/2014/main" id="{47C77184-508C-4EA2-A3D5-B0D8C5557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80" y="2516909"/>
            <a:ext cx="4780995" cy="28636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EC7E4C-79AF-4A9E-80C6-D556CD8C858B}"/>
              </a:ext>
            </a:extLst>
          </p:cNvPr>
          <p:cNvSpPr txBox="1"/>
          <p:nvPr/>
        </p:nvSpPr>
        <p:spPr>
          <a:xfrm>
            <a:off x="8362950" y="5669518"/>
            <a:ext cx="1933575" cy="523220"/>
          </a:xfrm>
          <a:prstGeom prst="rect">
            <a:avLst/>
          </a:prstGeom>
          <a:noFill/>
        </p:spPr>
        <p:txBody>
          <a:bodyPr wrap="square" rtlCol="0">
            <a:spAutoFit/>
          </a:bodyPr>
          <a:lstStyle/>
          <a:p>
            <a:r>
              <a:rPr lang="vi-VN" sz="2800" b="1" dirty="0"/>
              <a:t>Bơ </a:t>
            </a:r>
            <a:endParaRPr lang="en-US" sz="2800" b="1" dirty="0"/>
          </a:p>
        </p:txBody>
      </p:sp>
      <p:sp>
        <p:nvSpPr>
          <p:cNvPr id="7" name="TextBox 6">
            <a:extLst>
              <a:ext uri="{FF2B5EF4-FFF2-40B4-BE49-F238E27FC236}">
                <a16:creationId xmlns:a16="http://schemas.microsoft.com/office/drawing/2014/main" id="{9C7E54C4-57A0-4862-BA7F-E737D44AD299}"/>
              </a:ext>
            </a:extLst>
          </p:cNvPr>
          <p:cNvSpPr txBox="1"/>
          <p:nvPr/>
        </p:nvSpPr>
        <p:spPr>
          <a:xfrm>
            <a:off x="2549556" y="5669518"/>
            <a:ext cx="1933575" cy="523220"/>
          </a:xfrm>
          <a:prstGeom prst="rect">
            <a:avLst/>
          </a:prstGeom>
          <a:noFill/>
        </p:spPr>
        <p:txBody>
          <a:bodyPr wrap="square" rtlCol="0">
            <a:spAutoFit/>
          </a:bodyPr>
          <a:lstStyle/>
          <a:p>
            <a:r>
              <a:rPr lang="vi-VN" sz="2800" b="1" dirty="0"/>
              <a:t>Dầu dừa</a:t>
            </a:r>
            <a:endParaRPr lang="en-US" sz="2800" b="1" dirty="0"/>
          </a:p>
        </p:txBody>
      </p:sp>
    </p:spTree>
    <p:extLst>
      <p:ext uri="{BB962C8B-B14F-4D97-AF65-F5344CB8AC3E}">
        <p14:creationId xmlns:p14="http://schemas.microsoft.com/office/powerpoint/2010/main" val="384539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978905" y="5068621"/>
            <a:ext cx="2017163" cy="798420"/>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5" name="Google Shape;575;p31"/>
          <p:cNvSpPr/>
          <p:nvPr/>
        </p:nvSpPr>
        <p:spPr>
          <a:xfrm>
            <a:off x="1447901" y="2011970"/>
            <a:ext cx="2856623" cy="3807396"/>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6" name="Google Shape;576;p31"/>
          <p:cNvSpPr/>
          <p:nvPr/>
        </p:nvSpPr>
        <p:spPr>
          <a:xfrm>
            <a:off x="1447900" y="1992482"/>
            <a:ext cx="2680083" cy="3842423"/>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 name="Google Shape;577;p31"/>
          <p:cNvSpPr/>
          <p:nvPr/>
        </p:nvSpPr>
        <p:spPr>
          <a:xfrm>
            <a:off x="2344482" y="1221034"/>
            <a:ext cx="236365" cy="120180"/>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 name="Google Shape;578;p31"/>
          <p:cNvSpPr/>
          <p:nvPr/>
        </p:nvSpPr>
        <p:spPr>
          <a:xfrm>
            <a:off x="2344481" y="1221033"/>
            <a:ext cx="464304" cy="504291"/>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 name="Google Shape;579;p31"/>
          <p:cNvSpPr/>
          <p:nvPr/>
        </p:nvSpPr>
        <p:spPr>
          <a:xfrm>
            <a:off x="2462639" y="1599121"/>
            <a:ext cx="475452" cy="219511"/>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 name="Google Shape;580;p31"/>
          <p:cNvSpPr/>
          <p:nvPr/>
        </p:nvSpPr>
        <p:spPr>
          <a:xfrm>
            <a:off x="2465404" y="1626904"/>
            <a:ext cx="1348403" cy="113732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 name="Google Shape;581;p31"/>
          <p:cNvSpPr/>
          <p:nvPr/>
        </p:nvSpPr>
        <p:spPr>
          <a:xfrm>
            <a:off x="2697548" y="2346956"/>
            <a:ext cx="1216328" cy="55424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2" name="Google Shape;582;p31"/>
          <p:cNvSpPr/>
          <p:nvPr/>
        </p:nvSpPr>
        <p:spPr>
          <a:xfrm>
            <a:off x="2986664" y="2845966"/>
            <a:ext cx="243301" cy="248831"/>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 name="Google Shape;583;p31"/>
          <p:cNvSpPr/>
          <p:nvPr/>
        </p:nvSpPr>
        <p:spPr>
          <a:xfrm>
            <a:off x="3318884" y="2686109"/>
            <a:ext cx="430945" cy="397059"/>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2" name="Picture 11" descr="Shape&#10;&#10;Description automatically generated with medium confidence">
            <a:extLst>
              <a:ext uri="{FF2B5EF4-FFF2-40B4-BE49-F238E27FC236}">
                <a16:creationId xmlns:a16="http://schemas.microsoft.com/office/drawing/2014/main" id="{CFAF2DDE-A63A-493C-8F90-9AE6777FD24E}"/>
              </a:ext>
            </a:extLst>
          </p:cNvPr>
          <p:cNvPicPr>
            <a:picLocks noChangeAspect="1"/>
          </p:cNvPicPr>
          <p:nvPr/>
        </p:nvPicPr>
        <p:blipFill rotWithShape="1">
          <a:blip r:embed="rId3">
            <a:extLst>
              <a:ext uri="{28A0092B-C50C-407E-A947-70E740481C1C}">
                <a14:useLocalDpi xmlns:a14="http://schemas.microsoft.com/office/drawing/2010/main" val="0"/>
              </a:ext>
            </a:extLst>
          </a:blip>
          <a:srcRect l="9323" t="40940"/>
          <a:stretch/>
        </p:blipFill>
        <p:spPr>
          <a:xfrm>
            <a:off x="5452639" y="2498743"/>
            <a:ext cx="4965311" cy="2121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74"/>
                                        </p:tgtEl>
                                        <p:attrNameLst>
                                          <p:attrName>style.visibility</p:attrName>
                                        </p:attrNameLst>
                                      </p:cBhvr>
                                      <p:to>
                                        <p:strVal val="visible"/>
                                      </p:to>
                                    </p:set>
                                    <p:animEffect transition="in" filter="fade">
                                      <p:cBhvr>
                                        <p:cTn id="7" dur="1000"/>
                                        <p:tgtEl>
                                          <p:spTgt spid="574"/>
                                        </p:tgtEl>
                                      </p:cBhvr>
                                    </p:animEffect>
                                    <p:anim calcmode="lin" valueType="num">
                                      <p:cBhvr>
                                        <p:cTn id="8" dur="1000" fill="hold"/>
                                        <p:tgtEl>
                                          <p:spTgt spid="574"/>
                                        </p:tgtEl>
                                        <p:attrNameLst>
                                          <p:attrName>ppt_x</p:attrName>
                                        </p:attrNameLst>
                                      </p:cBhvr>
                                      <p:tavLst>
                                        <p:tav tm="0">
                                          <p:val>
                                            <p:strVal val="#ppt_x"/>
                                          </p:val>
                                        </p:tav>
                                        <p:tav tm="100000">
                                          <p:val>
                                            <p:strVal val="#ppt_x"/>
                                          </p:val>
                                        </p:tav>
                                      </p:tavLst>
                                    </p:anim>
                                    <p:anim calcmode="lin" valueType="num">
                                      <p:cBhvr>
                                        <p:cTn id="9" dur="1000" fill="hold"/>
                                        <p:tgtEl>
                                          <p:spTgt spid="5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75"/>
                                        </p:tgtEl>
                                        <p:attrNameLst>
                                          <p:attrName>style.visibility</p:attrName>
                                        </p:attrNameLst>
                                      </p:cBhvr>
                                      <p:to>
                                        <p:strVal val="visible"/>
                                      </p:to>
                                    </p:set>
                                    <p:animEffect transition="in" filter="fade">
                                      <p:cBhvr>
                                        <p:cTn id="12" dur="1000"/>
                                        <p:tgtEl>
                                          <p:spTgt spid="575"/>
                                        </p:tgtEl>
                                      </p:cBhvr>
                                    </p:animEffect>
                                    <p:anim calcmode="lin" valueType="num">
                                      <p:cBhvr>
                                        <p:cTn id="13" dur="1000" fill="hold"/>
                                        <p:tgtEl>
                                          <p:spTgt spid="575"/>
                                        </p:tgtEl>
                                        <p:attrNameLst>
                                          <p:attrName>ppt_x</p:attrName>
                                        </p:attrNameLst>
                                      </p:cBhvr>
                                      <p:tavLst>
                                        <p:tav tm="0">
                                          <p:val>
                                            <p:strVal val="#ppt_x"/>
                                          </p:val>
                                        </p:tav>
                                        <p:tav tm="100000">
                                          <p:val>
                                            <p:strVal val="#ppt_x"/>
                                          </p:val>
                                        </p:tav>
                                      </p:tavLst>
                                    </p:anim>
                                    <p:anim calcmode="lin" valueType="num">
                                      <p:cBhvr>
                                        <p:cTn id="14" dur="1000" fill="hold"/>
                                        <p:tgtEl>
                                          <p:spTgt spid="57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76"/>
                                        </p:tgtEl>
                                        <p:attrNameLst>
                                          <p:attrName>style.visibility</p:attrName>
                                        </p:attrNameLst>
                                      </p:cBhvr>
                                      <p:to>
                                        <p:strVal val="visible"/>
                                      </p:to>
                                    </p:set>
                                    <p:animEffect transition="in" filter="fade">
                                      <p:cBhvr>
                                        <p:cTn id="17" dur="1000"/>
                                        <p:tgtEl>
                                          <p:spTgt spid="576"/>
                                        </p:tgtEl>
                                      </p:cBhvr>
                                    </p:animEffect>
                                    <p:anim calcmode="lin" valueType="num">
                                      <p:cBhvr>
                                        <p:cTn id="18" dur="1000" fill="hold"/>
                                        <p:tgtEl>
                                          <p:spTgt spid="576"/>
                                        </p:tgtEl>
                                        <p:attrNameLst>
                                          <p:attrName>ppt_x</p:attrName>
                                        </p:attrNameLst>
                                      </p:cBhvr>
                                      <p:tavLst>
                                        <p:tav tm="0">
                                          <p:val>
                                            <p:strVal val="#ppt_x"/>
                                          </p:val>
                                        </p:tav>
                                        <p:tav tm="100000">
                                          <p:val>
                                            <p:strVal val="#ppt_x"/>
                                          </p:val>
                                        </p:tav>
                                      </p:tavLst>
                                    </p:anim>
                                    <p:anim calcmode="lin" valueType="num">
                                      <p:cBhvr>
                                        <p:cTn id="19" dur="1000" fill="hold"/>
                                        <p:tgtEl>
                                          <p:spTgt spid="57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77"/>
                                        </p:tgtEl>
                                        <p:attrNameLst>
                                          <p:attrName>style.visibility</p:attrName>
                                        </p:attrNameLst>
                                      </p:cBhvr>
                                      <p:to>
                                        <p:strVal val="visible"/>
                                      </p:to>
                                    </p:set>
                                    <p:animEffect transition="in" filter="fade">
                                      <p:cBhvr>
                                        <p:cTn id="22" dur="1000"/>
                                        <p:tgtEl>
                                          <p:spTgt spid="577"/>
                                        </p:tgtEl>
                                      </p:cBhvr>
                                    </p:animEffect>
                                    <p:anim calcmode="lin" valueType="num">
                                      <p:cBhvr>
                                        <p:cTn id="23" dur="1000" fill="hold"/>
                                        <p:tgtEl>
                                          <p:spTgt spid="577"/>
                                        </p:tgtEl>
                                        <p:attrNameLst>
                                          <p:attrName>ppt_x</p:attrName>
                                        </p:attrNameLst>
                                      </p:cBhvr>
                                      <p:tavLst>
                                        <p:tav tm="0">
                                          <p:val>
                                            <p:strVal val="#ppt_x"/>
                                          </p:val>
                                        </p:tav>
                                        <p:tav tm="100000">
                                          <p:val>
                                            <p:strVal val="#ppt_x"/>
                                          </p:val>
                                        </p:tav>
                                      </p:tavLst>
                                    </p:anim>
                                    <p:anim calcmode="lin" valueType="num">
                                      <p:cBhvr>
                                        <p:cTn id="24" dur="1000" fill="hold"/>
                                        <p:tgtEl>
                                          <p:spTgt spid="57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78"/>
                                        </p:tgtEl>
                                        <p:attrNameLst>
                                          <p:attrName>style.visibility</p:attrName>
                                        </p:attrNameLst>
                                      </p:cBhvr>
                                      <p:to>
                                        <p:strVal val="visible"/>
                                      </p:to>
                                    </p:set>
                                    <p:animEffect transition="in" filter="fade">
                                      <p:cBhvr>
                                        <p:cTn id="27" dur="1000"/>
                                        <p:tgtEl>
                                          <p:spTgt spid="578"/>
                                        </p:tgtEl>
                                      </p:cBhvr>
                                    </p:animEffect>
                                    <p:anim calcmode="lin" valueType="num">
                                      <p:cBhvr>
                                        <p:cTn id="28" dur="1000" fill="hold"/>
                                        <p:tgtEl>
                                          <p:spTgt spid="578"/>
                                        </p:tgtEl>
                                        <p:attrNameLst>
                                          <p:attrName>ppt_x</p:attrName>
                                        </p:attrNameLst>
                                      </p:cBhvr>
                                      <p:tavLst>
                                        <p:tav tm="0">
                                          <p:val>
                                            <p:strVal val="#ppt_x"/>
                                          </p:val>
                                        </p:tav>
                                        <p:tav tm="100000">
                                          <p:val>
                                            <p:strVal val="#ppt_x"/>
                                          </p:val>
                                        </p:tav>
                                      </p:tavLst>
                                    </p:anim>
                                    <p:anim calcmode="lin" valueType="num">
                                      <p:cBhvr>
                                        <p:cTn id="29" dur="1000" fill="hold"/>
                                        <p:tgtEl>
                                          <p:spTgt spid="57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79"/>
                                        </p:tgtEl>
                                        <p:attrNameLst>
                                          <p:attrName>style.visibility</p:attrName>
                                        </p:attrNameLst>
                                      </p:cBhvr>
                                      <p:to>
                                        <p:strVal val="visible"/>
                                      </p:to>
                                    </p:set>
                                    <p:animEffect transition="in" filter="fade">
                                      <p:cBhvr>
                                        <p:cTn id="32" dur="1000"/>
                                        <p:tgtEl>
                                          <p:spTgt spid="579"/>
                                        </p:tgtEl>
                                      </p:cBhvr>
                                    </p:animEffect>
                                    <p:anim calcmode="lin" valueType="num">
                                      <p:cBhvr>
                                        <p:cTn id="33" dur="1000" fill="hold"/>
                                        <p:tgtEl>
                                          <p:spTgt spid="579"/>
                                        </p:tgtEl>
                                        <p:attrNameLst>
                                          <p:attrName>ppt_x</p:attrName>
                                        </p:attrNameLst>
                                      </p:cBhvr>
                                      <p:tavLst>
                                        <p:tav tm="0">
                                          <p:val>
                                            <p:strVal val="#ppt_x"/>
                                          </p:val>
                                        </p:tav>
                                        <p:tav tm="100000">
                                          <p:val>
                                            <p:strVal val="#ppt_x"/>
                                          </p:val>
                                        </p:tav>
                                      </p:tavLst>
                                    </p:anim>
                                    <p:anim calcmode="lin" valueType="num">
                                      <p:cBhvr>
                                        <p:cTn id="34" dur="1000" fill="hold"/>
                                        <p:tgtEl>
                                          <p:spTgt spid="57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80"/>
                                        </p:tgtEl>
                                        <p:attrNameLst>
                                          <p:attrName>style.visibility</p:attrName>
                                        </p:attrNameLst>
                                      </p:cBhvr>
                                      <p:to>
                                        <p:strVal val="visible"/>
                                      </p:to>
                                    </p:set>
                                    <p:animEffect transition="in" filter="fade">
                                      <p:cBhvr>
                                        <p:cTn id="37" dur="1000"/>
                                        <p:tgtEl>
                                          <p:spTgt spid="580"/>
                                        </p:tgtEl>
                                      </p:cBhvr>
                                    </p:animEffect>
                                    <p:anim calcmode="lin" valueType="num">
                                      <p:cBhvr>
                                        <p:cTn id="38" dur="1000" fill="hold"/>
                                        <p:tgtEl>
                                          <p:spTgt spid="580"/>
                                        </p:tgtEl>
                                        <p:attrNameLst>
                                          <p:attrName>ppt_x</p:attrName>
                                        </p:attrNameLst>
                                      </p:cBhvr>
                                      <p:tavLst>
                                        <p:tav tm="0">
                                          <p:val>
                                            <p:strVal val="#ppt_x"/>
                                          </p:val>
                                        </p:tav>
                                        <p:tav tm="100000">
                                          <p:val>
                                            <p:strVal val="#ppt_x"/>
                                          </p:val>
                                        </p:tav>
                                      </p:tavLst>
                                    </p:anim>
                                    <p:anim calcmode="lin" valueType="num">
                                      <p:cBhvr>
                                        <p:cTn id="39" dur="1000" fill="hold"/>
                                        <p:tgtEl>
                                          <p:spTgt spid="58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81"/>
                                        </p:tgtEl>
                                        <p:attrNameLst>
                                          <p:attrName>style.visibility</p:attrName>
                                        </p:attrNameLst>
                                      </p:cBhvr>
                                      <p:to>
                                        <p:strVal val="visible"/>
                                      </p:to>
                                    </p:set>
                                    <p:animEffect transition="in" filter="fade">
                                      <p:cBhvr>
                                        <p:cTn id="42" dur="1000"/>
                                        <p:tgtEl>
                                          <p:spTgt spid="581"/>
                                        </p:tgtEl>
                                      </p:cBhvr>
                                    </p:animEffect>
                                    <p:anim calcmode="lin" valueType="num">
                                      <p:cBhvr>
                                        <p:cTn id="43" dur="1000" fill="hold"/>
                                        <p:tgtEl>
                                          <p:spTgt spid="581"/>
                                        </p:tgtEl>
                                        <p:attrNameLst>
                                          <p:attrName>ppt_x</p:attrName>
                                        </p:attrNameLst>
                                      </p:cBhvr>
                                      <p:tavLst>
                                        <p:tav tm="0">
                                          <p:val>
                                            <p:strVal val="#ppt_x"/>
                                          </p:val>
                                        </p:tav>
                                        <p:tav tm="100000">
                                          <p:val>
                                            <p:strVal val="#ppt_x"/>
                                          </p:val>
                                        </p:tav>
                                      </p:tavLst>
                                    </p:anim>
                                    <p:anim calcmode="lin" valueType="num">
                                      <p:cBhvr>
                                        <p:cTn id="44" dur="1000" fill="hold"/>
                                        <p:tgtEl>
                                          <p:spTgt spid="58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82"/>
                                        </p:tgtEl>
                                        <p:attrNameLst>
                                          <p:attrName>style.visibility</p:attrName>
                                        </p:attrNameLst>
                                      </p:cBhvr>
                                      <p:to>
                                        <p:strVal val="visible"/>
                                      </p:to>
                                    </p:set>
                                    <p:animEffect transition="in" filter="fade">
                                      <p:cBhvr>
                                        <p:cTn id="47" dur="1000"/>
                                        <p:tgtEl>
                                          <p:spTgt spid="582"/>
                                        </p:tgtEl>
                                      </p:cBhvr>
                                    </p:animEffect>
                                    <p:anim calcmode="lin" valueType="num">
                                      <p:cBhvr>
                                        <p:cTn id="48" dur="1000" fill="hold"/>
                                        <p:tgtEl>
                                          <p:spTgt spid="582"/>
                                        </p:tgtEl>
                                        <p:attrNameLst>
                                          <p:attrName>ppt_x</p:attrName>
                                        </p:attrNameLst>
                                      </p:cBhvr>
                                      <p:tavLst>
                                        <p:tav tm="0">
                                          <p:val>
                                            <p:strVal val="#ppt_x"/>
                                          </p:val>
                                        </p:tav>
                                        <p:tav tm="100000">
                                          <p:val>
                                            <p:strVal val="#ppt_x"/>
                                          </p:val>
                                        </p:tav>
                                      </p:tavLst>
                                    </p:anim>
                                    <p:anim calcmode="lin" valueType="num">
                                      <p:cBhvr>
                                        <p:cTn id="49" dur="1000" fill="hold"/>
                                        <p:tgtEl>
                                          <p:spTgt spid="58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83"/>
                                        </p:tgtEl>
                                        <p:attrNameLst>
                                          <p:attrName>style.visibility</p:attrName>
                                        </p:attrNameLst>
                                      </p:cBhvr>
                                      <p:to>
                                        <p:strVal val="visible"/>
                                      </p:to>
                                    </p:set>
                                    <p:animEffect transition="in" filter="fade">
                                      <p:cBhvr>
                                        <p:cTn id="52" dur="1000"/>
                                        <p:tgtEl>
                                          <p:spTgt spid="583"/>
                                        </p:tgtEl>
                                      </p:cBhvr>
                                    </p:animEffect>
                                    <p:anim calcmode="lin" valueType="num">
                                      <p:cBhvr>
                                        <p:cTn id="53" dur="1000" fill="hold"/>
                                        <p:tgtEl>
                                          <p:spTgt spid="583"/>
                                        </p:tgtEl>
                                        <p:attrNameLst>
                                          <p:attrName>ppt_x</p:attrName>
                                        </p:attrNameLst>
                                      </p:cBhvr>
                                      <p:tavLst>
                                        <p:tav tm="0">
                                          <p:val>
                                            <p:strVal val="#ppt_x"/>
                                          </p:val>
                                        </p:tav>
                                        <p:tav tm="100000">
                                          <p:val>
                                            <p:strVal val="#ppt_x"/>
                                          </p:val>
                                        </p:tav>
                                      </p:tavLst>
                                    </p:anim>
                                    <p:anim calcmode="lin" valueType="num">
                                      <p:cBhvr>
                                        <p:cTn id="54" dur="1000" fill="hold"/>
                                        <p:tgtEl>
                                          <p:spTgt spid="58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6E4E1"/>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F3E5588-C6B8-451E-9061-54200019F8F8}"/>
              </a:ext>
            </a:extLst>
          </p:cNvPr>
          <p:cNvSpPr/>
          <p:nvPr/>
        </p:nvSpPr>
        <p:spPr>
          <a:xfrm>
            <a:off x="287902" y="408799"/>
            <a:ext cx="11695540" cy="62198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accent1">
                  <a:lumMod val="50000"/>
                </a:schemeClr>
              </a:solidFill>
            </a:endParaRPr>
          </a:p>
        </p:txBody>
      </p:sp>
      <p:sp>
        <p:nvSpPr>
          <p:cNvPr id="3" name="TextBox 2">
            <a:extLst>
              <a:ext uri="{FF2B5EF4-FFF2-40B4-BE49-F238E27FC236}">
                <a16:creationId xmlns:a16="http://schemas.microsoft.com/office/drawing/2014/main" id="{2E59E6B3-27EE-4D5E-9571-AF674FFD6C6D}"/>
              </a:ext>
            </a:extLst>
          </p:cNvPr>
          <p:cNvSpPr txBox="1"/>
          <p:nvPr/>
        </p:nvSpPr>
        <p:spPr>
          <a:xfrm>
            <a:off x="1898409" y="1004708"/>
            <a:ext cx="10085033" cy="584775"/>
          </a:xfrm>
          <a:prstGeom prst="rect">
            <a:avLst/>
          </a:prstGeom>
          <a:noFill/>
        </p:spPr>
        <p:txBody>
          <a:bodyPr wrap="square">
            <a:spAutoFit/>
          </a:bodyPr>
          <a:lstStyle/>
          <a:p>
            <a:pPr algn="just">
              <a:spcBef>
                <a:spcPct val="50000"/>
              </a:spcBef>
            </a:pPr>
            <a:r>
              <a:rPr lang="en-US" altLang="en-US" sz="3200" b="1" dirty="0">
                <a:solidFill>
                  <a:srgbClr val="C00000"/>
                </a:solidFill>
                <a:cs typeface="Arial" panose="020B0604020202020204" pitchFamily="34" charset="0"/>
              </a:rPr>
              <a:t>Các chất có thể tồn tại ở những thể nào?</a:t>
            </a:r>
          </a:p>
        </p:txBody>
      </p:sp>
      <p:sp>
        <p:nvSpPr>
          <p:cNvPr id="9" name="TextBox 8">
            <a:extLst>
              <a:ext uri="{FF2B5EF4-FFF2-40B4-BE49-F238E27FC236}">
                <a16:creationId xmlns:a16="http://schemas.microsoft.com/office/drawing/2014/main" id="{0E3AE9C0-B18B-4358-BEAB-1234105B1D85}"/>
              </a:ext>
            </a:extLst>
          </p:cNvPr>
          <p:cNvSpPr txBox="1"/>
          <p:nvPr/>
        </p:nvSpPr>
        <p:spPr>
          <a:xfrm>
            <a:off x="2054464" y="466099"/>
            <a:ext cx="8529698"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rPr>
              <a:t>Điều kiện nào để các chất có thể chuyển từ thể này sang thể khác?</a:t>
            </a:r>
            <a:endParaRPr kumimoji="0" lang="en-US" sz="3200" b="1" i="0" u="none" strike="noStrike" kern="1200" cap="none" spc="0" normalizeH="0" baseline="0" noProof="0" dirty="0">
              <a:ln>
                <a:noFill/>
              </a:ln>
              <a:solidFill>
                <a:srgbClr val="C00000"/>
              </a:solidFill>
              <a:effectLst/>
              <a:uLnTx/>
              <a:uFillTx/>
            </a:endParaRPr>
          </a:p>
        </p:txBody>
      </p:sp>
      <p:sp>
        <p:nvSpPr>
          <p:cNvPr id="11" name="TextBox 10">
            <a:extLst>
              <a:ext uri="{FF2B5EF4-FFF2-40B4-BE49-F238E27FC236}">
                <a16:creationId xmlns:a16="http://schemas.microsoft.com/office/drawing/2014/main" id="{7A73214F-899C-4F4D-855F-A022A8220B33}"/>
              </a:ext>
            </a:extLst>
          </p:cNvPr>
          <p:cNvSpPr txBox="1"/>
          <p:nvPr/>
        </p:nvSpPr>
        <p:spPr>
          <a:xfrm>
            <a:off x="1535184" y="1480543"/>
            <a:ext cx="9368573"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chemeClr val="accent1">
                    <a:lumMod val="75000"/>
                  </a:schemeClr>
                </a:solidFill>
                <a:effectLst/>
                <a:uLnTx/>
                <a:uFillTx/>
              </a:rPr>
              <a:t>Các chất có thể tồn tại ở thể rắn , thể lỏng hoặc thể khí. </a:t>
            </a:r>
            <a:endParaRPr kumimoji="0" lang="en-US" sz="3200" b="1" i="0" u="none" strike="noStrike" kern="1200" cap="none" spc="0" normalizeH="0" baseline="0" noProof="0" dirty="0">
              <a:ln>
                <a:noFill/>
              </a:ln>
              <a:solidFill>
                <a:schemeClr val="accent1">
                  <a:lumMod val="75000"/>
                </a:schemeClr>
              </a:solidFill>
              <a:effectLst/>
              <a:uLnTx/>
              <a:uFillTx/>
            </a:endParaRPr>
          </a:p>
        </p:txBody>
      </p:sp>
      <p:sp>
        <p:nvSpPr>
          <p:cNvPr id="13" name="TextBox 12">
            <a:extLst>
              <a:ext uri="{FF2B5EF4-FFF2-40B4-BE49-F238E27FC236}">
                <a16:creationId xmlns:a16="http://schemas.microsoft.com/office/drawing/2014/main" id="{4F9E94A8-2B6D-4989-93B2-D21DF238E653}"/>
              </a:ext>
            </a:extLst>
          </p:cNvPr>
          <p:cNvSpPr txBox="1"/>
          <p:nvPr/>
        </p:nvSpPr>
        <p:spPr>
          <a:xfrm>
            <a:off x="2659885" y="4034680"/>
            <a:ext cx="8702802" cy="2221634"/>
          </a:xfrm>
          <a:prstGeom prst="rect">
            <a:avLst/>
          </a:prstGeom>
          <a:noFill/>
        </p:spPr>
        <p:txBody>
          <a:bodyPr wrap="square">
            <a:spAutoFit/>
          </a:bodyPr>
          <a:lstStyle/>
          <a:p>
            <a:pPr algn="just">
              <a:lnSpc>
                <a:spcPct val="150000"/>
              </a:lnSpc>
            </a:pPr>
            <a:r>
              <a:rPr kumimoji="0" lang="en-US" altLang="en-US" sz="3200" b="1" i="0" u="none" strike="noStrike" kern="1200" cap="none" spc="0" normalizeH="0" baseline="0" noProof="0" dirty="0">
                <a:ln>
                  <a:noFill/>
                </a:ln>
                <a:effectLst/>
                <a:uLnTx/>
                <a:uFillTx/>
                <a:cs typeface="Arial" panose="020B0604020202020204" pitchFamily="34" charset="0"/>
              </a:rPr>
              <a:t>Khi thay đổi nhiệt độ, các chất có thể chuyển từ thể này sang thể khác, sự chuyển thể này là một dạng biến đổi lí học</a:t>
            </a:r>
            <a:r>
              <a:rPr kumimoji="0" lang="vi-VN" altLang="en-US" sz="3200" b="1" i="0" u="none" strike="noStrike" kern="1200" cap="none" spc="0" normalizeH="0" baseline="0" noProof="0" dirty="0">
                <a:ln>
                  <a:noFill/>
                </a:ln>
                <a:effectLst/>
                <a:uLnTx/>
                <a:uFillTx/>
                <a:cs typeface="Arial" panose="020B0604020202020204" pitchFamily="34" charset="0"/>
              </a:rPr>
              <a:t>.</a:t>
            </a:r>
            <a:endParaRPr lang="en-US" sz="2000" b="1" dirty="0"/>
          </a:p>
        </p:txBody>
      </p:sp>
      <p:sp>
        <p:nvSpPr>
          <p:cNvPr id="17" name="TextBox 16">
            <a:extLst>
              <a:ext uri="{FF2B5EF4-FFF2-40B4-BE49-F238E27FC236}">
                <a16:creationId xmlns:a16="http://schemas.microsoft.com/office/drawing/2014/main" id="{6F04D1C6-E9A8-47C9-BAC9-87478027C6A7}"/>
              </a:ext>
            </a:extLst>
          </p:cNvPr>
          <p:cNvSpPr txBox="1"/>
          <p:nvPr/>
        </p:nvSpPr>
        <p:spPr>
          <a:xfrm>
            <a:off x="1535184" y="2720680"/>
            <a:ext cx="8637404" cy="107721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4472C4">
                    <a:lumMod val="75000"/>
                  </a:srgbClr>
                </a:solidFill>
                <a:effectLst/>
                <a:uLnTx/>
                <a:uFillTx/>
                <a:ea typeface="+mn-ea"/>
                <a:cs typeface="+mn-cs"/>
              </a:rPr>
              <a:t>Khi nhiệt độ thay đổi, một số chất có thể chuyển từ thể này sang thể khác</a:t>
            </a:r>
            <a:r>
              <a:rPr kumimoji="0" lang="vi-VN" altLang="en-US" sz="3200" b="1" i="0" u="none" strike="noStrike" kern="1200" cap="none" spc="0" normalizeH="0" baseline="0" noProof="0" dirty="0">
                <a:ln>
                  <a:noFill/>
                </a:ln>
                <a:solidFill>
                  <a:srgbClr val="4472C4">
                    <a:lumMod val="75000"/>
                  </a:srgbClr>
                </a:solidFill>
                <a:effectLst/>
                <a:uLnTx/>
                <a:uFillTx/>
                <a:ea typeface="+mn-ea"/>
                <a:cs typeface="+mn-cs"/>
              </a:rPr>
              <a:t>.</a:t>
            </a:r>
            <a:endParaRPr kumimoji="0" lang="en-US" sz="3200" b="1" i="0" u="none" strike="noStrike" kern="1200" cap="none" spc="0" normalizeH="0" baseline="0" noProof="0" dirty="0">
              <a:ln>
                <a:noFill/>
              </a:ln>
              <a:solidFill>
                <a:srgbClr val="4472C4">
                  <a:lumMod val="50000"/>
                </a:srgbClr>
              </a:solidFill>
              <a:effectLst/>
              <a:uLnTx/>
              <a:uFillTx/>
              <a:ea typeface="+mn-ea"/>
              <a:cs typeface="+mn-cs"/>
            </a:endParaRPr>
          </a:p>
        </p:txBody>
      </p:sp>
      <p:grpSp>
        <p:nvGrpSpPr>
          <p:cNvPr id="18" name="Group 17">
            <a:extLst>
              <a:ext uri="{FF2B5EF4-FFF2-40B4-BE49-F238E27FC236}">
                <a16:creationId xmlns:a16="http://schemas.microsoft.com/office/drawing/2014/main" id="{4BAC65B6-9B0C-4EA8-B9C4-BAFEF46D2102}"/>
              </a:ext>
            </a:extLst>
          </p:cNvPr>
          <p:cNvGrpSpPr/>
          <p:nvPr/>
        </p:nvGrpSpPr>
        <p:grpSpPr>
          <a:xfrm>
            <a:off x="628533" y="4420453"/>
            <a:ext cx="1813303" cy="1835861"/>
            <a:chOff x="7069247" y="3470753"/>
            <a:chExt cx="1372843" cy="1368686"/>
          </a:xfrm>
        </p:grpSpPr>
        <p:sp>
          <p:nvSpPr>
            <p:cNvPr id="19" name="Freeform: Shape 18">
              <a:extLst>
                <a:ext uri="{FF2B5EF4-FFF2-40B4-BE49-F238E27FC236}">
                  <a16:creationId xmlns:a16="http://schemas.microsoft.com/office/drawing/2014/main" id="{8B9274FD-F7F4-4C00-A3CD-7101661D13C3}"/>
                </a:ext>
              </a:extLst>
            </p:cNvPr>
            <p:cNvSpPr/>
            <p:nvPr/>
          </p:nvSpPr>
          <p:spPr>
            <a:xfrm>
              <a:off x="7069247" y="3470753"/>
              <a:ext cx="1372843" cy="1368686"/>
            </a:xfrm>
            <a:custGeom>
              <a:avLst/>
              <a:gdLst>
                <a:gd name="connsiteX0" fmla="*/ 1267731 w 1372843"/>
                <a:gd name="connsiteY0" fmla="*/ 72054 h 1368686"/>
                <a:gd name="connsiteX1" fmla="*/ 1020041 w 1372843"/>
                <a:gd name="connsiteY1" fmla="*/ 20701 h 1368686"/>
                <a:gd name="connsiteX2" fmla="*/ 796219 w 1372843"/>
                <a:gd name="connsiteY2" fmla="*/ 198101 h 1368686"/>
                <a:gd name="connsiteX3" fmla="*/ 495401 w 1372843"/>
                <a:gd name="connsiteY3" fmla="*/ 490569 h 1368686"/>
                <a:gd name="connsiteX4" fmla="*/ 217136 w 1372843"/>
                <a:gd name="connsiteY4" fmla="*/ 784944 h 1368686"/>
                <a:gd name="connsiteX5" fmla="*/ 95691 w 1372843"/>
                <a:gd name="connsiteY5" fmla="*/ 922958 h 1368686"/>
                <a:gd name="connsiteX6" fmla="*/ 92008 w 1372843"/>
                <a:gd name="connsiteY6" fmla="*/ 928021 h 1368686"/>
                <a:gd name="connsiteX7" fmla="*/ 89049 w 1372843"/>
                <a:gd name="connsiteY7" fmla="*/ 934268 h 1368686"/>
                <a:gd name="connsiteX8" fmla="*/ 42891 w 1372843"/>
                <a:gd name="connsiteY8" fmla="*/ 1094310 h 1368686"/>
                <a:gd name="connsiteX9" fmla="*/ 86 w 1372843"/>
                <a:gd name="connsiteY9" fmla="*/ 1346471 h 1368686"/>
                <a:gd name="connsiteX10" fmla="*/ 28820 w 1372843"/>
                <a:gd name="connsiteY10" fmla="*/ 1368367 h 1368686"/>
                <a:gd name="connsiteX11" fmla="*/ 424585 w 1372843"/>
                <a:gd name="connsiteY11" fmla="*/ 1294987 h 1368686"/>
                <a:gd name="connsiteX12" fmla="*/ 539455 w 1372843"/>
                <a:gd name="connsiteY12" fmla="*/ 1209443 h 1368686"/>
                <a:gd name="connsiteX13" fmla="*/ 728100 w 1372843"/>
                <a:gd name="connsiteY13" fmla="*/ 1013105 h 1368686"/>
                <a:gd name="connsiteX14" fmla="*/ 1080139 w 1372843"/>
                <a:gd name="connsiteY14" fmla="*/ 649559 h 1368686"/>
                <a:gd name="connsiteX15" fmla="*/ 1362809 w 1372843"/>
                <a:gd name="connsiteY15" fmla="*/ 307316 h 1368686"/>
                <a:gd name="connsiteX16" fmla="*/ 1267731 w 1372843"/>
                <a:gd name="connsiteY16" fmla="*/ 72054 h 1368686"/>
                <a:gd name="connsiteX17" fmla="*/ 1127481 w 1372843"/>
                <a:gd name="connsiteY17" fmla="*/ 542382 h 1368686"/>
                <a:gd name="connsiteX18" fmla="*/ 983154 w 1372843"/>
                <a:gd name="connsiteY18" fmla="*/ 393518 h 1368686"/>
                <a:gd name="connsiteX19" fmla="*/ 821666 w 1372843"/>
                <a:gd name="connsiteY19" fmla="*/ 238013 h 1368686"/>
                <a:gd name="connsiteX20" fmla="*/ 851912 w 1372843"/>
                <a:gd name="connsiteY20" fmla="*/ 210068 h 1368686"/>
                <a:gd name="connsiteX21" fmla="*/ 1154834 w 1372843"/>
                <a:gd name="connsiteY21" fmla="*/ 515884 h 1368686"/>
                <a:gd name="connsiteX22" fmla="*/ 1127481 w 1372843"/>
                <a:gd name="connsiteY22" fmla="*/ 542382 h 1368686"/>
                <a:gd name="connsiteX23" fmla="*/ 1005773 w 1372843"/>
                <a:gd name="connsiteY23" fmla="*/ 660408 h 1368686"/>
                <a:gd name="connsiteX24" fmla="*/ 688714 w 1372843"/>
                <a:gd name="connsiteY24" fmla="*/ 363535 h 1368686"/>
                <a:gd name="connsiteX25" fmla="*/ 715738 w 1372843"/>
                <a:gd name="connsiteY25" fmla="*/ 337563 h 1368686"/>
                <a:gd name="connsiteX26" fmla="*/ 1030299 w 1372843"/>
                <a:gd name="connsiteY26" fmla="*/ 635488 h 1368686"/>
                <a:gd name="connsiteX27" fmla="*/ 1018726 w 1372843"/>
                <a:gd name="connsiteY27" fmla="*/ 646995 h 1368686"/>
                <a:gd name="connsiteX28" fmla="*/ 1005773 w 1372843"/>
                <a:gd name="connsiteY28" fmla="*/ 660408 h 1368686"/>
                <a:gd name="connsiteX29" fmla="*/ 420048 w 1372843"/>
                <a:gd name="connsiteY29" fmla="*/ 1095033 h 1368686"/>
                <a:gd name="connsiteX30" fmla="*/ 419851 w 1372843"/>
                <a:gd name="connsiteY30" fmla="*/ 1095033 h 1368686"/>
                <a:gd name="connsiteX31" fmla="*/ 290253 w 1372843"/>
                <a:gd name="connsiteY31" fmla="*/ 1098912 h 1368686"/>
                <a:gd name="connsiteX32" fmla="*/ 276971 w 1372843"/>
                <a:gd name="connsiteY32" fmla="*/ 982990 h 1368686"/>
                <a:gd name="connsiteX33" fmla="*/ 496190 w 1372843"/>
                <a:gd name="connsiteY33" fmla="*/ 743782 h 1368686"/>
                <a:gd name="connsiteX34" fmla="*/ 755452 w 1372843"/>
                <a:gd name="connsiteY34" fmla="*/ 481758 h 1368686"/>
                <a:gd name="connsiteX35" fmla="*/ 887747 w 1372843"/>
                <a:gd name="connsiteY35" fmla="*/ 602743 h 1368686"/>
                <a:gd name="connsiteX36" fmla="*/ 420048 w 1372843"/>
                <a:gd name="connsiteY36" fmla="*/ 1095033 h 1368686"/>
                <a:gd name="connsiteX37" fmla="*/ 796548 w 1372843"/>
                <a:gd name="connsiteY37" fmla="*/ 261092 h 1368686"/>
                <a:gd name="connsiteX38" fmla="*/ 820613 w 1372843"/>
                <a:gd name="connsiteY38" fmla="*/ 283119 h 1368686"/>
                <a:gd name="connsiteX39" fmla="*/ 769458 w 1372843"/>
                <a:gd name="connsiteY39" fmla="*/ 335919 h 1368686"/>
                <a:gd name="connsiteX40" fmla="*/ 740395 w 1372843"/>
                <a:gd name="connsiteY40" fmla="*/ 313826 h 1368686"/>
                <a:gd name="connsiteX41" fmla="*/ 796548 w 1372843"/>
                <a:gd name="connsiteY41" fmla="*/ 261092 h 1368686"/>
                <a:gd name="connsiteX42" fmla="*/ 907472 w 1372843"/>
                <a:gd name="connsiteY42" fmla="*/ 461506 h 1368686"/>
                <a:gd name="connsiteX43" fmla="*/ 957445 w 1372843"/>
                <a:gd name="connsiteY43" fmla="*/ 415940 h 1368686"/>
                <a:gd name="connsiteX44" fmla="*/ 959089 w 1372843"/>
                <a:gd name="connsiteY44" fmla="*/ 417584 h 1368686"/>
                <a:gd name="connsiteX45" fmla="*/ 986770 w 1372843"/>
                <a:gd name="connsiteY45" fmla="*/ 447698 h 1368686"/>
                <a:gd name="connsiteX46" fmla="*/ 939955 w 1372843"/>
                <a:gd name="connsiteY46" fmla="*/ 494186 h 1368686"/>
                <a:gd name="connsiteX47" fmla="*/ 907472 w 1372843"/>
                <a:gd name="connsiteY47" fmla="*/ 461506 h 1368686"/>
                <a:gd name="connsiteX48" fmla="*/ 883210 w 1372843"/>
                <a:gd name="connsiteY48" fmla="*/ 437638 h 1368686"/>
                <a:gd name="connsiteX49" fmla="*/ 855002 w 1372843"/>
                <a:gd name="connsiteY49" fmla="*/ 410482 h 1368686"/>
                <a:gd name="connsiteX50" fmla="*/ 902936 w 1372843"/>
                <a:gd name="connsiteY50" fmla="*/ 360839 h 1368686"/>
                <a:gd name="connsiteX51" fmla="*/ 933708 w 1372843"/>
                <a:gd name="connsiteY51" fmla="*/ 391611 h 1368686"/>
                <a:gd name="connsiteX52" fmla="*/ 883210 w 1372843"/>
                <a:gd name="connsiteY52" fmla="*/ 437638 h 1368686"/>
                <a:gd name="connsiteX53" fmla="*/ 829819 w 1372843"/>
                <a:gd name="connsiteY53" fmla="*/ 387600 h 1368686"/>
                <a:gd name="connsiteX54" fmla="*/ 795825 w 1372843"/>
                <a:gd name="connsiteY54" fmla="*/ 357880 h 1368686"/>
                <a:gd name="connsiteX55" fmla="*/ 845534 w 1372843"/>
                <a:gd name="connsiteY55" fmla="*/ 306330 h 1368686"/>
                <a:gd name="connsiteX56" fmla="*/ 878476 w 1372843"/>
                <a:gd name="connsiteY56" fmla="*/ 337234 h 1368686"/>
                <a:gd name="connsiteX57" fmla="*/ 829819 w 1372843"/>
                <a:gd name="connsiteY57" fmla="*/ 387600 h 1368686"/>
                <a:gd name="connsiteX58" fmla="*/ 963625 w 1372843"/>
                <a:gd name="connsiteY58" fmla="*/ 518580 h 1368686"/>
                <a:gd name="connsiteX59" fmla="*/ 1009652 w 1372843"/>
                <a:gd name="connsiteY59" fmla="*/ 473145 h 1368686"/>
                <a:gd name="connsiteX60" fmla="*/ 1039964 w 1372843"/>
                <a:gd name="connsiteY60" fmla="*/ 506218 h 1368686"/>
                <a:gd name="connsiteX61" fmla="*/ 996568 w 1372843"/>
                <a:gd name="connsiteY61" fmla="*/ 552442 h 1368686"/>
                <a:gd name="connsiteX62" fmla="*/ 963625 w 1372843"/>
                <a:gd name="connsiteY62" fmla="*/ 518580 h 1368686"/>
                <a:gd name="connsiteX63" fmla="*/ 399599 w 1372843"/>
                <a:gd name="connsiteY63" fmla="*/ 655280 h 1368686"/>
                <a:gd name="connsiteX64" fmla="*/ 655969 w 1372843"/>
                <a:gd name="connsiteY64" fmla="*/ 395030 h 1368686"/>
                <a:gd name="connsiteX65" fmla="*/ 729809 w 1372843"/>
                <a:gd name="connsiteY65" fmla="*/ 459337 h 1368686"/>
                <a:gd name="connsiteX66" fmla="*/ 472190 w 1372843"/>
                <a:gd name="connsiteY66" fmla="*/ 719717 h 1368686"/>
                <a:gd name="connsiteX67" fmla="*/ 253037 w 1372843"/>
                <a:gd name="connsiteY67" fmla="*/ 958925 h 1368686"/>
                <a:gd name="connsiteX68" fmla="*/ 213322 w 1372843"/>
                <a:gd name="connsiteY68" fmla="*/ 952876 h 1368686"/>
                <a:gd name="connsiteX69" fmla="*/ 138167 w 1372843"/>
                <a:gd name="connsiteY69" fmla="*/ 941304 h 1368686"/>
                <a:gd name="connsiteX70" fmla="*/ 399599 w 1372843"/>
                <a:gd name="connsiteY70" fmla="*/ 655280 h 1368686"/>
                <a:gd name="connsiteX71" fmla="*/ 226670 w 1372843"/>
                <a:gd name="connsiteY71" fmla="*/ 1290187 h 1368686"/>
                <a:gd name="connsiteX72" fmla="*/ 78529 w 1372843"/>
                <a:gd name="connsiteY72" fmla="*/ 1142441 h 1368686"/>
                <a:gd name="connsiteX73" fmla="*/ 86485 w 1372843"/>
                <a:gd name="connsiteY73" fmla="*/ 1106342 h 1368686"/>
                <a:gd name="connsiteX74" fmla="*/ 121071 w 1372843"/>
                <a:gd name="connsiteY74" fmla="*/ 972733 h 1368686"/>
                <a:gd name="connsiteX75" fmla="*/ 245475 w 1372843"/>
                <a:gd name="connsiteY75" fmla="*/ 992919 h 1368686"/>
                <a:gd name="connsiteX76" fmla="*/ 247514 w 1372843"/>
                <a:gd name="connsiteY76" fmla="*/ 1033029 h 1368686"/>
                <a:gd name="connsiteX77" fmla="*/ 257508 w 1372843"/>
                <a:gd name="connsiteY77" fmla="*/ 1116403 h 1368686"/>
                <a:gd name="connsiteX78" fmla="*/ 274538 w 1372843"/>
                <a:gd name="connsiteY78" fmla="*/ 1133433 h 1368686"/>
                <a:gd name="connsiteX79" fmla="*/ 371457 w 1372843"/>
                <a:gd name="connsiteY79" fmla="*/ 1131263 h 1368686"/>
                <a:gd name="connsiteX80" fmla="*/ 408805 w 1372843"/>
                <a:gd name="connsiteY80" fmla="*/ 1155262 h 1368686"/>
                <a:gd name="connsiteX81" fmla="*/ 416958 w 1372843"/>
                <a:gd name="connsiteY81" fmla="*/ 1248894 h 1368686"/>
                <a:gd name="connsiteX82" fmla="*/ 404925 w 1372843"/>
                <a:gd name="connsiteY82" fmla="*/ 1252576 h 1368686"/>
                <a:gd name="connsiteX83" fmla="*/ 226670 w 1372843"/>
                <a:gd name="connsiteY83" fmla="*/ 1290187 h 1368686"/>
                <a:gd name="connsiteX84" fmla="*/ 715212 w 1372843"/>
                <a:gd name="connsiteY84" fmla="*/ 960832 h 1368686"/>
                <a:gd name="connsiteX85" fmla="*/ 553395 w 1372843"/>
                <a:gd name="connsiteY85" fmla="*/ 1129488 h 1368686"/>
                <a:gd name="connsiteX86" fmla="*/ 449834 w 1372843"/>
                <a:gd name="connsiteY86" fmla="*/ 1232127 h 1368686"/>
                <a:gd name="connsiteX87" fmla="*/ 438854 w 1372843"/>
                <a:gd name="connsiteY87" fmla="*/ 1124424 h 1368686"/>
                <a:gd name="connsiteX88" fmla="*/ 911944 w 1372843"/>
                <a:gd name="connsiteY88" fmla="*/ 626743 h 1368686"/>
                <a:gd name="connsiteX89" fmla="*/ 974146 w 1372843"/>
                <a:gd name="connsiteY89" fmla="*/ 692956 h 1368686"/>
                <a:gd name="connsiteX90" fmla="*/ 715212 w 1372843"/>
                <a:gd name="connsiteY90" fmla="*/ 960832 h 1368686"/>
                <a:gd name="connsiteX91" fmla="*/ 1054627 w 1372843"/>
                <a:gd name="connsiteY91" fmla="*/ 611751 h 1368686"/>
                <a:gd name="connsiteX92" fmla="*/ 1020304 w 1372843"/>
                <a:gd name="connsiteY92" fmla="*/ 576968 h 1368686"/>
                <a:gd name="connsiteX93" fmla="*/ 1063832 w 1372843"/>
                <a:gd name="connsiteY93" fmla="*/ 530612 h 1368686"/>
                <a:gd name="connsiteX94" fmla="*/ 1102824 w 1372843"/>
                <a:gd name="connsiteY94" fmla="*/ 565987 h 1368686"/>
                <a:gd name="connsiteX95" fmla="*/ 1054627 w 1372843"/>
                <a:gd name="connsiteY95" fmla="*/ 611751 h 1368686"/>
                <a:gd name="connsiteX96" fmla="*/ 1306985 w 1372843"/>
                <a:gd name="connsiteY96" fmla="*/ 322900 h 1368686"/>
                <a:gd name="connsiteX97" fmla="*/ 1186659 w 1372843"/>
                <a:gd name="connsiteY97" fmla="*/ 483599 h 1368686"/>
                <a:gd name="connsiteX98" fmla="*/ 885248 w 1372843"/>
                <a:gd name="connsiteY98" fmla="*/ 179296 h 1368686"/>
                <a:gd name="connsiteX99" fmla="*/ 891889 w 1372843"/>
                <a:gd name="connsiteY99" fmla="*/ 173181 h 1368686"/>
                <a:gd name="connsiteX100" fmla="*/ 1149442 w 1372843"/>
                <a:gd name="connsiteY100" fmla="*/ 47330 h 1368686"/>
                <a:gd name="connsiteX101" fmla="*/ 1268652 w 1372843"/>
                <a:gd name="connsiteY101" fmla="*/ 137872 h 1368686"/>
                <a:gd name="connsiteX102" fmla="*/ 1306985 w 1372843"/>
                <a:gd name="connsiteY102" fmla="*/ 322900 h 136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372843" h="1368686">
                  <a:moveTo>
                    <a:pt x="1267731" y="72054"/>
                  </a:moveTo>
                  <a:cubicBezTo>
                    <a:pt x="1191064" y="580"/>
                    <a:pt x="1118407" y="-20066"/>
                    <a:pt x="1020041" y="20701"/>
                  </a:cubicBezTo>
                  <a:cubicBezTo>
                    <a:pt x="932984" y="56733"/>
                    <a:pt x="864865" y="135439"/>
                    <a:pt x="796219" y="198101"/>
                  </a:cubicBezTo>
                  <a:cubicBezTo>
                    <a:pt x="692921" y="292325"/>
                    <a:pt x="593241" y="390691"/>
                    <a:pt x="495401" y="490569"/>
                  </a:cubicBezTo>
                  <a:cubicBezTo>
                    <a:pt x="400915" y="587028"/>
                    <a:pt x="308071" y="685197"/>
                    <a:pt x="217136" y="784944"/>
                  </a:cubicBezTo>
                  <a:cubicBezTo>
                    <a:pt x="176566" y="829458"/>
                    <a:pt x="130737" y="873578"/>
                    <a:pt x="95691" y="922958"/>
                  </a:cubicBezTo>
                  <a:cubicBezTo>
                    <a:pt x="94310" y="924405"/>
                    <a:pt x="93061" y="926049"/>
                    <a:pt x="92008" y="928021"/>
                  </a:cubicBezTo>
                  <a:cubicBezTo>
                    <a:pt x="90562" y="930125"/>
                    <a:pt x="89641" y="932230"/>
                    <a:pt x="89049" y="934268"/>
                  </a:cubicBezTo>
                  <a:cubicBezTo>
                    <a:pt x="64918" y="982925"/>
                    <a:pt x="54924" y="1042365"/>
                    <a:pt x="42891" y="1094310"/>
                  </a:cubicBezTo>
                  <a:cubicBezTo>
                    <a:pt x="23691" y="1177355"/>
                    <a:pt x="7713" y="1261519"/>
                    <a:pt x="86" y="1346471"/>
                  </a:cubicBezTo>
                  <a:cubicBezTo>
                    <a:pt x="-1360" y="1362646"/>
                    <a:pt x="15670" y="1370405"/>
                    <a:pt x="28820" y="1368367"/>
                  </a:cubicBezTo>
                  <a:cubicBezTo>
                    <a:pt x="161443" y="1347655"/>
                    <a:pt x="292423" y="1318329"/>
                    <a:pt x="424585" y="1294987"/>
                  </a:cubicBezTo>
                  <a:cubicBezTo>
                    <a:pt x="478371" y="1285518"/>
                    <a:pt x="501779" y="1248368"/>
                    <a:pt x="539455" y="1209443"/>
                  </a:cubicBezTo>
                  <a:cubicBezTo>
                    <a:pt x="602577" y="1144216"/>
                    <a:pt x="665306" y="1078661"/>
                    <a:pt x="728100" y="1013105"/>
                  </a:cubicBezTo>
                  <a:cubicBezTo>
                    <a:pt x="844811" y="891331"/>
                    <a:pt x="961522" y="769492"/>
                    <a:pt x="1080139" y="649559"/>
                  </a:cubicBezTo>
                  <a:cubicBezTo>
                    <a:pt x="1177913" y="550667"/>
                    <a:pt x="1316191" y="443424"/>
                    <a:pt x="1362809" y="307316"/>
                  </a:cubicBezTo>
                  <a:cubicBezTo>
                    <a:pt x="1397133" y="206846"/>
                    <a:pt x="1337956" y="137543"/>
                    <a:pt x="1267731" y="72054"/>
                  </a:cubicBezTo>
                  <a:moveTo>
                    <a:pt x="1127481" y="542382"/>
                  </a:moveTo>
                  <a:cubicBezTo>
                    <a:pt x="1073235" y="497473"/>
                    <a:pt x="1031942" y="445200"/>
                    <a:pt x="983154" y="393518"/>
                  </a:cubicBezTo>
                  <a:cubicBezTo>
                    <a:pt x="931867" y="339141"/>
                    <a:pt x="876832" y="288380"/>
                    <a:pt x="821666" y="238013"/>
                  </a:cubicBezTo>
                  <a:cubicBezTo>
                    <a:pt x="831726" y="228676"/>
                    <a:pt x="841786" y="219340"/>
                    <a:pt x="851912" y="210068"/>
                  </a:cubicBezTo>
                  <a:cubicBezTo>
                    <a:pt x="954223" y="310736"/>
                    <a:pt x="1055219" y="412586"/>
                    <a:pt x="1154834" y="515884"/>
                  </a:cubicBezTo>
                  <a:cubicBezTo>
                    <a:pt x="1145761" y="524826"/>
                    <a:pt x="1136621" y="533637"/>
                    <a:pt x="1127481" y="542382"/>
                  </a:cubicBezTo>
                  <a:moveTo>
                    <a:pt x="1005773" y="660408"/>
                  </a:moveTo>
                  <a:cubicBezTo>
                    <a:pt x="909774" y="551982"/>
                    <a:pt x="797600" y="458811"/>
                    <a:pt x="688714" y="363535"/>
                  </a:cubicBezTo>
                  <a:cubicBezTo>
                    <a:pt x="697722" y="354856"/>
                    <a:pt x="706730" y="346176"/>
                    <a:pt x="715738" y="337563"/>
                  </a:cubicBezTo>
                  <a:cubicBezTo>
                    <a:pt x="831397" y="422318"/>
                    <a:pt x="929434" y="534163"/>
                    <a:pt x="1030299" y="635488"/>
                  </a:cubicBezTo>
                  <a:cubicBezTo>
                    <a:pt x="1026419" y="639302"/>
                    <a:pt x="1022539" y="643181"/>
                    <a:pt x="1018726" y="646995"/>
                  </a:cubicBezTo>
                  <a:cubicBezTo>
                    <a:pt x="1014386" y="651532"/>
                    <a:pt x="1010113" y="656003"/>
                    <a:pt x="1005773" y="660408"/>
                  </a:cubicBezTo>
                  <a:moveTo>
                    <a:pt x="420048" y="1095033"/>
                  </a:moveTo>
                  <a:cubicBezTo>
                    <a:pt x="419983" y="1095033"/>
                    <a:pt x="419917" y="1095033"/>
                    <a:pt x="419851" y="1095033"/>
                  </a:cubicBezTo>
                  <a:cubicBezTo>
                    <a:pt x="376717" y="1097597"/>
                    <a:pt x="333518" y="1097663"/>
                    <a:pt x="290253" y="1098912"/>
                  </a:cubicBezTo>
                  <a:cubicBezTo>
                    <a:pt x="288806" y="1065905"/>
                    <a:pt x="289003" y="1013500"/>
                    <a:pt x="276971" y="982990"/>
                  </a:cubicBezTo>
                  <a:cubicBezTo>
                    <a:pt x="354822" y="906652"/>
                    <a:pt x="421889" y="823277"/>
                    <a:pt x="496190" y="743782"/>
                  </a:cubicBezTo>
                  <a:cubicBezTo>
                    <a:pt x="579959" y="654096"/>
                    <a:pt x="668857" y="568749"/>
                    <a:pt x="755452" y="481758"/>
                  </a:cubicBezTo>
                  <a:cubicBezTo>
                    <a:pt x="800494" y="521144"/>
                    <a:pt x="844942" y="561122"/>
                    <a:pt x="887747" y="602743"/>
                  </a:cubicBezTo>
                  <a:cubicBezTo>
                    <a:pt x="735924" y="770741"/>
                    <a:pt x="581603" y="936372"/>
                    <a:pt x="420048" y="1095033"/>
                  </a:cubicBezTo>
                  <a:moveTo>
                    <a:pt x="796548" y="261092"/>
                  </a:moveTo>
                  <a:cubicBezTo>
                    <a:pt x="804570" y="268457"/>
                    <a:pt x="812592" y="275755"/>
                    <a:pt x="820613" y="283119"/>
                  </a:cubicBezTo>
                  <a:cubicBezTo>
                    <a:pt x="804570" y="301727"/>
                    <a:pt x="787474" y="319218"/>
                    <a:pt x="769458" y="335919"/>
                  </a:cubicBezTo>
                  <a:cubicBezTo>
                    <a:pt x="759924" y="328291"/>
                    <a:pt x="750127" y="321125"/>
                    <a:pt x="740395" y="313826"/>
                  </a:cubicBezTo>
                  <a:cubicBezTo>
                    <a:pt x="759003" y="296139"/>
                    <a:pt x="777743" y="278582"/>
                    <a:pt x="796548" y="261092"/>
                  </a:cubicBezTo>
                  <a:moveTo>
                    <a:pt x="907472" y="461506"/>
                  </a:moveTo>
                  <a:cubicBezTo>
                    <a:pt x="925160" y="447436"/>
                    <a:pt x="941730" y="432115"/>
                    <a:pt x="957445" y="415940"/>
                  </a:cubicBezTo>
                  <a:cubicBezTo>
                    <a:pt x="957971" y="416532"/>
                    <a:pt x="958496" y="417057"/>
                    <a:pt x="959089" y="417584"/>
                  </a:cubicBezTo>
                  <a:cubicBezTo>
                    <a:pt x="968623" y="427710"/>
                    <a:pt x="977762" y="437770"/>
                    <a:pt x="986770" y="447698"/>
                  </a:cubicBezTo>
                  <a:cubicBezTo>
                    <a:pt x="972436" y="464465"/>
                    <a:pt x="956853" y="479983"/>
                    <a:pt x="939955" y="494186"/>
                  </a:cubicBezTo>
                  <a:cubicBezTo>
                    <a:pt x="929171" y="483205"/>
                    <a:pt x="918322" y="472356"/>
                    <a:pt x="907472" y="461506"/>
                  </a:cubicBezTo>
                  <a:moveTo>
                    <a:pt x="883210" y="437638"/>
                  </a:moveTo>
                  <a:cubicBezTo>
                    <a:pt x="873873" y="428499"/>
                    <a:pt x="864537" y="419359"/>
                    <a:pt x="855002" y="410482"/>
                  </a:cubicBezTo>
                  <a:cubicBezTo>
                    <a:pt x="870651" y="393584"/>
                    <a:pt x="886629" y="377080"/>
                    <a:pt x="902936" y="360839"/>
                  </a:cubicBezTo>
                  <a:cubicBezTo>
                    <a:pt x="913324" y="370965"/>
                    <a:pt x="923516" y="381223"/>
                    <a:pt x="933708" y="391611"/>
                  </a:cubicBezTo>
                  <a:cubicBezTo>
                    <a:pt x="917796" y="407984"/>
                    <a:pt x="901029" y="423436"/>
                    <a:pt x="883210" y="437638"/>
                  </a:cubicBezTo>
                  <a:moveTo>
                    <a:pt x="829819" y="387600"/>
                  </a:moveTo>
                  <a:cubicBezTo>
                    <a:pt x="818641" y="377475"/>
                    <a:pt x="807265" y="367612"/>
                    <a:pt x="795825" y="357880"/>
                  </a:cubicBezTo>
                  <a:cubicBezTo>
                    <a:pt x="813249" y="341574"/>
                    <a:pt x="829951" y="324478"/>
                    <a:pt x="845534" y="306330"/>
                  </a:cubicBezTo>
                  <a:cubicBezTo>
                    <a:pt x="856580" y="316588"/>
                    <a:pt x="867561" y="326845"/>
                    <a:pt x="878476" y="337234"/>
                  </a:cubicBezTo>
                  <a:cubicBezTo>
                    <a:pt x="861906" y="353672"/>
                    <a:pt x="845666" y="370439"/>
                    <a:pt x="829819" y="387600"/>
                  </a:cubicBezTo>
                  <a:moveTo>
                    <a:pt x="963625" y="518580"/>
                  </a:moveTo>
                  <a:cubicBezTo>
                    <a:pt x="980195" y="504706"/>
                    <a:pt x="995515" y="489517"/>
                    <a:pt x="1009652" y="473145"/>
                  </a:cubicBezTo>
                  <a:cubicBezTo>
                    <a:pt x="1019713" y="484323"/>
                    <a:pt x="1029773" y="495369"/>
                    <a:pt x="1039964" y="506218"/>
                  </a:cubicBezTo>
                  <a:cubicBezTo>
                    <a:pt x="1024841" y="521012"/>
                    <a:pt x="1010441" y="536464"/>
                    <a:pt x="996568" y="552442"/>
                  </a:cubicBezTo>
                  <a:cubicBezTo>
                    <a:pt x="985587" y="541198"/>
                    <a:pt x="974606" y="529889"/>
                    <a:pt x="963625" y="518580"/>
                  </a:cubicBezTo>
                  <a:moveTo>
                    <a:pt x="399599" y="655280"/>
                  </a:moveTo>
                  <a:cubicBezTo>
                    <a:pt x="483500" y="566842"/>
                    <a:pt x="568913" y="480114"/>
                    <a:pt x="655969" y="395030"/>
                  </a:cubicBezTo>
                  <a:cubicBezTo>
                    <a:pt x="680495" y="416532"/>
                    <a:pt x="705152" y="437901"/>
                    <a:pt x="729809" y="459337"/>
                  </a:cubicBezTo>
                  <a:cubicBezTo>
                    <a:pt x="643739" y="545735"/>
                    <a:pt x="555433" y="630556"/>
                    <a:pt x="472190" y="719717"/>
                  </a:cubicBezTo>
                  <a:cubicBezTo>
                    <a:pt x="397956" y="799212"/>
                    <a:pt x="330822" y="882586"/>
                    <a:pt x="253037" y="958925"/>
                  </a:cubicBezTo>
                  <a:cubicBezTo>
                    <a:pt x="239952" y="955111"/>
                    <a:pt x="222922" y="954585"/>
                    <a:pt x="213322" y="952876"/>
                  </a:cubicBezTo>
                  <a:cubicBezTo>
                    <a:pt x="188402" y="948405"/>
                    <a:pt x="163350" y="944591"/>
                    <a:pt x="138167" y="941304"/>
                  </a:cubicBezTo>
                  <a:cubicBezTo>
                    <a:pt x="211612" y="838138"/>
                    <a:pt x="313200" y="746413"/>
                    <a:pt x="399599" y="655280"/>
                  </a:cubicBezTo>
                  <a:moveTo>
                    <a:pt x="226670" y="1290187"/>
                  </a:moveTo>
                  <a:cubicBezTo>
                    <a:pt x="190966" y="1244160"/>
                    <a:pt x="133696" y="1186955"/>
                    <a:pt x="78529" y="1142441"/>
                  </a:cubicBezTo>
                  <a:cubicBezTo>
                    <a:pt x="81159" y="1130408"/>
                    <a:pt x="83724" y="1118310"/>
                    <a:pt x="86485" y="1106342"/>
                  </a:cubicBezTo>
                  <a:cubicBezTo>
                    <a:pt x="96348" y="1063932"/>
                    <a:pt x="104107" y="1014683"/>
                    <a:pt x="121071" y="972733"/>
                  </a:cubicBezTo>
                  <a:cubicBezTo>
                    <a:pt x="157170" y="975955"/>
                    <a:pt x="213782" y="976744"/>
                    <a:pt x="245475" y="992919"/>
                  </a:cubicBezTo>
                  <a:cubicBezTo>
                    <a:pt x="233180" y="988908"/>
                    <a:pt x="245278" y="1015538"/>
                    <a:pt x="247514" y="1033029"/>
                  </a:cubicBezTo>
                  <a:cubicBezTo>
                    <a:pt x="251064" y="1060776"/>
                    <a:pt x="254286" y="1088589"/>
                    <a:pt x="257508" y="1116403"/>
                  </a:cubicBezTo>
                  <a:cubicBezTo>
                    <a:pt x="258560" y="1125279"/>
                    <a:pt x="264478" y="1133761"/>
                    <a:pt x="274538" y="1133433"/>
                  </a:cubicBezTo>
                  <a:cubicBezTo>
                    <a:pt x="306559" y="1132183"/>
                    <a:pt x="339567" y="1134222"/>
                    <a:pt x="371457" y="1131263"/>
                  </a:cubicBezTo>
                  <a:cubicBezTo>
                    <a:pt x="406175" y="1128041"/>
                    <a:pt x="404991" y="1121071"/>
                    <a:pt x="408805" y="1155262"/>
                  </a:cubicBezTo>
                  <a:cubicBezTo>
                    <a:pt x="412290" y="1186363"/>
                    <a:pt x="414722" y="1217662"/>
                    <a:pt x="416958" y="1248894"/>
                  </a:cubicBezTo>
                  <a:cubicBezTo>
                    <a:pt x="413013" y="1250275"/>
                    <a:pt x="409002" y="1251524"/>
                    <a:pt x="404925" y="1252576"/>
                  </a:cubicBezTo>
                  <a:cubicBezTo>
                    <a:pt x="346471" y="1267174"/>
                    <a:pt x="286702" y="1279272"/>
                    <a:pt x="226670" y="1290187"/>
                  </a:cubicBezTo>
                  <a:moveTo>
                    <a:pt x="715212" y="960832"/>
                  </a:moveTo>
                  <a:cubicBezTo>
                    <a:pt x="661295" y="1017050"/>
                    <a:pt x="607443" y="1073400"/>
                    <a:pt x="553395" y="1129488"/>
                  </a:cubicBezTo>
                  <a:cubicBezTo>
                    <a:pt x="520584" y="1163613"/>
                    <a:pt x="489286" y="1206024"/>
                    <a:pt x="449834" y="1232127"/>
                  </a:cubicBezTo>
                  <a:cubicBezTo>
                    <a:pt x="447336" y="1196095"/>
                    <a:pt x="444180" y="1160062"/>
                    <a:pt x="438854" y="1124424"/>
                  </a:cubicBezTo>
                  <a:cubicBezTo>
                    <a:pt x="602381" y="964119"/>
                    <a:pt x="758412" y="796582"/>
                    <a:pt x="911944" y="626743"/>
                  </a:cubicBezTo>
                  <a:cubicBezTo>
                    <a:pt x="933248" y="648244"/>
                    <a:pt x="954092" y="670271"/>
                    <a:pt x="974146" y="692956"/>
                  </a:cubicBezTo>
                  <a:cubicBezTo>
                    <a:pt x="887287" y="781722"/>
                    <a:pt x="801151" y="871145"/>
                    <a:pt x="715212" y="960832"/>
                  </a:cubicBezTo>
                  <a:moveTo>
                    <a:pt x="1054627" y="611751"/>
                  </a:moveTo>
                  <a:cubicBezTo>
                    <a:pt x="1043120" y="600245"/>
                    <a:pt x="1031679" y="588672"/>
                    <a:pt x="1020304" y="576968"/>
                  </a:cubicBezTo>
                  <a:cubicBezTo>
                    <a:pt x="1034178" y="560990"/>
                    <a:pt x="1048644" y="545473"/>
                    <a:pt x="1063832" y="530612"/>
                  </a:cubicBezTo>
                  <a:cubicBezTo>
                    <a:pt x="1076128" y="542711"/>
                    <a:pt x="1089081" y="554546"/>
                    <a:pt x="1102824" y="565987"/>
                  </a:cubicBezTo>
                  <a:cubicBezTo>
                    <a:pt x="1086452" y="581374"/>
                    <a:pt x="1070276" y="596628"/>
                    <a:pt x="1054627" y="611751"/>
                  </a:cubicBezTo>
                  <a:moveTo>
                    <a:pt x="1306985" y="322900"/>
                  </a:moveTo>
                  <a:cubicBezTo>
                    <a:pt x="1277792" y="381091"/>
                    <a:pt x="1234395" y="433825"/>
                    <a:pt x="1186659" y="483599"/>
                  </a:cubicBezTo>
                  <a:cubicBezTo>
                    <a:pt x="1087503" y="380828"/>
                    <a:pt x="986968" y="279437"/>
                    <a:pt x="885248" y="179296"/>
                  </a:cubicBezTo>
                  <a:cubicBezTo>
                    <a:pt x="887484" y="177324"/>
                    <a:pt x="889654" y="175219"/>
                    <a:pt x="891889" y="173181"/>
                  </a:cubicBezTo>
                  <a:cubicBezTo>
                    <a:pt x="960469" y="111308"/>
                    <a:pt x="1046079" y="18728"/>
                    <a:pt x="1149442" y="47330"/>
                  </a:cubicBezTo>
                  <a:cubicBezTo>
                    <a:pt x="1197245" y="60547"/>
                    <a:pt x="1236367" y="102168"/>
                    <a:pt x="1268652" y="137872"/>
                  </a:cubicBezTo>
                  <a:cubicBezTo>
                    <a:pt x="1321057" y="195734"/>
                    <a:pt x="1345977" y="245180"/>
                    <a:pt x="1306985" y="322900"/>
                  </a:cubicBezTo>
                </a:path>
              </a:pathLst>
            </a:custGeom>
            <a:solidFill>
              <a:schemeClr val="accent5">
                <a:lumMod val="75000"/>
              </a:schemeClr>
            </a:solidFill>
            <a:ln w="6574"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1072C226-4F66-459A-9D6D-3288D5DFA890}"/>
                </a:ext>
              </a:extLst>
            </p:cNvPr>
            <p:cNvSpPr/>
            <p:nvPr/>
          </p:nvSpPr>
          <p:spPr>
            <a:xfrm>
              <a:off x="8119987" y="3647979"/>
              <a:ext cx="57652" cy="123832"/>
            </a:xfrm>
            <a:custGeom>
              <a:avLst/>
              <a:gdLst>
                <a:gd name="connsiteX0" fmla="*/ 33150 w 57652"/>
                <a:gd name="connsiteY0" fmla="*/ 12272 h 123832"/>
                <a:gd name="connsiteX1" fmla="*/ 339 w 57652"/>
                <a:gd name="connsiteY1" fmla="*/ 21280 h 123832"/>
                <a:gd name="connsiteX2" fmla="*/ 23878 w 57652"/>
                <a:gd name="connsiteY2" fmla="*/ 112085 h 123832"/>
                <a:gd name="connsiteX3" fmla="*/ 56689 w 57652"/>
                <a:gd name="connsiteY3" fmla="*/ 103011 h 123832"/>
                <a:gd name="connsiteX4" fmla="*/ 33150 w 57652"/>
                <a:gd name="connsiteY4" fmla="*/ 12272 h 12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52" h="123832">
                  <a:moveTo>
                    <a:pt x="33150" y="12272"/>
                  </a:moveTo>
                  <a:cubicBezTo>
                    <a:pt x="29139" y="-9229"/>
                    <a:pt x="-3672" y="-89"/>
                    <a:pt x="339" y="21280"/>
                  </a:cubicBezTo>
                  <a:cubicBezTo>
                    <a:pt x="6125" y="52118"/>
                    <a:pt x="13950" y="82365"/>
                    <a:pt x="23878" y="112085"/>
                  </a:cubicBezTo>
                  <a:cubicBezTo>
                    <a:pt x="30783" y="132731"/>
                    <a:pt x="63659" y="123920"/>
                    <a:pt x="56689" y="103011"/>
                  </a:cubicBezTo>
                  <a:cubicBezTo>
                    <a:pt x="46761" y="73357"/>
                    <a:pt x="38936" y="43110"/>
                    <a:pt x="33150" y="12272"/>
                  </a:cubicBezTo>
                </a:path>
              </a:pathLst>
            </a:custGeom>
            <a:solidFill>
              <a:schemeClr val="accent5">
                <a:lumMod val="75000"/>
              </a:schemeClr>
            </a:solidFill>
            <a:ln w="657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F1BF88D-470D-4F90-A358-9441C8488E41}"/>
                </a:ext>
              </a:extLst>
            </p:cNvPr>
            <p:cNvSpPr/>
            <p:nvPr/>
          </p:nvSpPr>
          <p:spPr>
            <a:xfrm>
              <a:off x="8177108" y="3636800"/>
              <a:ext cx="60284" cy="109434"/>
            </a:xfrm>
            <a:custGeom>
              <a:avLst/>
              <a:gdLst>
                <a:gd name="connsiteX0" fmla="*/ 33759 w 60284"/>
                <a:gd name="connsiteY0" fmla="*/ 11748 h 109434"/>
                <a:gd name="connsiteX1" fmla="*/ 949 w 60284"/>
                <a:gd name="connsiteY1" fmla="*/ 20822 h 109434"/>
                <a:gd name="connsiteX2" fmla="*/ 26527 w 60284"/>
                <a:gd name="connsiteY2" fmla="*/ 97687 h 109434"/>
                <a:gd name="connsiteX3" fmla="*/ 59337 w 60284"/>
                <a:gd name="connsiteY3" fmla="*/ 88613 h 109434"/>
                <a:gd name="connsiteX4" fmla="*/ 33759 w 60284"/>
                <a:gd name="connsiteY4" fmla="*/ 11748 h 109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84" h="109434">
                  <a:moveTo>
                    <a:pt x="33759" y="11748"/>
                  </a:moveTo>
                  <a:cubicBezTo>
                    <a:pt x="26855" y="-8899"/>
                    <a:pt x="-5956" y="-88"/>
                    <a:pt x="949" y="20822"/>
                  </a:cubicBezTo>
                  <a:cubicBezTo>
                    <a:pt x="9496" y="46465"/>
                    <a:pt x="18044" y="72043"/>
                    <a:pt x="26527" y="97687"/>
                  </a:cubicBezTo>
                  <a:cubicBezTo>
                    <a:pt x="33364" y="118333"/>
                    <a:pt x="66241" y="109522"/>
                    <a:pt x="59337" y="88613"/>
                  </a:cubicBezTo>
                  <a:cubicBezTo>
                    <a:pt x="50789" y="62969"/>
                    <a:pt x="42242" y="37326"/>
                    <a:pt x="33759" y="11748"/>
                  </a:cubicBezTo>
                </a:path>
              </a:pathLst>
            </a:custGeom>
            <a:solidFill>
              <a:schemeClr val="accent5">
                <a:lumMod val="75000"/>
              </a:schemeClr>
            </a:solidFill>
            <a:ln w="6574" cap="flat">
              <a:noFill/>
              <a:prstDash val="solid"/>
              <a:miter/>
            </a:ln>
          </p:spPr>
          <p:txBody>
            <a:bodyPr rtlCol="0" anchor="ctr"/>
            <a:lstStyle/>
            <a:p>
              <a:endParaRPr lang="en-US"/>
            </a:p>
          </p:txBody>
        </p:sp>
      </p:grpSp>
    </p:spTree>
    <p:extLst>
      <p:ext uri="{BB962C8B-B14F-4D97-AF65-F5344CB8AC3E}">
        <p14:creationId xmlns:p14="http://schemas.microsoft.com/office/powerpoint/2010/main" val="153117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1" presetClass="exit" presetSubtype="0" fill="hold" grpId="1" nodeType="withEffect">
                                  <p:stCondLst>
                                    <p:cond delay="0"/>
                                  </p:stCondLst>
                                  <p:childTnLst>
                                    <p:set>
                                      <p:cBhvr>
                                        <p:cTn id="23" dur="1" fill="hold">
                                          <p:stCondLst>
                                            <p:cond delay="0"/>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1" presetClass="exit" presetSubtype="0" fill="hold" grpId="1" nodeType="withEffect">
                                  <p:stCondLst>
                                    <p:cond delay="0"/>
                                  </p:stCondLst>
                                  <p:childTnLst>
                                    <p:set>
                                      <p:cBhvr>
                                        <p:cTn id="4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9" grpId="1"/>
      <p:bldP spid="11" grpId="0"/>
      <p:bldP spid="13"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6E4E1"/>
        </a:solid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C9C4B2E7-EA3C-491A-9807-CF75C7569B78}"/>
              </a:ext>
            </a:extLst>
          </p:cNvPr>
          <p:cNvSpPr/>
          <p:nvPr/>
        </p:nvSpPr>
        <p:spPr>
          <a:xfrm>
            <a:off x="417250" y="337350"/>
            <a:ext cx="11424229" cy="62198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accent1">
                  <a:lumMod val="50000"/>
                </a:schemeClr>
              </a:solidFill>
            </a:endParaRPr>
          </a:p>
        </p:txBody>
      </p:sp>
      <p:sp>
        <p:nvSpPr>
          <p:cNvPr id="4" name="TextBox 3">
            <a:extLst>
              <a:ext uri="{FF2B5EF4-FFF2-40B4-BE49-F238E27FC236}">
                <a16:creationId xmlns:a16="http://schemas.microsoft.com/office/drawing/2014/main" id="{DD534978-5148-4F82-90D3-ECBB56D4AFE8}"/>
              </a:ext>
            </a:extLst>
          </p:cNvPr>
          <p:cNvSpPr txBox="1"/>
          <p:nvPr/>
        </p:nvSpPr>
        <p:spPr>
          <a:xfrm>
            <a:off x="981394" y="3755935"/>
            <a:ext cx="10482024" cy="1964512"/>
          </a:xfrm>
          <a:prstGeom prst="rect">
            <a:avLst/>
          </a:prstGeom>
          <a:noFill/>
        </p:spPr>
        <p:txBody>
          <a:bodyPr wrap="square">
            <a:spAutoFit/>
          </a:bodyPr>
          <a:lstStyle/>
          <a:p>
            <a:pPr marL="0" marR="0" lvl="0" indent="0" algn="just" defTabSz="914400" rtl="0" eaLnBrk="1" fontAlgn="base" latinLnBrk="0" hangingPunct="1">
              <a:lnSpc>
                <a:spcPct val="150000"/>
              </a:lnSpc>
              <a:spcBef>
                <a:spcPct val="50000"/>
              </a:spcBef>
              <a:spcAft>
                <a:spcPct val="0"/>
              </a:spcAft>
              <a:buClrTx/>
              <a:buSzTx/>
              <a:buFontTx/>
              <a:buNone/>
              <a:tabLst/>
              <a:defRPr/>
            </a:pPr>
            <a:r>
              <a:rPr kumimoji="0" lang="en-US" altLang="en-US" sz="2800" b="1" u="none" strike="noStrike" kern="1200" cap="none" spc="0" normalizeH="0" baseline="0" noProof="0" dirty="0">
                <a:ln>
                  <a:noFill/>
                </a:ln>
                <a:solidFill>
                  <a:schemeClr val="accent1">
                    <a:lumMod val="50000"/>
                  </a:schemeClr>
                </a:solidFill>
                <a:effectLst/>
                <a:uLnTx/>
                <a:uFillTx/>
                <a:cs typeface="Arial" panose="020B0604020202020204" pitchFamily="34" charset="0"/>
              </a:rPr>
              <a:t>Ví dụ: Sáp, thủy tinh, kim loại ở nhiệt độ cao thích hợp thì chuyển từ thể rắn sang thể lỏng. Khí ni-tơ được làm lạnh trở thành khí ni-tơ lỏng. Sự chuyển thể của chất là một dạng biến đổi lí học.</a:t>
            </a:r>
          </a:p>
        </p:txBody>
      </p:sp>
      <p:grpSp>
        <p:nvGrpSpPr>
          <p:cNvPr id="5" name="Group 4">
            <a:extLst>
              <a:ext uri="{FF2B5EF4-FFF2-40B4-BE49-F238E27FC236}">
                <a16:creationId xmlns:a16="http://schemas.microsoft.com/office/drawing/2014/main" id="{14564EB7-85B6-4FD7-B68C-008131706DC6}"/>
              </a:ext>
            </a:extLst>
          </p:cNvPr>
          <p:cNvGrpSpPr/>
          <p:nvPr/>
        </p:nvGrpSpPr>
        <p:grpSpPr>
          <a:xfrm>
            <a:off x="575875" y="495801"/>
            <a:ext cx="2968603" cy="3165541"/>
            <a:chOff x="5152414" y="3697493"/>
            <a:chExt cx="1329558" cy="1294412"/>
          </a:xfrm>
          <a:solidFill>
            <a:srgbClr val="FFC000"/>
          </a:solidFill>
        </p:grpSpPr>
        <p:sp>
          <p:nvSpPr>
            <p:cNvPr id="6" name="Freeform: Shape 5">
              <a:extLst>
                <a:ext uri="{FF2B5EF4-FFF2-40B4-BE49-F238E27FC236}">
                  <a16:creationId xmlns:a16="http://schemas.microsoft.com/office/drawing/2014/main" id="{1E3CF37E-F6DF-45F5-93AB-7D2590A62558}"/>
                </a:ext>
              </a:extLst>
            </p:cNvPr>
            <p:cNvSpPr/>
            <p:nvPr/>
          </p:nvSpPr>
          <p:spPr>
            <a:xfrm>
              <a:off x="5343056" y="3697493"/>
              <a:ext cx="942546" cy="1294412"/>
            </a:xfrm>
            <a:custGeom>
              <a:avLst/>
              <a:gdLst>
                <a:gd name="connsiteX0" fmla="*/ 218901 w 942546"/>
                <a:gd name="connsiteY0" fmla="*/ 78746 h 1294412"/>
                <a:gd name="connsiteX1" fmla="*/ 22629 w 942546"/>
                <a:gd name="connsiteY1" fmla="*/ 602663 h 1294412"/>
                <a:gd name="connsiteX2" fmla="*/ 111856 w 942546"/>
                <a:gd name="connsiteY2" fmla="*/ 777500 h 1294412"/>
                <a:gd name="connsiteX3" fmla="*/ 176557 w 942546"/>
                <a:gd name="connsiteY3" fmla="*/ 854693 h 1294412"/>
                <a:gd name="connsiteX4" fmla="*/ 232315 w 942546"/>
                <a:gd name="connsiteY4" fmla="*/ 967525 h 1294412"/>
                <a:gd name="connsiteX5" fmla="*/ 251514 w 942546"/>
                <a:gd name="connsiteY5" fmla="*/ 1008949 h 1294412"/>
                <a:gd name="connsiteX6" fmla="*/ 243361 w 942546"/>
                <a:gd name="connsiteY6" fmla="*/ 1067600 h 1294412"/>
                <a:gd name="connsiteX7" fmla="*/ 258616 w 942546"/>
                <a:gd name="connsiteY7" fmla="*/ 1143216 h 1294412"/>
                <a:gd name="connsiteX8" fmla="*/ 405507 w 942546"/>
                <a:gd name="connsiteY8" fmla="*/ 1231916 h 1294412"/>
                <a:gd name="connsiteX9" fmla="*/ 415107 w 942546"/>
                <a:gd name="connsiteY9" fmla="*/ 1273932 h 1294412"/>
                <a:gd name="connsiteX10" fmla="*/ 468169 w 942546"/>
                <a:gd name="connsiteY10" fmla="*/ 1294381 h 1294412"/>
                <a:gd name="connsiteX11" fmla="*/ 536815 w 942546"/>
                <a:gd name="connsiteY11" fmla="*/ 1281099 h 1294412"/>
                <a:gd name="connsiteX12" fmla="*/ 559697 w 942546"/>
                <a:gd name="connsiteY12" fmla="*/ 1226590 h 1294412"/>
                <a:gd name="connsiteX13" fmla="*/ 721580 w 942546"/>
                <a:gd name="connsiteY13" fmla="*/ 1197856 h 1294412"/>
                <a:gd name="connsiteX14" fmla="*/ 715136 w 942546"/>
                <a:gd name="connsiteY14" fmla="*/ 1142887 h 1294412"/>
                <a:gd name="connsiteX15" fmla="*/ 729931 w 942546"/>
                <a:gd name="connsiteY15" fmla="*/ 1073189 h 1294412"/>
                <a:gd name="connsiteX16" fmla="*/ 715794 w 942546"/>
                <a:gd name="connsiteY16" fmla="*/ 1012565 h 1294412"/>
                <a:gd name="connsiteX17" fmla="*/ 725920 w 942546"/>
                <a:gd name="connsiteY17" fmla="*/ 996653 h 1294412"/>
                <a:gd name="connsiteX18" fmla="*/ 737098 w 942546"/>
                <a:gd name="connsiteY18" fmla="*/ 916764 h 1294412"/>
                <a:gd name="connsiteX19" fmla="*/ 795157 w 942546"/>
                <a:gd name="connsiteY19" fmla="*/ 823000 h 1294412"/>
                <a:gd name="connsiteX20" fmla="*/ 897600 w 942546"/>
                <a:gd name="connsiteY20" fmla="*/ 676767 h 1294412"/>
                <a:gd name="connsiteX21" fmla="*/ 814423 w 942546"/>
                <a:gd name="connsiteY21" fmla="*/ 137332 h 1294412"/>
                <a:gd name="connsiteX22" fmla="*/ 218901 w 942546"/>
                <a:gd name="connsiteY22" fmla="*/ 78746 h 1294412"/>
                <a:gd name="connsiteX23" fmla="*/ 439567 w 942546"/>
                <a:gd name="connsiteY23" fmla="*/ 419214 h 1294412"/>
                <a:gd name="connsiteX24" fmla="*/ 485462 w 942546"/>
                <a:gd name="connsiteY24" fmla="*/ 371477 h 1294412"/>
                <a:gd name="connsiteX25" fmla="*/ 505122 w 942546"/>
                <a:gd name="connsiteY25" fmla="*/ 428156 h 1294412"/>
                <a:gd name="connsiteX26" fmla="*/ 475073 w 942546"/>
                <a:gd name="connsiteY26" fmla="*/ 496604 h 1294412"/>
                <a:gd name="connsiteX27" fmla="*/ 439567 w 942546"/>
                <a:gd name="connsiteY27" fmla="*/ 419214 h 1294412"/>
                <a:gd name="connsiteX28" fmla="*/ 472312 w 942546"/>
                <a:gd name="connsiteY28" fmla="*/ 540659 h 1294412"/>
                <a:gd name="connsiteX29" fmla="*/ 551741 w 942546"/>
                <a:gd name="connsiteY29" fmla="*/ 585107 h 1294412"/>
                <a:gd name="connsiteX30" fmla="*/ 530569 w 942546"/>
                <a:gd name="connsiteY30" fmla="*/ 1000664 h 1294412"/>
                <a:gd name="connsiteX31" fmla="*/ 485923 w 942546"/>
                <a:gd name="connsiteY31" fmla="*/ 999481 h 1294412"/>
                <a:gd name="connsiteX32" fmla="*/ 422077 w 942546"/>
                <a:gd name="connsiteY32" fmla="*/ 998494 h 1294412"/>
                <a:gd name="connsiteX33" fmla="*/ 391765 w 942546"/>
                <a:gd name="connsiteY33" fmla="*/ 579058 h 1294412"/>
                <a:gd name="connsiteX34" fmla="*/ 472312 w 942546"/>
                <a:gd name="connsiteY34" fmla="*/ 540659 h 1294412"/>
                <a:gd name="connsiteX35" fmla="*/ 485923 w 942546"/>
                <a:gd name="connsiteY35" fmla="*/ 1044784 h 1294412"/>
                <a:gd name="connsiteX36" fmla="*/ 650435 w 942546"/>
                <a:gd name="connsiteY36" fmla="*/ 1037223 h 1294412"/>
                <a:gd name="connsiteX37" fmla="*/ 686402 w 942546"/>
                <a:gd name="connsiteY37" fmla="*/ 1031765 h 1294412"/>
                <a:gd name="connsiteX38" fmla="*/ 599017 w 942546"/>
                <a:gd name="connsiteY38" fmla="*/ 1073518 h 1294412"/>
                <a:gd name="connsiteX39" fmla="*/ 487895 w 942546"/>
                <a:gd name="connsiteY39" fmla="*/ 1072992 h 1294412"/>
                <a:gd name="connsiteX40" fmla="*/ 385781 w 942546"/>
                <a:gd name="connsiteY40" fmla="*/ 1068718 h 1294412"/>
                <a:gd name="connsiteX41" fmla="*/ 282418 w 942546"/>
                <a:gd name="connsiteY41" fmla="*/ 1026768 h 1294412"/>
                <a:gd name="connsiteX42" fmla="*/ 296292 w 942546"/>
                <a:gd name="connsiteY42" fmla="*/ 1029792 h 1294412"/>
                <a:gd name="connsiteX43" fmla="*/ 485923 w 942546"/>
                <a:gd name="connsiteY43" fmla="*/ 1044784 h 1294412"/>
                <a:gd name="connsiteX44" fmla="*/ 678315 w 942546"/>
                <a:gd name="connsiteY44" fmla="*/ 1124016 h 1294412"/>
                <a:gd name="connsiteX45" fmla="*/ 637877 w 942546"/>
                <a:gd name="connsiteY45" fmla="*/ 1129013 h 1294412"/>
                <a:gd name="connsiteX46" fmla="*/ 586919 w 942546"/>
                <a:gd name="connsiteY46" fmla="*/ 1131512 h 1294412"/>
                <a:gd name="connsiteX47" fmla="*/ 472903 w 942546"/>
                <a:gd name="connsiteY47" fmla="*/ 1130788 h 1294412"/>
                <a:gd name="connsiteX48" fmla="*/ 380915 w 942546"/>
                <a:gd name="connsiteY48" fmla="*/ 1128553 h 1294412"/>
                <a:gd name="connsiteX49" fmla="*/ 270517 w 942546"/>
                <a:gd name="connsiteY49" fmla="*/ 1090219 h 1294412"/>
                <a:gd name="connsiteX50" fmla="*/ 452389 w 942546"/>
                <a:gd name="connsiteY50" fmla="*/ 1105671 h 1294412"/>
                <a:gd name="connsiteX51" fmla="*/ 690413 w 942546"/>
                <a:gd name="connsiteY51" fmla="*/ 1098635 h 1294412"/>
                <a:gd name="connsiteX52" fmla="*/ 678315 w 942546"/>
                <a:gd name="connsiteY52" fmla="*/ 1124016 h 1294412"/>
                <a:gd name="connsiteX53" fmla="*/ 511763 w 942546"/>
                <a:gd name="connsiteY53" fmla="*/ 1254469 h 1294412"/>
                <a:gd name="connsiteX54" fmla="*/ 468169 w 942546"/>
                <a:gd name="connsiteY54" fmla="*/ 1260453 h 1294412"/>
                <a:gd name="connsiteX55" fmla="*/ 449101 w 942546"/>
                <a:gd name="connsiteY55" fmla="*/ 1259006 h 1294412"/>
                <a:gd name="connsiteX56" fmla="*/ 444761 w 942546"/>
                <a:gd name="connsiteY56" fmla="*/ 1254272 h 1294412"/>
                <a:gd name="connsiteX57" fmla="*/ 439370 w 942546"/>
                <a:gd name="connsiteY57" fmla="*/ 1231587 h 1294412"/>
                <a:gd name="connsiteX58" fmla="*/ 525637 w 942546"/>
                <a:gd name="connsiteY58" fmla="*/ 1226853 h 1294412"/>
                <a:gd name="connsiteX59" fmla="*/ 511763 w 942546"/>
                <a:gd name="connsiteY59" fmla="*/ 1254469 h 1294412"/>
                <a:gd name="connsiteX60" fmla="*/ 678117 w 942546"/>
                <a:gd name="connsiteY60" fmla="*/ 1157221 h 1294412"/>
                <a:gd name="connsiteX61" fmla="*/ 625976 w 942546"/>
                <a:gd name="connsiteY61" fmla="*/ 1187073 h 1294412"/>
                <a:gd name="connsiteX62" fmla="*/ 573439 w 942546"/>
                <a:gd name="connsiteY62" fmla="*/ 1190097 h 1294412"/>
                <a:gd name="connsiteX63" fmla="*/ 484213 w 942546"/>
                <a:gd name="connsiteY63" fmla="*/ 1194897 h 1294412"/>
                <a:gd name="connsiteX64" fmla="*/ 290769 w 942546"/>
                <a:gd name="connsiteY64" fmla="*/ 1156169 h 1294412"/>
                <a:gd name="connsiteX65" fmla="*/ 292149 w 942546"/>
                <a:gd name="connsiteY65" fmla="*/ 1153868 h 1294412"/>
                <a:gd name="connsiteX66" fmla="*/ 472838 w 942546"/>
                <a:gd name="connsiteY66" fmla="*/ 1164782 h 1294412"/>
                <a:gd name="connsiteX67" fmla="*/ 677000 w 942546"/>
                <a:gd name="connsiteY67" fmla="*/ 1156366 h 1294412"/>
                <a:gd name="connsiteX68" fmla="*/ 678117 w 942546"/>
                <a:gd name="connsiteY68" fmla="*/ 1157221 h 1294412"/>
                <a:gd name="connsiteX69" fmla="*/ 883923 w 942546"/>
                <a:gd name="connsiteY69" fmla="*/ 556045 h 1294412"/>
                <a:gd name="connsiteX70" fmla="*/ 819289 w 942546"/>
                <a:gd name="connsiteY70" fmla="*/ 706552 h 1294412"/>
                <a:gd name="connsiteX71" fmla="*/ 726380 w 942546"/>
                <a:gd name="connsiteY71" fmla="*/ 834902 h 1294412"/>
                <a:gd name="connsiteX72" fmla="*/ 693372 w 942546"/>
                <a:gd name="connsiteY72" fmla="*/ 904665 h 1294412"/>
                <a:gd name="connsiteX73" fmla="*/ 650370 w 942546"/>
                <a:gd name="connsiteY73" fmla="*/ 991787 h 1294412"/>
                <a:gd name="connsiteX74" fmla="*/ 564563 w 942546"/>
                <a:gd name="connsiteY74" fmla="*/ 1001519 h 1294412"/>
                <a:gd name="connsiteX75" fmla="*/ 586195 w 942546"/>
                <a:gd name="connsiteY75" fmla="*/ 591880 h 1294412"/>
                <a:gd name="connsiteX76" fmla="*/ 730193 w 942546"/>
                <a:gd name="connsiteY76" fmla="*/ 491541 h 1294412"/>
                <a:gd name="connsiteX77" fmla="*/ 574886 w 942546"/>
                <a:gd name="connsiteY77" fmla="*/ 521525 h 1294412"/>
                <a:gd name="connsiteX78" fmla="*/ 562853 w 942546"/>
                <a:gd name="connsiteY78" fmla="*/ 550653 h 1294412"/>
                <a:gd name="connsiteX79" fmla="*/ 526689 w 942546"/>
                <a:gd name="connsiteY79" fmla="*/ 535595 h 1294412"/>
                <a:gd name="connsiteX80" fmla="*/ 500388 w 942546"/>
                <a:gd name="connsiteY80" fmla="*/ 518500 h 1294412"/>
                <a:gd name="connsiteX81" fmla="*/ 519259 w 942546"/>
                <a:gd name="connsiteY81" fmla="*/ 359247 h 1294412"/>
                <a:gd name="connsiteX82" fmla="*/ 406822 w 942546"/>
                <a:gd name="connsiteY82" fmla="*/ 402578 h 1294412"/>
                <a:gd name="connsiteX83" fmla="*/ 448312 w 942546"/>
                <a:gd name="connsiteY83" fmla="*/ 518171 h 1294412"/>
                <a:gd name="connsiteX84" fmla="*/ 383480 w 942546"/>
                <a:gd name="connsiteY84" fmla="*/ 547168 h 1294412"/>
                <a:gd name="connsiteX85" fmla="*/ 243229 w 942546"/>
                <a:gd name="connsiteY85" fmla="*/ 441503 h 1294412"/>
                <a:gd name="connsiteX86" fmla="*/ 233761 w 942546"/>
                <a:gd name="connsiteY86" fmla="*/ 552231 h 1294412"/>
                <a:gd name="connsiteX87" fmla="*/ 359809 w 942546"/>
                <a:gd name="connsiteY87" fmla="*/ 586554 h 1294412"/>
                <a:gd name="connsiteX88" fmla="*/ 375787 w 942546"/>
                <a:gd name="connsiteY88" fmla="*/ 772371 h 1294412"/>
                <a:gd name="connsiteX89" fmla="*/ 387754 w 942546"/>
                <a:gd name="connsiteY89" fmla="*/ 996193 h 1294412"/>
                <a:gd name="connsiteX90" fmla="*/ 325354 w 942546"/>
                <a:gd name="connsiteY90" fmla="*/ 987053 h 1294412"/>
                <a:gd name="connsiteX91" fmla="*/ 273870 w 942546"/>
                <a:gd name="connsiteY91" fmla="*/ 946681 h 1294412"/>
                <a:gd name="connsiteX92" fmla="*/ 255065 w 942546"/>
                <a:gd name="connsiteY92" fmla="*/ 877641 h 1294412"/>
                <a:gd name="connsiteX93" fmla="*/ 137697 w 942546"/>
                <a:gd name="connsiteY93" fmla="*/ 734826 h 1294412"/>
                <a:gd name="connsiteX94" fmla="*/ 50837 w 942546"/>
                <a:gd name="connsiteY94" fmla="*/ 545261 h 1294412"/>
                <a:gd name="connsiteX95" fmla="*/ 118760 w 942546"/>
                <a:gd name="connsiteY95" fmla="*/ 244509 h 1294412"/>
                <a:gd name="connsiteX96" fmla="*/ 475599 w 942546"/>
                <a:gd name="connsiteY96" fmla="*/ 44949 h 1294412"/>
                <a:gd name="connsiteX97" fmla="*/ 822773 w 942546"/>
                <a:gd name="connsiteY97" fmla="*/ 218602 h 1294412"/>
                <a:gd name="connsiteX98" fmla="*/ 883923 w 942546"/>
                <a:gd name="connsiteY98" fmla="*/ 556045 h 1294412"/>
                <a:gd name="connsiteX99" fmla="*/ 596781 w 942546"/>
                <a:gd name="connsiteY99" fmla="*/ 558741 h 1294412"/>
                <a:gd name="connsiteX100" fmla="*/ 598688 w 942546"/>
                <a:gd name="connsiteY100" fmla="*/ 553086 h 1294412"/>
                <a:gd name="connsiteX101" fmla="*/ 638732 w 942546"/>
                <a:gd name="connsiteY101" fmla="*/ 486347 h 1294412"/>
                <a:gd name="connsiteX102" fmla="*/ 672529 w 942546"/>
                <a:gd name="connsiteY102" fmla="*/ 543026 h 1294412"/>
                <a:gd name="connsiteX103" fmla="*/ 596781 w 942546"/>
                <a:gd name="connsiteY103" fmla="*/ 558741 h 1294412"/>
                <a:gd name="connsiteX104" fmla="*/ 351130 w 942546"/>
                <a:gd name="connsiteY104" fmla="*/ 553546 h 1294412"/>
                <a:gd name="connsiteX105" fmla="*/ 322790 w 942546"/>
                <a:gd name="connsiteY105" fmla="*/ 554138 h 1294412"/>
                <a:gd name="connsiteX106" fmla="*/ 247832 w 942546"/>
                <a:gd name="connsiteY106" fmla="*/ 484506 h 1294412"/>
                <a:gd name="connsiteX107" fmla="*/ 347382 w 942546"/>
                <a:gd name="connsiteY107" fmla="*/ 541448 h 1294412"/>
                <a:gd name="connsiteX108" fmla="*/ 351130 w 942546"/>
                <a:gd name="connsiteY108" fmla="*/ 553546 h 129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942546" h="1294412">
                  <a:moveTo>
                    <a:pt x="218901" y="78746"/>
                  </a:moveTo>
                  <a:cubicBezTo>
                    <a:pt x="52416" y="183096"/>
                    <a:pt x="-47332" y="413362"/>
                    <a:pt x="22629" y="602663"/>
                  </a:cubicBezTo>
                  <a:cubicBezTo>
                    <a:pt x="45314" y="664142"/>
                    <a:pt x="74048" y="723845"/>
                    <a:pt x="111856" y="777500"/>
                  </a:cubicBezTo>
                  <a:cubicBezTo>
                    <a:pt x="131384" y="805247"/>
                    <a:pt x="154069" y="829444"/>
                    <a:pt x="176557" y="854693"/>
                  </a:cubicBezTo>
                  <a:cubicBezTo>
                    <a:pt x="210222" y="892501"/>
                    <a:pt x="219690" y="921761"/>
                    <a:pt x="232315" y="967525"/>
                  </a:cubicBezTo>
                  <a:cubicBezTo>
                    <a:pt x="237575" y="986461"/>
                    <a:pt x="243164" y="999546"/>
                    <a:pt x="251514" y="1008949"/>
                  </a:cubicBezTo>
                  <a:cubicBezTo>
                    <a:pt x="237049" y="1025190"/>
                    <a:pt x="231460" y="1047940"/>
                    <a:pt x="243361" y="1067600"/>
                  </a:cubicBezTo>
                  <a:cubicBezTo>
                    <a:pt x="213904" y="1105737"/>
                    <a:pt x="226989" y="1129013"/>
                    <a:pt x="258616" y="1143216"/>
                  </a:cubicBezTo>
                  <a:cubicBezTo>
                    <a:pt x="209893" y="1216135"/>
                    <a:pt x="312138" y="1231324"/>
                    <a:pt x="405507" y="1231916"/>
                  </a:cubicBezTo>
                  <a:cubicBezTo>
                    <a:pt x="407151" y="1246316"/>
                    <a:pt x="409124" y="1261899"/>
                    <a:pt x="415107" y="1273932"/>
                  </a:cubicBezTo>
                  <a:cubicBezTo>
                    <a:pt x="424444" y="1292803"/>
                    <a:pt x="449561" y="1294710"/>
                    <a:pt x="468169" y="1294381"/>
                  </a:cubicBezTo>
                  <a:cubicBezTo>
                    <a:pt x="489144" y="1294052"/>
                    <a:pt x="518602" y="1292145"/>
                    <a:pt x="536815" y="1281099"/>
                  </a:cubicBezTo>
                  <a:cubicBezTo>
                    <a:pt x="554108" y="1270644"/>
                    <a:pt x="558119" y="1246776"/>
                    <a:pt x="559697" y="1226590"/>
                  </a:cubicBezTo>
                  <a:cubicBezTo>
                    <a:pt x="613285" y="1227839"/>
                    <a:pt x="694687" y="1231916"/>
                    <a:pt x="721580" y="1197856"/>
                  </a:cubicBezTo>
                  <a:cubicBezTo>
                    <a:pt x="738084" y="1176947"/>
                    <a:pt x="730193" y="1157616"/>
                    <a:pt x="715136" y="1142887"/>
                  </a:cubicBezTo>
                  <a:cubicBezTo>
                    <a:pt x="740977" y="1128882"/>
                    <a:pt x="751037" y="1107052"/>
                    <a:pt x="729931" y="1073189"/>
                  </a:cubicBezTo>
                  <a:cubicBezTo>
                    <a:pt x="741700" y="1054910"/>
                    <a:pt x="734796" y="1032159"/>
                    <a:pt x="715794" y="1012565"/>
                  </a:cubicBezTo>
                  <a:cubicBezTo>
                    <a:pt x="719410" y="1008094"/>
                    <a:pt x="722895" y="1003031"/>
                    <a:pt x="725920" y="996653"/>
                  </a:cubicBezTo>
                  <a:cubicBezTo>
                    <a:pt x="738018" y="971207"/>
                    <a:pt x="730851" y="943459"/>
                    <a:pt x="737098" y="916764"/>
                  </a:cubicBezTo>
                  <a:cubicBezTo>
                    <a:pt x="746632" y="876194"/>
                    <a:pt x="773327" y="855482"/>
                    <a:pt x="795157" y="823000"/>
                  </a:cubicBezTo>
                  <a:cubicBezTo>
                    <a:pt x="827442" y="775001"/>
                    <a:pt x="872351" y="728448"/>
                    <a:pt x="897600" y="676767"/>
                  </a:cubicBezTo>
                  <a:cubicBezTo>
                    <a:pt x="980514" y="507388"/>
                    <a:pt x="946388" y="271336"/>
                    <a:pt x="814423" y="137332"/>
                  </a:cubicBezTo>
                  <a:cubicBezTo>
                    <a:pt x="653986" y="-25603"/>
                    <a:pt x="410833" y="-41515"/>
                    <a:pt x="218901" y="78746"/>
                  </a:cubicBezTo>
                  <a:moveTo>
                    <a:pt x="439567" y="419214"/>
                  </a:moveTo>
                  <a:cubicBezTo>
                    <a:pt x="444104" y="391729"/>
                    <a:pt x="459424" y="375817"/>
                    <a:pt x="485462" y="371477"/>
                  </a:cubicBezTo>
                  <a:cubicBezTo>
                    <a:pt x="503873" y="386140"/>
                    <a:pt x="510448" y="405011"/>
                    <a:pt x="505122" y="428156"/>
                  </a:cubicBezTo>
                  <a:cubicBezTo>
                    <a:pt x="506109" y="454194"/>
                    <a:pt x="494010" y="477339"/>
                    <a:pt x="475073" y="496604"/>
                  </a:cubicBezTo>
                  <a:cubicBezTo>
                    <a:pt x="453112" y="474380"/>
                    <a:pt x="436148" y="446895"/>
                    <a:pt x="439567" y="419214"/>
                  </a:cubicBezTo>
                  <a:moveTo>
                    <a:pt x="472312" y="540659"/>
                  </a:moveTo>
                  <a:cubicBezTo>
                    <a:pt x="497232" y="561042"/>
                    <a:pt x="525637" y="576757"/>
                    <a:pt x="551741" y="585107"/>
                  </a:cubicBezTo>
                  <a:cubicBezTo>
                    <a:pt x="514065" y="715035"/>
                    <a:pt x="522876" y="872183"/>
                    <a:pt x="530569" y="1000664"/>
                  </a:cubicBezTo>
                  <a:cubicBezTo>
                    <a:pt x="514262" y="1000006"/>
                    <a:pt x="498876" y="999349"/>
                    <a:pt x="485923" y="999481"/>
                  </a:cubicBezTo>
                  <a:cubicBezTo>
                    <a:pt x="465342" y="999546"/>
                    <a:pt x="443775" y="999415"/>
                    <a:pt x="422077" y="998494"/>
                  </a:cubicBezTo>
                  <a:cubicBezTo>
                    <a:pt x="420696" y="942736"/>
                    <a:pt x="425956" y="727988"/>
                    <a:pt x="391765" y="579058"/>
                  </a:cubicBezTo>
                  <a:cubicBezTo>
                    <a:pt x="422011" y="569721"/>
                    <a:pt x="450416" y="555585"/>
                    <a:pt x="472312" y="540659"/>
                  </a:cubicBezTo>
                  <a:moveTo>
                    <a:pt x="485923" y="1044784"/>
                  </a:moveTo>
                  <a:cubicBezTo>
                    <a:pt x="540563" y="1044324"/>
                    <a:pt x="595992" y="1041694"/>
                    <a:pt x="650435" y="1037223"/>
                  </a:cubicBezTo>
                  <a:cubicBezTo>
                    <a:pt x="663981" y="1036104"/>
                    <a:pt x="675882" y="1034790"/>
                    <a:pt x="686402" y="1031765"/>
                  </a:cubicBezTo>
                  <a:cubicBezTo>
                    <a:pt x="719673" y="1065496"/>
                    <a:pt x="622491" y="1072598"/>
                    <a:pt x="599017" y="1073518"/>
                  </a:cubicBezTo>
                  <a:cubicBezTo>
                    <a:pt x="561998" y="1074965"/>
                    <a:pt x="524914" y="1074176"/>
                    <a:pt x="487895" y="1072992"/>
                  </a:cubicBezTo>
                  <a:cubicBezTo>
                    <a:pt x="453835" y="1071874"/>
                    <a:pt x="419775" y="1070888"/>
                    <a:pt x="385781" y="1068718"/>
                  </a:cubicBezTo>
                  <a:cubicBezTo>
                    <a:pt x="362768" y="1067272"/>
                    <a:pt x="241783" y="1052740"/>
                    <a:pt x="282418" y="1026768"/>
                  </a:cubicBezTo>
                  <a:cubicBezTo>
                    <a:pt x="286626" y="1027951"/>
                    <a:pt x="291229" y="1028938"/>
                    <a:pt x="296292" y="1029792"/>
                  </a:cubicBezTo>
                  <a:cubicBezTo>
                    <a:pt x="357376" y="1040576"/>
                    <a:pt x="423852" y="1045047"/>
                    <a:pt x="485923" y="1044784"/>
                  </a:cubicBezTo>
                  <a:moveTo>
                    <a:pt x="678315" y="1124016"/>
                  </a:moveTo>
                  <a:cubicBezTo>
                    <a:pt x="664835" y="1125725"/>
                    <a:pt x="651356" y="1127369"/>
                    <a:pt x="637877" y="1129013"/>
                  </a:cubicBezTo>
                  <a:cubicBezTo>
                    <a:pt x="620913" y="1130526"/>
                    <a:pt x="603883" y="1131117"/>
                    <a:pt x="586919" y="1131512"/>
                  </a:cubicBezTo>
                  <a:cubicBezTo>
                    <a:pt x="548913" y="1132432"/>
                    <a:pt x="510843" y="1131117"/>
                    <a:pt x="472903" y="1130788"/>
                  </a:cubicBezTo>
                  <a:cubicBezTo>
                    <a:pt x="442197" y="1130526"/>
                    <a:pt x="411622" y="1130065"/>
                    <a:pt x="380915" y="1128553"/>
                  </a:cubicBezTo>
                  <a:cubicBezTo>
                    <a:pt x="372236" y="1128093"/>
                    <a:pt x="257038" y="1124608"/>
                    <a:pt x="270517" y="1090219"/>
                  </a:cubicBezTo>
                  <a:cubicBezTo>
                    <a:pt x="319700" y="1113627"/>
                    <a:pt x="409913" y="1104027"/>
                    <a:pt x="452389" y="1105671"/>
                  </a:cubicBezTo>
                  <a:cubicBezTo>
                    <a:pt x="524782" y="1108432"/>
                    <a:pt x="619072" y="1122175"/>
                    <a:pt x="690413" y="1098635"/>
                  </a:cubicBezTo>
                  <a:cubicBezTo>
                    <a:pt x="686337" y="1107118"/>
                    <a:pt x="682326" y="1115534"/>
                    <a:pt x="678315" y="1124016"/>
                  </a:cubicBezTo>
                  <a:moveTo>
                    <a:pt x="511763" y="1254469"/>
                  </a:moveTo>
                  <a:cubicBezTo>
                    <a:pt x="499204" y="1259138"/>
                    <a:pt x="481320" y="1260321"/>
                    <a:pt x="468169" y="1260453"/>
                  </a:cubicBezTo>
                  <a:cubicBezTo>
                    <a:pt x="462449" y="1260518"/>
                    <a:pt x="454361" y="1261505"/>
                    <a:pt x="449101" y="1259006"/>
                  </a:cubicBezTo>
                  <a:cubicBezTo>
                    <a:pt x="444169" y="1256639"/>
                    <a:pt x="447983" y="1259795"/>
                    <a:pt x="444761" y="1254272"/>
                  </a:cubicBezTo>
                  <a:cubicBezTo>
                    <a:pt x="441737" y="1249143"/>
                    <a:pt x="440356" y="1239938"/>
                    <a:pt x="439370" y="1231587"/>
                  </a:cubicBezTo>
                  <a:cubicBezTo>
                    <a:pt x="478295" y="1230535"/>
                    <a:pt x="511566" y="1227774"/>
                    <a:pt x="525637" y="1226853"/>
                  </a:cubicBezTo>
                  <a:cubicBezTo>
                    <a:pt x="524454" y="1238426"/>
                    <a:pt x="521560" y="1250787"/>
                    <a:pt x="511763" y="1254469"/>
                  </a:cubicBezTo>
                  <a:moveTo>
                    <a:pt x="678117" y="1157221"/>
                  </a:moveTo>
                  <a:cubicBezTo>
                    <a:pt x="666874" y="1180892"/>
                    <a:pt x="649515" y="1190821"/>
                    <a:pt x="625976" y="1187073"/>
                  </a:cubicBezTo>
                  <a:cubicBezTo>
                    <a:pt x="608486" y="1188125"/>
                    <a:pt x="590995" y="1189111"/>
                    <a:pt x="573439" y="1190097"/>
                  </a:cubicBezTo>
                  <a:cubicBezTo>
                    <a:pt x="543719" y="1191807"/>
                    <a:pt x="513933" y="1193582"/>
                    <a:pt x="484213" y="1194897"/>
                  </a:cubicBezTo>
                  <a:cubicBezTo>
                    <a:pt x="460805" y="1195949"/>
                    <a:pt x="256840" y="1202788"/>
                    <a:pt x="290769" y="1156169"/>
                  </a:cubicBezTo>
                  <a:cubicBezTo>
                    <a:pt x="291360" y="1155380"/>
                    <a:pt x="291755" y="1154591"/>
                    <a:pt x="292149" y="1153868"/>
                  </a:cubicBezTo>
                  <a:cubicBezTo>
                    <a:pt x="355272" y="1168070"/>
                    <a:pt x="445288" y="1164585"/>
                    <a:pt x="472838" y="1164782"/>
                  </a:cubicBezTo>
                  <a:cubicBezTo>
                    <a:pt x="500388" y="1165046"/>
                    <a:pt x="606644" y="1172476"/>
                    <a:pt x="677000" y="1156366"/>
                  </a:cubicBezTo>
                  <a:cubicBezTo>
                    <a:pt x="677394" y="1156695"/>
                    <a:pt x="677657" y="1156958"/>
                    <a:pt x="678117" y="1157221"/>
                  </a:cubicBezTo>
                  <a:moveTo>
                    <a:pt x="883923" y="556045"/>
                  </a:moveTo>
                  <a:cubicBezTo>
                    <a:pt x="871167" y="617063"/>
                    <a:pt x="858411" y="655200"/>
                    <a:pt x="819289" y="706552"/>
                  </a:cubicBezTo>
                  <a:cubicBezTo>
                    <a:pt x="787464" y="748305"/>
                    <a:pt x="755048" y="790979"/>
                    <a:pt x="726380" y="834902"/>
                  </a:cubicBezTo>
                  <a:cubicBezTo>
                    <a:pt x="712046" y="856929"/>
                    <a:pt x="699619" y="878956"/>
                    <a:pt x="693372" y="904665"/>
                  </a:cubicBezTo>
                  <a:cubicBezTo>
                    <a:pt x="684693" y="940172"/>
                    <a:pt x="698501" y="973180"/>
                    <a:pt x="650370" y="991787"/>
                  </a:cubicBezTo>
                  <a:cubicBezTo>
                    <a:pt x="627948" y="1000467"/>
                    <a:pt x="596255" y="1001979"/>
                    <a:pt x="564563" y="1001519"/>
                  </a:cubicBezTo>
                  <a:cubicBezTo>
                    <a:pt x="556935" y="871592"/>
                    <a:pt x="549900" y="720097"/>
                    <a:pt x="586195" y="591880"/>
                  </a:cubicBezTo>
                  <a:cubicBezTo>
                    <a:pt x="651356" y="597271"/>
                    <a:pt x="746961" y="568538"/>
                    <a:pt x="730193" y="491541"/>
                  </a:cubicBezTo>
                  <a:cubicBezTo>
                    <a:pt x="706194" y="381143"/>
                    <a:pt x="603554" y="459323"/>
                    <a:pt x="574886" y="521525"/>
                  </a:cubicBezTo>
                  <a:cubicBezTo>
                    <a:pt x="570480" y="530993"/>
                    <a:pt x="566535" y="540724"/>
                    <a:pt x="562853" y="550653"/>
                  </a:cubicBezTo>
                  <a:cubicBezTo>
                    <a:pt x="548848" y="546182"/>
                    <a:pt x="536158" y="540724"/>
                    <a:pt x="526689" y="535595"/>
                  </a:cubicBezTo>
                  <a:cubicBezTo>
                    <a:pt x="518602" y="531190"/>
                    <a:pt x="509528" y="525338"/>
                    <a:pt x="500388" y="518500"/>
                  </a:cubicBezTo>
                  <a:cubicBezTo>
                    <a:pt x="549111" y="474051"/>
                    <a:pt x="568771" y="416912"/>
                    <a:pt x="519259" y="359247"/>
                  </a:cubicBezTo>
                  <a:cubicBezTo>
                    <a:pt x="478953" y="312300"/>
                    <a:pt x="419644" y="344190"/>
                    <a:pt x="406822" y="402578"/>
                  </a:cubicBezTo>
                  <a:cubicBezTo>
                    <a:pt x="397748" y="444068"/>
                    <a:pt x="417408" y="485032"/>
                    <a:pt x="448312" y="518171"/>
                  </a:cubicBezTo>
                  <a:cubicBezTo>
                    <a:pt x="428652" y="531124"/>
                    <a:pt x="406033" y="541053"/>
                    <a:pt x="383480" y="547168"/>
                  </a:cubicBezTo>
                  <a:cubicBezTo>
                    <a:pt x="357902" y="459585"/>
                    <a:pt x="315097" y="405208"/>
                    <a:pt x="243229" y="441503"/>
                  </a:cubicBezTo>
                  <a:cubicBezTo>
                    <a:pt x="201477" y="462544"/>
                    <a:pt x="206671" y="520933"/>
                    <a:pt x="233761" y="552231"/>
                  </a:cubicBezTo>
                  <a:cubicBezTo>
                    <a:pt x="264994" y="588329"/>
                    <a:pt x="312599" y="594773"/>
                    <a:pt x="359809" y="586554"/>
                  </a:cubicBezTo>
                  <a:cubicBezTo>
                    <a:pt x="372828" y="647178"/>
                    <a:pt x="372499" y="710826"/>
                    <a:pt x="375787" y="772371"/>
                  </a:cubicBezTo>
                  <a:cubicBezTo>
                    <a:pt x="379798" y="847000"/>
                    <a:pt x="383743" y="921564"/>
                    <a:pt x="387754" y="996193"/>
                  </a:cubicBezTo>
                  <a:cubicBezTo>
                    <a:pt x="366384" y="994352"/>
                    <a:pt x="345278" y="991524"/>
                    <a:pt x="325354" y="987053"/>
                  </a:cubicBezTo>
                  <a:cubicBezTo>
                    <a:pt x="293530" y="979952"/>
                    <a:pt x="286955" y="980873"/>
                    <a:pt x="273870" y="946681"/>
                  </a:cubicBezTo>
                  <a:cubicBezTo>
                    <a:pt x="265257" y="924128"/>
                    <a:pt x="266506" y="899799"/>
                    <a:pt x="255065" y="877641"/>
                  </a:cubicBezTo>
                  <a:cubicBezTo>
                    <a:pt x="227449" y="824184"/>
                    <a:pt x="170967" y="785785"/>
                    <a:pt x="137697" y="734826"/>
                  </a:cubicBezTo>
                  <a:cubicBezTo>
                    <a:pt x="101204" y="678871"/>
                    <a:pt x="64842" y="611014"/>
                    <a:pt x="50837" y="545261"/>
                  </a:cubicBezTo>
                  <a:cubicBezTo>
                    <a:pt x="28744" y="441306"/>
                    <a:pt x="62213" y="330645"/>
                    <a:pt x="118760" y="244509"/>
                  </a:cubicBezTo>
                  <a:cubicBezTo>
                    <a:pt x="201082" y="119184"/>
                    <a:pt x="327722" y="56522"/>
                    <a:pt x="475599" y="44949"/>
                  </a:cubicBezTo>
                  <a:cubicBezTo>
                    <a:pt x="610392" y="34429"/>
                    <a:pt x="748078" y="105245"/>
                    <a:pt x="822773" y="218602"/>
                  </a:cubicBezTo>
                  <a:cubicBezTo>
                    <a:pt x="889578" y="319861"/>
                    <a:pt x="908055" y="440320"/>
                    <a:pt x="883923" y="556045"/>
                  </a:cubicBezTo>
                  <a:moveTo>
                    <a:pt x="596781" y="558741"/>
                  </a:moveTo>
                  <a:cubicBezTo>
                    <a:pt x="597439" y="556900"/>
                    <a:pt x="598031" y="554927"/>
                    <a:pt x="598688" y="553086"/>
                  </a:cubicBezTo>
                  <a:cubicBezTo>
                    <a:pt x="607105" y="527837"/>
                    <a:pt x="620452" y="505612"/>
                    <a:pt x="638732" y="486347"/>
                  </a:cubicBezTo>
                  <a:cubicBezTo>
                    <a:pt x="698435" y="465766"/>
                    <a:pt x="709744" y="484637"/>
                    <a:pt x="672529" y="543026"/>
                  </a:cubicBezTo>
                  <a:cubicBezTo>
                    <a:pt x="654183" y="560516"/>
                    <a:pt x="625253" y="563015"/>
                    <a:pt x="596781" y="558741"/>
                  </a:cubicBezTo>
                  <a:moveTo>
                    <a:pt x="351130" y="553546"/>
                  </a:moveTo>
                  <a:cubicBezTo>
                    <a:pt x="341201" y="554598"/>
                    <a:pt x="331667" y="554861"/>
                    <a:pt x="322790" y="554138"/>
                  </a:cubicBezTo>
                  <a:cubicBezTo>
                    <a:pt x="299645" y="552297"/>
                    <a:pt x="223109" y="527508"/>
                    <a:pt x="247832" y="484506"/>
                  </a:cubicBezTo>
                  <a:cubicBezTo>
                    <a:pt x="281432" y="426183"/>
                    <a:pt x="338110" y="515409"/>
                    <a:pt x="347382" y="541448"/>
                  </a:cubicBezTo>
                  <a:cubicBezTo>
                    <a:pt x="348828" y="545458"/>
                    <a:pt x="349880" y="549535"/>
                    <a:pt x="351130" y="553546"/>
                  </a:cubicBezTo>
                </a:path>
              </a:pathLst>
            </a:custGeom>
            <a:grpFill/>
            <a:ln w="6574"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E8AF11E-0AB3-4186-BEA2-E4CF39597158}"/>
                </a:ext>
              </a:extLst>
            </p:cNvPr>
            <p:cNvSpPr/>
            <p:nvPr/>
          </p:nvSpPr>
          <p:spPr>
            <a:xfrm>
              <a:off x="6294474" y="3795952"/>
              <a:ext cx="187498" cy="119858"/>
            </a:xfrm>
            <a:custGeom>
              <a:avLst/>
              <a:gdLst>
                <a:gd name="connsiteX0" fmla="*/ 152842 w 187498"/>
                <a:gd name="connsiteY0" fmla="*/ 2248 h 119858"/>
                <a:gd name="connsiteX1" fmla="*/ 9896 w 187498"/>
                <a:gd name="connsiteY1" fmla="*/ 76483 h 119858"/>
                <a:gd name="connsiteX2" fmla="*/ 32778 w 187498"/>
                <a:gd name="connsiteY2" fmla="*/ 115672 h 119858"/>
                <a:gd name="connsiteX3" fmla="*/ 175724 w 187498"/>
                <a:gd name="connsiteY3" fmla="*/ 41503 h 119858"/>
                <a:gd name="connsiteX4" fmla="*/ 152842 w 187498"/>
                <a:gd name="connsiteY4" fmla="*/ 2248 h 11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498" h="119858">
                  <a:moveTo>
                    <a:pt x="152842" y="2248"/>
                  </a:moveTo>
                  <a:cubicBezTo>
                    <a:pt x="103922" y="24407"/>
                    <a:pt x="53819" y="44922"/>
                    <a:pt x="9896" y="76483"/>
                  </a:cubicBezTo>
                  <a:cubicBezTo>
                    <a:pt x="-13578" y="93382"/>
                    <a:pt x="9041" y="132702"/>
                    <a:pt x="32778" y="115672"/>
                  </a:cubicBezTo>
                  <a:cubicBezTo>
                    <a:pt x="76635" y="84176"/>
                    <a:pt x="126739" y="63595"/>
                    <a:pt x="175724" y="41503"/>
                  </a:cubicBezTo>
                  <a:cubicBezTo>
                    <a:pt x="202288" y="29404"/>
                    <a:pt x="179209" y="-9719"/>
                    <a:pt x="152842" y="2248"/>
                  </a:cubicBezTo>
                </a:path>
              </a:pathLst>
            </a:custGeom>
            <a:grpFill/>
            <a:ln w="6574"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E9922E3-524F-43D9-9ABE-984DFC25029E}"/>
                </a:ext>
              </a:extLst>
            </p:cNvPr>
            <p:cNvSpPr/>
            <p:nvPr/>
          </p:nvSpPr>
          <p:spPr>
            <a:xfrm>
              <a:off x="6183306" y="4364437"/>
              <a:ext cx="126379" cy="179344"/>
            </a:xfrm>
            <a:custGeom>
              <a:avLst/>
              <a:gdLst>
                <a:gd name="connsiteX0" fmla="*/ 37295 w 126379"/>
                <a:gd name="connsiteY0" fmla="*/ 171443 h 179344"/>
                <a:gd name="connsiteX1" fmla="*/ 123299 w 126379"/>
                <a:gd name="connsiteY1" fmla="*/ 34020 h 179344"/>
                <a:gd name="connsiteX2" fmla="*/ 84111 w 126379"/>
                <a:gd name="connsiteY2" fmla="*/ 11138 h 179344"/>
                <a:gd name="connsiteX3" fmla="*/ 5207 w 126379"/>
                <a:gd name="connsiteY3" fmla="*/ 139355 h 179344"/>
                <a:gd name="connsiteX4" fmla="*/ 37295 w 126379"/>
                <a:gd name="connsiteY4" fmla="*/ 171443 h 179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79" h="179344">
                  <a:moveTo>
                    <a:pt x="37295" y="171443"/>
                  </a:moveTo>
                  <a:cubicBezTo>
                    <a:pt x="70894" y="128374"/>
                    <a:pt x="96669" y="81559"/>
                    <a:pt x="123299" y="34020"/>
                  </a:cubicBezTo>
                  <a:cubicBezTo>
                    <a:pt x="137567" y="8508"/>
                    <a:pt x="98445" y="-14374"/>
                    <a:pt x="84111" y="11138"/>
                  </a:cubicBezTo>
                  <a:cubicBezTo>
                    <a:pt x="59519" y="54995"/>
                    <a:pt x="36242" y="99575"/>
                    <a:pt x="5207" y="139355"/>
                  </a:cubicBezTo>
                  <a:cubicBezTo>
                    <a:pt x="-12546" y="162106"/>
                    <a:pt x="19344" y="194456"/>
                    <a:pt x="37295" y="171443"/>
                  </a:cubicBezTo>
                </a:path>
              </a:pathLst>
            </a:custGeom>
            <a:grpFill/>
            <a:ln w="6574"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1E23F40-9570-4E4C-BB46-22587393D868}"/>
                </a:ext>
              </a:extLst>
            </p:cNvPr>
            <p:cNvSpPr/>
            <p:nvPr/>
          </p:nvSpPr>
          <p:spPr>
            <a:xfrm>
              <a:off x="5887961" y="4265546"/>
              <a:ext cx="50390" cy="196986"/>
            </a:xfrm>
            <a:custGeom>
              <a:avLst/>
              <a:gdLst>
                <a:gd name="connsiteX0" fmla="*/ 45432 w 50390"/>
                <a:gd name="connsiteY0" fmla="*/ 175190 h 196986"/>
                <a:gd name="connsiteX1" fmla="*/ 50363 w 50390"/>
                <a:gd name="connsiteY1" fmla="*/ 21920 h 196986"/>
                <a:gd name="connsiteX2" fmla="*/ 4994 w 50390"/>
                <a:gd name="connsiteY2" fmla="*/ 21920 h 196986"/>
                <a:gd name="connsiteX3" fmla="*/ 62 w 50390"/>
                <a:gd name="connsiteY3" fmla="*/ 175190 h 196986"/>
                <a:gd name="connsiteX4" fmla="*/ 45432 w 50390"/>
                <a:gd name="connsiteY4" fmla="*/ 175190 h 19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90" h="196986">
                  <a:moveTo>
                    <a:pt x="45432" y="175190"/>
                  </a:moveTo>
                  <a:cubicBezTo>
                    <a:pt x="48982" y="124166"/>
                    <a:pt x="50626" y="73076"/>
                    <a:pt x="50363" y="21920"/>
                  </a:cubicBezTo>
                  <a:cubicBezTo>
                    <a:pt x="50232" y="-7274"/>
                    <a:pt x="4862" y="-7340"/>
                    <a:pt x="4994" y="21920"/>
                  </a:cubicBezTo>
                  <a:cubicBezTo>
                    <a:pt x="5257" y="73076"/>
                    <a:pt x="3613" y="124166"/>
                    <a:pt x="62" y="175190"/>
                  </a:cubicBezTo>
                  <a:cubicBezTo>
                    <a:pt x="-1910" y="204318"/>
                    <a:pt x="43459" y="204187"/>
                    <a:pt x="45432" y="175190"/>
                  </a:cubicBezTo>
                </a:path>
              </a:pathLst>
            </a:custGeom>
            <a:grpFill/>
            <a:ln w="657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5D6B08A-A654-4FDF-98ED-DDFA125A7760}"/>
                </a:ext>
              </a:extLst>
            </p:cNvPr>
            <p:cNvSpPr/>
            <p:nvPr/>
          </p:nvSpPr>
          <p:spPr>
            <a:xfrm>
              <a:off x="5522965" y="4354272"/>
              <a:ext cx="134204" cy="191378"/>
            </a:xfrm>
            <a:custGeom>
              <a:avLst/>
              <a:gdLst>
                <a:gd name="connsiteX0" fmla="*/ 91133 w 134204"/>
                <a:gd name="connsiteY0" fmla="*/ 181081 h 191378"/>
                <a:gd name="connsiteX1" fmla="*/ 130322 w 134204"/>
                <a:gd name="connsiteY1" fmla="*/ 158199 h 191378"/>
                <a:gd name="connsiteX2" fmla="*/ 45303 w 134204"/>
                <a:gd name="connsiteY2" fmla="*/ 15318 h 191378"/>
                <a:gd name="connsiteX3" fmla="*/ 1578 w 134204"/>
                <a:gd name="connsiteY3" fmla="*/ 27351 h 191378"/>
                <a:gd name="connsiteX4" fmla="*/ 91133 w 134204"/>
                <a:gd name="connsiteY4" fmla="*/ 181081 h 191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4" h="191378">
                  <a:moveTo>
                    <a:pt x="91133" y="181081"/>
                  </a:moveTo>
                  <a:cubicBezTo>
                    <a:pt x="107308" y="205212"/>
                    <a:pt x="146628" y="182527"/>
                    <a:pt x="130322" y="158199"/>
                  </a:cubicBezTo>
                  <a:cubicBezTo>
                    <a:pt x="99681" y="112435"/>
                    <a:pt x="64963" y="67197"/>
                    <a:pt x="45303" y="15318"/>
                  </a:cubicBezTo>
                  <a:cubicBezTo>
                    <a:pt x="35112" y="-11706"/>
                    <a:pt x="-8811" y="-2"/>
                    <a:pt x="1578" y="27351"/>
                  </a:cubicBezTo>
                  <a:cubicBezTo>
                    <a:pt x="22816" y="83373"/>
                    <a:pt x="58059" y="131635"/>
                    <a:pt x="91133" y="181081"/>
                  </a:cubicBezTo>
                </a:path>
              </a:pathLst>
            </a:custGeom>
            <a:grpFill/>
            <a:ln w="657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BC86862-A1A7-408B-AEAA-BC1ABA5AF5A6}"/>
                </a:ext>
              </a:extLst>
            </p:cNvPr>
            <p:cNvSpPr/>
            <p:nvPr/>
          </p:nvSpPr>
          <p:spPr>
            <a:xfrm>
              <a:off x="5152414" y="3786692"/>
              <a:ext cx="181621" cy="124958"/>
            </a:xfrm>
            <a:custGeom>
              <a:avLst/>
              <a:gdLst>
                <a:gd name="connsiteX0" fmla="*/ 171847 w 181621"/>
                <a:gd name="connsiteY0" fmla="*/ 81469 h 124958"/>
                <a:gd name="connsiteX1" fmla="*/ 27191 w 181621"/>
                <a:gd name="connsiteY1" fmla="*/ 1712 h 124958"/>
                <a:gd name="connsiteX2" fmla="*/ 15158 w 181621"/>
                <a:gd name="connsiteY2" fmla="*/ 45437 h 124958"/>
                <a:gd name="connsiteX3" fmla="*/ 149031 w 181621"/>
                <a:gd name="connsiteY3" fmla="*/ 120658 h 124958"/>
                <a:gd name="connsiteX4" fmla="*/ 171847 w 181621"/>
                <a:gd name="connsiteY4" fmla="*/ 81469 h 12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21" h="124958">
                  <a:moveTo>
                    <a:pt x="171847" y="81469"/>
                  </a:moveTo>
                  <a:cubicBezTo>
                    <a:pt x="127070" y="48462"/>
                    <a:pt x="78807" y="22358"/>
                    <a:pt x="27191" y="1712"/>
                  </a:cubicBezTo>
                  <a:cubicBezTo>
                    <a:pt x="101" y="-9137"/>
                    <a:pt x="-11669" y="34719"/>
                    <a:pt x="15158" y="45437"/>
                  </a:cubicBezTo>
                  <a:cubicBezTo>
                    <a:pt x="63027" y="64571"/>
                    <a:pt x="107541" y="90083"/>
                    <a:pt x="149031" y="120658"/>
                  </a:cubicBezTo>
                  <a:cubicBezTo>
                    <a:pt x="172504" y="137951"/>
                    <a:pt x="195123" y="98631"/>
                    <a:pt x="171847" y="81469"/>
                  </a:cubicBezTo>
                </a:path>
              </a:pathLst>
            </a:custGeom>
            <a:grpFill/>
            <a:ln w="657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D85B2E4-7D06-422A-B305-4E18EF94CBF1}"/>
                </a:ext>
              </a:extLst>
            </p:cNvPr>
            <p:cNvSpPr/>
            <p:nvPr/>
          </p:nvSpPr>
          <p:spPr>
            <a:xfrm>
              <a:off x="5451509" y="3833003"/>
              <a:ext cx="237330" cy="275448"/>
            </a:xfrm>
            <a:custGeom>
              <a:avLst/>
              <a:gdLst>
                <a:gd name="connsiteX0" fmla="*/ 216310 w 237330"/>
                <a:gd name="connsiteY0" fmla="*/ 770 h 275448"/>
                <a:gd name="connsiteX1" fmla="*/ 181 w 237330"/>
                <a:gd name="connsiteY1" fmla="*/ 254049 h 275448"/>
                <a:gd name="connsiteX2" fmla="*/ 32991 w 237330"/>
                <a:gd name="connsiteY2" fmla="*/ 263123 h 275448"/>
                <a:gd name="connsiteX3" fmla="*/ 225384 w 237330"/>
                <a:gd name="connsiteY3" fmla="*/ 33580 h 275448"/>
                <a:gd name="connsiteX4" fmla="*/ 216310 w 237330"/>
                <a:gd name="connsiteY4" fmla="*/ 770 h 275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30" h="275448">
                  <a:moveTo>
                    <a:pt x="216310" y="770"/>
                  </a:moveTo>
                  <a:cubicBezTo>
                    <a:pt x="110514" y="31608"/>
                    <a:pt x="14844" y="145426"/>
                    <a:pt x="181" y="254049"/>
                  </a:cubicBezTo>
                  <a:cubicBezTo>
                    <a:pt x="-2712" y="275485"/>
                    <a:pt x="30032" y="284756"/>
                    <a:pt x="32991" y="263123"/>
                  </a:cubicBezTo>
                  <a:cubicBezTo>
                    <a:pt x="46142" y="166072"/>
                    <a:pt x="129976" y="61394"/>
                    <a:pt x="225384" y="33580"/>
                  </a:cubicBezTo>
                  <a:cubicBezTo>
                    <a:pt x="246359" y="27466"/>
                    <a:pt x="237416" y="-5411"/>
                    <a:pt x="216310" y="770"/>
                  </a:cubicBezTo>
                </a:path>
              </a:pathLst>
            </a:custGeom>
            <a:grpFill/>
            <a:ln w="657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311B3EC-A13A-4CA6-B9BC-A93C3B3ECEC1}"/>
                </a:ext>
              </a:extLst>
            </p:cNvPr>
            <p:cNvSpPr/>
            <p:nvPr/>
          </p:nvSpPr>
          <p:spPr>
            <a:xfrm>
              <a:off x="5602478" y="3891972"/>
              <a:ext cx="107883" cy="82734"/>
            </a:xfrm>
            <a:custGeom>
              <a:avLst/>
              <a:gdLst>
                <a:gd name="connsiteX0" fmla="*/ 86513 w 107883"/>
                <a:gd name="connsiteY0" fmla="*/ 189 h 82734"/>
                <a:gd name="connsiteX1" fmla="*/ 3862 w 107883"/>
                <a:gd name="connsiteY1" fmla="*/ 52725 h 82734"/>
                <a:gd name="connsiteX2" fmla="*/ 27927 w 107883"/>
                <a:gd name="connsiteY2" fmla="*/ 76791 h 82734"/>
                <a:gd name="connsiteX3" fmla="*/ 95587 w 107883"/>
                <a:gd name="connsiteY3" fmla="*/ 32999 h 82734"/>
                <a:gd name="connsiteX4" fmla="*/ 86513 w 107883"/>
                <a:gd name="connsiteY4" fmla="*/ 189 h 8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83" h="82734">
                  <a:moveTo>
                    <a:pt x="86513" y="189"/>
                  </a:moveTo>
                  <a:cubicBezTo>
                    <a:pt x="54031" y="4726"/>
                    <a:pt x="23588" y="27279"/>
                    <a:pt x="3862" y="52725"/>
                  </a:cubicBezTo>
                  <a:cubicBezTo>
                    <a:pt x="-9354" y="69821"/>
                    <a:pt x="14514" y="94083"/>
                    <a:pt x="27927" y="76791"/>
                  </a:cubicBezTo>
                  <a:cubicBezTo>
                    <a:pt x="44628" y="55224"/>
                    <a:pt x="67971" y="36813"/>
                    <a:pt x="95587" y="32999"/>
                  </a:cubicBezTo>
                  <a:cubicBezTo>
                    <a:pt x="117154" y="29975"/>
                    <a:pt x="107948" y="-2770"/>
                    <a:pt x="86513" y="189"/>
                  </a:cubicBezTo>
                </a:path>
              </a:pathLst>
            </a:custGeom>
            <a:grpFill/>
            <a:ln w="6574" cap="flat">
              <a:noFill/>
              <a:prstDash val="solid"/>
              <a:miter/>
            </a:ln>
          </p:spPr>
          <p:txBody>
            <a:bodyPr rtlCol="0" anchor="ctr"/>
            <a:lstStyle/>
            <a:p>
              <a:endParaRPr lang="en-US"/>
            </a:p>
          </p:txBody>
        </p:sp>
      </p:grpSp>
      <p:sp>
        <p:nvSpPr>
          <p:cNvPr id="17" name="TextBox 16">
            <a:extLst>
              <a:ext uri="{FF2B5EF4-FFF2-40B4-BE49-F238E27FC236}">
                <a16:creationId xmlns:a16="http://schemas.microsoft.com/office/drawing/2014/main" id="{CBBE04DE-499D-4683-98A9-C535FFB70E16}"/>
              </a:ext>
            </a:extLst>
          </p:cNvPr>
          <p:cNvSpPr txBox="1"/>
          <p:nvPr/>
        </p:nvSpPr>
        <p:spPr>
          <a:xfrm>
            <a:off x="3471732" y="893869"/>
            <a:ext cx="8303018" cy="1955472"/>
          </a:xfrm>
          <a:prstGeom prst="rect">
            <a:avLst/>
          </a:prstGeom>
          <a:noFill/>
        </p:spPr>
        <p:txBody>
          <a:bodyPr wrap="square">
            <a:spAutoFit/>
          </a:bodyPr>
          <a:lstStyle/>
          <a:p>
            <a:pPr marL="0" marR="0" lvl="0" indent="0" algn="just" defTabSz="914400" rtl="0" eaLnBrk="1" fontAlgn="base" latinLnBrk="0" hangingPunct="1">
              <a:lnSpc>
                <a:spcPct val="15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4472C4">
                    <a:lumMod val="50000"/>
                  </a:srgbClr>
                </a:solidFill>
                <a:effectLst/>
                <a:uLnTx/>
                <a:uFillTx/>
                <a:ea typeface="+mn-ea"/>
                <a:cs typeface="+mn-cs"/>
              </a:rPr>
              <a:t>Các chất có thể tồn tại ở thể rắn, thể lỏng hoặc thể khí. Khi nhiệt độ thay đổi, một số chất có thể chuyển từ thể này sang thể khác</a:t>
            </a:r>
            <a:r>
              <a:rPr kumimoji="0" lang="vi-VN" altLang="en-US" sz="2800" b="1" i="0" u="none" strike="noStrike" kern="1200" cap="none" spc="0" normalizeH="0" baseline="0" noProof="0" dirty="0">
                <a:ln>
                  <a:noFill/>
                </a:ln>
                <a:solidFill>
                  <a:srgbClr val="4472C4">
                    <a:lumMod val="50000"/>
                  </a:srgbClr>
                </a:solidFill>
                <a:effectLst/>
                <a:uLnTx/>
                <a:uFillTx/>
                <a:ea typeface="+mn-ea"/>
                <a:cs typeface="+mn-cs"/>
              </a:rPr>
              <a:t>.</a:t>
            </a:r>
          </a:p>
        </p:txBody>
      </p:sp>
    </p:spTree>
    <p:extLst>
      <p:ext uri="{BB962C8B-B14F-4D97-AF65-F5344CB8AC3E}">
        <p14:creationId xmlns:p14="http://schemas.microsoft.com/office/powerpoint/2010/main" val="1763907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6E4E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03A0E0-E489-4D16-94BA-9F12305EF82F}"/>
              </a:ext>
            </a:extLst>
          </p:cNvPr>
          <p:cNvSpPr txBox="1"/>
          <p:nvPr/>
        </p:nvSpPr>
        <p:spPr>
          <a:xfrm>
            <a:off x="2689860" y="356616"/>
            <a:ext cx="6812280" cy="584775"/>
          </a:xfrm>
          <a:prstGeom prst="rect">
            <a:avLst/>
          </a:prstGeom>
          <a:noFill/>
        </p:spPr>
        <p:txBody>
          <a:bodyPr wrap="square" rtlCol="0">
            <a:spAutoFit/>
          </a:bodyPr>
          <a:lstStyle/>
          <a:p>
            <a:r>
              <a:rPr lang="vi-VN" sz="3200" b="1" dirty="0"/>
              <a:t>Sự nung chảy nhôm ở 1000 độ C</a:t>
            </a:r>
            <a:endParaRPr lang="en-US" sz="3200" b="1" dirty="0"/>
          </a:p>
        </p:txBody>
      </p:sp>
      <p:pic>
        <p:nvPicPr>
          <p:cNvPr id="3" name="Online Media 2" title="Nhôm nóng chảy 1000 độ và đá lạnh">
            <a:hlinkClick r:id="" action="ppaction://media"/>
            <a:extLst>
              <a:ext uri="{FF2B5EF4-FFF2-40B4-BE49-F238E27FC236}">
                <a16:creationId xmlns:a16="http://schemas.microsoft.com/office/drawing/2014/main" id="{9A7EEBD7-CCA6-430B-B8A8-C402548A11DC}"/>
              </a:ext>
            </a:extLst>
          </p:cNvPr>
          <p:cNvPicPr>
            <a:picLocks noRot="1" noChangeAspect="1"/>
          </p:cNvPicPr>
          <p:nvPr>
            <a:videoFile r:link="rId1"/>
          </p:nvPr>
        </p:nvPicPr>
        <p:blipFill>
          <a:blip r:embed="rId3"/>
          <a:stretch>
            <a:fillRect/>
          </a:stretch>
        </p:blipFill>
        <p:spPr>
          <a:xfrm>
            <a:off x="226943" y="941391"/>
            <a:ext cx="11738113" cy="5787489"/>
          </a:xfrm>
          <a:prstGeom prst="rect">
            <a:avLst/>
          </a:prstGeom>
        </p:spPr>
      </p:pic>
    </p:spTree>
    <p:extLst>
      <p:ext uri="{BB962C8B-B14F-4D97-AF65-F5344CB8AC3E}">
        <p14:creationId xmlns:p14="http://schemas.microsoft.com/office/powerpoint/2010/main" val="213387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6E4E1"/>
        </a:solidFill>
        <a:effectLst/>
      </p:bgPr>
    </p:bg>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46219574-5421-40D1-87B0-A7049FD6E4BD}"/>
              </a:ext>
            </a:extLst>
          </p:cNvPr>
          <p:cNvPicPr>
            <a:picLocks noChangeAspect="1"/>
          </p:cNvPicPr>
          <p:nvPr/>
        </p:nvPicPr>
        <p:blipFill rotWithShape="1">
          <a:blip r:embed="rId2">
            <a:extLst>
              <a:ext uri="{28A0092B-C50C-407E-A947-70E740481C1C}">
                <a14:useLocalDpi xmlns:a14="http://schemas.microsoft.com/office/drawing/2010/main" val="0"/>
              </a:ext>
            </a:extLst>
          </a:blip>
          <a:srcRect l="789" t="43908" r="16477" b="7533"/>
          <a:stretch/>
        </p:blipFill>
        <p:spPr>
          <a:xfrm>
            <a:off x="5218043" y="1990506"/>
            <a:ext cx="6877878" cy="2361433"/>
          </a:xfrm>
          <a:prstGeom prst="rect">
            <a:avLst/>
          </a:prstGeom>
        </p:spPr>
      </p:pic>
      <p:pic>
        <p:nvPicPr>
          <p:cNvPr id="3074" name="Picture 2" descr="Idea free icon">
            <a:extLst>
              <a:ext uri="{FF2B5EF4-FFF2-40B4-BE49-F238E27FC236}">
                <a16:creationId xmlns:a16="http://schemas.microsoft.com/office/drawing/2014/main" id="{F76C5ECE-1720-426A-A787-FC7F1C5EB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66" y="1351722"/>
            <a:ext cx="4345884" cy="4345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70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Oval 8">
            <a:extLst>
              <a:ext uri="{FF2B5EF4-FFF2-40B4-BE49-F238E27FC236}">
                <a16:creationId xmlns:a16="http://schemas.microsoft.com/office/drawing/2014/main" id="{83A5C627-58DF-4E3B-9255-DCE6B2D7FAF2}"/>
              </a:ext>
            </a:extLst>
          </p:cNvPr>
          <p:cNvSpPr/>
          <p:nvPr/>
        </p:nvSpPr>
        <p:spPr>
          <a:xfrm>
            <a:off x="5089863" y="177552"/>
            <a:ext cx="7102137" cy="2610035"/>
          </a:xfrm>
          <a:prstGeom prst="wedgeEllipseCallout">
            <a:avLst>
              <a:gd name="adj1" fmla="val -50685"/>
              <a:gd name="adj2" fmla="val 52568"/>
            </a:avLst>
          </a:prstGeom>
          <a:solidFill>
            <a:srgbClr val="A6E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30FC24B-7BB7-4888-BD6D-372D361FE7BB}"/>
              </a:ext>
            </a:extLst>
          </p:cNvPr>
          <p:cNvSpPr txBox="1"/>
          <p:nvPr/>
        </p:nvSpPr>
        <p:spPr>
          <a:xfrm>
            <a:off x="5512340" y="943961"/>
            <a:ext cx="6505756"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chemeClr val="accent1">
                    <a:lumMod val="75000"/>
                  </a:schemeClr>
                </a:solidFill>
                <a:effectLst/>
                <a:uLnTx/>
                <a:uFillTx/>
                <a:latin typeface="#9Slide03 AllRoundGothic" panose="020B0703020202020104" pitchFamily="34" charset="0"/>
                <a:ea typeface="+mn-ea"/>
                <a:cs typeface="+mn-cs"/>
              </a:rPr>
              <a:t>Kể tên một số chất ở thể rắn, thể lỏng, thể khí </a:t>
            </a:r>
            <a:endParaRPr kumimoji="0" lang="en-US" sz="3200" b="0" i="0" u="none" strike="noStrike" kern="1200" cap="none" spc="0" normalizeH="0" baseline="0" noProof="0" dirty="0">
              <a:ln>
                <a:noFill/>
              </a:ln>
              <a:solidFill>
                <a:schemeClr val="accent1">
                  <a:lumMod val="75000"/>
                </a:schemeClr>
              </a:solidFill>
              <a:effectLst/>
              <a:uLnTx/>
              <a:uFillTx/>
              <a:latin typeface="#9Slide03 AllRoundGothic" panose="020B0703020202020104" pitchFamily="34" charset="0"/>
              <a:ea typeface="+mn-ea"/>
              <a:cs typeface="+mn-cs"/>
            </a:endParaRPr>
          </a:p>
        </p:txBody>
      </p:sp>
      <p:pic>
        <p:nvPicPr>
          <p:cNvPr id="1026" name="Picture 2" descr="Scientist">
            <a:extLst>
              <a:ext uri="{FF2B5EF4-FFF2-40B4-BE49-F238E27FC236}">
                <a16:creationId xmlns:a16="http://schemas.microsoft.com/office/drawing/2014/main" id="{126340CA-013F-42BE-AB35-44A803C51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840" y="496440"/>
            <a:ext cx="3848470" cy="38484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sk">
            <a:extLst>
              <a:ext uri="{FF2B5EF4-FFF2-40B4-BE49-F238E27FC236}">
                <a16:creationId xmlns:a16="http://schemas.microsoft.com/office/drawing/2014/main" id="{505E3B5E-6176-4651-AB75-58DD5CE80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64" y="2891130"/>
            <a:ext cx="7199790" cy="542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254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8CD"/>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3CB665-0CB0-41C9-9A9F-2A3F7DCC7A0A}"/>
              </a:ext>
            </a:extLst>
          </p:cNvPr>
          <p:cNvPicPr>
            <a:picLocks noChangeAspect="1"/>
          </p:cNvPicPr>
          <p:nvPr/>
        </p:nvPicPr>
        <p:blipFill rotWithShape="1">
          <a:blip r:embed="rId2">
            <a:extLst>
              <a:ext uri="{28A0092B-C50C-407E-A947-70E740481C1C}">
                <a14:useLocalDpi xmlns:a14="http://schemas.microsoft.com/office/drawing/2010/main" val="0"/>
              </a:ext>
            </a:extLst>
          </a:blip>
          <a:srcRect l="16158" t="9844" r="34739"/>
          <a:stretch/>
        </p:blipFill>
        <p:spPr>
          <a:xfrm flipH="1">
            <a:off x="-323666" y="598642"/>
            <a:ext cx="3699249" cy="6792018"/>
          </a:xfrm>
          <a:prstGeom prst="rect">
            <a:avLst/>
          </a:prstGeom>
        </p:spPr>
      </p:pic>
      <p:pic>
        <p:nvPicPr>
          <p:cNvPr id="9" name="Picture 8" descr="A picture containing vector graphics&#10;&#10;Description automatically generated">
            <a:extLst>
              <a:ext uri="{FF2B5EF4-FFF2-40B4-BE49-F238E27FC236}">
                <a16:creationId xmlns:a16="http://schemas.microsoft.com/office/drawing/2014/main" id="{19B1FC66-0C5F-417B-832D-64A022C5D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929" y="1243429"/>
            <a:ext cx="6680385" cy="6680385"/>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85F08BF4-EA70-4028-86A6-A5A24BFC9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3730" y="876300"/>
            <a:ext cx="9489509" cy="1953325"/>
          </a:xfrm>
          <a:prstGeom prst="rect">
            <a:avLst/>
          </a:prstGeom>
        </p:spPr>
      </p:pic>
    </p:spTree>
    <p:extLst>
      <p:ext uri="{BB962C8B-B14F-4D97-AF65-F5344CB8AC3E}">
        <p14:creationId xmlns:p14="http://schemas.microsoft.com/office/powerpoint/2010/main" val="376641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6E4E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D7ED0A4-1A80-4186-BC2E-EB84C28A2BA7}"/>
              </a:ext>
            </a:extLst>
          </p:cNvPr>
          <p:cNvSpPr/>
          <p:nvPr/>
        </p:nvSpPr>
        <p:spPr>
          <a:xfrm>
            <a:off x="223837" y="233362"/>
            <a:ext cx="11744325" cy="6391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spcBef>
                <a:spcPct val="50000"/>
              </a:spcBef>
              <a:buFontTx/>
              <a:buNone/>
            </a:pPr>
            <a:endParaRPr lang="en-US" altLang="en-US" sz="3200" dirty="0">
              <a:solidFill>
                <a:srgbClr val="0000FF"/>
              </a:solidFill>
              <a:latin typeface="Arial" panose="020B0604020202020204" pitchFamily="34" charset="0"/>
              <a:cs typeface="Arial" panose="020B0604020202020204" pitchFamily="34" charset="0"/>
            </a:endParaRPr>
          </a:p>
        </p:txBody>
      </p:sp>
      <p:pic>
        <p:nvPicPr>
          <p:cNvPr id="20" name="Picture 19" descr="A picture containing ax, bell, vector graphics&#10;&#10;Description automatically generated">
            <a:extLst>
              <a:ext uri="{FF2B5EF4-FFF2-40B4-BE49-F238E27FC236}">
                <a16:creationId xmlns:a16="http://schemas.microsoft.com/office/drawing/2014/main" id="{EF7793EB-FE21-45DB-8961-58E121816E9C}"/>
              </a:ext>
            </a:extLst>
          </p:cNvPr>
          <p:cNvPicPr>
            <a:picLocks noChangeAspect="1"/>
          </p:cNvPicPr>
          <p:nvPr/>
        </p:nvPicPr>
        <p:blipFill rotWithShape="1">
          <a:blip r:embed="rId2">
            <a:extLst>
              <a:ext uri="{28A0092B-C50C-407E-A947-70E740481C1C}">
                <a14:useLocalDpi xmlns:a14="http://schemas.microsoft.com/office/drawing/2010/main" val="0"/>
              </a:ext>
            </a:extLst>
          </a:blip>
          <a:srcRect t="15835" r="8779"/>
          <a:stretch/>
        </p:blipFill>
        <p:spPr>
          <a:xfrm rot="20568368">
            <a:off x="8973105" y="1381158"/>
            <a:ext cx="3031964" cy="2797463"/>
          </a:xfrm>
          <a:prstGeom prst="rect">
            <a:avLst/>
          </a:prstGeom>
        </p:spPr>
      </p:pic>
      <p:sp>
        <p:nvSpPr>
          <p:cNvPr id="4" name="TextBox 3">
            <a:extLst>
              <a:ext uri="{FF2B5EF4-FFF2-40B4-BE49-F238E27FC236}">
                <a16:creationId xmlns:a16="http://schemas.microsoft.com/office/drawing/2014/main" id="{1F0F0041-86A2-4C64-834A-F902D109A814}"/>
              </a:ext>
            </a:extLst>
          </p:cNvPr>
          <p:cNvSpPr txBox="1"/>
          <p:nvPr/>
        </p:nvSpPr>
        <p:spPr>
          <a:xfrm>
            <a:off x="1757151" y="559453"/>
            <a:ext cx="8677696" cy="1077218"/>
          </a:xfrm>
          <a:prstGeom prst="rect">
            <a:avLst/>
          </a:prstGeom>
          <a:noFill/>
        </p:spPr>
        <p:txBody>
          <a:bodyPr wrap="square">
            <a:spAutoFit/>
          </a:bodyPr>
          <a:lstStyle/>
          <a:p>
            <a:pPr algn="ctr"/>
            <a:r>
              <a:rPr lang="en-US" altLang="en-US" sz="3200" b="1" dirty="0">
                <a:solidFill>
                  <a:schemeClr val="accent1">
                    <a:lumMod val="50000"/>
                  </a:schemeClr>
                </a:solidFill>
                <a:latin typeface="Arial" panose="020B0604020202020204" pitchFamily="34" charset="0"/>
                <a:cs typeface="Arial" panose="020B0604020202020204" pitchFamily="34" charset="0"/>
              </a:rPr>
              <a:t>Để dệt thành vải may quần, áo, chăn, màn người ta sử dụng vật liệu nào?</a:t>
            </a:r>
            <a:endParaRPr lang="en-US" sz="3200" b="1" dirty="0">
              <a:solidFill>
                <a:schemeClr val="accent1">
                  <a:lumMod val="50000"/>
                </a:schemeClr>
              </a:solidFill>
              <a:latin typeface="Arial" panose="020B0604020202020204" pitchFamily="34" charset="0"/>
              <a:cs typeface="Arial" panose="020B0604020202020204" pitchFamily="34" charset="0"/>
            </a:endParaRPr>
          </a:p>
        </p:txBody>
      </p:sp>
      <p:pic>
        <p:nvPicPr>
          <p:cNvPr id="11" name="Picture 10" descr="Icon&#10;&#10;Description automatically generated">
            <a:extLst>
              <a:ext uri="{FF2B5EF4-FFF2-40B4-BE49-F238E27FC236}">
                <a16:creationId xmlns:a16="http://schemas.microsoft.com/office/drawing/2014/main" id="{00DA448E-E241-4506-8A82-B65DF76B3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986" y="461639"/>
            <a:ext cx="1469162" cy="1469162"/>
          </a:xfrm>
          <a:prstGeom prst="rect">
            <a:avLst/>
          </a:prstGeom>
        </p:spPr>
      </p:pic>
      <p:sp>
        <p:nvSpPr>
          <p:cNvPr id="12" name="Text Box 38">
            <a:extLst>
              <a:ext uri="{FF2B5EF4-FFF2-40B4-BE49-F238E27FC236}">
                <a16:creationId xmlns:a16="http://schemas.microsoft.com/office/drawing/2014/main" id="{23B88747-B626-4E55-B698-C965E9A579E3}"/>
              </a:ext>
            </a:extLst>
          </p:cNvPr>
          <p:cNvSpPr txBox="1">
            <a:spLocks noChangeArrowheads="1"/>
          </p:cNvSpPr>
          <p:nvPr/>
        </p:nvSpPr>
        <p:spPr bwMode="auto">
          <a:xfrm>
            <a:off x="2407445" y="3692132"/>
            <a:ext cx="29622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buFontTx/>
              <a:buNone/>
            </a:pPr>
            <a:r>
              <a:rPr lang="en-US" altLang="en-US" sz="3200" b="1" dirty="0">
                <a:solidFill>
                  <a:schemeClr val="accent1">
                    <a:lumMod val="75000"/>
                  </a:schemeClr>
                </a:solidFill>
                <a:cs typeface="Arial" panose="020B0604020202020204" pitchFamily="34" charset="0"/>
              </a:rPr>
              <a:t>B. Cao su</a:t>
            </a:r>
          </a:p>
        </p:txBody>
      </p:sp>
      <p:sp>
        <p:nvSpPr>
          <p:cNvPr id="13" name="Text Box 39">
            <a:extLst>
              <a:ext uri="{FF2B5EF4-FFF2-40B4-BE49-F238E27FC236}">
                <a16:creationId xmlns:a16="http://schemas.microsoft.com/office/drawing/2014/main" id="{ADAFA506-6EF0-47DB-830E-34EC362E6B66}"/>
              </a:ext>
            </a:extLst>
          </p:cNvPr>
          <p:cNvSpPr txBox="1">
            <a:spLocks noChangeArrowheads="1"/>
          </p:cNvSpPr>
          <p:nvPr/>
        </p:nvSpPr>
        <p:spPr bwMode="auto">
          <a:xfrm>
            <a:off x="2487048" y="4822212"/>
            <a:ext cx="29622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50000"/>
              </a:spcBef>
              <a:buFontTx/>
              <a:buNone/>
            </a:pPr>
            <a:r>
              <a:rPr lang="en-US" altLang="en-US" sz="3600" b="1" dirty="0">
                <a:solidFill>
                  <a:schemeClr val="accent1">
                    <a:lumMod val="75000"/>
                  </a:schemeClr>
                </a:solidFill>
                <a:cs typeface="Arial" panose="020B0604020202020204" pitchFamily="34" charset="0"/>
              </a:rPr>
              <a:t>C. Tơ sợi</a:t>
            </a:r>
          </a:p>
        </p:txBody>
      </p:sp>
      <p:sp>
        <p:nvSpPr>
          <p:cNvPr id="15" name="TextBox 14">
            <a:extLst>
              <a:ext uri="{FF2B5EF4-FFF2-40B4-BE49-F238E27FC236}">
                <a16:creationId xmlns:a16="http://schemas.microsoft.com/office/drawing/2014/main" id="{080E9C01-F56E-4412-A509-9149717545A2}"/>
              </a:ext>
            </a:extLst>
          </p:cNvPr>
          <p:cNvSpPr txBox="1"/>
          <p:nvPr/>
        </p:nvSpPr>
        <p:spPr>
          <a:xfrm>
            <a:off x="2407445" y="2598633"/>
            <a:ext cx="2800350" cy="584775"/>
          </a:xfrm>
          <a:prstGeom prst="rect">
            <a:avLst/>
          </a:prstGeom>
          <a:noFill/>
        </p:spPr>
        <p:txBody>
          <a:bodyPr wrap="square">
            <a:spAutoFit/>
          </a:bodyPr>
          <a:lstStyle/>
          <a:p>
            <a:pPr eaLnBrk="1" hangingPunct="1">
              <a:spcBef>
                <a:spcPct val="50000"/>
              </a:spcBef>
              <a:buFontTx/>
              <a:buNone/>
            </a:pPr>
            <a:r>
              <a:rPr lang="en-US" altLang="en-US" sz="3200" b="1" dirty="0">
                <a:solidFill>
                  <a:schemeClr val="accent1">
                    <a:lumMod val="75000"/>
                  </a:schemeClr>
                </a:solidFill>
                <a:latin typeface="Arial" panose="020B0604020202020204" pitchFamily="34" charset="0"/>
                <a:cs typeface="Arial" panose="020B0604020202020204" pitchFamily="34" charset="0"/>
              </a:rPr>
              <a:t>A. Chất dẻo</a:t>
            </a:r>
          </a:p>
        </p:txBody>
      </p:sp>
      <p:pic>
        <p:nvPicPr>
          <p:cNvPr id="3074" name="Picture 2" descr="Nguồn gốc xuất sứ của sợi tơ tằm, sợi bông, sợi len">
            <a:extLst>
              <a:ext uri="{FF2B5EF4-FFF2-40B4-BE49-F238E27FC236}">
                <a16:creationId xmlns:a16="http://schemas.microsoft.com/office/drawing/2014/main" id="{6197CCA4-1F47-4A41-BBD8-753CFD5DB1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3057" y="2461270"/>
            <a:ext cx="4753521" cy="3795481"/>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1E2FB5DB-8112-4A4E-AC62-03598A654A86}"/>
              </a:ext>
            </a:extLst>
          </p:cNvPr>
          <p:cNvSpPr/>
          <p:nvPr/>
        </p:nvSpPr>
        <p:spPr>
          <a:xfrm>
            <a:off x="2255045" y="4696380"/>
            <a:ext cx="923925" cy="9810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53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9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074"/>
                                        </p:tgtEl>
                                        <p:attrNameLst>
                                          <p:attrName>style.visibility</p:attrName>
                                        </p:attrNameLst>
                                      </p:cBhvr>
                                      <p:to>
                                        <p:strVal val="visible"/>
                                      </p:to>
                                    </p:set>
                                    <p:animEffect transition="in" filter="barn(inVertical)">
                                      <p:cBhvr>
                                        <p:cTn id="36" dur="500"/>
                                        <p:tgtEl>
                                          <p:spTgt spid="3074"/>
                                        </p:tgtEl>
                                      </p:cBhvr>
                                    </p:animEffect>
                                  </p:childTnLst>
                                </p:cTn>
                              </p:par>
                              <p:par>
                                <p:cTn id="37" presetID="1" presetClass="exit" presetSubtype="0" fill="hold"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9BD3D4"/>
        </a:solidFill>
        <a:effectLst/>
      </p:bgPr>
    </p:bg>
    <p:spTree>
      <p:nvGrpSpPr>
        <p:cNvPr id="1" name="Shape 570"/>
        <p:cNvGrpSpPr/>
        <p:nvPr/>
      </p:nvGrpSpPr>
      <p:grpSpPr>
        <a:xfrm>
          <a:off x="0" y="0"/>
          <a:ext cx="0" cy="0"/>
          <a:chOff x="0" y="0"/>
          <a:chExt cx="0" cy="0"/>
        </a:xfrm>
      </p:grpSpPr>
      <p:sp>
        <p:nvSpPr>
          <p:cNvPr id="82" name="Rectangle: Rounded Corners 81">
            <a:extLst>
              <a:ext uri="{FF2B5EF4-FFF2-40B4-BE49-F238E27FC236}">
                <a16:creationId xmlns:a16="http://schemas.microsoft.com/office/drawing/2014/main" id="{9F463BF1-F088-415D-8AC5-95113421B3CA}"/>
              </a:ext>
            </a:extLst>
          </p:cNvPr>
          <p:cNvSpPr/>
          <p:nvPr/>
        </p:nvSpPr>
        <p:spPr>
          <a:xfrm>
            <a:off x="666005" y="375426"/>
            <a:ext cx="10919923" cy="6181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with medium confidence">
            <a:extLst>
              <a:ext uri="{FF2B5EF4-FFF2-40B4-BE49-F238E27FC236}">
                <a16:creationId xmlns:a16="http://schemas.microsoft.com/office/drawing/2014/main" id="{6D34B614-3AC6-4EEA-9289-9E9CB0B61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134" y="321072"/>
            <a:ext cx="6201355" cy="1418719"/>
          </a:xfrm>
          <a:prstGeom prst="rect">
            <a:avLst/>
          </a:prstGeom>
        </p:spPr>
      </p:pic>
      <p:sp>
        <p:nvSpPr>
          <p:cNvPr id="32" name="TextBox 31">
            <a:extLst>
              <a:ext uri="{FF2B5EF4-FFF2-40B4-BE49-F238E27FC236}">
                <a16:creationId xmlns:a16="http://schemas.microsoft.com/office/drawing/2014/main" id="{D7B43B36-9AB6-4C3C-BE06-52A0584534C5}"/>
              </a:ext>
            </a:extLst>
          </p:cNvPr>
          <p:cNvSpPr txBox="1"/>
          <p:nvPr/>
        </p:nvSpPr>
        <p:spPr>
          <a:xfrm>
            <a:off x="1595628" y="1624111"/>
            <a:ext cx="10300716" cy="545727"/>
          </a:xfrm>
          <a:prstGeom prst="rect">
            <a:avLst/>
          </a:prstGeom>
          <a:noFill/>
        </p:spPr>
        <p:txBody>
          <a:bodyPr wrap="square">
            <a:spAutoFit/>
          </a:bodyPr>
          <a:lstStyle/>
          <a:p>
            <a:pPr>
              <a:lnSpc>
                <a:spcPct val="115000"/>
              </a:lnSpc>
              <a:spcAft>
                <a:spcPts val="1000"/>
              </a:spcAf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 phân biệt ba thể của chất</a:t>
            </a: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0E02DC8-0324-4061-90F5-C3C08A17DC88}"/>
              </a:ext>
            </a:extLst>
          </p:cNvPr>
          <p:cNvSpPr txBox="1"/>
          <p:nvPr/>
        </p:nvSpPr>
        <p:spPr>
          <a:xfrm>
            <a:off x="1595628" y="3732124"/>
            <a:ext cx="10300716" cy="545727"/>
          </a:xfrm>
          <a:prstGeom prst="rect">
            <a:avLst/>
          </a:prstGeom>
          <a:noFill/>
        </p:spPr>
        <p:txBody>
          <a:bodyPr wrap="square">
            <a:spAutoFit/>
          </a:bodyPr>
          <a:lstStyle/>
          <a:p>
            <a:pPr>
              <a:lnSpc>
                <a:spcPct val="115000"/>
              </a:lnSpc>
              <a:spcAft>
                <a:spcPts val="1000"/>
              </a:spcAf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Kể tên một số chất ở thể rắn, thể lỏng, thể khí.</a:t>
            </a: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B1BFC35A-53F0-4729-8F8C-17F3E1CBAE97}"/>
              </a:ext>
            </a:extLst>
          </p:cNvPr>
          <p:cNvSpPr txBox="1"/>
          <p:nvPr/>
        </p:nvSpPr>
        <p:spPr>
          <a:xfrm>
            <a:off x="1569607" y="2507317"/>
            <a:ext cx="10300716" cy="1041247"/>
          </a:xfrm>
          <a:prstGeom prst="rect">
            <a:avLst/>
          </a:prstGeom>
          <a:noFill/>
        </p:spPr>
        <p:txBody>
          <a:bodyPr wrap="square">
            <a:spAutoFit/>
          </a:bodyPr>
          <a:lstStyle/>
          <a:p>
            <a:pPr>
              <a:lnSpc>
                <a:spcPct val="115000"/>
              </a:lnSpc>
              <a:spcAft>
                <a:spcPts val="1000"/>
              </a:spcAf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Nêu điều kiện để một số chất có thể chuyển từ thể này sang thể khác.</a:t>
            </a: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545A7F0-1C80-4914-9EC4-ED9F242BBEBC}"/>
              </a:ext>
            </a:extLst>
          </p:cNvPr>
          <p:cNvSpPr txBox="1"/>
          <p:nvPr/>
        </p:nvSpPr>
        <p:spPr>
          <a:xfrm>
            <a:off x="1595628" y="4656983"/>
            <a:ext cx="10300716" cy="523220"/>
          </a:xfrm>
          <a:prstGeom prst="rect">
            <a:avLst/>
          </a:prstGeom>
          <a:noFill/>
        </p:spPr>
        <p:txBody>
          <a:bodyPr wrap="square">
            <a:spAutoFit/>
          </a:bodyPr>
          <a:lstStyle/>
          <a:p>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Kể tên một số chất có thể chuyển từ thể này sang thể khác</a:t>
            </a:r>
            <a:endParaRPr lang="en-US" sz="2800" b="1" dirty="0">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FF47AD8A-F2F2-4BEE-90CC-8244E68B5250}"/>
              </a:ext>
            </a:extLst>
          </p:cNvPr>
          <p:cNvGrpSpPr/>
          <p:nvPr/>
        </p:nvGrpSpPr>
        <p:grpSpPr>
          <a:xfrm>
            <a:off x="238228" y="5358816"/>
            <a:ext cx="871084" cy="1498486"/>
            <a:chOff x="1742792" y="5178969"/>
            <a:chExt cx="871084" cy="1498486"/>
          </a:xfrm>
        </p:grpSpPr>
        <p:sp>
          <p:nvSpPr>
            <p:cNvPr id="56" name="Google Shape;676;p35">
              <a:extLst>
                <a:ext uri="{FF2B5EF4-FFF2-40B4-BE49-F238E27FC236}">
                  <a16:creationId xmlns:a16="http://schemas.microsoft.com/office/drawing/2014/main" id="{C2722CF4-D67E-49ED-AC66-23C428FB3710}"/>
                </a:ext>
              </a:extLst>
            </p:cNvPr>
            <p:cNvSpPr/>
            <p:nvPr/>
          </p:nvSpPr>
          <p:spPr>
            <a:xfrm>
              <a:off x="1742792" y="5178969"/>
              <a:ext cx="871084" cy="1498486"/>
            </a:xfrm>
            <a:custGeom>
              <a:avLst/>
              <a:gdLst/>
              <a:ahLst/>
              <a:cxnLst/>
              <a:rect l="l" t="t" r="r" b="b"/>
              <a:pathLst>
                <a:path w="27046" h="46526" extrusionOk="0">
                  <a:moveTo>
                    <a:pt x="9778" y="354"/>
                  </a:moveTo>
                  <a:cubicBezTo>
                    <a:pt x="10149" y="354"/>
                    <a:pt x="10509" y="391"/>
                    <a:pt x="10831" y="491"/>
                  </a:cubicBezTo>
                  <a:cubicBezTo>
                    <a:pt x="12161" y="840"/>
                    <a:pt x="12541" y="1758"/>
                    <a:pt x="11908" y="3310"/>
                  </a:cubicBezTo>
                  <a:cubicBezTo>
                    <a:pt x="11465" y="3690"/>
                    <a:pt x="10989" y="3943"/>
                    <a:pt x="10419" y="4070"/>
                  </a:cubicBezTo>
                  <a:cubicBezTo>
                    <a:pt x="10192" y="4155"/>
                    <a:pt x="10245" y="4496"/>
                    <a:pt x="10465" y="4496"/>
                  </a:cubicBezTo>
                  <a:cubicBezTo>
                    <a:pt x="10490" y="4496"/>
                    <a:pt x="10517" y="4491"/>
                    <a:pt x="10546" y="4481"/>
                  </a:cubicBezTo>
                  <a:cubicBezTo>
                    <a:pt x="10736" y="4450"/>
                    <a:pt x="10958" y="4386"/>
                    <a:pt x="11116" y="4291"/>
                  </a:cubicBezTo>
                  <a:cubicBezTo>
                    <a:pt x="12573" y="9453"/>
                    <a:pt x="14283" y="14426"/>
                    <a:pt x="15391" y="19683"/>
                  </a:cubicBezTo>
                  <a:cubicBezTo>
                    <a:pt x="15412" y="19828"/>
                    <a:pt x="15501" y="19891"/>
                    <a:pt x="15595" y="19891"/>
                  </a:cubicBezTo>
                  <a:cubicBezTo>
                    <a:pt x="15645" y="19891"/>
                    <a:pt x="15696" y="19874"/>
                    <a:pt x="15740" y="19841"/>
                  </a:cubicBezTo>
                  <a:cubicBezTo>
                    <a:pt x="15772" y="19936"/>
                    <a:pt x="15867" y="19968"/>
                    <a:pt x="15930" y="19999"/>
                  </a:cubicBezTo>
                  <a:cubicBezTo>
                    <a:pt x="21820" y="21203"/>
                    <a:pt x="26381" y="28391"/>
                    <a:pt x="26222" y="34187"/>
                  </a:cubicBezTo>
                  <a:cubicBezTo>
                    <a:pt x="26064" y="40869"/>
                    <a:pt x="19223" y="45619"/>
                    <a:pt x="12890" y="45936"/>
                  </a:cubicBezTo>
                  <a:cubicBezTo>
                    <a:pt x="12700" y="45947"/>
                    <a:pt x="12510" y="45952"/>
                    <a:pt x="12322" y="45952"/>
                  </a:cubicBezTo>
                  <a:cubicBezTo>
                    <a:pt x="7043" y="45952"/>
                    <a:pt x="2398" y="41732"/>
                    <a:pt x="1267" y="36625"/>
                  </a:cubicBezTo>
                  <a:cubicBezTo>
                    <a:pt x="0" y="30703"/>
                    <a:pt x="3484" y="25320"/>
                    <a:pt x="8171" y="21994"/>
                  </a:cubicBezTo>
                  <a:lnTo>
                    <a:pt x="8203" y="21963"/>
                  </a:lnTo>
                  <a:cubicBezTo>
                    <a:pt x="8361" y="21899"/>
                    <a:pt x="8519" y="21836"/>
                    <a:pt x="8456" y="21646"/>
                  </a:cubicBezTo>
                  <a:cubicBezTo>
                    <a:pt x="6556" y="16421"/>
                    <a:pt x="5954" y="10815"/>
                    <a:pt x="4371" y="5527"/>
                  </a:cubicBezTo>
                  <a:cubicBezTo>
                    <a:pt x="4529" y="5527"/>
                    <a:pt x="4656" y="5495"/>
                    <a:pt x="4814" y="5432"/>
                  </a:cubicBezTo>
                  <a:cubicBezTo>
                    <a:pt x="4972" y="5400"/>
                    <a:pt x="4909" y="5178"/>
                    <a:pt x="4782" y="5178"/>
                  </a:cubicBezTo>
                  <a:cubicBezTo>
                    <a:pt x="4747" y="5180"/>
                    <a:pt x="4712" y="5180"/>
                    <a:pt x="4677" y="5180"/>
                  </a:cubicBezTo>
                  <a:cubicBezTo>
                    <a:pt x="3065" y="5180"/>
                    <a:pt x="2171" y="3754"/>
                    <a:pt x="2977" y="2328"/>
                  </a:cubicBezTo>
                  <a:lnTo>
                    <a:pt x="2977" y="2170"/>
                  </a:lnTo>
                  <a:cubicBezTo>
                    <a:pt x="3896" y="1156"/>
                    <a:pt x="6619" y="776"/>
                    <a:pt x="7791" y="586"/>
                  </a:cubicBezTo>
                  <a:cubicBezTo>
                    <a:pt x="8367" y="483"/>
                    <a:pt x="9090" y="354"/>
                    <a:pt x="9778" y="354"/>
                  </a:cubicBezTo>
                  <a:close/>
                  <a:moveTo>
                    <a:pt x="9723" y="1"/>
                  </a:moveTo>
                  <a:cubicBezTo>
                    <a:pt x="8724" y="1"/>
                    <a:pt x="7688" y="232"/>
                    <a:pt x="6809" y="428"/>
                  </a:cubicBezTo>
                  <a:cubicBezTo>
                    <a:pt x="5764" y="650"/>
                    <a:pt x="3484" y="1061"/>
                    <a:pt x="2787" y="2075"/>
                  </a:cubicBezTo>
                  <a:cubicBezTo>
                    <a:pt x="2692" y="2075"/>
                    <a:pt x="2661" y="2106"/>
                    <a:pt x="2629" y="2170"/>
                  </a:cubicBezTo>
                  <a:cubicBezTo>
                    <a:pt x="1520" y="3468"/>
                    <a:pt x="2502" y="5527"/>
                    <a:pt x="4086" y="5653"/>
                  </a:cubicBezTo>
                  <a:cubicBezTo>
                    <a:pt x="4529" y="8440"/>
                    <a:pt x="5226" y="11259"/>
                    <a:pt x="5859" y="14077"/>
                  </a:cubicBezTo>
                  <a:cubicBezTo>
                    <a:pt x="6429" y="16674"/>
                    <a:pt x="6936" y="19334"/>
                    <a:pt x="7886" y="21836"/>
                  </a:cubicBezTo>
                  <a:cubicBezTo>
                    <a:pt x="3864" y="23958"/>
                    <a:pt x="1045" y="28486"/>
                    <a:pt x="570" y="32983"/>
                  </a:cubicBezTo>
                  <a:cubicBezTo>
                    <a:pt x="95" y="37575"/>
                    <a:pt x="2312" y="42104"/>
                    <a:pt x="6144" y="44669"/>
                  </a:cubicBezTo>
                  <a:cubicBezTo>
                    <a:pt x="8092" y="45973"/>
                    <a:pt x="10171" y="46526"/>
                    <a:pt x="12264" y="46526"/>
                  </a:cubicBezTo>
                  <a:cubicBezTo>
                    <a:pt x="14901" y="46526"/>
                    <a:pt x="17561" y="45649"/>
                    <a:pt x="20015" y="44289"/>
                  </a:cubicBezTo>
                  <a:cubicBezTo>
                    <a:pt x="22264" y="43023"/>
                    <a:pt x="24417" y="41471"/>
                    <a:pt x="25589" y="39127"/>
                  </a:cubicBezTo>
                  <a:cubicBezTo>
                    <a:pt x="26697" y="36942"/>
                    <a:pt x="27046" y="34472"/>
                    <a:pt x="26697" y="32097"/>
                  </a:cubicBezTo>
                  <a:cubicBezTo>
                    <a:pt x="25906" y="26745"/>
                    <a:pt x="21599" y="20601"/>
                    <a:pt x="16120" y="19493"/>
                  </a:cubicBezTo>
                  <a:cubicBezTo>
                    <a:pt x="16057" y="19493"/>
                    <a:pt x="15962" y="19493"/>
                    <a:pt x="15930" y="19524"/>
                  </a:cubicBezTo>
                  <a:cubicBezTo>
                    <a:pt x="14821" y="14394"/>
                    <a:pt x="13555" y="9042"/>
                    <a:pt x="11496" y="4165"/>
                  </a:cubicBezTo>
                  <a:cubicBezTo>
                    <a:pt x="12985" y="3278"/>
                    <a:pt x="13681" y="1315"/>
                    <a:pt x="11496" y="333"/>
                  </a:cubicBezTo>
                  <a:cubicBezTo>
                    <a:pt x="10950" y="90"/>
                    <a:pt x="10344" y="1"/>
                    <a:pt x="9723"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7;p35">
              <a:extLst>
                <a:ext uri="{FF2B5EF4-FFF2-40B4-BE49-F238E27FC236}">
                  <a16:creationId xmlns:a16="http://schemas.microsoft.com/office/drawing/2014/main" id="{71E04600-CD05-4FC1-B5DF-7F31690D4208}"/>
                </a:ext>
              </a:extLst>
            </p:cNvPr>
            <p:cNvSpPr/>
            <p:nvPr/>
          </p:nvSpPr>
          <p:spPr>
            <a:xfrm>
              <a:off x="1742792" y="5192077"/>
              <a:ext cx="849666" cy="1468050"/>
            </a:xfrm>
            <a:custGeom>
              <a:avLst/>
              <a:gdLst/>
              <a:ahLst/>
              <a:cxnLst/>
              <a:rect l="l" t="t" r="r" b="b"/>
              <a:pathLst>
                <a:path w="26381" h="45581" extrusionOk="0">
                  <a:moveTo>
                    <a:pt x="10851" y="1305"/>
                  </a:moveTo>
                  <a:cubicBezTo>
                    <a:pt x="11081" y="1305"/>
                    <a:pt x="11189" y="1649"/>
                    <a:pt x="10989" y="1763"/>
                  </a:cubicBezTo>
                  <a:cubicBezTo>
                    <a:pt x="9116" y="2729"/>
                    <a:pt x="6944" y="3262"/>
                    <a:pt x="4826" y="3262"/>
                  </a:cubicBezTo>
                  <a:cubicBezTo>
                    <a:pt x="4652" y="3262"/>
                    <a:pt x="4480" y="3258"/>
                    <a:pt x="4307" y="3251"/>
                  </a:cubicBezTo>
                  <a:cubicBezTo>
                    <a:pt x="4022" y="3251"/>
                    <a:pt x="4054" y="2871"/>
                    <a:pt x="4307" y="2871"/>
                  </a:cubicBezTo>
                  <a:cubicBezTo>
                    <a:pt x="6619" y="2649"/>
                    <a:pt x="8646" y="2174"/>
                    <a:pt x="10768" y="1319"/>
                  </a:cubicBezTo>
                  <a:cubicBezTo>
                    <a:pt x="10797" y="1310"/>
                    <a:pt x="10825" y="1305"/>
                    <a:pt x="10851" y="1305"/>
                  </a:cubicBezTo>
                  <a:close/>
                  <a:moveTo>
                    <a:pt x="9726" y="1"/>
                  </a:moveTo>
                  <a:cubicBezTo>
                    <a:pt x="9070" y="1"/>
                    <a:pt x="8397" y="112"/>
                    <a:pt x="7823" y="211"/>
                  </a:cubicBezTo>
                  <a:cubicBezTo>
                    <a:pt x="6651" y="401"/>
                    <a:pt x="3927" y="813"/>
                    <a:pt x="3009" y="1794"/>
                  </a:cubicBezTo>
                  <a:cubicBezTo>
                    <a:pt x="3072" y="1826"/>
                    <a:pt x="3072" y="1921"/>
                    <a:pt x="3009" y="1953"/>
                  </a:cubicBezTo>
                  <a:cubicBezTo>
                    <a:pt x="2203" y="3379"/>
                    <a:pt x="3096" y="4805"/>
                    <a:pt x="4709" y="4805"/>
                  </a:cubicBezTo>
                  <a:cubicBezTo>
                    <a:pt x="4744" y="4805"/>
                    <a:pt x="4779" y="4804"/>
                    <a:pt x="4814" y="4803"/>
                  </a:cubicBezTo>
                  <a:cubicBezTo>
                    <a:pt x="4972" y="4803"/>
                    <a:pt x="5004" y="5056"/>
                    <a:pt x="4846" y="5088"/>
                  </a:cubicBezTo>
                  <a:cubicBezTo>
                    <a:pt x="4687" y="5120"/>
                    <a:pt x="4561" y="5151"/>
                    <a:pt x="4402" y="5151"/>
                  </a:cubicBezTo>
                  <a:cubicBezTo>
                    <a:pt x="6017" y="10472"/>
                    <a:pt x="6619" y="16045"/>
                    <a:pt x="8488" y="21271"/>
                  </a:cubicBezTo>
                  <a:cubicBezTo>
                    <a:pt x="8519" y="21461"/>
                    <a:pt x="8393" y="21587"/>
                    <a:pt x="8234" y="21587"/>
                  </a:cubicBezTo>
                  <a:lnTo>
                    <a:pt x="8203" y="21619"/>
                  </a:lnTo>
                  <a:cubicBezTo>
                    <a:pt x="3547" y="24944"/>
                    <a:pt x="0" y="30296"/>
                    <a:pt x="1330" y="36282"/>
                  </a:cubicBezTo>
                  <a:cubicBezTo>
                    <a:pt x="2397" y="41342"/>
                    <a:pt x="7044" y="45580"/>
                    <a:pt x="12304" y="45580"/>
                  </a:cubicBezTo>
                  <a:cubicBezTo>
                    <a:pt x="12509" y="45580"/>
                    <a:pt x="12715" y="45574"/>
                    <a:pt x="12921" y="45561"/>
                  </a:cubicBezTo>
                  <a:cubicBezTo>
                    <a:pt x="19223" y="45181"/>
                    <a:pt x="26032" y="40462"/>
                    <a:pt x="26222" y="33780"/>
                  </a:cubicBezTo>
                  <a:cubicBezTo>
                    <a:pt x="26381" y="27984"/>
                    <a:pt x="21820" y="20827"/>
                    <a:pt x="15930" y="19592"/>
                  </a:cubicBezTo>
                  <a:cubicBezTo>
                    <a:pt x="15867" y="19592"/>
                    <a:pt x="15772" y="19529"/>
                    <a:pt x="15772" y="19497"/>
                  </a:cubicBezTo>
                  <a:cubicBezTo>
                    <a:pt x="15733" y="19516"/>
                    <a:pt x="15689" y="19527"/>
                    <a:pt x="15645" y="19527"/>
                  </a:cubicBezTo>
                  <a:cubicBezTo>
                    <a:pt x="15544" y="19527"/>
                    <a:pt x="15445" y="19471"/>
                    <a:pt x="15423" y="19339"/>
                  </a:cubicBezTo>
                  <a:cubicBezTo>
                    <a:pt x="14315" y="14114"/>
                    <a:pt x="12605" y="9078"/>
                    <a:pt x="11148" y="3948"/>
                  </a:cubicBezTo>
                  <a:cubicBezTo>
                    <a:pt x="10926" y="4011"/>
                    <a:pt x="10768" y="4106"/>
                    <a:pt x="10578" y="4138"/>
                  </a:cubicBezTo>
                  <a:cubicBezTo>
                    <a:pt x="10568" y="4139"/>
                    <a:pt x="10558" y="4140"/>
                    <a:pt x="10548" y="4140"/>
                  </a:cubicBezTo>
                  <a:cubicBezTo>
                    <a:pt x="10315" y="4140"/>
                    <a:pt x="10208" y="3786"/>
                    <a:pt x="10451" y="3694"/>
                  </a:cubicBezTo>
                  <a:cubicBezTo>
                    <a:pt x="11021" y="3568"/>
                    <a:pt x="11496" y="3314"/>
                    <a:pt x="11940" y="2934"/>
                  </a:cubicBezTo>
                  <a:cubicBezTo>
                    <a:pt x="12573" y="1414"/>
                    <a:pt x="12193" y="464"/>
                    <a:pt x="10863" y="148"/>
                  </a:cubicBezTo>
                  <a:cubicBezTo>
                    <a:pt x="10507" y="41"/>
                    <a:pt x="10119" y="1"/>
                    <a:pt x="9726" y="1"/>
                  </a:cubicBezTo>
                  <a:close/>
                </a:path>
              </a:pathLst>
            </a:custGeom>
            <a:solidFill>
              <a:schemeClr val="accent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8;p35">
              <a:extLst>
                <a:ext uri="{FF2B5EF4-FFF2-40B4-BE49-F238E27FC236}">
                  <a16:creationId xmlns:a16="http://schemas.microsoft.com/office/drawing/2014/main" id="{221E61B3-4ABF-43A3-BB1A-31E1D8056404}"/>
                </a:ext>
              </a:extLst>
            </p:cNvPr>
            <p:cNvSpPr/>
            <p:nvPr/>
          </p:nvSpPr>
          <p:spPr>
            <a:xfrm>
              <a:off x="1846823" y="6114532"/>
              <a:ext cx="664054" cy="463015"/>
            </a:xfrm>
            <a:custGeom>
              <a:avLst/>
              <a:gdLst/>
              <a:ahLst/>
              <a:cxnLst/>
              <a:rect l="l" t="t" r="r" b="b"/>
              <a:pathLst>
                <a:path w="20618" h="14376" extrusionOk="0">
                  <a:moveTo>
                    <a:pt x="18717" y="737"/>
                  </a:moveTo>
                  <a:cubicBezTo>
                    <a:pt x="19667" y="3524"/>
                    <a:pt x="20110" y="6627"/>
                    <a:pt x="18590" y="9288"/>
                  </a:cubicBezTo>
                  <a:cubicBezTo>
                    <a:pt x="17324" y="11536"/>
                    <a:pt x="14917" y="12929"/>
                    <a:pt x="12510" y="13563"/>
                  </a:cubicBezTo>
                  <a:cubicBezTo>
                    <a:pt x="11529" y="13811"/>
                    <a:pt x="10485" y="13957"/>
                    <a:pt x="9441" y="13957"/>
                  </a:cubicBezTo>
                  <a:cubicBezTo>
                    <a:pt x="7821" y="13957"/>
                    <a:pt x="6201" y="13606"/>
                    <a:pt x="4814" y="12739"/>
                  </a:cubicBezTo>
                  <a:cubicBezTo>
                    <a:pt x="2502" y="11283"/>
                    <a:pt x="444" y="7482"/>
                    <a:pt x="444" y="4727"/>
                  </a:cubicBezTo>
                  <a:cubicBezTo>
                    <a:pt x="444" y="4696"/>
                    <a:pt x="381" y="4664"/>
                    <a:pt x="381" y="4664"/>
                  </a:cubicBezTo>
                  <a:cubicBezTo>
                    <a:pt x="1660" y="4161"/>
                    <a:pt x="2920" y="4005"/>
                    <a:pt x="4177" y="4005"/>
                  </a:cubicBezTo>
                  <a:cubicBezTo>
                    <a:pt x="6221" y="4005"/>
                    <a:pt x="8256" y="4417"/>
                    <a:pt x="10350" y="4417"/>
                  </a:cubicBezTo>
                  <a:cubicBezTo>
                    <a:pt x="10699" y="4417"/>
                    <a:pt x="11049" y="4405"/>
                    <a:pt x="11401" y="4379"/>
                  </a:cubicBezTo>
                  <a:cubicBezTo>
                    <a:pt x="14252" y="4157"/>
                    <a:pt x="16595" y="2510"/>
                    <a:pt x="18717" y="737"/>
                  </a:cubicBezTo>
                  <a:close/>
                  <a:moveTo>
                    <a:pt x="18792" y="1"/>
                  </a:moveTo>
                  <a:cubicBezTo>
                    <a:pt x="18685" y="1"/>
                    <a:pt x="18590" y="56"/>
                    <a:pt x="18590" y="135"/>
                  </a:cubicBezTo>
                  <a:cubicBezTo>
                    <a:pt x="18559" y="135"/>
                    <a:pt x="18559" y="199"/>
                    <a:pt x="18527" y="199"/>
                  </a:cubicBezTo>
                  <a:cubicBezTo>
                    <a:pt x="17260" y="1244"/>
                    <a:pt x="15962" y="2320"/>
                    <a:pt x="14442" y="2985"/>
                  </a:cubicBezTo>
                  <a:cubicBezTo>
                    <a:pt x="13081" y="3620"/>
                    <a:pt x="11705" y="3833"/>
                    <a:pt x="10289" y="3833"/>
                  </a:cubicBezTo>
                  <a:cubicBezTo>
                    <a:pt x="9727" y="3833"/>
                    <a:pt x="9159" y="3799"/>
                    <a:pt x="8583" y="3745"/>
                  </a:cubicBezTo>
                  <a:cubicBezTo>
                    <a:pt x="7228" y="3605"/>
                    <a:pt x="5773" y="3373"/>
                    <a:pt x="4347" y="3373"/>
                  </a:cubicBezTo>
                  <a:cubicBezTo>
                    <a:pt x="2873" y="3373"/>
                    <a:pt x="1430" y="3621"/>
                    <a:pt x="159" y="4474"/>
                  </a:cubicBezTo>
                  <a:cubicBezTo>
                    <a:pt x="32" y="4537"/>
                    <a:pt x="64" y="4664"/>
                    <a:pt x="191" y="4696"/>
                  </a:cubicBezTo>
                  <a:cubicBezTo>
                    <a:pt x="1" y="6089"/>
                    <a:pt x="634" y="7356"/>
                    <a:pt x="1172" y="8591"/>
                  </a:cubicBezTo>
                  <a:cubicBezTo>
                    <a:pt x="1806" y="10048"/>
                    <a:pt x="2597" y="11504"/>
                    <a:pt x="3864" y="12549"/>
                  </a:cubicBezTo>
                  <a:cubicBezTo>
                    <a:pt x="5439" y="13854"/>
                    <a:pt x="7492" y="14376"/>
                    <a:pt x="9537" y="14376"/>
                  </a:cubicBezTo>
                  <a:cubicBezTo>
                    <a:pt x="10372" y="14376"/>
                    <a:pt x="11205" y="14289"/>
                    <a:pt x="12003" y="14133"/>
                  </a:cubicBezTo>
                  <a:cubicBezTo>
                    <a:pt x="14727" y="13563"/>
                    <a:pt x="17419" y="12106"/>
                    <a:pt x="18875" y="9699"/>
                  </a:cubicBezTo>
                  <a:cubicBezTo>
                    <a:pt x="20617" y="6786"/>
                    <a:pt x="20142" y="3239"/>
                    <a:pt x="19065" y="199"/>
                  </a:cubicBezTo>
                  <a:cubicBezTo>
                    <a:pt x="19018" y="56"/>
                    <a:pt x="18899" y="1"/>
                    <a:pt x="18792"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9;p35">
              <a:extLst>
                <a:ext uri="{FF2B5EF4-FFF2-40B4-BE49-F238E27FC236}">
                  <a16:creationId xmlns:a16="http://schemas.microsoft.com/office/drawing/2014/main" id="{56ED4D4D-AA19-44CE-A1AA-05442BD2AF2E}"/>
                </a:ext>
              </a:extLst>
            </p:cNvPr>
            <p:cNvSpPr/>
            <p:nvPr/>
          </p:nvSpPr>
          <p:spPr>
            <a:xfrm>
              <a:off x="1859061" y="6138237"/>
              <a:ext cx="635486" cy="425848"/>
            </a:xfrm>
            <a:custGeom>
              <a:avLst/>
              <a:gdLst/>
              <a:ahLst/>
              <a:cxnLst/>
              <a:rect l="l" t="t" r="r" b="b"/>
              <a:pathLst>
                <a:path w="19731" h="13222" extrusionOk="0">
                  <a:moveTo>
                    <a:pt x="18337" y="1"/>
                  </a:moveTo>
                  <a:lnTo>
                    <a:pt x="18337" y="1"/>
                  </a:lnTo>
                  <a:cubicBezTo>
                    <a:pt x="16215" y="1774"/>
                    <a:pt x="13872" y="3421"/>
                    <a:pt x="11021" y="3643"/>
                  </a:cubicBezTo>
                  <a:cubicBezTo>
                    <a:pt x="10669" y="3669"/>
                    <a:pt x="10319" y="3681"/>
                    <a:pt x="9970" y="3681"/>
                  </a:cubicBezTo>
                  <a:cubicBezTo>
                    <a:pt x="7876" y="3681"/>
                    <a:pt x="5841" y="3269"/>
                    <a:pt x="3797" y="3269"/>
                  </a:cubicBezTo>
                  <a:cubicBezTo>
                    <a:pt x="2540" y="3269"/>
                    <a:pt x="1280" y="3425"/>
                    <a:pt x="1" y="3928"/>
                  </a:cubicBezTo>
                  <a:cubicBezTo>
                    <a:pt x="64" y="3960"/>
                    <a:pt x="64" y="3960"/>
                    <a:pt x="64" y="4023"/>
                  </a:cubicBezTo>
                  <a:cubicBezTo>
                    <a:pt x="64" y="6746"/>
                    <a:pt x="2122" y="10547"/>
                    <a:pt x="4434" y="12003"/>
                  </a:cubicBezTo>
                  <a:cubicBezTo>
                    <a:pt x="5821" y="12870"/>
                    <a:pt x="7441" y="13221"/>
                    <a:pt x="9061" y="13221"/>
                  </a:cubicBezTo>
                  <a:cubicBezTo>
                    <a:pt x="10105" y="13221"/>
                    <a:pt x="11149" y="13075"/>
                    <a:pt x="12130" y="12827"/>
                  </a:cubicBezTo>
                  <a:cubicBezTo>
                    <a:pt x="14568" y="12193"/>
                    <a:pt x="16944" y="10800"/>
                    <a:pt x="18210" y="8552"/>
                  </a:cubicBezTo>
                  <a:cubicBezTo>
                    <a:pt x="19730" y="5891"/>
                    <a:pt x="19287" y="2788"/>
                    <a:pt x="18337" y="1"/>
                  </a:cubicBezTo>
                  <a:close/>
                </a:path>
              </a:pathLst>
            </a:custGeom>
            <a:solidFill>
              <a:schemeClr val="accent4"/>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80;p35">
              <a:extLst>
                <a:ext uri="{FF2B5EF4-FFF2-40B4-BE49-F238E27FC236}">
                  <a16:creationId xmlns:a16="http://schemas.microsoft.com/office/drawing/2014/main" id="{458056A2-E075-42A3-B3C1-FEFAB7D45244}"/>
                </a:ext>
              </a:extLst>
            </p:cNvPr>
            <p:cNvSpPr/>
            <p:nvPr/>
          </p:nvSpPr>
          <p:spPr>
            <a:xfrm>
              <a:off x="1874360" y="5233818"/>
              <a:ext cx="228770" cy="63320"/>
            </a:xfrm>
            <a:custGeom>
              <a:avLst/>
              <a:gdLst/>
              <a:ahLst/>
              <a:cxnLst/>
              <a:rect l="l" t="t" r="r" b="b"/>
              <a:pathLst>
                <a:path w="7103" h="1966" extrusionOk="0">
                  <a:moveTo>
                    <a:pt x="6824" y="1"/>
                  </a:moveTo>
                  <a:cubicBezTo>
                    <a:pt x="6800" y="1"/>
                    <a:pt x="6773" y="8"/>
                    <a:pt x="6746" y="23"/>
                  </a:cubicBezTo>
                  <a:cubicBezTo>
                    <a:pt x="4561" y="878"/>
                    <a:pt x="2534" y="1417"/>
                    <a:pt x="254" y="1575"/>
                  </a:cubicBezTo>
                  <a:cubicBezTo>
                    <a:pt x="1" y="1575"/>
                    <a:pt x="1" y="1955"/>
                    <a:pt x="254" y="1955"/>
                  </a:cubicBezTo>
                  <a:cubicBezTo>
                    <a:pt x="426" y="1962"/>
                    <a:pt x="599" y="1966"/>
                    <a:pt x="772" y="1966"/>
                  </a:cubicBezTo>
                  <a:cubicBezTo>
                    <a:pt x="2891" y="1966"/>
                    <a:pt x="5063" y="1433"/>
                    <a:pt x="6936" y="467"/>
                  </a:cubicBezTo>
                  <a:cubicBezTo>
                    <a:pt x="7103" y="356"/>
                    <a:pt x="7001" y="1"/>
                    <a:pt x="6824"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roup 27">
            <a:extLst>
              <a:ext uri="{FF2B5EF4-FFF2-40B4-BE49-F238E27FC236}">
                <a16:creationId xmlns:a16="http://schemas.microsoft.com/office/drawing/2014/main" id="{C1EFB874-6750-4C61-89BB-8EC460318C7C}"/>
              </a:ext>
            </a:extLst>
          </p:cNvPr>
          <p:cNvGrpSpPr/>
          <p:nvPr/>
        </p:nvGrpSpPr>
        <p:grpSpPr>
          <a:xfrm>
            <a:off x="10175736" y="614568"/>
            <a:ext cx="1218893" cy="1433169"/>
            <a:chOff x="6986527" y="5196103"/>
            <a:chExt cx="1218893" cy="1433169"/>
          </a:xfrm>
        </p:grpSpPr>
        <p:sp>
          <p:nvSpPr>
            <p:cNvPr id="61" name="Google Shape;681;p35">
              <a:extLst>
                <a:ext uri="{FF2B5EF4-FFF2-40B4-BE49-F238E27FC236}">
                  <a16:creationId xmlns:a16="http://schemas.microsoft.com/office/drawing/2014/main" id="{FC7F5008-F558-4DD1-84BC-B1F14CD8AE89}"/>
                </a:ext>
              </a:extLst>
            </p:cNvPr>
            <p:cNvSpPr/>
            <p:nvPr/>
          </p:nvSpPr>
          <p:spPr>
            <a:xfrm>
              <a:off x="7134424" y="5362036"/>
              <a:ext cx="1051607" cy="1247751"/>
            </a:xfrm>
            <a:custGeom>
              <a:avLst/>
              <a:gdLst/>
              <a:ahLst/>
              <a:cxnLst/>
              <a:rect l="l" t="t" r="r" b="b"/>
              <a:pathLst>
                <a:path w="32651" h="38741" extrusionOk="0">
                  <a:moveTo>
                    <a:pt x="17291" y="1"/>
                  </a:moveTo>
                  <a:cubicBezTo>
                    <a:pt x="17038" y="3801"/>
                    <a:pt x="17196" y="8076"/>
                    <a:pt x="16025" y="11687"/>
                  </a:cubicBezTo>
                  <a:cubicBezTo>
                    <a:pt x="14821" y="15234"/>
                    <a:pt x="11433" y="17767"/>
                    <a:pt x="8962" y="20459"/>
                  </a:cubicBezTo>
                  <a:lnTo>
                    <a:pt x="8931" y="20491"/>
                  </a:lnTo>
                  <a:cubicBezTo>
                    <a:pt x="6397" y="23278"/>
                    <a:pt x="3990" y="26159"/>
                    <a:pt x="1900" y="29295"/>
                  </a:cubicBezTo>
                  <a:cubicBezTo>
                    <a:pt x="1013" y="30593"/>
                    <a:pt x="0" y="32430"/>
                    <a:pt x="538" y="34045"/>
                  </a:cubicBezTo>
                  <a:cubicBezTo>
                    <a:pt x="1267" y="36072"/>
                    <a:pt x="4022" y="36230"/>
                    <a:pt x="5796" y="36547"/>
                  </a:cubicBezTo>
                  <a:cubicBezTo>
                    <a:pt x="6366" y="36610"/>
                    <a:pt x="6904" y="36737"/>
                    <a:pt x="7474" y="36800"/>
                  </a:cubicBezTo>
                  <a:cubicBezTo>
                    <a:pt x="13382" y="37846"/>
                    <a:pt x="19315" y="38740"/>
                    <a:pt x="25295" y="38740"/>
                  </a:cubicBezTo>
                  <a:cubicBezTo>
                    <a:pt x="26015" y="38740"/>
                    <a:pt x="26736" y="38727"/>
                    <a:pt x="27457" y="38700"/>
                  </a:cubicBezTo>
                  <a:cubicBezTo>
                    <a:pt x="29389" y="38637"/>
                    <a:pt x="32651" y="38542"/>
                    <a:pt x="32461" y="35787"/>
                  </a:cubicBezTo>
                  <a:cubicBezTo>
                    <a:pt x="32303" y="33950"/>
                    <a:pt x="31447" y="32050"/>
                    <a:pt x="30909" y="30371"/>
                  </a:cubicBezTo>
                  <a:cubicBezTo>
                    <a:pt x="29927" y="27394"/>
                    <a:pt x="28756" y="24449"/>
                    <a:pt x="27457" y="21599"/>
                  </a:cubicBezTo>
                  <a:cubicBezTo>
                    <a:pt x="27299" y="21251"/>
                    <a:pt x="27140" y="20902"/>
                    <a:pt x="26982" y="20586"/>
                  </a:cubicBezTo>
                  <a:cubicBezTo>
                    <a:pt x="25715" y="17894"/>
                    <a:pt x="23784" y="15170"/>
                    <a:pt x="23340" y="12162"/>
                  </a:cubicBezTo>
                  <a:cubicBezTo>
                    <a:pt x="22865" y="8868"/>
                    <a:pt x="23974" y="5195"/>
                    <a:pt x="24449" y="1964"/>
                  </a:cubicBezTo>
                  <a:cubicBezTo>
                    <a:pt x="24480" y="1838"/>
                    <a:pt x="24575" y="1743"/>
                    <a:pt x="24702" y="1743"/>
                  </a:cubicBezTo>
                  <a:lnTo>
                    <a:pt x="24702" y="1711"/>
                  </a:lnTo>
                  <a:cubicBezTo>
                    <a:pt x="24638" y="1712"/>
                    <a:pt x="24575" y="1712"/>
                    <a:pt x="24511" y="1712"/>
                  </a:cubicBezTo>
                  <a:cubicBezTo>
                    <a:pt x="22039" y="1712"/>
                    <a:pt x="19514" y="1112"/>
                    <a:pt x="17291" y="1"/>
                  </a:cubicBezTo>
                  <a:close/>
                </a:path>
              </a:pathLst>
            </a:custGeom>
            <a:solidFill>
              <a:schemeClr val="accent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82;p35">
              <a:extLst>
                <a:ext uri="{FF2B5EF4-FFF2-40B4-BE49-F238E27FC236}">
                  <a16:creationId xmlns:a16="http://schemas.microsoft.com/office/drawing/2014/main" id="{C92C130D-B105-4A5C-8BD2-8A17BA94319D}"/>
                </a:ext>
              </a:extLst>
            </p:cNvPr>
            <p:cNvSpPr/>
            <p:nvPr/>
          </p:nvSpPr>
          <p:spPr>
            <a:xfrm>
              <a:off x="6986527" y="5196103"/>
              <a:ext cx="1218893" cy="1433169"/>
            </a:xfrm>
            <a:custGeom>
              <a:avLst/>
              <a:gdLst/>
              <a:ahLst/>
              <a:cxnLst/>
              <a:rect l="l" t="t" r="r" b="b"/>
              <a:pathLst>
                <a:path w="37845" h="44498" extrusionOk="0">
                  <a:moveTo>
                    <a:pt x="23529" y="583"/>
                  </a:moveTo>
                  <a:cubicBezTo>
                    <a:pt x="23673" y="583"/>
                    <a:pt x="23820" y="586"/>
                    <a:pt x="23974" y="593"/>
                  </a:cubicBezTo>
                  <a:cubicBezTo>
                    <a:pt x="24924" y="688"/>
                    <a:pt x="25874" y="846"/>
                    <a:pt x="26792" y="1036"/>
                  </a:cubicBezTo>
                  <a:cubicBezTo>
                    <a:pt x="27806" y="1258"/>
                    <a:pt x="28819" y="1511"/>
                    <a:pt x="29769" y="1891"/>
                  </a:cubicBezTo>
                  <a:cubicBezTo>
                    <a:pt x="30466" y="2176"/>
                    <a:pt x="31289" y="2778"/>
                    <a:pt x="31669" y="3443"/>
                  </a:cubicBezTo>
                  <a:cubicBezTo>
                    <a:pt x="32334" y="4741"/>
                    <a:pt x="31131" y="6135"/>
                    <a:pt x="29864" y="6420"/>
                  </a:cubicBezTo>
                  <a:cubicBezTo>
                    <a:pt x="26507" y="6388"/>
                    <a:pt x="23657" y="5628"/>
                    <a:pt x="20712" y="4076"/>
                  </a:cubicBezTo>
                  <a:cubicBezTo>
                    <a:pt x="19698" y="2936"/>
                    <a:pt x="20522" y="1353"/>
                    <a:pt x="21788" y="878"/>
                  </a:cubicBezTo>
                  <a:cubicBezTo>
                    <a:pt x="22401" y="648"/>
                    <a:pt x="22932" y="583"/>
                    <a:pt x="23529" y="583"/>
                  </a:cubicBezTo>
                  <a:close/>
                  <a:moveTo>
                    <a:pt x="23494" y="1"/>
                  </a:moveTo>
                  <a:cubicBezTo>
                    <a:pt x="22334" y="1"/>
                    <a:pt x="21223" y="254"/>
                    <a:pt x="20427" y="1036"/>
                  </a:cubicBezTo>
                  <a:cubicBezTo>
                    <a:pt x="19318" y="2113"/>
                    <a:pt x="19318" y="3886"/>
                    <a:pt x="20743" y="4551"/>
                  </a:cubicBezTo>
                  <a:lnTo>
                    <a:pt x="20807" y="4551"/>
                  </a:lnTo>
                  <a:cubicBezTo>
                    <a:pt x="21060" y="4678"/>
                    <a:pt x="21250" y="4805"/>
                    <a:pt x="21440" y="4931"/>
                  </a:cubicBezTo>
                  <a:cubicBezTo>
                    <a:pt x="21218" y="7053"/>
                    <a:pt x="21060" y="9238"/>
                    <a:pt x="20838" y="11392"/>
                  </a:cubicBezTo>
                  <a:cubicBezTo>
                    <a:pt x="20648" y="13513"/>
                    <a:pt x="20522" y="15730"/>
                    <a:pt x="19635" y="17662"/>
                  </a:cubicBezTo>
                  <a:cubicBezTo>
                    <a:pt x="18716" y="19562"/>
                    <a:pt x="17133" y="21019"/>
                    <a:pt x="15676" y="22476"/>
                  </a:cubicBezTo>
                  <a:cubicBezTo>
                    <a:pt x="14188" y="23996"/>
                    <a:pt x="12763" y="25484"/>
                    <a:pt x="11401" y="27068"/>
                  </a:cubicBezTo>
                  <a:cubicBezTo>
                    <a:pt x="9121" y="29665"/>
                    <a:pt x="0" y="39007"/>
                    <a:pt x="6904" y="41477"/>
                  </a:cubicBezTo>
                  <a:cubicBezTo>
                    <a:pt x="8456" y="42047"/>
                    <a:pt x="10166" y="42205"/>
                    <a:pt x="11749" y="42491"/>
                  </a:cubicBezTo>
                  <a:cubicBezTo>
                    <a:pt x="13808" y="42871"/>
                    <a:pt x="15866" y="43187"/>
                    <a:pt x="17956" y="43504"/>
                  </a:cubicBezTo>
                  <a:cubicBezTo>
                    <a:pt x="21725" y="44074"/>
                    <a:pt x="25557" y="44422"/>
                    <a:pt x="29357" y="44454"/>
                  </a:cubicBezTo>
                  <a:cubicBezTo>
                    <a:pt x="30017" y="44454"/>
                    <a:pt x="30860" y="44498"/>
                    <a:pt x="31755" y="44498"/>
                  </a:cubicBezTo>
                  <a:cubicBezTo>
                    <a:pt x="33907" y="44498"/>
                    <a:pt x="36357" y="44245"/>
                    <a:pt x="37275" y="42522"/>
                  </a:cubicBezTo>
                  <a:cubicBezTo>
                    <a:pt x="37845" y="41477"/>
                    <a:pt x="37560" y="40369"/>
                    <a:pt x="37275" y="39355"/>
                  </a:cubicBezTo>
                  <a:cubicBezTo>
                    <a:pt x="36736" y="37202"/>
                    <a:pt x="36008" y="35112"/>
                    <a:pt x="35216" y="33117"/>
                  </a:cubicBezTo>
                  <a:cubicBezTo>
                    <a:pt x="33728" y="29000"/>
                    <a:pt x="31827" y="25104"/>
                    <a:pt x="29864" y="21177"/>
                  </a:cubicBezTo>
                  <a:cubicBezTo>
                    <a:pt x="28819" y="19024"/>
                    <a:pt x="28217" y="16997"/>
                    <a:pt x="28502" y="14527"/>
                  </a:cubicBezTo>
                  <a:cubicBezTo>
                    <a:pt x="28724" y="12120"/>
                    <a:pt x="29199" y="9713"/>
                    <a:pt x="29547" y="7306"/>
                  </a:cubicBezTo>
                  <a:cubicBezTo>
                    <a:pt x="29611" y="7053"/>
                    <a:pt x="29389" y="6926"/>
                    <a:pt x="29231" y="6926"/>
                  </a:cubicBezTo>
                  <a:cubicBezTo>
                    <a:pt x="29136" y="6926"/>
                    <a:pt x="29041" y="7021"/>
                    <a:pt x="29009" y="7180"/>
                  </a:cubicBezTo>
                  <a:cubicBezTo>
                    <a:pt x="28534" y="10378"/>
                    <a:pt x="27425" y="14052"/>
                    <a:pt x="27901" y="17345"/>
                  </a:cubicBezTo>
                  <a:cubicBezTo>
                    <a:pt x="28344" y="20354"/>
                    <a:pt x="30276" y="23077"/>
                    <a:pt x="31542" y="25769"/>
                  </a:cubicBezTo>
                  <a:cubicBezTo>
                    <a:pt x="31701" y="26086"/>
                    <a:pt x="31859" y="26466"/>
                    <a:pt x="32017" y="26814"/>
                  </a:cubicBezTo>
                  <a:cubicBezTo>
                    <a:pt x="33316" y="29665"/>
                    <a:pt x="34456" y="32578"/>
                    <a:pt x="35469" y="35555"/>
                  </a:cubicBezTo>
                  <a:cubicBezTo>
                    <a:pt x="36039" y="37233"/>
                    <a:pt x="36895" y="39134"/>
                    <a:pt x="36990" y="40907"/>
                  </a:cubicBezTo>
                  <a:cubicBezTo>
                    <a:pt x="37211" y="43662"/>
                    <a:pt x="33949" y="43757"/>
                    <a:pt x="32017" y="43821"/>
                  </a:cubicBezTo>
                  <a:cubicBezTo>
                    <a:pt x="31293" y="43848"/>
                    <a:pt x="30569" y="43861"/>
                    <a:pt x="29846" y="43861"/>
                  </a:cubicBezTo>
                  <a:cubicBezTo>
                    <a:pt x="23844" y="43861"/>
                    <a:pt x="17914" y="42966"/>
                    <a:pt x="12034" y="41920"/>
                  </a:cubicBezTo>
                  <a:cubicBezTo>
                    <a:pt x="11464" y="41857"/>
                    <a:pt x="10926" y="41730"/>
                    <a:pt x="10356" y="41667"/>
                  </a:cubicBezTo>
                  <a:cubicBezTo>
                    <a:pt x="8582" y="41350"/>
                    <a:pt x="5796" y="41192"/>
                    <a:pt x="5099" y="39165"/>
                  </a:cubicBezTo>
                  <a:cubicBezTo>
                    <a:pt x="4529" y="37550"/>
                    <a:pt x="5574" y="35713"/>
                    <a:pt x="6429" y="34415"/>
                  </a:cubicBezTo>
                  <a:cubicBezTo>
                    <a:pt x="8551" y="31280"/>
                    <a:pt x="10958" y="28398"/>
                    <a:pt x="13491" y="25611"/>
                  </a:cubicBezTo>
                  <a:lnTo>
                    <a:pt x="13523" y="25579"/>
                  </a:lnTo>
                  <a:cubicBezTo>
                    <a:pt x="15993" y="22887"/>
                    <a:pt x="19382" y="20354"/>
                    <a:pt x="20585" y="16807"/>
                  </a:cubicBezTo>
                  <a:cubicBezTo>
                    <a:pt x="21757" y="13197"/>
                    <a:pt x="21598" y="8921"/>
                    <a:pt x="21852" y="5121"/>
                  </a:cubicBezTo>
                  <a:cubicBezTo>
                    <a:pt x="24075" y="6233"/>
                    <a:pt x="26569" y="6833"/>
                    <a:pt x="29040" y="6833"/>
                  </a:cubicBezTo>
                  <a:cubicBezTo>
                    <a:pt x="29104" y="6833"/>
                    <a:pt x="29167" y="6832"/>
                    <a:pt x="29231" y="6831"/>
                  </a:cubicBezTo>
                  <a:lnTo>
                    <a:pt x="29611" y="6831"/>
                  </a:lnTo>
                  <a:cubicBezTo>
                    <a:pt x="29638" y="6914"/>
                    <a:pt x="29689" y="6996"/>
                    <a:pt x="29805" y="6996"/>
                  </a:cubicBezTo>
                  <a:cubicBezTo>
                    <a:pt x="29823" y="6996"/>
                    <a:pt x="29843" y="6994"/>
                    <a:pt x="29864" y="6990"/>
                  </a:cubicBezTo>
                  <a:cubicBezTo>
                    <a:pt x="31447" y="6673"/>
                    <a:pt x="32651" y="5343"/>
                    <a:pt x="32303" y="3696"/>
                  </a:cubicBezTo>
                  <a:cubicBezTo>
                    <a:pt x="31827" y="1511"/>
                    <a:pt x="29041" y="1004"/>
                    <a:pt x="27172" y="561"/>
                  </a:cubicBezTo>
                  <a:cubicBezTo>
                    <a:pt x="26124" y="311"/>
                    <a:pt x="24779" y="1"/>
                    <a:pt x="23494"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83;p35">
              <a:extLst>
                <a:ext uri="{FF2B5EF4-FFF2-40B4-BE49-F238E27FC236}">
                  <a16:creationId xmlns:a16="http://schemas.microsoft.com/office/drawing/2014/main" id="{484136F0-AAAB-4086-9DEF-7F8FCEE985A6}"/>
                </a:ext>
              </a:extLst>
            </p:cNvPr>
            <p:cNvSpPr/>
            <p:nvPr/>
          </p:nvSpPr>
          <p:spPr>
            <a:xfrm>
              <a:off x="7183380" y="6038040"/>
              <a:ext cx="945548" cy="532422"/>
            </a:xfrm>
            <a:custGeom>
              <a:avLst/>
              <a:gdLst/>
              <a:ahLst/>
              <a:cxnLst/>
              <a:rect l="l" t="t" r="r" b="b"/>
              <a:pathLst>
                <a:path w="29358" h="16531" extrusionOk="0">
                  <a:moveTo>
                    <a:pt x="11847" y="599"/>
                  </a:moveTo>
                  <a:cubicBezTo>
                    <a:pt x="12004" y="599"/>
                    <a:pt x="12161" y="602"/>
                    <a:pt x="12319" y="610"/>
                  </a:cubicBezTo>
                  <a:lnTo>
                    <a:pt x="12351" y="610"/>
                  </a:lnTo>
                  <a:cubicBezTo>
                    <a:pt x="12763" y="673"/>
                    <a:pt x="13143" y="705"/>
                    <a:pt x="13555" y="768"/>
                  </a:cubicBezTo>
                  <a:cubicBezTo>
                    <a:pt x="15043" y="1085"/>
                    <a:pt x="16468" y="1687"/>
                    <a:pt x="17957" y="2099"/>
                  </a:cubicBezTo>
                  <a:cubicBezTo>
                    <a:pt x="19044" y="2409"/>
                    <a:pt x="20147" y="2613"/>
                    <a:pt x="21232" y="2613"/>
                  </a:cubicBezTo>
                  <a:cubicBezTo>
                    <a:pt x="22358" y="2613"/>
                    <a:pt x="23464" y="2394"/>
                    <a:pt x="24512" y="1845"/>
                  </a:cubicBezTo>
                  <a:cubicBezTo>
                    <a:pt x="25304" y="3587"/>
                    <a:pt x="25969" y="5360"/>
                    <a:pt x="26571" y="7197"/>
                  </a:cubicBezTo>
                  <a:cubicBezTo>
                    <a:pt x="26887" y="8147"/>
                    <a:pt x="27172" y="9129"/>
                    <a:pt x="27457" y="10111"/>
                  </a:cubicBezTo>
                  <a:cubicBezTo>
                    <a:pt x="27774" y="11282"/>
                    <a:pt x="28344" y="12708"/>
                    <a:pt x="28122" y="13911"/>
                  </a:cubicBezTo>
                  <a:cubicBezTo>
                    <a:pt x="27793" y="15661"/>
                    <a:pt x="25977" y="15992"/>
                    <a:pt x="24216" y="15992"/>
                  </a:cubicBezTo>
                  <a:cubicBezTo>
                    <a:pt x="23269" y="15992"/>
                    <a:pt x="22337" y="15897"/>
                    <a:pt x="21662" y="15874"/>
                  </a:cubicBezTo>
                  <a:cubicBezTo>
                    <a:pt x="19445" y="15779"/>
                    <a:pt x="17228" y="15621"/>
                    <a:pt x="14980" y="15431"/>
                  </a:cubicBezTo>
                  <a:cubicBezTo>
                    <a:pt x="12890" y="15241"/>
                    <a:pt x="10768" y="14988"/>
                    <a:pt x="8678" y="14766"/>
                  </a:cubicBezTo>
                  <a:cubicBezTo>
                    <a:pt x="6651" y="14513"/>
                    <a:pt x="4086" y="14354"/>
                    <a:pt x="2439" y="13024"/>
                  </a:cubicBezTo>
                  <a:cubicBezTo>
                    <a:pt x="0" y="11061"/>
                    <a:pt x="3262" y="7799"/>
                    <a:pt x="4561" y="5962"/>
                  </a:cubicBezTo>
                  <a:cubicBezTo>
                    <a:pt x="5827" y="4220"/>
                    <a:pt x="7189" y="2605"/>
                    <a:pt x="8392" y="863"/>
                  </a:cubicBezTo>
                  <a:cubicBezTo>
                    <a:pt x="9616" y="780"/>
                    <a:pt x="10718" y="599"/>
                    <a:pt x="11847" y="599"/>
                  </a:cubicBezTo>
                  <a:close/>
                  <a:moveTo>
                    <a:pt x="11278" y="0"/>
                  </a:moveTo>
                  <a:cubicBezTo>
                    <a:pt x="10391" y="0"/>
                    <a:pt x="9505" y="149"/>
                    <a:pt x="8646" y="547"/>
                  </a:cubicBezTo>
                  <a:cubicBezTo>
                    <a:pt x="8625" y="462"/>
                    <a:pt x="8561" y="406"/>
                    <a:pt x="8484" y="406"/>
                  </a:cubicBezTo>
                  <a:cubicBezTo>
                    <a:pt x="8445" y="406"/>
                    <a:pt x="8403" y="420"/>
                    <a:pt x="8361" y="452"/>
                  </a:cubicBezTo>
                  <a:cubicBezTo>
                    <a:pt x="6302" y="2637"/>
                    <a:pt x="4561" y="5170"/>
                    <a:pt x="2850" y="7641"/>
                  </a:cubicBezTo>
                  <a:cubicBezTo>
                    <a:pt x="1900" y="8971"/>
                    <a:pt x="317" y="10712"/>
                    <a:pt x="1330" y="12454"/>
                  </a:cubicBezTo>
                  <a:cubicBezTo>
                    <a:pt x="2280" y="14164"/>
                    <a:pt x="4687" y="14639"/>
                    <a:pt x="6429" y="14956"/>
                  </a:cubicBezTo>
                  <a:cubicBezTo>
                    <a:pt x="9248" y="15463"/>
                    <a:pt x="12129" y="15653"/>
                    <a:pt x="14948" y="15938"/>
                  </a:cubicBezTo>
                  <a:cubicBezTo>
                    <a:pt x="17672" y="16223"/>
                    <a:pt x="20427" y="16413"/>
                    <a:pt x="23182" y="16508"/>
                  </a:cubicBezTo>
                  <a:cubicBezTo>
                    <a:pt x="23563" y="16515"/>
                    <a:pt x="23982" y="16531"/>
                    <a:pt x="24415" y="16531"/>
                  </a:cubicBezTo>
                  <a:cubicBezTo>
                    <a:pt x="25857" y="16531"/>
                    <a:pt x="27453" y="16356"/>
                    <a:pt x="28281" y="15114"/>
                  </a:cubicBezTo>
                  <a:cubicBezTo>
                    <a:pt x="29357" y="13436"/>
                    <a:pt x="28249" y="10807"/>
                    <a:pt x="27774" y="9129"/>
                  </a:cubicBezTo>
                  <a:cubicBezTo>
                    <a:pt x="27014" y="6437"/>
                    <a:pt x="26064" y="3777"/>
                    <a:pt x="24955" y="1338"/>
                  </a:cubicBezTo>
                  <a:cubicBezTo>
                    <a:pt x="24902" y="1205"/>
                    <a:pt x="24793" y="1151"/>
                    <a:pt x="24684" y="1151"/>
                  </a:cubicBezTo>
                  <a:cubicBezTo>
                    <a:pt x="24534" y="1151"/>
                    <a:pt x="24385" y="1255"/>
                    <a:pt x="24385" y="1402"/>
                  </a:cubicBezTo>
                  <a:cubicBezTo>
                    <a:pt x="23375" y="1936"/>
                    <a:pt x="22356" y="2140"/>
                    <a:pt x="21332" y="2140"/>
                  </a:cubicBezTo>
                  <a:cubicBezTo>
                    <a:pt x="18469" y="2140"/>
                    <a:pt x="15560" y="546"/>
                    <a:pt x="12668" y="103"/>
                  </a:cubicBezTo>
                  <a:lnTo>
                    <a:pt x="12668" y="72"/>
                  </a:lnTo>
                  <a:cubicBezTo>
                    <a:pt x="12636" y="72"/>
                    <a:pt x="12636" y="103"/>
                    <a:pt x="12636" y="103"/>
                  </a:cubicBezTo>
                  <a:cubicBezTo>
                    <a:pt x="12186" y="39"/>
                    <a:pt x="11732" y="0"/>
                    <a:pt x="11278" y="0"/>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4;p35">
              <a:extLst>
                <a:ext uri="{FF2B5EF4-FFF2-40B4-BE49-F238E27FC236}">
                  <a16:creationId xmlns:a16="http://schemas.microsoft.com/office/drawing/2014/main" id="{1BF785C2-402B-4AD2-BBB8-7A12B6A30334}"/>
                </a:ext>
              </a:extLst>
            </p:cNvPr>
            <p:cNvSpPr/>
            <p:nvPr/>
          </p:nvSpPr>
          <p:spPr>
            <a:xfrm>
              <a:off x="7184378" y="6056301"/>
              <a:ext cx="911891" cy="496833"/>
            </a:xfrm>
            <a:custGeom>
              <a:avLst/>
              <a:gdLst/>
              <a:ahLst/>
              <a:cxnLst/>
              <a:rect l="l" t="t" r="r" b="b"/>
              <a:pathLst>
                <a:path w="28313" h="15426" extrusionOk="0">
                  <a:moveTo>
                    <a:pt x="11848" y="0"/>
                  </a:moveTo>
                  <a:cubicBezTo>
                    <a:pt x="10718" y="0"/>
                    <a:pt x="9617" y="181"/>
                    <a:pt x="8393" y="265"/>
                  </a:cubicBezTo>
                  <a:cubicBezTo>
                    <a:pt x="7190" y="2007"/>
                    <a:pt x="5796" y="3622"/>
                    <a:pt x="4561" y="5363"/>
                  </a:cubicBezTo>
                  <a:cubicBezTo>
                    <a:pt x="3263" y="7137"/>
                    <a:pt x="1" y="10462"/>
                    <a:pt x="2439" y="12394"/>
                  </a:cubicBezTo>
                  <a:cubicBezTo>
                    <a:pt x="4055" y="13756"/>
                    <a:pt x="6651" y="13914"/>
                    <a:pt x="8678" y="14136"/>
                  </a:cubicBezTo>
                  <a:cubicBezTo>
                    <a:pt x="10768" y="14389"/>
                    <a:pt x="12890" y="14611"/>
                    <a:pt x="14980" y="14832"/>
                  </a:cubicBezTo>
                  <a:cubicBezTo>
                    <a:pt x="17197" y="15022"/>
                    <a:pt x="19414" y="15212"/>
                    <a:pt x="21631" y="15307"/>
                  </a:cubicBezTo>
                  <a:cubicBezTo>
                    <a:pt x="22306" y="15330"/>
                    <a:pt x="23238" y="15425"/>
                    <a:pt x="24185" y="15425"/>
                  </a:cubicBezTo>
                  <a:cubicBezTo>
                    <a:pt x="25946" y="15425"/>
                    <a:pt x="27762" y="15094"/>
                    <a:pt x="28091" y="13344"/>
                  </a:cubicBezTo>
                  <a:cubicBezTo>
                    <a:pt x="28313" y="12172"/>
                    <a:pt x="27743" y="10715"/>
                    <a:pt x="27458" y="9512"/>
                  </a:cubicBezTo>
                  <a:cubicBezTo>
                    <a:pt x="27173" y="8530"/>
                    <a:pt x="26888" y="7580"/>
                    <a:pt x="26571" y="6599"/>
                  </a:cubicBezTo>
                  <a:cubicBezTo>
                    <a:pt x="26001" y="4762"/>
                    <a:pt x="25273" y="2988"/>
                    <a:pt x="24513" y="1246"/>
                  </a:cubicBezTo>
                  <a:cubicBezTo>
                    <a:pt x="23477" y="1780"/>
                    <a:pt x="22403" y="1987"/>
                    <a:pt x="21314" y="1987"/>
                  </a:cubicBezTo>
                  <a:cubicBezTo>
                    <a:pt x="20203" y="1987"/>
                    <a:pt x="19076" y="1772"/>
                    <a:pt x="17957" y="1468"/>
                  </a:cubicBezTo>
                  <a:cubicBezTo>
                    <a:pt x="16469" y="1088"/>
                    <a:pt x="15044" y="486"/>
                    <a:pt x="13555" y="170"/>
                  </a:cubicBezTo>
                  <a:cubicBezTo>
                    <a:pt x="13112" y="106"/>
                    <a:pt x="12763" y="43"/>
                    <a:pt x="12352" y="11"/>
                  </a:cubicBezTo>
                  <a:lnTo>
                    <a:pt x="12320" y="11"/>
                  </a:lnTo>
                  <a:cubicBezTo>
                    <a:pt x="12162" y="4"/>
                    <a:pt x="12005" y="0"/>
                    <a:pt x="11848" y="0"/>
                  </a:cubicBezTo>
                  <a:close/>
                </a:path>
              </a:pathLst>
            </a:custGeom>
            <a:solidFill>
              <a:schemeClr val="accent3"/>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5;p35">
              <a:extLst>
                <a:ext uri="{FF2B5EF4-FFF2-40B4-BE49-F238E27FC236}">
                  <a16:creationId xmlns:a16="http://schemas.microsoft.com/office/drawing/2014/main" id="{282F3BFD-3789-421D-ADF0-8E1EC22FEB18}"/>
                </a:ext>
              </a:extLst>
            </p:cNvPr>
            <p:cNvSpPr/>
            <p:nvPr/>
          </p:nvSpPr>
          <p:spPr>
            <a:xfrm>
              <a:off x="7620951" y="5215460"/>
              <a:ext cx="405976" cy="187415"/>
            </a:xfrm>
            <a:custGeom>
              <a:avLst/>
              <a:gdLst/>
              <a:ahLst/>
              <a:cxnLst/>
              <a:rect l="l" t="t" r="r" b="b"/>
              <a:pathLst>
                <a:path w="12605" h="5819" extrusionOk="0">
                  <a:moveTo>
                    <a:pt x="2249" y="1918"/>
                  </a:moveTo>
                  <a:cubicBezTo>
                    <a:pt x="2260" y="1918"/>
                    <a:pt x="2270" y="1920"/>
                    <a:pt x="2280" y="1923"/>
                  </a:cubicBezTo>
                  <a:cubicBezTo>
                    <a:pt x="3642" y="2462"/>
                    <a:pt x="4719" y="3253"/>
                    <a:pt x="6176" y="3507"/>
                  </a:cubicBezTo>
                  <a:cubicBezTo>
                    <a:pt x="6736" y="3617"/>
                    <a:pt x="7274" y="3661"/>
                    <a:pt x="7806" y="3661"/>
                  </a:cubicBezTo>
                  <a:cubicBezTo>
                    <a:pt x="8656" y="3661"/>
                    <a:pt x="9492" y="3548"/>
                    <a:pt x="10388" y="3412"/>
                  </a:cubicBezTo>
                  <a:cubicBezTo>
                    <a:pt x="10407" y="3408"/>
                    <a:pt x="10426" y="3406"/>
                    <a:pt x="10444" y="3406"/>
                  </a:cubicBezTo>
                  <a:cubicBezTo>
                    <a:pt x="10711" y="3406"/>
                    <a:pt x="10750" y="3829"/>
                    <a:pt x="10483" y="3919"/>
                  </a:cubicBezTo>
                  <a:cubicBezTo>
                    <a:pt x="9702" y="4179"/>
                    <a:pt x="8758" y="4319"/>
                    <a:pt x="7774" y="4319"/>
                  </a:cubicBezTo>
                  <a:cubicBezTo>
                    <a:pt x="5642" y="4319"/>
                    <a:pt x="3325" y="3662"/>
                    <a:pt x="2090" y="2145"/>
                  </a:cubicBezTo>
                  <a:cubicBezTo>
                    <a:pt x="2034" y="2032"/>
                    <a:pt x="2154" y="1918"/>
                    <a:pt x="2249" y="1918"/>
                  </a:cubicBezTo>
                  <a:close/>
                  <a:moveTo>
                    <a:pt x="3751" y="1"/>
                  </a:moveTo>
                  <a:cubicBezTo>
                    <a:pt x="3186" y="1"/>
                    <a:pt x="2676" y="89"/>
                    <a:pt x="2090" y="308"/>
                  </a:cubicBezTo>
                  <a:cubicBezTo>
                    <a:pt x="824" y="783"/>
                    <a:pt x="0" y="2367"/>
                    <a:pt x="1045" y="3507"/>
                  </a:cubicBezTo>
                  <a:cubicBezTo>
                    <a:pt x="3959" y="5027"/>
                    <a:pt x="6809" y="5787"/>
                    <a:pt x="10134" y="5819"/>
                  </a:cubicBezTo>
                  <a:cubicBezTo>
                    <a:pt x="11401" y="5565"/>
                    <a:pt x="12605" y="4140"/>
                    <a:pt x="11908" y="2842"/>
                  </a:cubicBezTo>
                  <a:cubicBezTo>
                    <a:pt x="11591" y="2177"/>
                    <a:pt x="10768" y="1638"/>
                    <a:pt x="10071" y="1353"/>
                  </a:cubicBezTo>
                  <a:cubicBezTo>
                    <a:pt x="9121" y="942"/>
                    <a:pt x="8076" y="720"/>
                    <a:pt x="7094" y="467"/>
                  </a:cubicBezTo>
                  <a:cubicBezTo>
                    <a:pt x="6176" y="277"/>
                    <a:pt x="5226" y="87"/>
                    <a:pt x="4276" y="23"/>
                  </a:cubicBezTo>
                  <a:cubicBezTo>
                    <a:pt x="4093" y="9"/>
                    <a:pt x="3920" y="1"/>
                    <a:pt x="3751" y="1"/>
                  </a:cubicBezTo>
                  <a:close/>
                </a:path>
              </a:pathLst>
            </a:custGeom>
            <a:solidFill>
              <a:schemeClr val="accent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6;p35">
              <a:extLst>
                <a:ext uri="{FF2B5EF4-FFF2-40B4-BE49-F238E27FC236}">
                  <a16:creationId xmlns:a16="http://schemas.microsoft.com/office/drawing/2014/main" id="{2814C796-75F1-4887-8A86-99ED2AD1DCBF}"/>
                </a:ext>
              </a:extLst>
            </p:cNvPr>
            <p:cNvSpPr/>
            <p:nvPr/>
          </p:nvSpPr>
          <p:spPr>
            <a:xfrm>
              <a:off x="7686976" y="5279907"/>
              <a:ext cx="280173" cy="74947"/>
            </a:xfrm>
            <a:custGeom>
              <a:avLst/>
              <a:gdLst/>
              <a:ahLst/>
              <a:cxnLst/>
              <a:rect l="l" t="t" r="r" b="b"/>
              <a:pathLst>
                <a:path w="8699" h="2327" extrusionOk="0">
                  <a:moveTo>
                    <a:pt x="208" y="1"/>
                  </a:moveTo>
                  <a:cubicBezTo>
                    <a:pt x="87" y="1"/>
                    <a:pt x="0" y="104"/>
                    <a:pt x="104" y="207"/>
                  </a:cubicBezTo>
                  <a:cubicBezTo>
                    <a:pt x="1285" y="1689"/>
                    <a:pt x="3558" y="2326"/>
                    <a:pt x="5669" y="2326"/>
                  </a:cubicBezTo>
                  <a:cubicBezTo>
                    <a:pt x="6672" y="2326"/>
                    <a:pt x="7637" y="2183"/>
                    <a:pt x="8433" y="1918"/>
                  </a:cubicBezTo>
                  <a:cubicBezTo>
                    <a:pt x="8699" y="1799"/>
                    <a:pt x="8606" y="1405"/>
                    <a:pt x="8386" y="1405"/>
                  </a:cubicBezTo>
                  <a:cubicBezTo>
                    <a:pt x="8371" y="1405"/>
                    <a:pt x="8354" y="1407"/>
                    <a:pt x="8338" y="1411"/>
                  </a:cubicBezTo>
                  <a:cubicBezTo>
                    <a:pt x="7358" y="1563"/>
                    <a:pt x="6424" y="1686"/>
                    <a:pt x="5472" y="1686"/>
                  </a:cubicBezTo>
                  <a:cubicBezTo>
                    <a:pt x="5039" y="1686"/>
                    <a:pt x="4603" y="1660"/>
                    <a:pt x="4157" y="1601"/>
                  </a:cubicBezTo>
                  <a:cubicBezTo>
                    <a:pt x="2701" y="1316"/>
                    <a:pt x="1624" y="524"/>
                    <a:pt x="294" y="17"/>
                  </a:cubicBezTo>
                  <a:cubicBezTo>
                    <a:pt x="265" y="6"/>
                    <a:pt x="236" y="1"/>
                    <a:pt x="208" y="1"/>
                  </a:cubicBezTo>
                  <a:close/>
                </a:path>
              </a:pathLst>
            </a:custGeom>
            <a:solidFill>
              <a:schemeClr val="dk1"/>
            </a:solidFill>
            <a:ln w="7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roup 28">
            <a:extLst>
              <a:ext uri="{FF2B5EF4-FFF2-40B4-BE49-F238E27FC236}">
                <a16:creationId xmlns:a16="http://schemas.microsoft.com/office/drawing/2014/main" id="{C4CD93C2-F406-4A61-A006-2B552118644C}"/>
              </a:ext>
            </a:extLst>
          </p:cNvPr>
          <p:cNvGrpSpPr/>
          <p:nvPr/>
        </p:nvGrpSpPr>
        <p:grpSpPr>
          <a:xfrm>
            <a:off x="1055137" y="5441313"/>
            <a:ext cx="941619" cy="1418418"/>
            <a:chOff x="4404935" y="5183092"/>
            <a:chExt cx="941619" cy="1418418"/>
          </a:xfrm>
        </p:grpSpPr>
        <p:sp>
          <p:nvSpPr>
            <p:cNvPr id="67" name="Google Shape;687;p35">
              <a:extLst>
                <a:ext uri="{FF2B5EF4-FFF2-40B4-BE49-F238E27FC236}">
                  <a16:creationId xmlns:a16="http://schemas.microsoft.com/office/drawing/2014/main" id="{0E5F5C12-56BE-4A86-9EF3-A0E04463378C}"/>
                </a:ext>
              </a:extLst>
            </p:cNvPr>
            <p:cNvSpPr/>
            <p:nvPr/>
          </p:nvSpPr>
          <p:spPr>
            <a:xfrm>
              <a:off x="4405966" y="5183092"/>
              <a:ext cx="940588" cy="1418418"/>
            </a:xfrm>
            <a:custGeom>
              <a:avLst/>
              <a:gdLst/>
              <a:ahLst/>
              <a:cxnLst/>
              <a:rect l="l" t="t" r="r" b="b"/>
              <a:pathLst>
                <a:path w="29204" h="44040" extrusionOk="0">
                  <a:moveTo>
                    <a:pt x="6524" y="14963"/>
                  </a:moveTo>
                  <a:cubicBezTo>
                    <a:pt x="6556" y="15406"/>
                    <a:pt x="6556" y="15818"/>
                    <a:pt x="6587" y="16229"/>
                  </a:cubicBezTo>
                  <a:cubicBezTo>
                    <a:pt x="6492" y="16546"/>
                    <a:pt x="6112" y="16863"/>
                    <a:pt x="5922" y="17148"/>
                  </a:cubicBezTo>
                  <a:cubicBezTo>
                    <a:pt x="5542" y="17559"/>
                    <a:pt x="5067" y="17908"/>
                    <a:pt x="4624" y="18256"/>
                  </a:cubicBezTo>
                  <a:cubicBezTo>
                    <a:pt x="3674" y="19048"/>
                    <a:pt x="2755" y="19808"/>
                    <a:pt x="1837" y="20600"/>
                  </a:cubicBezTo>
                  <a:cubicBezTo>
                    <a:pt x="1799" y="20523"/>
                    <a:pt x="1749" y="20481"/>
                    <a:pt x="1694" y="20481"/>
                  </a:cubicBezTo>
                  <a:cubicBezTo>
                    <a:pt x="1659" y="20481"/>
                    <a:pt x="1621" y="20499"/>
                    <a:pt x="1584" y="20536"/>
                  </a:cubicBezTo>
                  <a:cubicBezTo>
                    <a:pt x="1457" y="20315"/>
                    <a:pt x="1299" y="20156"/>
                    <a:pt x="1172" y="19966"/>
                  </a:cubicBezTo>
                  <a:cubicBezTo>
                    <a:pt x="1267" y="19776"/>
                    <a:pt x="1362" y="19586"/>
                    <a:pt x="1457" y="19365"/>
                  </a:cubicBezTo>
                  <a:cubicBezTo>
                    <a:pt x="1584" y="19175"/>
                    <a:pt x="1679" y="18953"/>
                    <a:pt x="1805" y="18731"/>
                  </a:cubicBezTo>
                  <a:cubicBezTo>
                    <a:pt x="2154" y="18193"/>
                    <a:pt x="2565" y="17686"/>
                    <a:pt x="3040" y="17211"/>
                  </a:cubicBezTo>
                  <a:cubicBezTo>
                    <a:pt x="3737" y="16483"/>
                    <a:pt x="5099" y="15184"/>
                    <a:pt x="6176" y="15089"/>
                  </a:cubicBezTo>
                  <a:lnTo>
                    <a:pt x="6524" y="14963"/>
                  </a:lnTo>
                  <a:close/>
                  <a:moveTo>
                    <a:pt x="28091" y="1472"/>
                  </a:moveTo>
                  <a:cubicBezTo>
                    <a:pt x="25811" y="6887"/>
                    <a:pt x="22390" y="11574"/>
                    <a:pt x="19097" y="16451"/>
                  </a:cubicBezTo>
                  <a:cubicBezTo>
                    <a:pt x="19002" y="16641"/>
                    <a:pt x="19097" y="16799"/>
                    <a:pt x="19255" y="16831"/>
                  </a:cubicBezTo>
                  <a:cubicBezTo>
                    <a:pt x="19097" y="16958"/>
                    <a:pt x="19065" y="17243"/>
                    <a:pt x="19318" y="17338"/>
                  </a:cubicBezTo>
                  <a:cubicBezTo>
                    <a:pt x="24290" y="19871"/>
                    <a:pt x="27711" y="25255"/>
                    <a:pt x="27299" y="30924"/>
                  </a:cubicBezTo>
                  <a:cubicBezTo>
                    <a:pt x="26951" y="36466"/>
                    <a:pt x="22834" y="41564"/>
                    <a:pt x="17513" y="43053"/>
                  </a:cubicBezTo>
                  <a:cubicBezTo>
                    <a:pt x="16460" y="43343"/>
                    <a:pt x="15368" y="43482"/>
                    <a:pt x="14272" y="43482"/>
                  </a:cubicBezTo>
                  <a:cubicBezTo>
                    <a:pt x="9861" y="43482"/>
                    <a:pt x="5374" y="41227"/>
                    <a:pt x="3040" y="37447"/>
                  </a:cubicBezTo>
                  <a:cubicBezTo>
                    <a:pt x="32" y="32634"/>
                    <a:pt x="855" y="26205"/>
                    <a:pt x="4529" y="21993"/>
                  </a:cubicBezTo>
                  <a:cubicBezTo>
                    <a:pt x="4654" y="21868"/>
                    <a:pt x="4561" y="21702"/>
                    <a:pt x="4438" y="21702"/>
                  </a:cubicBezTo>
                  <a:cubicBezTo>
                    <a:pt x="4406" y="21702"/>
                    <a:pt x="4372" y="21713"/>
                    <a:pt x="4339" y="21740"/>
                  </a:cubicBezTo>
                  <a:cubicBezTo>
                    <a:pt x="4054" y="21518"/>
                    <a:pt x="3737" y="21265"/>
                    <a:pt x="3484" y="21075"/>
                  </a:cubicBezTo>
                  <a:cubicBezTo>
                    <a:pt x="3167" y="20885"/>
                    <a:pt x="2850" y="20631"/>
                    <a:pt x="2534" y="20410"/>
                  </a:cubicBezTo>
                  <a:cubicBezTo>
                    <a:pt x="3832" y="19460"/>
                    <a:pt x="5099" y="18478"/>
                    <a:pt x="6239" y="17401"/>
                  </a:cubicBezTo>
                  <a:cubicBezTo>
                    <a:pt x="6397" y="17243"/>
                    <a:pt x="6587" y="17053"/>
                    <a:pt x="6746" y="16831"/>
                  </a:cubicBezTo>
                  <a:cubicBezTo>
                    <a:pt x="6999" y="17084"/>
                    <a:pt x="7347" y="17274"/>
                    <a:pt x="7633" y="17464"/>
                  </a:cubicBezTo>
                  <a:cubicBezTo>
                    <a:pt x="8013" y="17749"/>
                    <a:pt x="8393" y="18003"/>
                    <a:pt x="8773" y="18256"/>
                  </a:cubicBezTo>
                  <a:cubicBezTo>
                    <a:pt x="8744" y="18369"/>
                    <a:pt x="8792" y="18483"/>
                    <a:pt x="8893" y="18483"/>
                  </a:cubicBezTo>
                  <a:cubicBezTo>
                    <a:pt x="8905" y="18483"/>
                    <a:pt x="8918" y="18481"/>
                    <a:pt x="8931" y="18478"/>
                  </a:cubicBezTo>
                  <a:cubicBezTo>
                    <a:pt x="9976" y="18066"/>
                    <a:pt x="10989" y="17749"/>
                    <a:pt x="12066" y="17464"/>
                  </a:cubicBezTo>
                  <a:cubicBezTo>
                    <a:pt x="12890" y="17274"/>
                    <a:pt x="13808" y="17211"/>
                    <a:pt x="14568" y="16673"/>
                  </a:cubicBezTo>
                  <a:cubicBezTo>
                    <a:pt x="16215" y="15533"/>
                    <a:pt x="17513" y="13347"/>
                    <a:pt x="18843" y="11796"/>
                  </a:cubicBezTo>
                  <a:cubicBezTo>
                    <a:pt x="21852" y="8280"/>
                    <a:pt x="24924" y="4829"/>
                    <a:pt x="28091" y="1472"/>
                  </a:cubicBezTo>
                  <a:close/>
                  <a:moveTo>
                    <a:pt x="28865" y="1"/>
                  </a:moveTo>
                  <a:cubicBezTo>
                    <a:pt x="28800" y="1"/>
                    <a:pt x="28737" y="24"/>
                    <a:pt x="28692" y="78"/>
                  </a:cubicBezTo>
                  <a:cubicBezTo>
                    <a:pt x="25399" y="3530"/>
                    <a:pt x="22232" y="7045"/>
                    <a:pt x="19128" y="10592"/>
                  </a:cubicBezTo>
                  <a:cubicBezTo>
                    <a:pt x="17767" y="12239"/>
                    <a:pt x="16405" y="14234"/>
                    <a:pt x="14821" y="15691"/>
                  </a:cubicBezTo>
                  <a:cubicBezTo>
                    <a:pt x="13365" y="17053"/>
                    <a:pt x="10926" y="17274"/>
                    <a:pt x="9089" y="18066"/>
                  </a:cubicBezTo>
                  <a:cubicBezTo>
                    <a:pt x="9089" y="18034"/>
                    <a:pt x="9089" y="17939"/>
                    <a:pt x="8994" y="17908"/>
                  </a:cubicBezTo>
                  <a:cubicBezTo>
                    <a:pt x="8614" y="17686"/>
                    <a:pt x="8203" y="17401"/>
                    <a:pt x="7823" y="17148"/>
                  </a:cubicBezTo>
                  <a:cubicBezTo>
                    <a:pt x="7506" y="16958"/>
                    <a:pt x="7221" y="16768"/>
                    <a:pt x="6904" y="16609"/>
                  </a:cubicBezTo>
                  <a:cubicBezTo>
                    <a:pt x="7379" y="15913"/>
                    <a:pt x="7569" y="15216"/>
                    <a:pt x="7221" y="14393"/>
                  </a:cubicBezTo>
                  <a:cubicBezTo>
                    <a:pt x="7221" y="14321"/>
                    <a:pt x="7150" y="14286"/>
                    <a:pt x="7087" y="14286"/>
                  </a:cubicBezTo>
                  <a:cubicBezTo>
                    <a:pt x="7066" y="14286"/>
                    <a:pt x="7047" y="14290"/>
                    <a:pt x="7031" y="14298"/>
                  </a:cubicBezTo>
                  <a:cubicBezTo>
                    <a:pt x="4782" y="15026"/>
                    <a:pt x="2787" y="16388"/>
                    <a:pt x="1489" y="18414"/>
                  </a:cubicBezTo>
                  <a:cubicBezTo>
                    <a:pt x="1172" y="18921"/>
                    <a:pt x="412" y="19935"/>
                    <a:pt x="760" y="20600"/>
                  </a:cubicBezTo>
                  <a:cubicBezTo>
                    <a:pt x="887" y="20885"/>
                    <a:pt x="1140" y="20980"/>
                    <a:pt x="1362" y="20980"/>
                  </a:cubicBezTo>
                  <a:lnTo>
                    <a:pt x="1330" y="21043"/>
                  </a:lnTo>
                  <a:cubicBezTo>
                    <a:pt x="1224" y="21096"/>
                    <a:pt x="1296" y="21216"/>
                    <a:pt x="1397" y="21216"/>
                  </a:cubicBezTo>
                  <a:cubicBezTo>
                    <a:pt x="1416" y="21216"/>
                    <a:pt x="1437" y="21212"/>
                    <a:pt x="1457" y="21201"/>
                  </a:cubicBezTo>
                  <a:cubicBezTo>
                    <a:pt x="1679" y="20980"/>
                    <a:pt x="1964" y="20790"/>
                    <a:pt x="2249" y="20600"/>
                  </a:cubicBezTo>
                  <a:cubicBezTo>
                    <a:pt x="2565" y="20885"/>
                    <a:pt x="2914" y="21106"/>
                    <a:pt x="3231" y="21391"/>
                  </a:cubicBezTo>
                  <a:cubicBezTo>
                    <a:pt x="3516" y="21581"/>
                    <a:pt x="3801" y="21835"/>
                    <a:pt x="4054" y="22025"/>
                  </a:cubicBezTo>
                  <a:cubicBezTo>
                    <a:pt x="1077" y="25160"/>
                    <a:pt x="0" y="29657"/>
                    <a:pt x="919" y="33901"/>
                  </a:cubicBezTo>
                  <a:cubicBezTo>
                    <a:pt x="1932" y="38366"/>
                    <a:pt x="5321" y="41849"/>
                    <a:pt x="9659" y="43306"/>
                  </a:cubicBezTo>
                  <a:cubicBezTo>
                    <a:pt x="11100" y="43806"/>
                    <a:pt x="12557" y="44040"/>
                    <a:pt x="13986" y="44040"/>
                  </a:cubicBezTo>
                  <a:cubicBezTo>
                    <a:pt x="21604" y="44040"/>
                    <a:pt x="28444" y="37415"/>
                    <a:pt x="27964" y="29309"/>
                  </a:cubicBezTo>
                  <a:cubicBezTo>
                    <a:pt x="27711" y="23988"/>
                    <a:pt x="24386" y="19175"/>
                    <a:pt x="19667" y="16799"/>
                  </a:cubicBezTo>
                  <a:cubicBezTo>
                    <a:pt x="19635" y="16768"/>
                    <a:pt x="19572" y="16768"/>
                    <a:pt x="19540" y="16768"/>
                  </a:cubicBezTo>
                  <a:lnTo>
                    <a:pt x="19572" y="16704"/>
                  </a:lnTo>
                  <a:cubicBezTo>
                    <a:pt x="23340" y="11606"/>
                    <a:pt x="26856" y="6254"/>
                    <a:pt x="29136" y="332"/>
                  </a:cubicBezTo>
                  <a:cubicBezTo>
                    <a:pt x="29204" y="150"/>
                    <a:pt x="29028" y="1"/>
                    <a:pt x="28865" y="1"/>
                  </a:cubicBezTo>
                  <a:close/>
                </a:path>
              </a:pathLst>
            </a:custGeom>
            <a:solidFill>
              <a:schemeClr val="dk1"/>
            </a:solidFill>
            <a:ln w="150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8;p35">
              <a:extLst>
                <a:ext uri="{FF2B5EF4-FFF2-40B4-BE49-F238E27FC236}">
                  <a16:creationId xmlns:a16="http://schemas.microsoft.com/office/drawing/2014/main" id="{08B8D7F5-5126-408E-9528-0C8291052A63}"/>
                </a:ext>
              </a:extLst>
            </p:cNvPr>
            <p:cNvSpPr/>
            <p:nvPr/>
          </p:nvSpPr>
          <p:spPr>
            <a:xfrm>
              <a:off x="4404935" y="5231499"/>
              <a:ext cx="904741" cy="1353198"/>
            </a:xfrm>
            <a:custGeom>
              <a:avLst/>
              <a:gdLst/>
              <a:ahLst/>
              <a:cxnLst/>
              <a:rect l="l" t="t" r="r" b="b"/>
              <a:pathLst>
                <a:path w="28091" h="42015" extrusionOk="0">
                  <a:moveTo>
                    <a:pt x="18636" y="11767"/>
                  </a:moveTo>
                  <a:cubicBezTo>
                    <a:pt x="18746" y="11767"/>
                    <a:pt x="18851" y="11885"/>
                    <a:pt x="18780" y="12003"/>
                  </a:cubicBezTo>
                  <a:cubicBezTo>
                    <a:pt x="18242" y="12953"/>
                    <a:pt x="17482" y="13840"/>
                    <a:pt x="16817" y="14663"/>
                  </a:cubicBezTo>
                  <a:cubicBezTo>
                    <a:pt x="16790" y="14690"/>
                    <a:pt x="16755" y="14702"/>
                    <a:pt x="16721" y="14702"/>
                  </a:cubicBezTo>
                  <a:cubicBezTo>
                    <a:pt x="16635" y="14702"/>
                    <a:pt x="16550" y="14627"/>
                    <a:pt x="16595" y="14536"/>
                  </a:cubicBezTo>
                  <a:cubicBezTo>
                    <a:pt x="17229" y="13618"/>
                    <a:pt x="17830" y="12636"/>
                    <a:pt x="18527" y="11813"/>
                  </a:cubicBezTo>
                  <a:cubicBezTo>
                    <a:pt x="18559" y="11781"/>
                    <a:pt x="18598" y="11767"/>
                    <a:pt x="18636" y="11767"/>
                  </a:cubicBezTo>
                  <a:close/>
                  <a:moveTo>
                    <a:pt x="17520" y="12333"/>
                  </a:moveTo>
                  <a:cubicBezTo>
                    <a:pt x="17605" y="12333"/>
                    <a:pt x="17681" y="12408"/>
                    <a:pt x="17640" y="12509"/>
                  </a:cubicBezTo>
                  <a:cubicBezTo>
                    <a:pt x="17070" y="13523"/>
                    <a:pt x="16532" y="14410"/>
                    <a:pt x="16025" y="15360"/>
                  </a:cubicBezTo>
                  <a:cubicBezTo>
                    <a:pt x="15996" y="15399"/>
                    <a:pt x="15963" y="15414"/>
                    <a:pt x="15934" y="15414"/>
                  </a:cubicBezTo>
                  <a:cubicBezTo>
                    <a:pt x="15870" y="15414"/>
                    <a:pt x="15823" y="15340"/>
                    <a:pt x="15867" y="15296"/>
                  </a:cubicBezTo>
                  <a:cubicBezTo>
                    <a:pt x="16374" y="14315"/>
                    <a:pt x="16849" y="13365"/>
                    <a:pt x="17387" y="12414"/>
                  </a:cubicBezTo>
                  <a:cubicBezTo>
                    <a:pt x="17421" y="12357"/>
                    <a:pt x="17472" y="12333"/>
                    <a:pt x="17520" y="12333"/>
                  </a:cubicBezTo>
                  <a:close/>
                  <a:moveTo>
                    <a:pt x="28091" y="0"/>
                  </a:moveTo>
                  <a:lnTo>
                    <a:pt x="28091" y="0"/>
                  </a:lnTo>
                  <a:cubicBezTo>
                    <a:pt x="24924" y="3421"/>
                    <a:pt x="21821" y="6841"/>
                    <a:pt x="18812" y="10356"/>
                  </a:cubicBezTo>
                  <a:cubicBezTo>
                    <a:pt x="17514" y="11908"/>
                    <a:pt x="16215" y="14125"/>
                    <a:pt x="14537" y="15233"/>
                  </a:cubicBezTo>
                  <a:cubicBezTo>
                    <a:pt x="13777" y="15740"/>
                    <a:pt x="12922" y="15803"/>
                    <a:pt x="12035" y="16025"/>
                  </a:cubicBezTo>
                  <a:cubicBezTo>
                    <a:pt x="10990" y="16246"/>
                    <a:pt x="9945" y="16595"/>
                    <a:pt x="8931" y="17006"/>
                  </a:cubicBezTo>
                  <a:cubicBezTo>
                    <a:pt x="8920" y="17009"/>
                    <a:pt x="8909" y="17011"/>
                    <a:pt x="8898" y="17011"/>
                  </a:cubicBezTo>
                  <a:cubicBezTo>
                    <a:pt x="8789" y="17011"/>
                    <a:pt x="8715" y="16874"/>
                    <a:pt x="8773" y="16816"/>
                  </a:cubicBezTo>
                  <a:cubicBezTo>
                    <a:pt x="8361" y="16563"/>
                    <a:pt x="8013" y="16278"/>
                    <a:pt x="7633" y="16025"/>
                  </a:cubicBezTo>
                  <a:cubicBezTo>
                    <a:pt x="7348" y="15803"/>
                    <a:pt x="7031" y="15613"/>
                    <a:pt x="6746" y="15391"/>
                  </a:cubicBezTo>
                  <a:cubicBezTo>
                    <a:pt x="6588" y="15581"/>
                    <a:pt x="6429" y="15740"/>
                    <a:pt x="6239" y="15930"/>
                  </a:cubicBezTo>
                  <a:cubicBezTo>
                    <a:pt x="5099" y="17006"/>
                    <a:pt x="3769" y="17988"/>
                    <a:pt x="2502" y="18938"/>
                  </a:cubicBezTo>
                  <a:cubicBezTo>
                    <a:pt x="2819" y="19128"/>
                    <a:pt x="3136" y="19382"/>
                    <a:pt x="3453" y="19603"/>
                  </a:cubicBezTo>
                  <a:cubicBezTo>
                    <a:pt x="3738" y="19825"/>
                    <a:pt x="4086" y="20047"/>
                    <a:pt x="4339" y="20300"/>
                  </a:cubicBezTo>
                  <a:cubicBezTo>
                    <a:pt x="4368" y="20271"/>
                    <a:pt x="4401" y="20259"/>
                    <a:pt x="4432" y="20259"/>
                  </a:cubicBezTo>
                  <a:cubicBezTo>
                    <a:pt x="4536" y="20259"/>
                    <a:pt x="4627" y="20400"/>
                    <a:pt x="4529" y="20522"/>
                  </a:cubicBezTo>
                  <a:cubicBezTo>
                    <a:pt x="887" y="24765"/>
                    <a:pt x="1" y="31162"/>
                    <a:pt x="3041" y="36008"/>
                  </a:cubicBezTo>
                  <a:cubicBezTo>
                    <a:pt x="5370" y="39780"/>
                    <a:pt x="9804" y="42014"/>
                    <a:pt x="14224" y="42014"/>
                  </a:cubicBezTo>
                  <a:cubicBezTo>
                    <a:pt x="15333" y="42014"/>
                    <a:pt x="16440" y="41874"/>
                    <a:pt x="17514" y="41582"/>
                  </a:cubicBezTo>
                  <a:cubicBezTo>
                    <a:pt x="22866" y="40093"/>
                    <a:pt x="26983" y="34931"/>
                    <a:pt x="27331" y="29421"/>
                  </a:cubicBezTo>
                  <a:cubicBezTo>
                    <a:pt x="27743" y="23752"/>
                    <a:pt x="24322" y="18368"/>
                    <a:pt x="19350" y="15835"/>
                  </a:cubicBezTo>
                  <a:cubicBezTo>
                    <a:pt x="19097" y="15740"/>
                    <a:pt x="19129" y="15486"/>
                    <a:pt x="19255" y="15391"/>
                  </a:cubicBezTo>
                  <a:cubicBezTo>
                    <a:pt x="19097" y="15328"/>
                    <a:pt x="18970" y="15170"/>
                    <a:pt x="19097" y="14980"/>
                  </a:cubicBezTo>
                  <a:cubicBezTo>
                    <a:pt x="22391" y="10103"/>
                    <a:pt x="25779" y="5416"/>
                    <a:pt x="28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9;p35">
              <a:extLst>
                <a:ext uri="{FF2B5EF4-FFF2-40B4-BE49-F238E27FC236}">
                  <a16:creationId xmlns:a16="http://schemas.microsoft.com/office/drawing/2014/main" id="{E02C972B-12F7-4D9D-A8A6-395C30842405}"/>
                </a:ext>
              </a:extLst>
            </p:cNvPr>
            <p:cNvSpPr/>
            <p:nvPr/>
          </p:nvSpPr>
          <p:spPr>
            <a:xfrm>
              <a:off x="4499078" y="6045447"/>
              <a:ext cx="718807" cy="468233"/>
            </a:xfrm>
            <a:custGeom>
              <a:avLst/>
              <a:gdLst/>
              <a:ahLst/>
              <a:cxnLst/>
              <a:rect l="l" t="t" r="r" b="b"/>
              <a:pathLst>
                <a:path w="22318" h="14538" extrusionOk="0">
                  <a:moveTo>
                    <a:pt x="22057" y="0"/>
                  </a:moveTo>
                  <a:cubicBezTo>
                    <a:pt x="21922" y="0"/>
                    <a:pt x="21780" y="95"/>
                    <a:pt x="21748" y="285"/>
                  </a:cubicBezTo>
                  <a:lnTo>
                    <a:pt x="21748" y="507"/>
                  </a:lnTo>
                  <a:cubicBezTo>
                    <a:pt x="21399" y="6175"/>
                    <a:pt x="20259" y="13618"/>
                    <a:pt x="13166" y="13998"/>
                  </a:cubicBezTo>
                  <a:cubicBezTo>
                    <a:pt x="12915" y="14011"/>
                    <a:pt x="12664" y="14018"/>
                    <a:pt x="12415" y="14018"/>
                  </a:cubicBezTo>
                  <a:cubicBezTo>
                    <a:pt x="6866" y="14018"/>
                    <a:pt x="1701" y="10676"/>
                    <a:pt x="276" y="5130"/>
                  </a:cubicBezTo>
                  <a:cubicBezTo>
                    <a:pt x="276" y="5099"/>
                    <a:pt x="213" y="5067"/>
                    <a:pt x="213" y="5067"/>
                  </a:cubicBezTo>
                  <a:cubicBezTo>
                    <a:pt x="195" y="5040"/>
                    <a:pt x="169" y="5028"/>
                    <a:pt x="143" y="5028"/>
                  </a:cubicBezTo>
                  <a:cubicBezTo>
                    <a:pt x="75" y="5028"/>
                    <a:pt x="0" y="5103"/>
                    <a:pt x="23" y="5194"/>
                  </a:cubicBezTo>
                  <a:cubicBezTo>
                    <a:pt x="1228" y="10984"/>
                    <a:pt x="6770" y="14537"/>
                    <a:pt x="12473" y="14537"/>
                  </a:cubicBezTo>
                  <a:cubicBezTo>
                    <a:pt x="12914" y="14537"/>
                    <a:pt x="13357" y="14516"/>
                    <a:pt x="13799" y="14473"/>
                  </a:cubicBezTo>
                  <a:cubicBezTo>
                    <a:pt x="20703" y="13776"/>
                    <a:pt x="22160" y="3832"/>
                    <a:pt x="22318" y="285"/>
                  </a:cubicBezTo>
                  <a:cubicBezTo>
                    <a:pt x="22318" y="95"/>
                    <a:pt x="22191" y="0"/>
                    <a:pt x="22057" y="0"/>
                  </a:cubicBezTo>
                  <a:close/>
                </a:path>
              </a:pathLst>
            </a:custGeom>
            <a:solidFill>
              <a:schemeClr val="dk1"/>
            </a:solidFill>
            <a:ln w="1980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90;p35">
              <a:extLst>
                <a:ext uri="{FF2B5EF4-FFF2-40B4-BE49-F238E27FC236}">
                  <a16:creationId xmlns:a16="http://schemas.microsoft.com/office/drawing/2014/main" id="{8352BFE7-15A0-4403-BF80-94B12ED108E6}"/>
                </a:ext>
              </a:extLst>
            </p:cNvPr>
            <p:cNvSpPr/>
            <p:nvPr/>
          </p:nvSpPr>
          <p:spPr>
            <a:xfrm>
              <a:off x="4505906" y="6061744"/>
              <a:ext cx="693621" cy="435188"/>
            </a:xfrm>
            <a:custGeom>
              <a:avLst/>
              <a:gdLst/>
              <a:ahLst/>
              <a:cxnLst/>
              <a:rect l="l" t="t" r="r" b="b"/>
              <a:pathLst>
                <a:path w="21536" h="13512" extrusionOk="0">
                  <a:moveTo>
                    <a:pt x="6524" y="9130"/>
                  </a:moveTo>
                  <a:cubicBezTo>
                    <a:pt x="6544" y="9130"/>
                    <a:pt x="6566" y="9137"/>
                    <a:pt x="6588" y="9153"/>
                  </a:cubicBezTo>
                  <a:cubicBezTo>
                    <a:pt x="8013" y="10135"/>
                    <a:pt x="9502" y="10610"/>
                    <a:pt x="11148" y="11212"/>
                  </a:cubicBezTo>
                  <a:cubicBezTo>
                    <a:pt x="11358" y="11272"/>
                    <a:pt x="11313" y="11531"/>
                    <a:pt x="11092" y="11531"/>
                  </a:cubicBezTo>
                  <a:cubicBezTo>
                    <a:pt x="11079" y="11531"/>
                    <a:pt x="11067" y="11530"/>
                    <a:pt x="11053" y="11528"/>
                  </a:cubicBezTo>
                  <a:cubicBezTo>
                    <a:pt x="9438" y="11275"/>
                    <a:pt x="7760" y="10325"/>
                    <a:pt x="6461" y="9343"/>
                  </a:cubicBezTo>
                  <a:cubicBezTo>
                    <a:pt x="6356" y="9291"/>
                    <a:pt x="6425" y="9130"/>
                    <a:pt x="6524" y="9130"/>
                  </a:cubicBezTo>
                  <a:close/>
                  <a:moveTo>
                    <a:pt x="4295" y="9247"/>
                  </a:moveTo>
                  <a:cubicBezTo>
                    <a:pt x="4321" y="9247"/>
                    <a:pt x="4348" y="9257"/>
                    <a:pt x="4371" y="9280"/>
                  </a:cubicBezTo>
                  <a:cubicBezTo>
                    <a:pt x="5606" y="10293"/>
                    <a:pt x="6936" y="10895"/>
                    <a:pt x="8488" y="11402"/>
                  </a:cubicBezTo>
                  <a:cubicBezTo>
                    <a:pt x="8667" y="11491"/>
                    <a:pt x="8621" y="11721"/>
                    <a:pt x="8430" y="11721"/>
                  </a:cubicBezTo>
                  <a:cubicBezTo>
                    <a:pt x="8418" y="11721"/>
                    <a:pt x="8406" y="11720"/>
                    <a:pt x="8393" y="11718"/>
                  </a:cubicBezTo>
                  <a:cubicBezTo>
                    <a:pt x="6873" y="11370"/>
                    <a:pt x="5385" y="10451"/>
                    <a:pt x="4244" y="9438"/>
                  </a:cubicBezTo>
                  <a:cubicBezTo>
                    <a:pt x="4149" y="9342"/>
                    <a:pt x="4216" y="9247"/>
                    <a:pt x="4295" y="9247"/>
                  </a:cubicBezTo>
                  <a:close/>
                  <a:moveTo>
                    <a:pt x="21441" y="1"/>
                  </a:moveTo>
                  <a:cubicBezTo>
                    <a:pt x="21441" y="127"/>
                    <a:pt x="21346" y="254"/>
                    <a:pt x="21283" y="286"/>
                  </a:cubicBezTo>
                  <a:cubicBezTo>
                    <a:pt x="14094" y="1394"/>
                    <a:pt x="7221" y="2661"/>
                    <a:pt x="254" y="4593"/>
                  </a:cubicBezTo>
                  <a:cubicBezTo>
                    <a:pt x="159" y="4593"/>
                    <a:pt x="128" y="4593"/>
                    <a:pt x="96" y="4561"/>
                  </a:cubicBezTo>
                  <a:lnTo>
                    <a:pt x="1" y="4561"/>
                  </a:lnTo>
                  <a:cubicBezTo>
                    <a:pt x="1" y="4593"/>
                    <a:pt x="64" y="4593"/>
                    <a:pt x="64" y="4624"/>
                  </a:cubicBezTo>
                  <a:cubicBezTo>
                    <a:pt x="1489" y="10142"/>
                    <a:pt x="6658" y="13512"/>
                    <a:pt x="12209" y="13512"/>
                  </a:cubicBezTo>
                  <a:cubicBezTo>
                    <a:pt x="12456" y="13512"/>
                    <a:pt x="12705" y="13505"/>
                    <a:pt x="12954" y="13492"/>
                  </a:cubicBezTo>
                  <a:cubicBezTo>
                    <a:pt x="20047" y="13112"/>
                    <a:pt x="21187" y="5669"/>
                    <a:pt x="215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91;p35">
              <a:extLst>
                <a:ext uri="{FF2B5EF4-FFF2-40B4-BE49-F238E27FC236}">
                  <a16:creationId xmlns:a16="http://schemas.microsoft.com/office/drawing/2014/main" id="{FB1E925F-B5A2-4854-958C-B51D39C70BE1}"/>
                </a:ext>
              </a:extLst>
            </p:cNvPr>
            <p:cNvSpPr/>
            <p:nvPr/>
          </p:nvSpPr>
          <p:spPr>
            <a:xfrm>
              <a:off x="4503877" y="6051567"/>
              <a:ext cx="692590" cy="157108"/>
            </a:xfrm>
            <a:custGeom>
              <a:avLst/>
              <a:gdLst/>
              <a:ahLst/>
              <a:cxnLst/>
              <a:rect l="l" t="t" r="r" b="b"/>
              <a:pathLst>
                <a:path w="21504" h="4878" extrusionOk="0">
                  <a:moveTo>
                    <a:pt x="21219" y="0"/>
                  </a:moveTo>
                  <a:cubicBezTo>
                    <a:pt x="14125" y="475"/>
                    <a:pt x="6841" y="2154"/>
                    <a:pt x="159" y="4465"/>
                  </a:cubicBezTo>
                  <a:cubicBezTo>
                    <a:pt x="0" y="4560"/>
                    <a:pt x="0" y="4750"/>
                    <a:pt x="127" y="4845"/>
                  </a:cubicBezTo>
                  <a:cubicBezTo>
                    <a:pt x="159" y="4877"/>
                    <a:pt x="191" y="4877"/>
                    <a:pt x="286" y="4877"/>
                  </a:cubicBezTo>
                  <a:cubicBezTo>
                    <a:pt x="7253" y="2977"/>
                    <a:pt x="14125" y="1679"/>
                    <a:pt x="21282" y="570"/>
                  </a:cubicBezTo>
                  <a:cubicBezTo>
                    <a:pt x="21409" y="570"/>
                    <a:pt x="21504" y="443"/>
                    <a:pt x="21504" y="317"/>
                  </a:cubicBezTo>
                  <a:cubicBezTo>
                    <a:pt x="21504" y="158"/>
                    <a:pt x="21377" y="32"/>
                    <a:pt x="2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92;p35">
              <a:extLst>
                <a:ext uri="{FF2B5EF4-FFF2-40B4-BE49-F238E27FC236}">
                  <a16:creationId xmlns:a16="http://schemas.microsoft.com/office/drawing/2014/main" id="{8C686827-3314-4D1D-BCF0-577037393600}"/>
                </a:ext>
              </a:extLst>
            </p:cNvPr>
            <p:cNvSpPr/>
            <p:nvPr/>
          </p:nvSpPr>
          <p:spPr>
            <a:xfrm>
              <a:off x="4938678" y="5611483"/>
              <a:ext cx="73401" cy="95012"/>
            </a:xfrm>
            <a:custGeom>
              <a:avLst/>
              <a:gdLst/>
              <a:ahLst/>
              <a:cxnLst/>
              <a:rect l="l" t="t" r="r" b="b"/>
              <a:pathLst>
                <a:path w="2279" h="2950" extrusionOk="0">
                  <a:moveTo>
                    <a:pt x="2077" y="0"/>
                  </a:moveTo>
                  <a:cubicBezTo>
                    <a:pt x="2043" y="0"/>
                    <a:pt x="2011" y="14"/>
                    <a:pt x="1987" y="46"/>
                  </a:cubicBezTo>
                  <a:cubicBezTo>
                    <a:pt x="1258" y="870"/>
                    <a:pt x="657" y="1883"/>
                    <a:pt x="23" y="2770"/>
                  </a:cubicBezTo>
                  <a:cubicBezTo>
                    <a:pt x="1" y="2860"/>
                    <a:pt x="73" y="2949"/>
                    <a:pt x="152" y="2949"/>
                  </a:cubicBezTo>
                  <a:cubicBezTo>
                    <a:pt x="184" y="2949"/>
                    <a:pt x="217" y="2934"/>
                    <a:pt x="245" y="2897"/>
                  </a:cubicBezTo>
                  <a:cubicBezTo>
                    <a:pt x="910" y="2042"/>
                    <a:pt x="1607" y="1187"/>
                    <a:pt x="2208" y="236"/>
                  </a:cubicBezTo>
                  <a:cubicBezTo>
                    <a:pt x="2279" y="118"/>
                    <a:pt x="2174" y="0"/>
                    <a:pt x="20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93;p35">
              <a:extLst>
                <a:ext uri="{FF2B5EF4-FFF2-40B4-BE49-F238E27FC236}">
                  <a16:creationId xmlns:a16="http://schemas.microsoft.com/office/drawing/2014/main" id="{F9C92135-AF1A-4B36-8F65-D4F088779DBA}"/>
                </a:ext>
              </a:extLst>
            </p:cNvPr>
            <p:cNvSpPr/>
            <p:nvPr/>
          </p:nvSpPr>
          <p:spPr>
            <a:xfrm>
              <a:off x="4914490" y="5629198"/>
              <a:ext cx="60035" cy="98845"/>
            </a:xfrm>
            <a:custGeom>
              <a:avLst/>
              <a:gdLst/>
              <a:ahLst/>
              <a:cxnLst/>
              <a:rect l="l" t="t" r="r" b="b"/>
              <a:pathLst>
                <a:path w="1864" h="3069" extrusionOk="0">
                  <a:moveTo>
                    <a:pt x="1674" y="0"/>
                  </a:moveTo>
                  <a:cubicBezTo>
                    <a:pt x="1634" y="0"/>
                    <a:pt x="1594" y="19"/>
                    <a:pt x="1566" y="66"/>
                  </a:cubicBezTo>
                  <a:cubicBezTo>
                    <a:pt x="1028" y="1017"/>
                    <a:pt x="553" y="1998"/>
                    <a:pt x="46" y="2948"/>
                  </a:cubicBezTo>
                  <a:cubicBezTo>
                    <a:pt x="0" y="3017"/>
                    <a:pt x="70" y="3069"/>
                    <a:pt x="136" y="3069"/>
                  </a:cubicBezTo>
                  <a:cubicBezTo>
                    <a:pt x="161" y="3069"/>
                    <a:pt x="187" y="3061"/>
                    <a:pt x="204" y="3043"/>
                  </a:cubicBezTo>
                  <a:cubicBezTo>
                    <a:pt x="743" y="2093"/>
                    <a:pt x="1313" y="1112"/>
                    <a:pt x="1819" y="193"/>
                  </a:cubicBezTo>
                  <a:cubicBezTo>
                    <a:pt x="1864" y="104"/>
                    <a:pt x="1768"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4;p35">
              <a:extLst>
                <a:ext uri="{FF2B5EF4-FFF2-40B4-BE49-F238E27FC236}">
                  <a16:creationId xmlns:a16="http://schemas.microsoft.com/office/drawing/2014/main" id="{C25BAAAE-7775-4D5E-839F-10E8F37F0C6C}"/>
                </a:ext>
              </a:extLst>
            </p:cNvPr>
            <p:cNvSpPr/>
            <p:nvPr/>
          </p:nvSpPr>
          <p:spPr>
            <a:xfrm>
              <a:off x="4712485" y="6357828"/>
              <a:ext cx="159266" cy="76332"/>
            </a:xfrm>
            <a:custGeom>
              <a:avLst/>
              <a:gdLst/>
              <a:ahLst/>
              <a:cxnLst/>
              <a:rect l="l" t="t" r="r" b="b"/>
              <a:pathLst>
                <a:path w="4945" h="2370" extrusionOk="0">
                  <a:moveTo>
                    <a:pt x="144" y="0"/>
                  </a:moveTo>
                  <a:cubicBezTo>
                    <a:pt x="52" y="0"/>
                    <a:pt x="0" y="166"/>
                    <a:pt x="79" y="245"/>
                  </a:cubicBezTo>
                  <a:cubicBezTo>
                    <a:pt x="1409" y="1163"/>
                    <a:pt x="3056" y="2145"/>
                    <a:pt x="4671" y="2367"/>
                  </a:cubicBezTo>
                  <a:cubicBezTo>
                    <a:pt x="4684" y="2369"/>
                    <a:pt x="4696" y="2370"/>
                    <a:pt x="4708" y="2370"/>
                  </a:cubicBezTo>
                  <a:cubicBezTo>
                    <a:pt x="4899" y="2370"/>
                    <a:pt x="4945" y="2140"/>
                    <a:pt x="4766" y="2050"/>
                  </a:cubicBezTo>
                  <a:cubicBezTo>
                    <a:pt x="3151" y="1448"/>
                    <a:pt x="1631" y="973"/>
                    <a:pt x="206" y="23"/>
                  </a:cubicBezTo>
                  <a:cubicBezTo>
                    <a:pt x="184" y="7"/>
                    <a:pt x="163"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5;p35">
              <a:extLst>
                <a:ext uri="{FF2B5EF4-FFF2-40B4-BE49-F238E27FC236}">
                  <a16:creationId xmlns:a16="http://schemas.microsoft.com/office/drawing/2014/main" id="{516FFA99-E145-4350-A6D1-B8B5865490D1}"/>
                </a:ext>
              </a:extLst>
            </p:cNvPr>
            <p:cNvSpPr/>
            <p:nvPr/>
          </p:nvSpPr>
          <p:spPr>
            <a:xfrm>
              <a:off x="4639116" y="6360791"/>
              <a:ext cx="145997" cy="80519"/>
            </a:xfrm>
            <a:custGeom>
              <a:avLst/>
              <a:gdLst/>
              <a:ahLst/>
              <a:cxnLst/>
              <a:rect l="l" t="t" r="r" b="b"/>
              <a:pathLst>
                <a:path w="4533" h="2500" extrusionOk="0">
                  <a:moveTo>
                    <a:pt x="147" y="0"/>
                  </a:moveTo>
                  <a:cubicBezTo>
                    <a:pt x="68" y="0"/>
                    <a:pt x="0" y="134"/>
                    <a:pt x="77" y="185"/>
                  </a:cubicBezTo>
                  <a:cubicBezTo>
                    <a:pt x="1249" y="1230"/>
                    <a:pt x="2737" y="2117"/>
                    <a:pt x="4257" y="2497"/>
                  </a:cubicBezTo>
                  <a:cubicBezTo>
                    <a:pt x="4269" y="2498"/>
                    <a:pt x="4280" y="2499"/>
                    <a:pt x="4291" y="2499"/>
                  </a:cubicBezTo>
                  <a:cubicBezTo>
                    <a:pt x="4485" y="2499"/>
                    <a:pt x="4532" y="2238"/>
                    <a:pt x="4352" y="2148"/>
                  </a:cubicBezTo>
                  <a:cubicBezTo>
                    <a:pt x="2832" y="1610"/>
                    <a:pt x="1502" y="1040"/>
                    <a:pt x="203" y="26"/>
                  </a:cubicBezTo>
                  <a:cubicBezTo>
                    <a:pt x="185" y="8"/>
                    <a:pt x="165"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6;p35">
              <a:extLst>
                <a:ext uri="{FF2B5EF4-FFF2-40B4-BE49-F238E27FC236}">
                  <a16:creationId xmlns:a16="http://schemas.microsoft.com/office/drawing/2014/main" id="{935295CF-6ADA-41FD-9D44-BC93617A3003}"/>
                </a:ext>
              </a:extLst>
            </p:cNvPr>
            <p:cNvSpPr/>
            <p:nvPr/>
          </p:nvSpPr>
          <p:spPr>
            <a:xfrm>
              <a:off x="4443713" y="5664980"/>
              <a:ext cx="172375" cy="171376"/>
            </a:xfrm>
            <a:custGeom>
              <a:avLst/>
              <a:gdLst/>
              <a:ahLst/>
              <a:cxnLst/>
              <a:rect l="l" t="t" r="r" b="b"/>
              <a:pathLst>
                <a:path w="5352" h="5321" extrusionOk="0">
                  <a:moveTo>
                    <a:pt x="5257" y="1"/>
                  </a:moveTo>
                  <a:lnTo>
                    <a:pt x="4940" y="96"/>
                  </a:lnTo>
                  <a:cubicBezTo>
                    <a:pt x="3927" y="159"/>
                    <a:pt x="2534" y="1394"/>
                    <a:pt x="1868" y="2059"/>
                  </a:cubicBezTo>
                  <a:cubicBezTo>
                    <a:pt x="1393" y="2502"/>
                    <a:pt x="982" y="2977"/>
                    <a:pt x="633" y="3547"/>
                  </a:cubicBezTo>
                  <a:cubicBezTo>
                    <a:pt x="507" y="3769"/>
                    <a:pt x="412" y="3959"/>
                    <a:pt x="285" y="4181"/>
                  </a:cubicBezTo>
                  <a:cubicBezTo>
                    <a:pt x="158" y="4371"/>
                    <a:pt x="95" y="4529"/>
                    <a:pt x="0" y="4719"/>
                  </a:cubicBezTo>
                  <a:cubicBezTo>
                    <a:pt x="127" y="4878"/>
                    <a:pt x="285" y="5068"/>
                    <a:pt x="412" y="5226"/>
                  </a:cubicBezTo>
                  <a:cubicBezTo>
                    <a:pt x="435" y="5218"/>
                    <a:pt x="459" y="5214"/>
                    <a:pt x="482" y="5214"/>
                  </a:cubicBezTo>
                  <a:cubicBezTo>
                    <a:pt x="552" y="5214"/>
                    <a:pt x="618" y="5250"/>
                    <a:pt x="665" y="5321"/>
                  </a:cubicBezTo>
                  <a:cubicBezTo>
                    <a:pt x="1552" y="4561"/>
                    <a:pt x="2470" y="3801"/>
                    <a:pt x="3357" y="3104"/>
                  </a:cubicBezTo>
                  <a:cubicBezTo>
                    <a:pt x="3800" y="2756"/>
                    <a:pt x="4275" y="2439"/>
                    <a:pt x="4687" y="2027"/>
                  </a:cubicBezTo>
                  <a:cubicBezTo>
                    <a:pt x="4909" y="1837"/>
                    <a:pt x="5257" y="1489"/>
                    <a:pt x="5352" y="1204"/>
                  </a:cubicBezTo>
                  <a:cubicBezTo>
                    <a:pt x="5320" y="792"/>
                    <a:pt x="5320" y="412"/>
                    <a:pt x="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905;p37">
            <a:extLst>
              <a:ext uri="{FF2B5EF4-FFF2-40B4-BE49-F238E27FC236}">
                <a16:creationId xmlns:a16="http://schemas.microsoft.com/office/drawing/2014/main" id="{C993F5AA-33D2-45E5-A26F-07E0BF6BEE0D}"/>
              </a:ext>
            </a:extLst>
          </p:cNvPr>
          <p:cNvGrpSpPr/>
          <p:nvPr/>
        </p:nvGrpSpPr>
        <p:grpSpPr>
          <a:xfrm>
            <a:off x="948054" y="1739791"/>
            <a:ext cx="408489" cy="399001"/>
            <a:chOff x="7543905" y="1737507"/>
            <a:chExt cx="207379" cy="191753"/>
          </a:xfrm>
        </p:grpSpPr>
        <p:sp>
          <p:nvSpPr>
            <p:cNvPr id="84" name="Google Shape;906;p37">
              <a:extLst>
                <a:ext uri="{FF2B5EF4-FFF2-40B4-BE49-F238E27FC236}">
                  <a16:creationId xmlns:a16="http://schemas.microsoft.com/office/drawing/2014/main" id="{44ACB470-8740-472C-976B-B38594AE73A4}"/>
                </a:ext>
              </a:extLst>
            </p:cNvPr>
            <p:cNvSpPr/>
            <p:nvPr/>
          </p:nvSpPr>
          <p:spPr>
            <a:xfrm rot="-2700000">
              <a:off x="7556184" y="1759679"/>
              <a:ext cx="183352" cy="152106"/>
            </a:xfrm>
            <a:custGeom>
              <a:avLst/>
              <a:gdLst/>
              <a:ahLst/>
              <a:cxnLst/>
              <a:rect l="l" t="t" r="r" b="b"/>
              <a:pathLst>
                <a:path w="5601" h="4646" extrusionOk="0">
                  <a:moveTo>
                    <a:pt x="3036" y="1"/>
                  </a:moveTo>
                  <a:cubicBezTo>
                    <a:pt x="1468" y="1"/>
                    <a:pt x="1" y="1332"/>
                    <a:pt x="914" y="3181"/>
                  </a:cubicBezTo>
                  <a:cubicBezTo>
                    <a:pt x="1341" y="4011"/>
                    <a:pt x="2176" y="4646"/>
                    <a:pt x="3062" y="4646"/>
                  </a:cubicBezTo>
                  <a:cubicBezTo>
                    <a:pt x="3358" y="4646"/>
                    <a:pt x="3660" y="4575"/>
                    <a:pt x="3954" y="4416"/>
                  </a:cubicBezTo>
                  <a:cubicBezTo>
                    <a:pt x="5284" y="3719"/>
                    <a:pt x="5601" y="2199"/>
                    <a:pt x="5157" y="869"/>
                  </a:cubicBezTo>
                  <a:lnTo>
                    <a:pt x="5157" y="837"/>
                  </a:lnTo>
                  <a:cubicBezTo>
                    <a:pt x="5062" y="837"/>
                    <a:pt x="4999" y="837"/>
                    <a:pt x="4904" y="774"/>
                  </a:cubicBezTo>
                  <a:cubicBezTo>
                    <a:pt x="4378" y="238"/>
                    <a:pt x="3698" y="1"/>
                    <a:pt x="3036"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5" name="Google Shape;907;p37">
              <a:extLst>
                <a:ext uri="{FF2B5EF4-FFF2-40B4-BE49-F238E27FC236}">
                  <a16:creationId xmlns:a16="http://schemas.microsoft.com/office/drawing/2014/main" id="{90F66802-5A44-4E6D-B448-2A8DF234DE05}"/>
                </a:ext>
              </a:extLst>
            </p:cNvPr>
            <p:cNvSpPr/>
            <p:nvPr/>
          </p:nvSpPr>
          <p:spPr>
            <a:xfrm rot="-2700000">
              <a:off x="7543905" y="1737507"/>
              <a:ext cx="207379" cy="191753"/>
            </a:xfrm>
            <a:custGeom>
              <a:avLst/>
              <a:gdLst/>
              <a:ahLst/>
              <a:cxnLst/>
              <a:rect l="l" t="t" r="r" b="b"/>
              <a:pathLst>
                <a:path w="6335" h="5857" extrusionOk="0">
                  <a:moveTo>
                    <a:pt x="3406" y="737"/>
                  </a:moveTo>
                  <a:cubicBezTo>
                    <a:pt x="4045" y="737"/>
                    <a:pt x="4706" y="963"/>
                    <a:pt x="5226" y="1499"/>
                  </a:cubicBezTo>
                  <a:cubicBezTo>
                    <a:pt x="5289" y="1531"/>
                    <a:pt x="5353" y="1594"/>
                    <a:pt x="5448" y="1594"/>
                  </a:cubicBezTo>
                  <a:cubicBezTo>
                    <a:pt x="5796" y="2734"/>
                    <a:pt x="5606" y="4318"/>
                    <a:pt x="4244" y="5014"/>
                  </a:cubicBezTo>
                  <a:cubicBezTo>
                    <a:pt x="3961" y="5166"/>
                    <a:pt x="3666" y="5238"/>
                    <a:pt x="3373" y="5238"/>
                  </a:cubicBezTo>
                  <a:cubicBezTo>
                    <a:pt x="3176" y="5238"/>
                    <a:pt x="2979" y="5205"/>
                    <a:pt x="2787" y="5141"/>
                  </a:cubicBezTo>
                  <a:cubicBezTo>
                    <a:pt x="2154" y="4951"/>
                    <a:pt x="1584" y="4444"/>
                    <a:pt x="1331" y="3843"/>
                  </a:cubicBezTo>
                  <a:cubicBezTo>
                    <a:pt x="792" y="2798"/>
                    <a:pt x="1046" y="1816"/>
                    <a:pt x="1869" y="1214"/>
                  </a:cubicBezTo>
                  <a:cubicBezTo>
                    <a:pt x="2287" y="916"/>
                    <a:pt x="2837" y="737"/>
                    <a:pt x="3406" y="737"/>
                  </a:cubicBezTo>
                  <a:close/>
                  <a:moveTo>
                    <a:pt x="3373" y="1"/>
                  </a:moveTo>
                  <a:cubicBezTo>
                    <a:pt x="2814" y="1"/>
                    <a:pt x="2262" y="137"/>
                    <a:pt x="1806" y="391"/>
                  </a:cubicBezTo>
                  <a:cubicBezTo>
                    <a:pt x="476" y="1119"/>
                    <a:pt x="1" y="2734"/>
                    <a:pt x="729" y="4128"/>
                  </a:cubicBezTo>
                  <a:cubicBezTo>
                    <a:pt x="856" y="4318"/>
                    <a:pt x="951" y="4571"/>
                    <a:pt x="1109" y="4698"/>
                  </a:cubicBezTo>
                  <a:cubicBezTo>
                    <a:pt x="1666" y="5370"/>
                    <a:pt x="2495" y="5856"/>
                    <a:pt x="3384" y="5856"/>
                  </a:cubicBezTo>
                  <a:cubicBezTo>
                    <a:pt x="3708" y="5856"/>
                    <a:pt x="4041" y="5792"/>
                    <a:pt x="4371" y="5648"/>
                  </a:cubicBezTo>
                  <a:cubicBezTo>
                    <a:pt x="5194" y="5363"/>
                    <a:pt x="5923" y="4508"/>
                    <a:pt x="6144" y="3558"/>
                  </a:cubicBezTo>
                  <a:cubicBezTo>
                    <a:pt x="6334" y="2766"/>
                    <a:pt x="6239" y="2037"/>
                    <a:pt x="5796" y="1436"/>
                  </a:cubicBezTo>
                  <a:cubicBezTo>
                    <a:pt x="5796" y="1404"/>
                    <a:pt x="5764" y="1404"/>
                    <a:pt x="5764" y="1404"/>
                  </a:cubicBezTo>
                  <a:cubicBezTo>
                    <a:pt x="5796" y="1309"/>
                    <a:pt x="5796" y="1182"/>
                    <a:pt x="5701" y="1119"/>
                  </a:cubicBezTo>
                  <a:cubicBezTo>
                    <a:pt x="5669" y="1056"/>
                    <a:pt x="5638" y="1024"/>
                    <a:pt x="5638" y="992"/>
                  </a:cubicBezTo>
                  <a:cubicBezTo>
                    <a:pt x="5068" y="308"/>
                    <a:pt x="4213" y="1"/>
                    <a:pt x="3373"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6" name="Google Shape;908;p37">
              <a:extLst>
                <a:ext uri="{FF2B5EF4-FFF2-40B4-BE49-F238E27FC236}">
                  <a16:creationId xmlns:a16="http://schemas.microsoft.com/office/drawing/2014/main" id="{3D43AFE9-45B6-43E0-BE11-7C39B4DB39B9}"/>
                </a:ext>
              </a:extLst>
            </p:cNvPr>
            <p:cNvSpPr/>
            <p:nvPr/>
          </p:nvSpPr>
          <p:spPr>
            <a:xfrm rot="-2700000">
              <a:off x="7613556" y="1780965"/>
              <a:ext cx="66355" cy="41546"/>
            </a:xfrm>
            <a:custGeom>
              <a:avLst/>
              <a:gdLst/>
              <a:ahLst/>
              <a:cxnLst/>
              <a:rect l="l" t="t" r="r" b="b"/>
              <a:pathLst>
                <a:path w="2027" h="1269" extrusionOk="0">
                  <a:moveTo>
                    <a:pt x="774" y="1"/>
                  </a:moveTo>
                  <a:cubicBezTo>
                    <a:pt x="538" y="1"/>
                    <a:pt x="303" y="78"/>
                    <a:pt x="95" y="224"/>
                  </a:cubicBezTo>
                  <a:cubicBezTo>
                    <a:pt x="0" y="319"/>
                    <a:pt x="0" y="382"/>
                    <a:pt x="32" y="477"/>
                  </a:cubicBezTo>
                  <a:lnTo>
                    <a:pt x="32" y="509"/>
                  </a:lnTo>
                  <a:cubicBezTo>
                    <a:pt x="75" y="531"/>
                    <a:pt x="119" y="568"/>
                    <a:pt x="173" y="568"/>
                  </a:cubicBezTo>
                  <a:cubicBezTo>
                    <a:pt x="198" y="568"/>
                    <a:pt x="224" y="560"/>
                    <a:pt x="253" y="540"/>
                  </a:cubicBezTo>
                  <a:cubicBezTo>
                    <a:pt x="380" y="493"/>
                    <a:pt x="523" y="469"/>
                    <a:pt x="665" y="469"/>
                  </a:cubicBezTo>
                  <a:cubicBezTo>
                    <a:pt x="808" y="469"/>
                    <a:pt x="950" y="493"/>
                    <a:pt x="1077" y="540"/>
                  </a:cubicBezTo>
                  <a:cubicBezTo>
                    <a:pt x="1299" y="667"/>
                    <a:pt x="1520" y="857"/>
                    <a:pt x="1584" y="1111"/>
                  </a:cubicBezTo>
                  <a:cubicBezTo>
                    <a:pt x="1615" y="1237"/>
                    <a:pt x="1774" y="1269"/>
                    <a:pt x="1869" y="1269"/>
                  </a:cubicBezTo>
                  <a:cubicBezTo>
                    <a:pt x="1900" y="1269"/>
                    <a:pt x="1900" y="1269"/>
                    <a:pt x="1932" y="1206"/>
                  </a:cubicBezTo>
                  <a:cubicBezTo>
                    <a:pt x="1995" y="1111"/>
                    <a:pt x="2027" y="1015"/>
                    <a:pt x="2027" y="952"/>
                  </a:cubicBezTo>
                  <a:cubicBezTo>
                    <a:pt x="1900" y="540"/>
                    <a:pt x="1552" y="224"/>
                    <a:pt x="1140" y="65"/>
                  </a:cubicBezTo>
                  <a:cubicBezTo>
                    <a:pt x="1021" y="22"/>
                    <a:pt x="897" y="1"/>
                    <a:pt x="774"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99" name="Google Shape;905;p37">
            <a:extLst>
              <a:ext uri="{FF2B5EF4-FFF2-40B4-BE49-F238E27FC236}">
                <a16:creationId xmlns:a16="http://schemas.microsoft.com/office/drawing/2014/main" id="{65C992D4-634A-48ED-A790-20E34A244CC8}"/>
              </a:ext>
            </a:extLst>
          </p:cNvPr>
          <p:cNvGrpSpPr/>
          <p:nvPr/>
        </p:nvGrpSpPr>
        <p:grpSpPr>
          <a:xfrm>
            <a:off x="907095" y="3793116"/>
            <a:ext cx="408489" cy="399001"/>
            <a:chOff x="7543905" y="1737507"/>
            <a:chExt cx="207379" cy="191753"/>
          </a:xfrm>
        </p:grpSpPr>
        <p:sp>
          <p:nvSpPr>
            <p:cNvPr id="100" name="Google Shape;906;p37">
              <a:extLst>
                <a:ext uri="{FF2B5EF4-FFF2-40B4-BE49-F238E27FC236}">
                  <a16:creationId xmlns:a16="http://schemas.microsoft.com/office/drawing/2014/main" id="{E2721723-4B90-4615-9AF4-789F1CE524D1}"/>
                </a:ext>
              </a:extLst>
            </p:cNvPr>
            <p:cNvSpPr/>
            <p:nvPr/>
          </p:nvSpPr>
          <p:spPr>
            <a:xfrm rot="-2700000">
              <a:off x="7556184" y="1759679"/>
              <a:ext cx="183352" cy="152106"/>
            </a:xfrm>
            <a:custGeom>
              <a:avLst/>
              <a:gdLst/>
              <a:ahLst/>
              <a:cxnLst/>
              <a:rect l="l" t="t" r="r" b="b"/>
              <a:pathLst>
                <a:path w="5601" h="4646" extrusionOk="0">
                  <a:moveTo>
                    <a:pt x="3036" y="1"/>
                  </a:moveTo>
                  <a:cubicBezTo>
                    <a:pt x="1468" y="1"/>
                    <a:pt x="1" y="1332"/>
                    <a:pt x="914" y="3181"/>
                  </a:cubicBezTo>
                  <a:cubicBezTo>
                    <a:pt x="1341" y="4011"/>
                    <a:pt x="2176" y="4646"/>
                    <a:pt x="3062" y="4646"/>
                  </a:cubicBezTo>
                  <a:cubicBezTo>
                    <a:pt x="3358" y="4646"/>
                    <a:pt x="3660" y="4575"/>
                    <a:pt x="3954" y="4416"/>
                  </a:cubicBezTo>
                  <a:cubicBezTo>
                    <a:pt x="5284" y="3719"/>
                    <a:pt x="5601" y="2199"/>
                    <a:pt x="5157" y="869"/>
                  </a:cubicBezTo>
                  <a:lnTo>
                    <a:pt x="5157" y="837"/>
                  </a:lnTo>
                  <a:cubicBezTo>
                    <a:pt x="5062" y="837"/>
                    <a:pt x="4999" y="837"/>
                    <a:pt x="4904" y="774"/>
                  </a:cubicBezTo>
                  <a:cubicBezTo>
                    <a:pt x="4378" y="238"/>
                    <a:pt x="3698" y="1"/>
                    <a:pt x="3036"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1" name="Google Shape;907;p37">
              <a:extLst>
                <a:ext uri="{FF2B5EF4-FFF2-40B4-BE49-F238E27FC236}">
                  <a16:creationId xmlns:a16="http://schemas.microsoft.com/office/drawing/2014/main" id="{28CD369E-E175-411C-820C-4AA34DCD1DBE}"/>
                </a:ext>
              </a:extLst>
            </p:cNvPr>
            <p:cNvSpPr/>
            <p:nvPr/>
          </p:nvSpPr>
          <p:spPr>
            <a:xfrm rot="-2700000">
              <a:off x="7543905" y="1737507"/>
              <a:ext cx="207379" cy="191753"/>
            </a:xfrm>
            <a:custGeom>
              <a:avLst/>
              <a:gdLst/>
              <a:ahLst/>
              <a:cxnLst/>
              <a:rect l="l" t="t" r="r" b="b"/>
              <a:pathLst>
                <a:path w="6335" h="5857" extrusionOk="0">
                  <a:moveTo>
                    <a:pt x="3406" y="737"/>
                  </a:moveTo>
                  <a:cubicBezTo>
                    <a:pt x="4045" y="737"/>
                    <a:pt x="4706" y="963"/>
                    <a:pt x="5226" y="1499"/>
                  </a:cubicBezTo>
                  <a:cubicBezTo>
                    <a:pt x="5289" y="1531"/>
                    <a:pt x="5353" y="1594"/>
                    <a:pt x="5448" y="1594"/>
                  </a:cubicBezTo>
                  <a:cubicBezTo>
                    <a:pt x="5796" y="2734"/>
                    <a:pt x="5606" y="4318"/>
                    <a:pt x="4244" y="5014"/>
                  </a:cubicBezTo>
                  <a:cubicBezTo>
                    <a:pt x="3961" y="5166"/>
                    <a:pt x="3666" y="5238"/>
                    <a:pt x="3373" y="5238"/>
                  </a:cubicBezTo>
                  <a:cubicBezTo>
                    <a:pt x="3176" y="5238"/>
                    <a:pt x="2979" y="5205"/>
                    <a:pt x="2787" y="5141"/>
                  </a:cubicBezTo>
                  <a:cubicBezTo>
                    <a:pt x="2154" y="4951"/>
                    <a:pt x="1584" y="4444"/>
                    <a:pt x="1331" y="3843"/>
                  </a:cubicBezTo>
                  <a:cubicBezTo>
                    <a:pt x="792" y="2798"/>
                    <a:pt x="1046" y="1816"/>
                    <a:pt x="1869" y="1214"/>
                  </a:cubicBezTo>
                  <a:cubicBezTo>
                    <a:pt x="2287" y="916"/>
                    <a:pt x="2837" y="737"/>
                    <a:pt x="3406" y="737"/>
                  </a:cubicBezTo>
                  <a:close/>
                  <a:moveTo>
                    <a:pt x="3373" y="1"/>
                  </a:moveTo>
                  <a:cubicBezTo>
                    <a:pt x="2814" y="1"/>
                    <a:pt x="2262" y="137"/>
                    <a:pt x="1806" y="391"/>
                  </a:cubicBezTo>
                  <a:cubicBezTo>
                    <a:pt x="476" y="1119"/>
                    <a:pt x="1" y="2734"/>
                    <a:pt x="729" y="4128"/>
                  </a:cubicBezTo>
                  <a:cubicBezTo>
                    <a:pt x="856" y="4318"/>
                    <a:pt x="951" y="4571"/>
                    <a:pt x="1109" y="4698"/>
                  </a:cubicBezTo>
                  <a:cubicBezTo>
                    <a:pt x="1666" y="5370"/>
                    <a:pt x="2495" y="5856"/>
                    <a:pt x="3384" y="5856"/>
                  </a:cubicBezTo>
                  <a:cubicBezTo>
                    <a:pt x="3708" y="5856"/>
                    <a:pt x="4041" y="5792"/>
                    <a:pt x="4371" y="5648"/>
                  </a:cubicBezTo>
                  <a:cubicBezTo>
                    <a:pt x="5194" y="5363"/>
                    <a:pt x="5923" y="4508"/>
                    <a:pt x="6144" y="3558"/>
                  </a:cubicBezTo>
                  <a:cubicBezTo>
                    <a:pt x="6334" y="2766"/>
                    <a:pt x="6239" y="2037"/>
                    <a:pt x="5796" y="1436"/>
                  </a:cubicBezTo>
                  <a:cubicBezTo>
                    <a:pt x="5796" y="1404"/>
                    <a:pt x="5764" y="1404"/>
                    <a:pt x="5764" y="1404"/>
                  </a:cubicBezTo>
                  <a:cubicBezTo>
                    <a:pt x="5796" y="1309"/>
                    <a:pt x="5796" y="1182"/>
                    <a:pt x="5701" y="1119"/>
                  </a:cubicBezTo>
                  <a:cubicBezTo>
                    <a:pt x="5669" y="1056"/>
                    <a:pt x="5638" y="1024"/>
                    <a:pt x="5638" y="992"/>
                  </a:cubicBezTo>
                  <a:cubicBezTo>
                    <a:pt x="5068" y="308"/>
                    <a:pt x="4213" y="1"/>
                    <a:pt x="3373"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2" name="Google Shape;908;p37">
              <a:extLst>
                <a:ext uri="{FF2B5EF4-FFF2-40B4-BE49-F238E27FC236}">
                  <a16:creationId xmlns:a16="http://schemas.microsoft.com/office/drawing/2014/main" id="{03720F34-0087-46E6-B530-3448ABBF75CE}"/>
                </a:ext>
              </a:extLst>
            </p:cNvPr>
            <p:cNvSpPr/>
            <p:nvPr/>
          </p:nvSpPr>
          <p:spPr>
            <a:xfrm rot="-2700000">
              <a:off x="7613556" y="1780965"/>
              <a:ext cx="66355" cy="41546"/>
            </a:xfrm>
            <a:custGeom>
              <a:avLst/>
              <a:gdLst/>
              <a:ahLst/>
              <a:cxnLst/>
              <a:rect l="l" t="t" r="r" b="b"/>
              <a:pathLst>
                <a:path w="2027" h="1269" extrusionOk="0">
                  <a:moveTo>
                    <a:pt x="774" y="1"/>
                  </a:moveTo>
                  <a:cubicBezTo>
                    <a:pt x="538" y="1"/>
                    <a:pt x="303" y="78"/>
                    <a:pt x="95" y="224"/>
                  </a:cubicBezTo>
                  <a:cubicBezTo>
                    <a:pt x="0" y="319"/>
                    <a:pt x="0" y="382"/>
                    <a:pt x="32" y="477"/>
                  </a:cubicBezTo>
                  <a:lnTo>
                    <a:pt x="32" y="509"/>
                  </a:lnTo>
                  <a:cubicBezTo>
                    <a:pt x="75" y="531"/>
                    <a:pt x="119" y="568"/>
                    <a:pt x="173" y="568"/>
                  </a:cubicBezTo>
                  <a:cubicBezTo>
                    <a:pt x="198" y="568"/>
                    <a:pt x="224" y="560"/>
                    <a:pt x="253" y="540"/>
                  </a:cubicBezTo>
                  <a:cubicBezTo>
                    <a:pt x="380" y="493"/>
                    <a:pt x="523" y="469"/>
                    <a:pt x="665" y="469"/>
                  </a:cubicBezTo>
                  <a:cubicBezTo>
                    <a:pt x="808" y="469"/>
                    <a:pt x="950" y="493"/>
                    <a:pt x="1077" y="540"/>
                  </a:cubicBezTo>
                  <a:cubicBezTo>
                    <a:pt x="1299" y="667"/>
                    <a:pt x="1520" y="857"/>
                    <a:pt x="1584" y="1111"/>
                  </a:cubicBezTo>
                  <a:cubicBezTo>
                    <a:pt x="1615" y="1237"/>
                    <a:pt x="1774" y="1269"/>
                    <a:pt x="1869" y="1269"/>
                  </a:cubicBezTo>
                  <a:cubicBezTo>
                    <a:pt x="1900" y="1269"/>
                    <a:pt x="1900" y="1269"/>
                    <a:pt x="1932" y="1206"/>
                  </a:cubicBezTo>
                  <a:cubicBezTo>
                    <a:pt x="1995" y="1111"/>
                    <a:pt x="2027" y="1015"/>
                    <a:pt x="2027" y="952"/>
                  </a:cubicBezTo>
                  <a:cubicBezTo>
                    <a:pt x="1900" y="540"/>
                    <a:pt x="1552" y="224"/>
                    <a:pt x="1140" y="65"/>
                  </a:cubicBezTo>
                  <a:cubicBezTo>
                    <a:pt x="1021" y="22"/>
                    <a:pt x="897" y="1"/>
                    <a:pt x="774"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103" name="Google Shape;905;p37">
            <a:extLst>
              <a:ext uri="{FF2B5EF4-FFF2-40B4-BE49-F238E27FC236}">
                <a16:creationId xmlns:a16="http://schemas.microsoft.com/office/drawing/2014/main" id="{A782216E-4CC4-492F-9548-52AD20D2CF45}"/>
              </a:ext>
            </a:extLst>
          </p:cNvPr>
          <p:cNvGrpSpPr/>
          <p:nvPr/>
        </p:nvGrpSpPr>
        <p:grpSpPr>
          <a:xfrm>
            <a:off x="920800" y="2673173"/>
            <a:ext cx="408489" cy="399001"/>
            <a:chOff x="7543905" y="1737507"/>
            <a:chExt cx="207379" cy="191753"/>
          </a:xfrm>
        </p:grpSpPr>
        <p:sp>
          <p:nvSpPr>
            <p:cNvPr id="104" name="Google Shape;906;p37">
              <a:extLst>
                <a:ext uri="{FF2B5EF4-FFF2-40B4-BE49-F238E27FC236}">
                  <a16:creationId xmlns:a16="http://schemas.microsoft.com/office/drawing/2014/main" id="{897574F5-DA4F-4346-A801-A7C58EDC5253}"/>
                </a:ext>
              </a:extLst>
            </p:cNvPr>
            <p:cNvSpPr/>
            <p:nvPr/>
          </p:nvSpPr>
          <p:spPr>
            <a:xfrm rot="-2700000">
              <a:off x="7556184" y="1759679"/>
              <a:ext cx="183352" cy="152106"/>
            </a:xfrm>
            <a:custGeom>
              <a:avLst/>
              <a:gdLst/>
              <a:ahLst/>
              <a:cxnLst/>
              <a:rect l="l" t="t" r="r" b="b"/>
              <a:pathLst>
                <a:path w="5601" h="4646" extrusionOk="0">
                  <a:moveTo>
                    <a:pt x="3036" y="1"/>
                  </a:moveTo>
                  <a:cubicBezTo>
                    <a:pt x="1468" y="1"/>
                    <a:pt x="1" y="1332"/>
                    <a:pt x="914" y="3181"/>
                  </a:cubicBezTo>
                  <a:cubicBezTo>
                    <a:pt x="1341" y="4011"/>
                    <a:pt x="2176" y="4646"/>
                    <a:pt x="3062" y="4646"/>
                  </a:cubicBezTo>
                  <a:cubicBezTo>
                    <a:pt x="3358" y="4646"/>
                    <a:pt x="3660" y="4575"/>
                    <a:pt x="3954" y="4416"/>
                  </a:cubicBezTo>
                  <a:cubicBezTo>
                    <a:pt x="5284" y="3719"/>
                    <a:pt x="5601" y="2199"/>
                    <a:pt x="5157" y="869"/>
                  </a:cubicBezTo>
                  <a:lnTo>
                    <a:pt x="5157" y="837"/>
                  </a:lnTo>
                  <a:cubicBezTo>
                    <a:pt x="5062" y="837"/>
                    <a:pt x="4999" y="837"/>
                    <a:pt x="4904" y="774"/>
                  </a:cubicBezTo>
                  <a:cubicBezTo>
                    <a:pt x="4378" y="238"/>
                    <a:pt x="3698" y="1"/>
                    <a:pt x="3036"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 name="Google Shape;907;p37">
              <a:extLst>
                <a:ext uri="{FF2B5EF4-FFF2-40B4-BE49-F238E27FC236}">
                  <a16:creationId xmlns:a16="http://schemas.microsoft.com/office/drawing/2014/main" id="{9C6DBFEE-6A4D-4F9B-A6F6-9552C1B0A50C}"/>
                </a:ext>
              </a:extLst>
            </p:cNvPr>
            <p:cNvSpPr/>
            <p:nvPr/>
          </p:nvSpPr>
          <p:spPr>
            <a:xfrm rot="-2700000">
              <a:off x="7543905" y="1737507"/>
              <a:ext cx="207379" cy="191753"/>
            </a:xfrm>
            <a:custGeom>
              <a:avLst/>
              <a:gdLst/>
              <a:ahLst/>
              <a:cxnLst/>
              <a:rect l="l" t="t" r="r" b="b"/>
              <a:pathLst>
                <a:path w="6335" h="5857" extrusionOk="0">
                  <a:moveTo>
                    <a:pt x="3406" y="737"/>
                  </a:moveTo>
                  <a:cubicBezTo>
                    <a:pt x="4045" y="737"/>
                    <a:pt x="4706" y="963"/>
                    <a:pt x="5226" y="1499"/>
                  </a:cubicBezTo>
                  <a:cubicBezTo>
                    <a:pt x="5289" y="1531"/>
                    <a:pt x="5353" y="1594"/>
                    <a:pt x="5448" y="1594"/>
                  </a:cubicBezTo>
                  <a:cubicBezTo>
                    <a:pt x="5796" y="2734"/>
                    <a:pt x="5606" y="4318"/>
                    <a:pt x="4244" y="5014"/>
                  </a:cubicBezTo>
                  <a:cubicBezTo>
                    <a:pt x="3961" y="5166"/>
                    <a:pt x="3666" y="5238"/>
                    <a:pt x="3373" y="5238"/>
                  </a:cubicBezTo>
                  <a:cubicBezTo>
                    <a:pt x="3176" y="5238"/>
                    <a:pt x="2979" y="5205"/>
                    <a:pt x="2787" y="5141"/>
                  </a:cubicBezTo>
                  <a:cubicBezTo>
                    <a:pt x="2154" y="4951"/>
                    <a:pt x="1584" y="4444"/>
                    <a:pt x="1331" y="3843"/>
                  </a:cubicBezTo>
                  <a:cubicBezTo>
                    <a:pt x="792" y="2798"/>
                    <a:pt x="1046" y="1816"/>
                    <a:pt x="1869" y="1214"/>
                  </a:cubicBezTo>
                  <a:cubicBezTo>
                    <a:pt x="2287" y="916"/>
                    <a:pt x="2837" y="737"/>
                    <a:pt x="3406" y="737"/>
                  </a:cubicBezTo>
                  <a:close/>
                  <a:moveTo>
                    <a:pt x="3373" y="1"/>
                  </a:moveTo>
                  <a:cubicBezTo>
                    <a:pt x="2814" y="1"/>
                    <a:pt x="2262" y="137"/>
                    <a:pt x="1806" y="391"/>
                  </a:cubicBezTo>
                  <a:cubicBezTo>
                    <a:pt x="476" y="1119"/>
                    <a:pt x="1" y="2734"/>
                    <a:pt x="729" y="4128"/>
                  </a:cubicBezTo>
                  <a:cubicBezTo>
                    <a:pt x="856" y="4318"/>
                    <a:pt x="951" y="4571"/>
                    <a:pt x="1109" y="4698"/>
                  </a:cubicBezTo>
                  <a:cubicBezTo>
                    <a:pt x="1666" y="5370"/>
                    <a:pt x="2495" y="5856"/>
                    <a:pt x="3384" y="5856"/>
                  </a:cubicBezTo>
                  <a:cubicBezTo>
                    <a:pt x="3708" y="5856"/>
                    <a:pt x="4041" y="5792"/>
                    <a:pt x="4371" y="5648"/>
                  </a:cubicBezTo>
                  <a:cubicBezTo>
                    <a:pt x="5194" y="5363"/>
                    <a:pt x="5923" y="4508"/>
                    <a:pt x="6144" y="3558"/>
                  </a:cubicBezTo>
                  <a:cubicBezTo>
                    <a:pt x="6334" y="2766"/>
                    <a:pt x="6239" y="2037"/>
                    <a:pt x="5796" y="1436"/>
                  </a:cubicBezTo>
                  <a:cubicBezTo>
                    <a:pt x="5796" y="1404"/>
                    <a:pt x="5764" y="1404"/>
                    <a:pt x="5764" y="1404"/>
                  </a:cubicBezTo>
                  <a:cubicBezTo>
                    <a:pt x="5796" y="1309"/>
                    <a:pt x="5796" y="1182"/>
                    <a:pt x="5701" y="1119"/>
                  </a:cubicBezTo>
                  <a:cubicBezTo>
                    <a:pt x="5669" y="1056"/>
                    <a:pt x="5638" y="1024"/>
                    <a:pt x="5638" y="992"/>
                  </a:cubicBezTo>
                  <a:cubicBezTo>
                    <a:pt x="5068" y="308"/>
                    <a:pt x="4213" y="1"/>
                    <a:pt x="3373"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6" name="Google Shape;908;p37">
              <a:extLst>
                <a:ext uri="{FF2B5EF4-FFF2-40B4-BE49-F238E27FC236}">
                  <a16:creationId xmlns:a16="http://schemas.microsoft.com/office/drawing/2014/main" id="{E6B85D66-AA5D-4090-AB40-EBBFDA0DEB24}"/>
                </a:ext>
              </a:extLst>
            </p:cNvPr>
            <p:cNvSpPr/>
            <p:nvPr/>
          </p:nvSpPr>
          <p:spPr>
            <a:xfrm rot="-2700000">
              <a:off x="7613556" y="1780965"/>
              <a:ext cx="66355" cy="41546"/>
            </a:xfrm>
            <a:custGeom>
              <a:avLst/>
              <a:gdLst/>
              <a:ahLst/>
              <a:cxnLst/>
              <a:rect l="l" t="t" r="r" b="b"/>
              <a:pathLst>
                <a:path w="2027" h="1269" extrusionOk="0">
                  <a:moveTo>
                    <a:pt x="774" y="1"/>
                  </a:moveTo>
                  <a:cubicBezTo>
                    <a:pt x="538" y="1"/>
                    <a:pt x="303" y="78"/>
                    <a:pt x="95" y="224"/>
                  </a:cubicBezTo>
                  <a:cubicBezTo>
                    <a:pt x="0" y="319"/>
                    <a:pt x="0" y="382"/>
                    <a:pt x="32" y="477"/>
                  </a:cubicBezTo>
                  <a:lnTo>
                    <a:pt x="32" y="509"/>
                  </a:lnTo>
                  <a:cubicBezTo>
                    <a:pt x="75" y="531"/>
                    <a:pt x="119" y="568"/>
                    <a:pt x="173" y="568"/>
                  </a:cubicBezTo>
                  <a:cubicBezTo>
                    <a:pt x="198" y="568"/>
                    <a:pt x="224" y="560"/>
                    <a:pt x="253" y="540"/>
                  </a:cubicBezTo>
                  <a:cubicBezTo>
                    <a:pt x="380" y="493"/>
                    <a:pt x="523" y="469"/>
                    <a:pt x="665" y="469"/>
                  </a:cubicBezTo>
                  <a:cubicBezTo>
                    <a:pt x="808" y="469"/>
                    <a:pt x="950" y="493"/>
                    <a:pt x="1077" y="540"/>
                  </a:cubicBezTo>
                  <a:cubicBezTo>
                    <a:pt x="1299" y="667"/>
                    <a:pt x="1520" y="857"/>
                    <a:pt x="1584" y="1111"/>
                  </a:cubicBezTo>
                  <a:cubicBezTo>
                    <a:pt x="1615" y="1237"/>
                    <a:pt x="1774" y="1269"/>
                    <a:pt x="1869" y="1269"/>
                  </a:cubicBezTo>
                  <a:cubicBezTo>
                    <a:pt x="1900" y="1269"/>
                    <a:pt x="1900" y="1269"/>
                    <a:pt x="1932" y="1206"/>
                  </a:cubicBezTo>
                  <a:cubicBezTo>
                    <a:pt x="1995" y="1111"/>
                    <a:pt x="2027" y="1015"/>
                    <a:pt x="2027" y="952"/>
                  </a:cubicBezTo>
                  <a:cubicBezTo>
                    <a:pt x="1900" y="540"/>
                    <a:pt x="1552" y="224"/>
                    <a:pt x="1140" y="65"/>
                  </a:cubicBezTo>
                  <a:cubicBezTo>
                    <a:pt x="1021" y="22"/>
                    <a:pt x="897" y="1"/>
                    <a:pt x="774"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107" name="Google Shape;905;p37">
            <a:extLst>
              <a:ext uri="{FF2B5EF4-FFF2-40B4-BE49-F238E27FC236}">
                <a16:creationId xmlns:a16="http://schemas.microsoft.com/office/drawing/2014/main" id="{4CC6FE12-01C3-40B6-8766-7D3A2E23AB6D}"/>
              </a:ext>
            </a:extLst>
          </p:cNvPr>
          <p:cNvGrpSpPr/>
          <p:nvPr/>
        </p:nvGrpSpPr>
        <p:grpSpPr>
          <a:xfrm>
            <a:off x="909996" y="4719092"/>
            <a:ext cx="408489" cy="399001"/>
            <a:chOff x="7543905" y="1737507"/>
            <a:chExt cx="207379" cy="191753"/>
          </a:xfrm>
        </p:grpSpPr>
        <p:sp>
          <p:nvSpPr>
            <p:cNvPr id="108" name="Google Shape;906;p37">
              <a:extLst>
                <a:ext uri="{FF2B5EF4-FFF2-40B4-BE49-F238E27FC236}">
                  <a16:creationId xmlns:a16="http://schemas.microsoft.com/office/drawing/2014/main" id="{4993B139-24F0-43FF-9F5F-6735B0D0B56F}"/>
                </a:ext>
              </a:extLst>
            </p:cNvPr>
            <p:cNvSpPr/>
            <p:nvPr/>
          </p:nvSpPr>
          <p:spPr>
            <a:xfrm rot="-2700000">
              <a:off x="7556184" y="1759679"/>
              <a:ext cx="183352" cy="152106"/>
            </a:xfrm>
            <a:custGeom>
              <a:avLst/>
              <a:gdLst/>
              <a:ahLst/>
              <a:cxnLst/>
              <a:rect l="l" t="t" r="r" b="b"/>
              <a:pathLst>
                <a:path w="5601" h="4646" extrusionOk="0">
                  <a:moveTo>
                    <a:pt x="3036" y="1"/>
                  </a:moveTo>
                  <a:cubicBezTo>
                    <a:pt x="1468" y="1"/>
                    <a:pt x="1" y="1332"/>
                    <a:pt x="914" y="3181"/>
                  </a:cubicBezTo>
                  <a:cubicBezTo>
                    <a:pt x="1341" y="4011"/>
                    <a:pt x="2176" y="4646"/>
                    <a:pt x="3062" y="4646"/>
                  </a:cubicBezTo>
                  <a:cubicBezTo>
                    <a:pt x="3358" y="4646"/>
                    <a:pt x="3660" y="4575"/>
                    <a:pt x="3954" y="4416"/>
                  </a:cubicBezTo>
                  <a:cubicBezTo>
                    <a:pt x="5284" y="3719"/>
                    <a:pt x="5601" y="2199"/>
                    <a:pt x="5157" y="869"/>
                  </a:cubicBezTo>
                  <a:lnTo>
                    <a:pt x="5157" y="837"/>
                  </a:lnTo>
                  <a:cubicBezTo>
                    <a:pt x="5062" y="837"/>
                    <a:pt x="4999" y="837"/>
                    <a:pt x="4904" y="774"/>
                  </a:cubicBezTo>
                  <a:cubicBezTo>
                    <a:pt x="4378" y="238"/>
                    <a:pt x="3698" y="1"/>
                    <a:pt x="3036"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9" name="Google Shape;907;p37">
              <a:extLst>
                <a:ext uri="{FF2B5EF4-FFF2-40B4-BE49-F238E27FC236}">
                  <a16:creationId xmlns:a16="http://schemas.microsoft.com/office/drawing/2014/main" id="{ADCE7465-515A-4B15-947B-473F9FF8B3B5}"/>
                </a:ext>
              </a:extLst>
            </p:cNvPr>
            <p:cNvSpPr/>
            <p:nvPr/>
          </p:nvSpPr>
          <p:spPr>
            <a:xfrm rot="-2700000">
              <a:off x="7543905" y="1737507"/>
              <a:ext cx="207379" cy="191753"/>
            </a:xfrm>
            <a:custGeom>
              <a:avLst/>
              <a:gdLst/>
              <a:ahLst/>
              <a:cxnLst/>
              <a:rect l="l" t="t" r="r" b="b"/>
              <a:pathLst>
                <a:path w="6335" h="5857" extrusionOk="0">
                  <a:moveTo>
                    <a:pt x="3406" y="737"/>
                  </a:moveTo>
                  <a:cubicBezTo>
                    <a:pt x="4045" y="737"/>
                    <a:pt x="4706" y="963"/>
                    <a:pt x="5226" y="1499"/>
                  </a:cubicBezTo>
                  <a:cubicBezTo>
                    <a:pt x="5289" y="1531"/>
                    <a:pt x="5353" y="1594"/>
                    <a:pt x="5448" y="1594"/>
                  </a:cubicBezTo>
                  <a:cubicBezTo>
                    <a:pt x="5796" y="2734"/>
                    <a:pt x="5606" y="4318"/>
                    <a:pt x="4244" y="5014"/>
                  </a:cubicBezTo>
                  <a:cubicBezTo>
                    <a:pt x="3961" y="5166"/>
                    <a:pt x="3666" y="5238"/>
                    <a:pt x="3373" y="5238"/>
                  </a:cubicBezTo>
                  <a:cubicBezTo>
                    <a:pt x="3176" y="5238"/>
                    <a:pt x="2979" y="5205"/>
                    <a:pt x="2787" y="5141"/>
                  </a:cubicBezTo>
                  <a:cubicBezTo>
                    <a:pt x="2154" y="4951"/>
                    <a:pt x="1584" y="4444"/>
                    <a:pt x="1331" y="3843"/>
                  </a:cubicBezTo>
                  <a:cubicBezTo>
                    <a:pt x="792" y="2798"/>
                    <a:pt x="1046" y="1816"/>
                    <a:pt x="1869" y="1214"/>
                  </a:cubicBezTo>
                  <a:cubicBezTo>
                    <a:pt x="2287" y="916"/>
                    <a:pt x="2837" y="737"/>
                    <a:pt x="3406" y="737"/>
                  </a:cubicBezTo>
                  <a:close/>
                  <a:moveTo>
                    <a:pt x="3373" y="1"/>
                  </a:moveTo>
                  <a:cubicBezTo>
                    <a:pt x="2814" y="1"/>
                    <a:pt x="2262" y="137"/>
                    <a:pt x="1806" y="391"/>
                  </a:cubicBezTo>
                  <a:cubicBezTo>
                    <a:pt x="476" y="1119"/>
                    <a:pt x="1" y="2734"/>
                    <a:pt x="729" y="4128"/>
                  </a:cubicBezTo>
                  <a:cubicBezTo>
                    <a:pt x="856" y="4318"/>
                    <a:pt x="951" y="4571"/>
                    <a:pt x="1109" y="4698"/>
                  </a:cubicBezTo>
                  <a:cubicBezTo>
                    <a:pt x="1666" y="5370"/>
                    <a:pt x="2495" y="5856"/>
                    <a:pt x="3384" y="5856"/>
                  </a:cubicBezTo>
                  <a:cubicBezTo>
                    <a:pt x="3708" y="5856"/>
                    <a:pt x="4041" y="5792"/>
                    <a:pt x="4371" y="5648"/>
                  </a:cubicBezTo>
                  <a:cubicBezTo>
                    <a:pt x="5194" y="5363"/>
                    <a:pt x="5923" y="4508"/>
                    <a:pt x="6144" y="3558"/>
                  </a:cubicBezTo>
                  <a:cubicBezTo>
                    <a:pt x="6334" y="2766"/>
                    <a:pt x="6239" y="2037"/>
                    <a:pt x="5796" y="1436"/>
                  </a:cubicBezTo>
                  <a:cubicBezTo>
                    <a:pt x="5796" y="1404"/>
                    <a:pt x="5764" y="1404"/>
                    <a:pt x="5764" y="1404"/>
                  </a:cubicBezTo>
                  <a:cubicBezTo>
                    <a:pt x="5796" y="1309"/>
                    <a:pt x="5796" y="1182"/>
                    <a:pt x="5701" y="1119"/>
                  </a:cubicBezTo>
                  <a:cubicBezTo>
                    <a:pt x="5669" y="1056"/>
                    <a:pt x="5638" y="1024"/>
                    <a:pt x="5638" y="992"/>
                  </a:cubicBezTo>
                  <a:cubicBezTo>
                    <a:pt x="5068" y="308"/>
                    <a:pt x="4213" y="1"/>
                    <a:pt x="3373"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0" name="Google Shape;908;p37">
              <a:extLst>
                <a:ext uri="{FF2B5EF4-FFF2-40B4-BE49-F238E27FC236}">
                  <a16:creationId xmlns:a16="http://schemas.microsoft.com/office/drawing/2014/main" id="{AD247F56-7723-4069-A42E-B6900677FDC7}"/>
                </a:ext>
              </a:extLst>
            </p:cNvPr>
            <p:cNvSpPr/>
            <p:nvPr/>
          </p:nvSpPr>
          <p:spPr>
            <a:xfrm rot="-2700000">
              <a:off x="7613556" y="1780965"/>
              <a:ext cx="66355" cy="41546"/>
            </a:xfrm>
            <a:custGeom>
              <a:avLst/>
              <a:gdLst/>
              <a:ahLst/>
              <a:cxnLst/>
              <a:rect l="l" t="t" r="r" b="b"/>
              <a:pathLst>
                <a:path w="2027" h="1269" extrusionOk="0">
                  <a:moveTo>
                    <a:pt x="774" y="1"/>
                  </a:moveTo>
                  <a:cubicBezTo>
                    <a:pt x="538" y="1"/>
                    <a:pt x="303" y="78"/>
                    <a:pt x="95" y="224"/>
                  </a:cubicBezTo>
                  <a:cubicBezTo>
                    <a:pt x="0" y="319"/>
                    <a:pt x="0" y="382"/>
                    <a:pt x="32" y="477"/>
                  </a:cubicBezTo>
                  <a:lnTo>
                    <a:pt x="32" y="509"/>
                  </a:lnTo>
                  <a:cubicBezTo>
                    <a:pt x="75" y="531"/>
                    <a:pt x="119" y="568"/>
                    <a:pt x="173" y="568"/>
                  </a:cubicBezTo>
                  <a:cubicBezTo>
                    <a:pt x="198" y="568"/>
                    <a:pt x="224" y="560"/>
                    <a:pt x="253" y="540"/>
                  </a:cubicBezTo>
                  <a:cubicBezTo>
                    <a:pt x="380" y="493"/>
                    <a:pt x="523" y="469"/>
                    <a:pt x="665" y="469"/>
                  </a:cubicBezTo>
                  <a:cubicBezTo>
                    <a:pt x="808" y="469"/>
                    <a:pt x="950" y="493"/>
                    <a:pt x="1077" y="540"/>
                  </a:cubicBezTo>
                  <a:cubicBezTo>
                    <a:pt x="1299" y="667"/>
                    <a:pt x="1520" y="857"/>
                    <a:pt x="1584" y="1111"/>
                  </a:cubicBezTo>
                  <a:cubicBezTo>
                    <a:pt x="1615" y="1237"/>
                    <a:pt x="1774" y="1269"/>
                    <a:pt x="1869" y="1269"/>
                  </a:cubicBezTo>
                  <a:cubicBezTo>
                    <a:pt x="1900" y="1269"/>
                    <a:pt x="1900" y="1269"/>
                    <a:pt x="1932" y="1206"/>
                  </a:cubicBezTo>
                  <a:cubicBezTo>
                    <a:pt x="1995" y="1111"/>
                    <a:pt x="2027" y="1015"/>
                    <a:pt x="2027" y="952"/>
                  </a:cubicBezTo>
                  <a:cubicBezTo>
                    <a:pt x="1900" y="540"/>
                    <a:pt x="1552" y="224"/>
                    <a:pt x="1140" y="65"/>
                  </a:cubicBezTo>
                  <a:cubicBezTo>
                    <a:pt x="1021" y="22"/>
                    <a:pt x="897" y="1"/>
                    <a:pt x="774" y="1"/>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fade">
                                      <p:cBhvr>
                                        <p:cTn id="15" dur="500"/>
                                        <p:tgtEl>
                                          <p:spTgt spid="10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500"/>
                                        <p:tgtEl>
                                          <p:spTgt spid="10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34"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259138" y="2971330"/>
            <a:ext cx="5951164" cy="3458045"/>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6" name="Picture 35" descr="Shape&#10;&#10;Description automatically generated with medium confidence">
            <a:extLst>
              <a:ext uri="{FF2B5EF4-FFF2-40B4-BE49-F238E27FC236}">
                <a16:creationId xmlns:a16="http://schemas.microsoft.com/office/drawing/2014/main" id="{BEEFBAC4-9320-4875-BC3F-45028E4F4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994" y="152627"/>
            <a:ext cx="7326438" cy="36038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wipe(down)">
                                      <p:cBhvr>
                                        <p:cTn id="7" dur="406">
                                          <p:stCondLst>
                                            <p:cond delay="0"/>
                                          </p:stCondLst>
                                        </p:cTn>
                                        <p:tgtEl>
                                          <p:spTgt spid="600"/>
                                        </p:tgtEl>
                                      </p:cBhvr>
                                    </p:animEffect>
                                    <p:anim calcmode="lin" valueType="num">
                                      <p:cBhvr>
                                        <p:cTn id="8" dur="1275" tmFilter="0,0; 0.14,0.36; 0.43,0.73; 0.71,0.91; 1.0,1.0">
                                          <p:stCondLst>
                                            <p:cond delay="0"/>
                                          </p:stCondLst>
                                        </p:cTn>
                                        <p:tgtEl>
                                          <p:spTgt spid="600"/>
                                        </p:tgtEl>
                                        <p:attrNameLst>
                                          <p:attrName>ppt_x</p:attrName>
                                        </p:attrNameLst>
                                      </p:cBhvr>
                                      <p:tavLst>
                                        <p:tav tm="0">
                                          <p:val>
                                            <p:strVal val="#ppt_x-0.25"/>
                                          </p:val>
                                        </p:tav>
                                        <p:tav tm="100000">
                                          <p:val>
                                            <p:strVal val="#ppt_x"/>
                                          </p:val>
                                        </p:tav>
                                      </p:tavLst>
                                    </p:anim>
                                    <p:anim calcmode="lin" valueType="num">
                                      <p:cBhvr>
                                        <p:cTn id="9" dur="465" tmFilter="0.0,0.0; 0.25,0.07; 0.50,0.2; 0.75,0.467; 1.0,1.0">
                                          <p:stCondLst>
                                            <p:cond delay="0"/>
                                          </p:stCondLst>
                                        </p:cTn>
                                        <p:tgtEl>
                                          <p:spTgt spid="600"/>
                                        </p:tgtEl>
                                        <p:attrNameLst>
                                          <p:attrName>ppt_y</p:attrName>
                                        </p:attrNameLst>
                                      </p:cBhvr>
                                      <p:tavLst>
                                        <p:tav tm="0" fmla="#ppt_y-sin(pi*$)/3">
                                          <p:val>
                                            <p:fltVal val="0.5"/>
                                          </p:val>
                                        </p:tav>
                                        <p:tav tm="100000">
                                          <p:val>
                                            <p:fltVal val="1"/>
                                          </p:val>
                                        </p:tav>
                                      </p:tavLst>
                                    </p:anim>
                                    <p:anim calcmode="lin" valueType="num">
                                      <p:cBhvr>
                                        <p:cTn id="10" dur="465" tmFilter="0, 0; 0.125,0.2665; 0.25,0.4; 0.375,0.465; 0.5,0.5;  0.625,0.535; 0.75,0.6; 0.875,0.7335; 1,1">
                                          <p:stCondLst>
                                            <p:cond delay="465"/>
                                          </p:stCondLst>
                                        </p:cTn>
                                        <p:tgtEl>
                                          <p:spTgt spid="600"/>
                                        </p:tgtEl>
                                        <p:attrNameLst>
                                          <p:attrName>ppt_y</p:attrName>
                                        </p:attrNameLst>
                                      </p:cBhvr>
                                      <p:tavLst>
                                        <p:tav tm="0" fmla="#ppt_y-sin(pi*$)/9">
                                          <p:val>
                                            <p:fltVal val="0"/>
                                          </p:val>
                                        </p:tav>
                                        <p:tav tm="100000">
                                          <p:val>
                                            <p:fltVal val="1"/>
                                          </p:val>
                                        </p:tav>
                                      </p:tavLst>
                                    </p:anim>
                                    <p:anim calcmode="lin" valueType="num">
                                      <p:cBhvr>
                                        <p:cTn id="11" dur="232" tmFilter="0, 0; 0.125,0.2665; 0.25,0.4; 0.375,0.465; 0.5,0.5;  0.625,0.535; 0.75,0.6; 0.875,0.7335; 1,1">
                                          <p:stCondLst>
                                            <p:cond delay="927"/>
                                          </p:stCondLst>
                                        </p:cTn>
                                        <p:tgtEl>
                                          <p:spTgt spid="600"/>
                                        </p:tgtEl>
                                        <p:attrNameLst>
                                          <p:attrName>ppt_y</p:attrName>
                                        </p:attrNameLst>
                                      </p:cBhvr>
                                      <p:tavLst>
                                        <p:tav tm="0" fmla="#ppt_y-sin(pi*$)/27">
                                          <p:val>
                                            <p:fltVal val="0"/>
                                          </p:val>
                                        </p:tav>
                                        <p:tav tm="100000">
                                          <p:val>
                                            <p:fltVal val="1"/>
                                          </p:val>
                                        </p:tav>
                                      </p:tavLst>
                                    </p:anim>
                                    <p:anim calcmode="lin" valueType="num">
                                      <p:cBhvr>
                                        <p:cTn id="12" dur="115" tmFilter="0, 0; 0.125,0.2665; 0.25,0.4; 0.375,0.465; 0.5,0.5;  0.625,0.535; 0.75,0.6; 0.875,0.7335; 1,1">
                                          <p:stCondLst>
                                            <p:cond delay="1159"/>
                                          </p:stCondLst>
                                        </p:cTn>
                                        <p:tgtEl>
                                          <p:spTgt spid="600"/>
                                        </p:tgtEl>
                                        <p:attrNameLst>
                                          <p:attrName>ppt_y</p:attrName>
                                        </p:attrNameLst>
                                      </p:cBhvr>
                                      <p:tavLst>
                                        <p:tav tm="0" fmla="#ppt_y-sin(pi*$)/81">
                                          <p:val>
                                            <p:fltVal val="0"/>
                                          </p:val>
                                        </p:tav>
                                        <p:tav tm="100000">
                                          <p:val>
                                            <p:fltVal val="1"/>
                                          </p:val>
                                        </p:tav>
                                      </p:tavLst>
                                    </p:anim>
                                    <p:animScale>
                                      <p:cBhvr>
                                        <p:cTn id="13" dur="18">
                                          <p:stCondLst>
                                            <p:cond delay="455"/>
                                          </p:stCondLst>
                                        </p:cTn>
                                        <p:tgtEl>
                                          <p:spTgt spid="600"/>
                                        </p:tgtEl>
                                      </p:cBhvr>
                                      <p:to x="100000" y="60000"/>
                                    </p:animScale>
                                    <p:animScale>
                                      <p:cBhvr>
                                        <p:cTn id="14" dur="116" decel="50000">
                                          <p:stCondLst>
                                            <p:cond delay="473"/>
                                          </p:stCondLst>
                                        </p:cTn>
                                        <p:tgtEl>
                                          <p:spTgt spid="600"/>
                                        </p:tgtEl>
                                      </p:cBhvr>
                                      <p:to x="100000" y="100000"/>
                                    </p:animScale>
                                    <p:animScale>
                                      <p:cBhvr>
                                        <p:cTn id="15" dur="18">
                                          <p:stCondLst>
                                            <p:cond delay="918"/>
                                          </p:stCondLst>
                                        </p:cTn>
                                        <p:tgtEl>
                                          <p:spTgt spid="600"/>
                                        </p:tgtEl>
                                      </p:cBhvr>
                                      <p:to x="100000" y="80000"/>
                                    </p:animScale>
                                    <p:animScale>
                                      <p:cBhvr>
                                        <p:cTn id="16" dur="116" decel="50000">
                                          <p:stCondLst>
                                            <p:cond delay="937"/>
                                          </p:stCondLst>
                                        </p:cTn>
                                        <p:tgtEl>
                                          <p:spTgt spid="600"/>
                                        </p:tgtEl>
                                      </p:cBhvr>
                                      <p:to x="100000" y="100000"/>
                                    </p:animScale>
                                    <p:animScale>
                                      <p:cBhvr>
                                        <p:cTn id="17" dur="18">
                                          <p:stCondLst>
                                            <p:cond delay="1149"/>
                                          </p:stCondLst>
                                        </p:cTn>
                                        <p:tgtEl>
                                          <p:spTgt spid="600"/>
                                        </p:tgtEl>
                                      </p:cBhvr>
                                      <p:to x="100000" y="90000"/>
                                    </p:animScale>
                                    <p:animScale>
                                      <p:cBhvr>
                                        <p:cTn id="18" dur="116" decel="50000">
                                          <p:stCondLst>
                                            <p:cond delay="1168"/>
                                          </p:stCondLst>
                                        </p:cTn>
                                        <p:tgtEl>
                                          <p:spTgt spid="600"/>
                                        </p:tgtEl>
                                      </p:cBhvr>
                                      <p:to x="100000" y="100000"/>
                                    </p:animScale>
                                    <p:animScale>
                                      <p:cBhvr>
                                        <p:cTn id="19" dur="18">
                                          <p:stCondLst>
                                            <p:cond delay="1266"/>
                                          </p:stCondLst>
                                        </p:cTn>
                                        <p:tgtEl>
                                          <p:spTgt spid="600"/>
                                        </p:tgtEl>
                                      </p:cBhvr>
                                      <p:to x="100000" y="95000"/>
                                    </p:animScale>
                                    <p:animScale>
                                      <p:cBhvr>
                                        <p:cTn id="20" dur="116" decel="50000">
                                          <p:stCondLst>
                                            <p:cond delay="1284"/>
                                          </p:stCondLst>
                                        </p:cTn>
                                        <p:tgtEl>
                                          <p:spTgt spid="600"/>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DDDDD"/>
        </a:solidFill>
        <a:effectLst/>
      </p:bgPr>
    </p:bg>
    <p:spTree>
      <p:nvGrpSpPr>
        <p:cNvPr id="1" name=""/>
        <p:cNvGrpSpPr/>
        <p:nvPr/>
      </p:nvGrpSpPr>
      <p:grpSpPr>
        <a:xfrm>
          <a:off x="0" y="0"/>
          <a:ext cx="0" cy="0"/>
          <a:chOff x="0" y="0"/>
          <a:chExt cx="0" cy="0"/>
        </a:xfrm>
      </p:grpSpPr>
      <p:sp>
        <p:nvSpPr>
          <p:cNvPr id="8" name="Text Box 36">
            <a:extLst>
              <a:ext uri="{FF2B5EF4-FFF2-40B4-BE49-F238E27FC236}">
                <a16:creationId xmlns:a16="http://schemas.microsoft.com/office/drawing/2014/main" id="{3E8AB31D-CAB1-4FB8-BE81-71397E46A04E}"/>
              </a:ext>
            </a:extLst>
          </p:cNvPr>
          <p:cNvSpPr txBox="1">
            <a:spLocks noChangeArrowheads="1"/>
          </p:cNvSpPr>
          <p:nvPr/>
        </p:nvSpPr>
        <p:spPr bwMode="auto">
          <a:xfrm>
            <a:off x="1622735" y="1970195"/>
            <a:ext cx="1524000" cy="457200"/>
          </a:xfrm>
          <a:custGeom>
            <a:avLst/>
            <a:gdLst>
              <a:gd name="connsiteX0" fmla="*/ 0 w 1524000"/>
              <a:gd name="connsiteY0" fmla="*/ 0 h 457200"/>
              <a:gd name="connsiteX1" fmla="*/ 538480 w 1524000"/>
              <a:gd name="connsiteY1" fmla="*/ 0 h 457200"/>
              <a:gd name="connsiteX2" fmla="*/ 1000760 w 1524000"/>
              <a:gd name="connsiteY2" fmla="*/ 0 h 457200"/>
              <a:gd name="connsiteX3" fmla="*/ 1524000 w 1524000"/>
              <a:gd name="connsiteY3" fmla="*/ 0 h 457200"/>
              <a:gd name="connsiteX4" fmla="*/ 1524000 w 1524000"/>
              <a:gd name="connsiteY4" fmla="*/ 457200 h 457200"/>
              <a:gd name="connsiteX5" fmla="*/ 1000760 w 1524000"/>
              <a:gd name="connsiteY5" fmla="*/ 457200 h 457200"/>
              <a:gd name="connsiteX6" fmla="*/ 477520 w 1524000"/>
              <a:gd name="connsiteY6" fmla="*/ 457200 h 457200"/>
              <a:gd name="connsiteX7" fmla="*/ 0 w 1524000"/>
              <a:gd name="connsiteY7" fmla="*/ 457200 h 457200"/>
              <a:gd name="connsiteX8" fmla="*/ 0 w 15240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457200" fill="none" extrusionOk="0">
                <a:moveTo>
                  <a:pt x="0" y="0"/>
                </a:moveTo>
                <a:cubicBezTo>
                  <a:pt x="133683" y="25965"/>
                  <a:pt x="377422" y="21087"/>
                  <a:pt x="538480" y="0"/>
                </a:cubicBezTo>
                <a:cubicBezTo>
                  <a:pt x="699538" y="-21087"/>
                  <a:pt x="822376" y="8116"/>
                  <a:pt x="1000760" y="0"/>
                </a:cubicBezTo>
                <a:cubicBezTo>
                  <a:pt x="1179144" y="-8116"/>
                  <a:pt x="1370060" y="1547"/>
                  <a:pt x="1524000" y="0"/>
                </a:cubicBezTo>
                <a:cubicBezTo>
                  <a:pt x="1504115" y="180119"/>
                  <a:pt x="1545425" y="292978"/>
                  <a:pt x="1524000" y="457200"/>
                </a:cubicBezTo>
                <a:cubicBezTo>
                  <a:pt x="1341603" y="481895"/>
                  <a:pt x="1147894" y="479506"/>
                  <a:pt x="1000760" y="457200"/>
                </a:cubicBezTo>
                <a:cubicBezTo>
                  <a:pt x="853626" y="434894"/>
                  <a:pt x="698113" y="436578"/>
                  <a:pt x="477520" y="457200"/>
                </a:cubicBezTo>
                <a:cubicBezTo>
                  <a:pt x="256927" y="477822"/>
                  <a:pt x="216192" y="457807"/>
                  <a:pt x="0" y="457200"/>
                </a:cubicBezTo>
                <a:cubicBezTo>
                  <a:pt x="-10306" y="344759"/>
                  <a:pt x="-4954" y="188060"/>
                  <a:pt x="0" y="0"/>
                </a:cubicBezTo>
                <a:close/>
              </a:path>
              <a:path w="1524000" h="457200" stroke="0" extrusionOk="0">
                <a:moveTo>
                  <a:pt x="0" y="0"/>
                </a:moveTo>
                <a:cubicBezTo>
                  <a:pt x="99890" y="-8690"/>
                  <a:pt x="276286" y="5358"/>
                  <a:pt x="477520" y="0"/>
                </a:cubicBezTo>
                <a:cubicBezTo>
                  <a:pt x="678754" y="-5358"/>
                  <a:pt x="823546" y="11694"/>
                  <a:pt x="1000760" y="0"/>
                </a:cubicBezTo>
                <a:cubicBezTo>
                  <a:pt x="1177974" y="-11694"/>
                  <a:pt x="1293838" y="-23932"/>
                  <a:pt x="1524000" y="0"/>
                </a:cubicBezTo>
                <a:cubicBezTo>
                  <a:pt x="1504959" y="182513"/>
                  <a:pt x="1533085" y="265678"/>
                  <a:pt x="1524000" y="457200"/>
                </a:cubicBezTo>
                <a:cubicBezTo>
                  <a:pt x="1375600" y="471564"/>
                  <a:pt x="1137994" y="442525"/>
                  <a:pt x="985520" y="457200"/>
                </a:cubicBezTo>
                <a:cubicBezTo>
                  <a:pt x="833046" y="471875"/>
                  <a:pt x="638555" y="435733"/>
                  <a:pt x="508000" y="457200"/>
                </a:cubicBezTo>
                <a:cubicBezTo>
                  <a:pt x="377445" y="478667"/>
                  <a:pt x="104688" y="458485"/>
                  <a:pt x="0" y="457200"/>
                </a:cubicBezTo>
                <a:cubicBezTo>
                  <a:pt x="-9929" y="285635"/>
                  <a:pt x="3001" y="120019"/>
                  <a:pt x="0" y="0"/>
                </a:cubicBezTo>
                <a:close/>
              </a:path>
            </a:pathLst>
          </a:custGeom>
          <a:solidFill>
            <a:srgbClr val="FFF8CD"/>
          </a:solidFill>
          <a:ln>
            <a:solidFill>
              <a:srgbClr val="ADDDDD"/>
            </a:solidFill>
            <a:extLst>
              <a:ext uri="{C807C97D-BFC1-408E-A445-0C87EB9F89A2}">
                <ask:lineSketchStyleProps xmlns:ask="http://schemas.microsoft.com/office/drawing/2018/sketchyshapes" sd="793370325">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latin typeface="Times New Roman" panose="02020603050405020304" pitchFamily="18" charset="0"/>
              </a:rPr>
              <a:t>Cát trắng</a:t>
            </a:r>
          </a:p>
        </p:txBody>
      </p:sp>
      <p:sp>
        <p:nvSpPr>
          <p:cNvPr id="9" name="Text Box 37">
            <a:extLst>
              <a:ext uri="{FF2B5EF4-FFF2-40B4-BE49-F238E27FC236}">
                <a16:creationId xmlns:a16="http://schemas.microsoft.com/office/drawing/2014/main" id="{EE8E8690-9A0D-4C75-8EDE-2827D5C1E9E2}"/>
              </a:ext>
            </a:extLst>
          </p:cNvPr>
          <p:cNvSpPr txBox="1">
            <a:spLocks noChangeArrowheads="1"/>
          </p:cNvSpPr>
          <p:nvPr/>
        </p:nvSpPr>
        <p:spPr bwMode="auto">
          <a:xfrm>
            <a:off x="3830573" y="1921595"/>
            <a:ext cx="1371600" cy="457200"/>
          </a:xfrm>
          <a:custGeom>
            <a:avLst/>
            <a:gdLst>
              <a:gd name="connsiteX0" fmla="*/ 0 w 1371600"/>
              <a:gd name="connsiteY0" fmla="*/ 0 h 457200"/>
              <a:gd name="connsiteX1" fmla="*/ 672084 w 1371600"/>
              <a:gd name="connsiteY1" fmla="*/ 0 h 457200"/>
              <a:gd name="connsiteX2" fmla="*/ 1371600 w 1371600"/>
              <a:gd name="connsiteY2" fmla="*/ 0 h 457200"/>
              <a:gd name="connsiteX3" fmla="*/ 1371600 w 1371600"/>
              <a:gd name="connsiteY3" fmla="*/ 457200 h 457200"/>
              <a:gd name="connsiteX4" fmla="*/ 726948 w 1371600"/>
              <a:gd name="connsiteY4" fmla="*/ 457200 h 457200"/>
              <a:gd name="connsiteX5" fmla="*/ 0 w 1371600"/>
              <a:gd name="connsiteY5" fmla="*/ 457200 h 457200"/>
              <a:gd name="connsiteX6" fmla="*/ 0 w 13716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457200" fill="none" extrusionOk="0">
                <a:moveTo>
                  <a:pt x="0" y="0"/>
                </a:moveTo>
                <a:cubicBezTo>
                  <a:pt x="195391" y="-8061"/>
                  <a:pt x="476166" y="17244"/>
                  <a:pt x="672084" y="0"/>
                </a:cubicBezTo>
                <a:cubicBezTo>
                  <a:pt x="868002" y="-17244"/>
                  <a:pt x="1208580" y="25528"/>
                  <a:pt x="1371600" y="0"/>
                </a:cubicBezTo>
                <a:cubicBezTo>
                  <a:pt x="1383965" y="106118"/>
                  <a:pt x="1384523" y="249679"/>
                  <a:pt x="1371600" y="457200"/>
                </a:cubicBezTo>
                <a:cubicBezTo>
                  <a:pt x="1135162" y="443012"/>
                  <a:pt x="1018584" y="485338"/>
                  <a:pt x="726948" y="457200"/>
                </a:cubicBezTo>
                <a:cubicBezTo>
                  <a:pt x="435312" y="429062"/>
                  <a:pt x="251377" y="431285"/>
                  <a:pt x="0" y="457200"/>
                </a:cubicBezTo>
                <a:cubicBezTo>
                  <a:pt x="-2139" y="339129"/>
                  <a:pt x="17373" y="197883"/>
                  <a:pt x="0" y="0"/>
                </a:cubicBezTo>
                <a:close/>
              </a:path>
              <a:path w="1371600" h="457200" stroke="0" extrusionOk="0">
                <a:moveTo>
                  <a:pt x="0" y="0"/>
                </a:moveTo>
                <a:cubicBezTo>
                  <a:pt x="152791" y="11774"/>
                  <a:pt x="350555" y="25544"/>
                  <a:pt x="685800" y="0"/>
                </a:cubicBezTo>
                <a:cubicBezTo>
                  <a:pt x="1021045" y="-25544"/>
                  <a:pt x="1218993" y="-4509"/>
                  <a:pt x="1371600" y="0"/>
                </a:cubicBezTo>
                <a:cubicBezTo>
                  <a:pt x="1352017" y="192414"/>
                  <a:pt x="1379578" y="364567"/>
                  <a:pt x="1371600" y="457200"/>
                </a:cubicBezTo>
                <a:cubicBezTo>
                  <a:pt x="1119106" y="426164"/>
                  <a:pt x="913221" y="466325"/>
                  <a:pt x="672084" y="457200"/>
                </a:cubicBezTo>
                <a:cubicBezTo>
                  <a:pt x="430947" y="448075"/>
                  <a:pt x="321118" y="489540"/>
                  <a:pt x="0" y="457200"/>
                </a:cubicBezTo>
                <a:cubicBezTo>
                  <a:pt x="6949" y="250034"/>
                  <a:pt x="-4552" y="107865"/>
                  <a:pt x="0" y="0"/>
                </a:cubicBezTo>
                <a:close/>
              </a:path>
            </a:pathLst>
          </a:custGeom>
          <a:solidFill>
            <a:srgbClr val="FFF8CD"/>
          </a:solidFill>
          <a:ln>
            <a:solidFill>
              <a:srgbClr val="ADDDDD"/>
            </a:solidFill>
            <a:extLst>
              <a:ext uri="{C807C97D-BFC1-408E-A445-0C87EB9F89A2}">
                <ask:lineSketchStyleProps xmlns:ask="http://schemas.microsoft.com/office/drawing/2018/sketchyshapes" sd="3289945117">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latin typeface="Times New Roman" panose="02020603050405020304" pitchFamily="18" charset="0"/>
              </a:rPr>
              <a:t>Cồn</a:t>
            </a:r>
          </a:p>
        </p:txBody>
      </p:sp>
      <p:sp>
        <p:nvSpPr>
          <p:cNvPr id="10" name="Rectangle 38">
            <a:extLst>
              <a:ext uri="{FF2B5EF4-FFF2-40B4-BE49-F238E27FC236}">
                <a16:creationId xmlns:a16="http://schemas.microsoft.com/office/drawing/2014/main" id="{DB29C184-1831-4EC1-9CE4-ECEE29AC51DB}"/>
              </a:ext>
            </a:extLst>
          </p:cNvPr>
          <p:cNvSpPr>
            <a:spLocks noChangeArrowheads="1"/>
          </p:cNvSpPr>
          <p:nvPr/>
        </p:nvSpPr>
        <p:spPr bwMode="auto">
          <a:xfrm>
            <a:off x="3803521" y="2711985"/>
            <a:ext cx="1371600" cy="457200"/>
          </a:xfrm>
          <a:custGeom>
            <a:avLst/>
            <a:gdLst>
              <a:gd name="connsiteX0" fmla="*/ 0 w 1371600"/>
              <a:gd name="connsiteY0" fmla="*/ 0 h 457200"/>
              <a:gd name="connsiteX1" fmla="*/ 672084 w 1371600"/>
              <a:gd name="connsiteY1" fmla="*/ 0 h 457200"/>
              <a:gd name="connsiteX2" fmla="*/ 1371600 w 1371600"/>
              <a:gd name="connsiteY2" fmla="*/ 0 h 457200"/>
              <a:gd name="connsiteX3" fmla="*/ 1371600 w 1371600"/>
              <a:gd name="connsiteY3" fmla="*/ 457200 h 457200"/>
              <a:gd name="connsiteX4" fmla="*/ 726948 w 1371600"/>
              <a:gd name="connsiteY4" fmla="*/ 457200 h 457200"/>
              <a:gd name="connsiteX5" fmla="*/ 0 w 1371600"/>
              <a:gd name="connsiteY5" fmla="*/ 457200 h 457200"/>
              <a:gd name="connsiteX6" fmla="*/ 0 w 13716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457200" fill="none" extrusionOk="0">
                <a:moveTo>
                  <a:pt x="0" y="0"/>
                </a:moveTo>
                <a:cubicBezTo>
                  <a:pt x="255616" y="-3790"/>
                  <a:pt x="527871" y="14219"/>
                  <a:pt x="672084" y="0"/>
                </a:cubicBezTo>
                <a:cubicBezTo>
                  <a:pt x="816297" y="-14219"/>
                  <a:pt x="1138105" y="7688"/>
                  <a:pt x="1371600" y="0"/>
                </a:cubicBezTo>
                <a:cubicBezTo>
                  <a:pt x="1364353" y="188202"/>
                  <a:pt x="1366206" y="243566"/>
                  <a:pt x="1371600" y="457200"/>
                </a:cubicBezTo>
                <a:cubicBezTo>
                  <a:pt x="1196760" y="462123"/>
                  <a:pt x="896215" y="471936"/>
                  <a:pt x="726948" y="457200"/>
                </a:cubicBezTo>
                <a:cubicBezTo>
                  <a:pt x="557681" y="442464"/>
                  <a:pt x="191718" y="478838"/>
                  <a:pt x="0" y="457200"/>
                </a:cubicBezTo>
                <a:cubicBezTo>
                  <a:pt x="14675" y="241380"/>
                  <a:pt x="-660" y="168226"/>
                  <a:pt x="0" y="0"/>
                </a:cubicBezTo>
                <a:close/>
              </a:path>
              <a:path w="1371600" h="457200" stroke="0" extrusionOk="0">
                <a:moveTo>
                  <a:pt x="0" y="0"/>
                </a:moveTo>
                <a:cubicBezTo>
                  <a:pt x="222821" y="9447"/>
                  <a:pt x="354998" y="16792"/>
                  <a:pt x="672084" y="0"/>
                </a:cubicBezTo>
                <a:cubicBezTo>
                  <a:pt x="989170" y="-16792"/>
                  <a:pt x="1102862" y="-1844"/>
                  <a:pt x="1371600" y="0"/>
                </a:cubicBezTo>
                <a:cubicBezTo>
                  <a:pt x="1394034" y="122243"/>
                  <a:pt x="1364221" y="236076"/>
                  <a:pt x="1371600" y="457200"/>
                </a:cubicBezTo>
                <a:cubicBezTo>
                  <a:pt x="1045086" y="464933"/>
                  <a:pt x="1033752" y="426445"/>
                  <a:pt x="699516" y="457200"/>
                </a:cubicBezTo>
                <a:cubicBezTo>
                  <a:pt x="365280" y="487955"/>
                  <a:pt x="266343" y="431271"/>
                  <a:pt x="0" y="457200"/>
                </a:cubicBezTo>
                <a:cubicBezTo>
                  <a:pt x="9060" y="319669"/>
                  <a:pt x="9889" y="186904"/>
                  <a:pt x="0" y="0"/>
                </a:cubicBezTo>
                <a:close/>
              </a:path>
            </a:pathLst>
          </a:custGeom>
          <a:solidFill>
            <a:srgbClr val="FFF8CD"/>
          </a:solidFill>
          <a:ln>
            <a:solidFill>
              <a:srgbClr val="ADDDDD"/>
            </a:solidFill>
            <a:extLst>
              <a:ext uri="{C807C97D-BFC1-408E-A445-0C87EB9F89A2}">
                <ask:lineSketchStyleProps xmlns:ask="http://schemas.microsoft.com/office/drawing/2018/sketchyshapes" sd="659932530">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Times New Roman" panose="02020603050405020304" pitchFamily="18" charset="0"/>
              </a:rPr>
              <a:t>   Xăng </a:t>
            </a:r>
          </a:p>
        </p:txBody>
      </p:sp>
      <p:sp>
        <p:nvSpPr>
          <p:cNvPr id="11" name="Rectangle 39">
            <a:extLst>
              <a:ext uri="{FF2B5EF4-FFF2-40B4-BE49-F238E27FC236}">
                <a16:creationId xmlns:a16="http://schemas.microsoft.com/office/drawing/2014/main" id="{1C76294A-23B5-4438-AC5A-23304E9784E6}"/>
              </a:ext>
            </a:extLst>
          </p:cNvPr>
          <p:cNvSpPr>
            <a:spLocks noChangeArrowheads="1"/>
          </p:cNvSpPr>
          <p:nvPr/>
        </p:nvSpPr>
        <p:spPr bwMode="auto">
          <a:xfrm>
            <a:off x="3830573" y="3404018"/>
            <a:ext cx="1371600" cy="457200"/>
          </a:xfrm>
          <a:custGeom>
            <a:avLst/>
            <a:gdLst>
              <a:gd name="connsiteX0" fmla="*/ 0 w 1371600"/>
              <a:gd name="connsiteY0" fmla="*/ 0 h 457200"/>
              <a:gd name="connsiteX1" fmla="*/ 658368 w 1371600"/>
              <a:gd name="connsiteY1" fmla="*/ 0 h 457200"/>
              <a:gd name="connsiteX2" fmla="*/ 1371600 w 1371600"/>
              <a:gd name="connsiteY2" fmla="*/ 0 h 457200"/>
              <a:gd name="connsiteX3" fmla="*/ 1371600 w 1371600"/>
              <a:gd name="connsiteY3" fmla="*/ 457200 h 457200"/>
              <a:gd name="connsiteX4" fmla="*/ 726948 w 1371600"/>
              <a:gd name="connsiteY4" fmla="*/ 457200 h 457200"/>
              <a:gd name="connsiteX5" fmla="*/ 0 w 1371600"/>
              <a:gd name="connsiteY5" fmla="*/ 457200 h 457200"/>
              <a:gd name="connsiteX6" fmla="*/ 0 w 13716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457200" fill="none" extrusionOk="0">
                <a:moveTo>
                  <a:pt x="0" y="0"/>
                </a:moveTo>
                <a:cubicBezTo>
                  <a:pt x="263636" y="-19878"/>
                  <a:pt x="377444" y="17419"/>
                  <a:pt x="658368" y="0"/>
                </a:cubicBezTo>
                <a:cubicBezTo>
                  <a:pt x="939292" y="-17419"/>
                  <a:pt x="1056005" y="23174"/>
                  <a:pt x="1371600" y="0"/>
                </a:cubicBezTo>
                <a:cubicBezTo>
                  <a:pt x="1393536" y="188940"/>
                  <a:pt x="1388764" y="337274"/>
                  <a:pt x="1371600" y="457200"/>
                </a:cubicBezTo>
                <a:cubicBezTo>
                  <a:pt x="1102538" y="467218"/>
                  <a:pt x="883942" y="434676"/>
                  <a:pt x="726948" y="457200"/>
                </a:cubicBezTo>
                <a:cubicBezTo>
                  <a:pt x="569954" y="479724"/>
                  <a:pt x="301744" y="422773"/>
                  <a:pt x="0" y="457200"/>
                </a:cubicBezTo>
                <a:cubicBezTo>
                  <a:pt x="16789" y="262639"/>
                  <a:pt x="-829" y="116988"/>
                  <a:pt x="0" y="0"/>
                </a:cubicBezTo>
                <a:close/>
              </a:path>
              <a:path w="1371600" h="457200" stroke="0" extrusionOk="0">
                <a:moveTo>
                  <a:pt x="0" y="0"/>
                </a:moveTo>
                <a:cubicBezTo>
                  <a:pt x="173484" y="16655"/>
                  <a:pt x="443876" y="12484"/>
                  <a:pt x="644652" y="0"/>
                </a:cubicBezTo>
                <a:cubicBezTo>
                  <a:pt x="845428" y="-12484"/>
                  <a:pt x="1058554" y="24534"/>
                  <a:pt x="1371600" y="0"/>
                </a:cubicBezTo>
                <a:cubicBezTo>
                  <a:pt x="1366097" y="227741"/>
                  <a:pt x="1361890" y="337021"/>
                  <a:pt x="1371600" y="457200"/>
                </a:cubicBezTo>
                <a:cubicBezTo>
                  <a:pt x="1180514" y="461934"/>
                  <a:pt x="823143" y="464118"/>
                  <a:pt x="658368" y="457200"/>
                </a:cubicBezTo>
                <a:cubicBezTo>
                  <a:pt x="493593" y="450282"/>
                  <a:pt x="232871" y="464304"/>
                  <a:pt x="0" y="457200"/>
                </a:cubicBezTo>
                <a:cubicBezTo>
                  <a:pt x="16704" y="359831"/>
                  <a:pt x="-12489" y="139606"/>
                  <a:pt x="0" y="0"/>
                </a:cubicBezTo>
                <a:close/>
              </a:path>
            </a:pathLst>
          </a:custGeom>
          <a:solidFill>
            <a:srgbClr val="FFF8CD"/>
          </a:solidFill>
          <a:ln>
            <a:solidFill>
              <a:srgbClr val="ADDDDD"/>
            </a:solidFill>
            <a:extLst>
              <a:ext uri="{C807C97D-BFC1-408E-A445-0C87EB9F89A2}">
                <ask:lineSketchStyleProps xmlns:ask="http://schemas.microsoft.com/office/drawing/2018/sketchyshapes" sd="708859698">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Times New Roman" panose="02020603050405020304" pitchFamily="18" charset="0"/>
              </a:rPr>
              <a:t>   Ni tơ</a:t>
            </a:r>
          </a:p>
        </p:txBody>
      </p:sp>
      <p:sp>
        <p:nvSpPr>
          <p:cNvPr id="12" name="Rectangle 40">
            <a:extLst>
              <a:ext uri="{FF2B5EF4-FFF2-40B4-BE49-F238E27FC236}">
                <a16:creationId xmlns:a16="http://schemas.microsoft.com/office/drawing/2014/main" id="{6600D0D6-8BEA-408C-B9EA-92B14C13AD32}"/>
              </a:ext>
            </a:extLst>
          </p:cNvPr>
          <p:cNvSpPr>
            <a:spLocks noChangeArrowheads="1"/>
          </p:cNvSpPr>
          <p:nvPr/>
        </p:nvSpPr>
        <p:spPr bwMode="auto">
          <a:xfrm>
            <a:off x="1504951" y="5994021"/>
            <a:ext cx="1820862" cy="457200"/>
          </a:xfrm>
          <a:custGeom>
            <a:avLst/>
            <a:gdLst>
              <a:gd name="connsiteX0" fmla="*/ 0 w 1820862"/>
              <a:gd name="connsiteY0" fmla="*/ 0 h 457200"/>
              <a:gd name="connsiteX1" fmla="*/ 552328 w 1820862"/>
              <a:gd name="connsiteY1" fmla="*/ 0 h 457200"/>
              <a:gd name="connsiteX2" fmla="*/ 1177491 w 1820862"/>
              <a:gd name="connsiteY2" fmla="*/ 0 h 457200"/>
              <a:gd name="connsiteX3" fmla="*/ 1820862 w 1820862"/>
              <a:gd name="connsiteY3" fmla="*/ 0 h 457200"/>
              <a:gd name="connsiteX4" fmla="*/ 1820862 w 1820862"/>
              <a:gd name="connsiteY4" fmla="*/ 457200 h 457200"/>
              <a:gd name="connsiteX5" fmla="*/ 1232117 w 1820862"/>
              <a:gd name="connsiteY5" fmla="*/ 457200 h 457200"/>
              <a:gd name="connsiteX6" fmla="*/ 588745 w 1820862"/>
              <a:gd name="connsiteY6" fmla="*/ 457200 h 457200"/>
              <a:gd name="connsiteX7" fmla="*/ 0 w 1820862"/>
              <a:gd name="connsiteY7" fmla="*/ 457200 h 457200"/>
              <a:gd name="connsiteX8" fmla="*/ 0 w 1820862"/>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62" h="457200" fill="none" extrusionOk="0">
                <a:moveTo>
                  <a:pt x="0" y="0"/>
                </a:moveTo>
                <a:cubicBezTo>
                  <a:pt x="118994" y="20812"/>
                  <a:pt x="363811" y="293"/>
                  <a:pt x="552328" y="0"/>
                </a:cubicBezTo>
                <a:cubicBezTo>
                  <a:pt x="740845" y="-293"/>
                  <a:pt x="960191" y="-8468"/>
                  <a:pt x="1177491" y="0"/>
                </a:cubicBezTo>
                <a:cubicBezTo>
                  <a:pt x="1394791" y="8468"/>
                  <a:pt x="1514357" y="-4657"/>
                  <a:pt x="1820862" y="0"/>
                </a:cubicBezTo>
                <a:cubicBezTo>
                  <a:pt x="1827326" y="128078"/>
                  <a:pt x="1839293" y="328619"/>
                  <a:pt x="1820862" y="457200"/>
                </a:cubicBezTo>
                <a:cubicBezTo>
                  <a:pt x="1577932" y="438112"/>
                  <a:pt x="1413270" y="457784"/>
                  <a:pt x="1232117" y="457200"/>
                </a:cubicBezTo>
                <a:cubicBezTo>
                  <a:pt x="1050964" y="456616"/>
                  <a:pt x="833041" y="463941"/>
                  <a:pt x="588745" y="457200"/>
                </a:cubicBezTo>
                <a:cubicBezTo>
                  <a:pt x="344449" y="450459"/>
                  <a:pt x="219309" y="454232"/>
                  <a:pt x="0" y="457200"/>
                </a:cubicBezTo>
                <a:cubicBezTo>
                  <a:pt x="-7303" y="237566"/>
                  <a:pt x="3031" y="220568"/>
                  <a:pt x="0" y="0"/>
                </a:cubicBezTo>
                <a:close/>
              </a:path>
              <a:path w="1820862" h="457200" stroke="0" extrusionOk="0">
                <a:moveTo>
                  <a:pt x="0" y="0"/>
                </a:moveTo>
                <a:cubicBezTo>
                  <a:pt x="241550" y="-4357"/>
                  <a:pt x="322413" y="10060"/>
                  <a:pt x="606954" y="0"/>
                </a:cubicBezTo>
                <a:cubicBezTo>
                  <a:pt x="891495" y="-10060"/>
                  <a:pt x="1033556" y="6907"/>
                  <a:pt x="1159282" y="0"/>
                </a:cubicBezTo>
                <a:cubicBezTo>
                  <a:pt x="1285008" y="-6907"/>
                  <a:pt x="1664682" y="-19109"/>
                  <a:pt x="1820862" y="0"/>
                </a:cubicBezTo>
                <a:cubicBezTo>
                  <a:pt x="1836634" y="189857"/>
                  <a:pt x="1826701" y="350435"/>
                  <a:pt x="1820862" y="457200"/>
                </a:cubicBezTo>
                <a:cubicBezTo>
                  <a:pt x="1680420" y="441582"/>
                  <a:pt x="1349505" y="480599"/>
                  <a:pt x="1177491" y="457200"/>
                </a:cubicBezTo>
                <a:cubicBezTo>
                  <a:pt x="1005477" y="433801"/>
                  <a:pt x="870765" y="433855"/>
                  <a:pt x="625163" y="457200"/>
                </a:cubicBezTo>
                <a:cubicBezTo>
                  <a:pt x="379561" y="480545"/>
                  <a:pt x="287802" y="480818"/>
                  <a:pt x="0" y="457200"/>
                </a:cubicBezTo>
                <a:cubicBezTo>
                  <a:pt x="3517" y="274775"/>
                  <a:pt x="20923" y="176331"/>
                  <a:pt x="0" y="0"/>
                </a:cubicBezTo>
                <a:close/>
              </a:path>
            </a:pathLst>
          </a:custGeom>
          <a:solidFill>
            <a:srgbClr val="FFF8CD"/>
          </a:solidFill>
          <a:ln>
            <a:solidFill>
              <a:srgbClr val="ADDDDD"/>
            </a:solidFill>
            <a:extLst>
              <a:ext uri="{C807C97D-BFC1-408E-A445-0C87EB9F89A2}">
                <ask:lineSketchStyleProps xmlns:ask="http://schemas.microsoft.com/office/drawing/2018/sketchyshapes" sd="3599236818">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latin typeface="Times New Roman" panose="02020603050405020304" pitchFamily="18" charset="0"/>
              </a:rPr>
              <a:t>Hơi nước</a:t>
            </a:r>
          </a:p>
        </p:txBody>
      </p:sp>
      <p:sp>
        <p:nvSpPr>
          <p:cNvPr id="13" name="Rectangle 41">
            <a:extLst>
              <a:ext uri="{FF2B5EF4-FFF2-40B4-BE49-F238E27FC236}">
                <a16:creationId xmlns:a16="http://schemas.microsoft.com/office/drawing/2014/main" id="{AE093C3A-52CE-46BB-8ADF-222709CA2903}"/>
              </a:ext>
            </a:extLst>
          </p:cNvPr>
          <p:cNvSpPr>
            <a:spLocks noChangeArrowheads="1"/>
          </p:cNvSpPr>
          <p:nvPr/>
        </p:nvSpPr>
        <p:spPr bwMode="auto">
          <a:xfrm>
            <a:off x="1504951" y="5185465"/>
            <a:ext cx="1652426" cy="457200"/>
          </a:xfrm>
          <a:custGeom>
            <a:avLst/>
            <a:gdLst>
              <a:gd name="connsiteX0" fmla="*/ 0 w 1652426"/>
              <a:gd name="connsiteY0" fmla="*/ 0 h 457200"/>
              <a:gd name="connsiteX1" fmla="*/ 501236 w 1652426"/>
              <a:gd name="connsiteY1" fmla="*/ 0 h 457200"/>
              <a:gd name="connsiteX2" fmla="*/ 1068569 w 1652426"/>
              <a:gd name="connsiteY2" fmla="*/ 0 h 457200"/>
              <a:gd name="connsiteX3" fmla="*/ 1652426 w 1652426"/>
              <a:gd name="connsiteY3" fmla="*/ 0 h 457200"/>
              <a:gd name="connsiteX4" fmla="*/ 1652426 w 1652426"/>
              <a:gd name="connsiteY4" fmla="*/ 457200 h 457200"/>
              <a:gd name="connsiteX5" fmla="*/ 1118142 w 1652426"/>
              <a:gd name="connsiteY5" fmla="*/ 457200 h 457200"/>
              <a:gd name="connsiteX6" fmla="*/ 534284 w 1652426"/>
              <a:gd name="connsiteY6" fmla="*/ 457200 h 457200"/>
              <a:gd name="connsiteX7" fmla="*/ 0 w 1652426"/>
              <a:gd name="connsiteY7" fmla="*/ 457200 h 457200"/>
              <a:gd name="connsiteX8" fmla="*/ 0 w 1652426"/>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426" h="457200" fill="none" extrusionOk="0">
                <a:moveTo>
                  <a:pt x="0" y="0"/>
                </a:moveTo>
                <a:cubicBezTo>
                  <a:pt x="229311" y="-10057"/>
                  <a:pt x="316837" y="19226"/>
                  <a:pt x="501236" y="0"/>
                </a:cubicBezTo>
                <a:cubicBezTo>
                  <a:pt x="685635" y="-19226"/>
                  <a:pt x="812999" y="24753"/>
                  <a:pt x="1068569" y="0"/>
                </a:cubicBezTo>
                <a:cubicBezTo>
                  <a:pt x="1324139" y="-24753"/>
                  <a:pt x="1521264" y="19772"/>
                  <a:pt x="1652426" y="0"/>
                </a:cubicBezTo>
                <a:cubicBezTo>
                  <a:pt x="1658111" y="202248"/>
                  <a:pt x="1645079" y="264472"/>
                  <a:pt x="1652426" y="457200"/>
                </a:cubicBezTo>
                <a:cubicBezTo>
                  <a:pt x="1505447" y="462826"/>
                  <a:pt x="1243959" y="430575"/>
                  <a:pt x="1118142" y="457200"/>
                </a:cubicBezTo>
                <a:cubicBezTo>
                  <a:pt x="992325" y="483825"/>
                  <a:pt x="812212" y="458304"/>
                  <a:pt x="534284" y="457200"/>
                </a:cubicBezTo>
                <a:cubicBezTo>
                  <a:pt x="256356" y="456096"/>
                  <a:pt x="143736" y="464800"/>
                  <a:pt x="0" y="457200"/>
                </a:cubicBezTo>
                <a:cubicBezTo>
                  <a:pt x="12597" y="298409"/>
                  <a:pt x="-12722" y="196089"/>
                  <a:pt x="0" y="0"/>
                </a:cubicBezTo>
                <a:close/>
              </a:path>
              <a:path w="1652426" h="457200" stroke="0" extrusionOk="0">
                <a:moveTo>
                  <a:pt x="0" y="0"/>
                </a:moveTo>
                <a:cubicBezTo>
                  <a:pt x="164164" y="-23888"/>
                  <a:pt x="453846" y="16970"/>
                  <a:pt x="567333" y="0"/>
                </a:cubicBezTo>
                <a:cubicBezTo>
                  <a:pt x="680820" y="-16970"/>
                  <a:pt x="876946" y="14307"/>
                  <a:pt x="1068569" y="0"/>
                </a:cubicBezTo>
                <a:cubicBezTo>
                  <a:pt x="1260192" y="-14307"/>
                  <a:pt x="1523899" y="28417"/>
                  <a:pt x="1652426" y="0"/>
                </a:cubicBezTo>
                <a:cubicBezTo>
                  <a:pt x="1645589" y="168490"/>
                  <a:pt x="1639970" y="267425"/>
                  <a:pt x="1652426" y="457200"/>
                </a:cubicBezTo>
                <a:cubicBezTo>
                  <a:pt x="1421769" y="453476"/>
                  <a:pt x="1204671" y="429861"/>
                  <a:pt x="1085093" y="457200"/>
                </a:cubicBezTo>
                <a:cubicBezTo>
                  <a:pt x="965515" y="484539"/>
                  <a:pt x="758579" y="459840"/>
                  <a:pt x="550809" y="457200"/>
                </a:cubicBezTo>
                <a:cubicBezTo>
                  <a:pt x="343039" y="454560"/>
                  <a:pt x="265790" y="453292"/>
                  <a:pt x="0" y="457200"/>
                </a:cubicBezTo>
                <a:cubicBezTo>
                  <a:pt x="12717" y="253390"/>
                  <a:pt x="-17892" y="99428"/>
                  <a:pt x="0" y="0"/>
                </a:cubicBezTo>
                <a:close/>
              </a:path>
            </a:pathLst>
          </a:custGeom>
          <a:solidFill>
            <a:srgbClr val="FFF8CD"/>
          </a:solidFill>
          <a:ln>
            <a:solidFill>
              <a:srgbClr val="ADDDDD"/>
            </a:solidFill>
            <a:extLst>
              <a:ext uri="{C807C97D-BFC1-408E-A445-0C87EB9F89A2}">
                <ask:lineSketchStyleProps xmlns:ask="http://schemas.microsoft.com/office/drawing/2018/sketchyshapes" sd="3782979073">
                  <a:prstGeom prst="rect">
                    <a:avLst/>
                  </a:prstGeom>
                  <ask:type>
                    <ask:lineSketchFreehand/>
                  </ask:type>
                </ask:lineSketchStyleProps>
              </a:ext>
            </a:extLst>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Times New Roman" panose="02020603050405020304" pitchFamily="18" charset="0"/>
              </a:rPr>
              <a:t>   Nước đá</a:t>
            </a:r>
          </a:p>
        </p:txBody>
      </p:sp>
      <p:sp>
        <p:nvSpPr>
          <p:cNvPr id="14" name="Rectangle 42">
            <a:extLst>
              <a:ext uri="{FF2B5EF4-FFF2-40B4-BE49-F238E27FC236}">
                <a16:creationId xmlns:a16="http://schemas.microsoft.com/office/drawing/2014/main" id="{4054C9B4-227F-404D-A67B-19EECDD9B6D8}"/>
              </a:ext>
            </a:extLst>
          </p:cNvPr>
          <p:cNvSpPr>
            <a:spLocks noChangeArrowheads="1"/>
          </p:cNvSpPr>
          <p:nvPr/>
        </p:nvSpPr>
        <p:spPr bwMode="auto">
          <a:xfrm>
            <a:off x="3830573" y="5994021"/>
            <a:ext cx="1447800" cy="457200"/>
          </a:xfrm>
          <a:custGeom>
            <a:avLst/>
            <a:gdLst>
              <a:gd name="connsiteX0" fmla="*/ 0 w 1447800"/>
              <a:gd name="connsiteY0" fmla="*/ 0 h 457200"/>
              <a:gd name="connsiteX1" fmla="*/ 468122 w 1447800"/>
              <a:gd name="connsiteY1" fmla="*/ 0 h 457200"/>
              <a:gd name="connsiteX2" fmla="*/ 979678 w 1447800"/>
              <a:gd name="connsiteY2" fmla="*/ 0 h 457200"/>
              <a:gd name="connsiteX3" fmla="*/ 1447800 w 1447800"/>
              <a:gd name="connsiteY3" fmla="*/ 0 h 457200"/>
              <a:gd name="connsiteX4" fmla="*/ 1447800 w 1447800"/>
              <a:gd name="connsiteY4" fmla="*/ 457200 h 457200"/>
              <a:gd name="connsiteX5" fmla="*/ 936244 w 1447800"/>
              <a:gd name="connsiteY5" fmla="*/ 457200 h 457200"/>
              <a:gd name="connsiteX6" fmla="*/ 482600 w 1447800"/>
              <a:gd name="connsiteY6" fmla="*/ 457200 h 457200"/>
              <a:gd name="connsiteX7" fmla="*/ 0 w 1447800"/>
              <a:gd name="connsiteY7" fmla="*/ 457200 h 457200"/>
              <a:gd name="connsiteX8" fmla="*/ 0 w 14478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457200" fill="none" extrusionOk="0">
                <a:moveTo>
                  <a:pt x="0" y="0"/>
                </a:moveTo>
                <a:cubicBezTo>
                  <a:pt x="121982" y="-22365"/>
                  <a:pt x="325704" y="-17954"/>
                  <a:pt x="468122" y="0"/>
                </a:cubicBezTo>
                <a:cubicBezTo>
                  <a:pt x="610540" y="17954"/>
                  <a:pt x="818180" y="-8316"/>
                  <a:pt x="979678" y="0"/>
                </a:cubicBezTo>
                <a:cubicBezTo>
                  <a:pt x="1141176" y="8316"/>
                  <a:pt x="1288910" y="-12350"/>
                  <a:pt x="1447800" y="0"/>
                </a:cubicBezTo>
                <a:cubicBezTo>
                  <a:pt x="1432468" y="113704"/>
                  <a:pt x="1453626" y="354849"/>
                  <a:pt x="1447800" y="457200"/>
                </a:cubicBezTo>
                <a:cubicBezTo>
                  <a:pt x="1260376" y="477019"/>
                  <a:pt x="1097323" y="449631"/>
                  <a:pt x="936244" y="457200"/>
                </a:cubicBezTo>
                <a:cubicBezTo>
                  <a:pt x="775165" y="464769"/>
                  <a:pt x="648177" y="470263"/>
                  <a:pt x="482600" y="457200"/>
                </a:cubicBezTo>
                <a:cubicBezTo>
                  <a:pt x="317023" y="444137"/>
                  <a:pt x="124514" y="454807"/>
                  <a:pt x="0" y="457200"/>
                </a:cubicBezTo>
                <a:cubicBezTo>
                  <a:pt x="-20723" y="272821"/>
                  <a:pt x="-4522" y="155948"/>
                  <a:pt x="0" y="0"/>
                </a:cubicBezTo>
                <a:close/>
              </a:path>
              <a:path w="1447800" h="457200" stroke="0" extrusionOk="0">
                <a:moveTo>
                  <a:pt x="0" y="0"/>
                </a:moveTo>
                <a:cubicBezTo>
                  <a:pt x="166343" y="512"/>
                  <a:pt x="253818" y="21468"/>
                  <a:pt x="439166" y="0"/>
                </a:cubicBezTo>
                <a:cubicBezTo>
                  <a:pt x="624514" y="-21468"/>
                  <a:pt x="819987" y="-3359"/>
                  <a:pt x="950722" y="0"/>
                </a:cubicBezTo>
                <a:cubicBezTo>
                  <a:pt x="1081457" y="3359"/>
                  <a:pt x="1334506" y="8883"/>
                  <a:pt x="1447800" y="0"/>
                </a:cubicBezTo>
                <a:cubicBezTo>
                  <a:pt x="1455911" y="172856"/>
                  <a:pt x="1445145" y="303910"/>
                  <a:pt x="1447800" y="457200"/>
                </a:cubicBezTo>
                <a:cubicBezTo>
                  <a:pt x="1235454" y="452602"/>
                  <a:pt x="1116250" y="470901"/>
                  <a:pt x="979678" y="457200"/>
                </a:cubicBezTo>
                <a:cubicBezTo>
                  <a:pt x="843106" y="443499"/>
                  <a:pt x="652704" y="441603"/>
                  <a:pt x="468122" y="457200"/>
                </a:cubicBezTo>
                <a:cubicBezTo>
                  <a:pt x="283540" y="472797"/>
                  <a:pt x="204744" y="475975"/>
                  <a:pt x="0" y="457200"/>
                </a:cubicBezTo>
                <a:cubicBezTo>
                  <a:pt x="-13130" y="364717"/>
                  <a:pt x="-4929" y="128995"/>
                  <a:pt x="0" y="0"/>
                </a:cubicBezTo>
                <a:close/>
              </a:path>
            </a:pathLst>
          </a:custGeom>
          <a:solidFill>
            <a:srgbClr val="FFF8CD"/>
          </a:solidFill>
          <a:ln>
            <a:solidFill>
              <a:srgbClr val="ADDDDD"/>
            </a:solidFill>
            <a:extLst>
              <a:ext uri="{C807C97D-BFC1-408E-A445-0C87EB9F89A2}">
                <ask:lineSketchStyleProps xmlns:ask="http://schemas.microsoft.com/office/drawing/2018/sketchyshapes" sd="3023351969">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Times New Roman" panose="02020603050405020304" pitchFamily="18" charset="0"/>
              </a:rPr>
              <a:t>   Nước </a:t>
            </a:r>
          </a:p>
        </p:txBody>
      </p:sp>
      <p:sp>
        <p:nvSpPr>
          <p:cNvPr id="15" name="Rectangle 43">
            <a:extLst>
              <a:ext uri="{FF2B5EF4-FFF2-40B4-BE49-F238E27FC236}">
                <a16:creationId xmlns:a16="http://schemas.microsoft.com/office/drawing/2014/main" id="{2A69AC43-990A-4308-B240-2FDE5CDA1C49}"/>
              </a:ext>
            </a:extLst>
          </p:cNvPr>
          <p:cNvSpPr>
            <a:spLocks noChangeArrowheads="1"/>
          </p:cNvSpPr>
          <p:nvPr/>
        </p:nvSpPr>
        <p:spPr bwMode="auto">
          <a:xfrm>
            <a:off x="3805264" y="5178656"/>
            <a:ext cx="1447800" cy="457200"/>
          </a:xfrm>
          <a:custGeom>
            <a:avLst/>
            <a:gdLst>
              <a:gd name="connsiteX0" fmla="*/ 0 w 1447800"/>
              <a:gd name="connsiteY0" fmla="*/ 0 h 457200"/>
              <a:gd name="connsiteX1" fmla="*/ 468122 w 1447800"/>
              <a:gd name="connsiteY1" fmla="*/ 0 h 457200"/>
              <a:gd name="connsiteX2" fmla="*/ 936244 w 1447800"/>
              <a:gd name="connsiteY2" fmla="*/ 0 h 457200"/>
              <a:gd name="connsiteX3" fmla="*/ 1447800 w 1447800"/>
              <a:gd name="connsiteY3" fmla="*/ 0 h 457200"/>
              <a:gd name="connsiteX4" fmla="*/ 1447800 w 1447800"/>
              <a:gd name="connsiteY4" fmla="*/ 457200 h 457200"/>
              <a:gd name="connsiteX5" fmla="*/ 965200 w 1447800"/>
              <a:gd name="connsiteY5" fmla="*/ 457200 h 457200"/>
              <a:gd name="connsiteX6" fmla="*/ 526034 w 1447800"/>
              <a:gd name="connsiteY6" fmla="*/ 457200 h 457200"/>
              <a:gd name="connsiteX7" fmla="*/ 0 w 1447800"/>
              <a:gd name="connsiteY7" fmla="*/ 457200 h 457200"/>
              <a:gd name="connsiteX8" fmla="*/ 0 w 14478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457200" fill="none" extrusionOk="0">
                <a:moveTo>
                  <a:pt x="0" y="0"/>
                </a:moveTo>
                <a:cubicBezTo>
                  <a:pt x="206278" y="-18477"/>
                  <a:pt x="234372" y="3076"/>
                  <a:pt x="468122" y="0"/>
                </a:cubicBezTo>
                <a:cubicBezTo>
                  <a:pt x="701872" y="-3076"/>
                  <a:pt x="791250" y="5664"/>
                  <a:pt x="936244" y="0"/>
                </a:cubicBezTo>
                <a:cubicBezTo>
                  <a:pt x="1081238" y="-5664"/>
                  <a:pt x="1201722" y="-13089"/>
                  <a:pt x="1447800" y="0"/>
                </a:cubicBezTo>
                <a:cubicBezTo>
                  <a:pt x="1450204" y="136171"/>
                  <a:pt x="1429500" y="331462"/>
                  <a:pt x="1447800" y="457200"/>
                </a:cubicBezTo>
                <a:cubicBezTo>
                  <a:pt x="1341939" y="450605"/>
                  <a:pt x="1195156" y="475685"/>
                  <a:pt x="965200" y="457200"/>
                </a:cubicBezTo>
                <a:cubicBezTo>
                  <a:pt x="735244" y="438715"/>
                  <a:pt x="734425" y="448769"/>
                  <a:pt x="526034" y="457200"/>
                </a:cubicBezTo>
                <a:cubicBezTo>
                  <a:pt x="317643" y="465631"/>
                  <a:pt x="123639" y="438600"/>
                  <a:pt x="0" y="457200"/>
                </a:cubicBezTo>
                <a:cubicBezTo>
                  <a:pt x="-8216" y="290949"/>
                  <a:pt x="17808" y="140300"/>
                  <a:pt x="0" y="0"/>
                </a:cubicBezTo>
                <a:close/>
              </a:path>
              <a:path w="1447800" h="457200" stroke="0" extrusionOk="0">
                <a:moveTo>
                  <a:pt x="0" y="0"/>
                </a:moveTo>
                <a:cubicBezTo>
                  <a:pt x="216851" y="5137"/>
                  <a:pt x="381107" y="-1326"/>
                  <a:pt x="497078" y="0"/>
                </a:cubicBezTo>
                <a:cubicBezTo>
                  <a:pt x="613049" y="1326"/>
                  <a:pt x="813859" y="-6901"/>
                  <a:pt x="1008634" y="0"/>
                </a:cubicBezTo>
                <a:cubicBezTo>
                  <a:pt x="1203409" y="6901"/>
                  <a:pt x="1348155" y="-12006"/>
                  <a:pt x="1447800" y="0"/>
                </a:cubicBezTo>
                <a:cubicBezTo>
                  <a:pt x="1465967" y="127441"/>
                  <a:pt x="1453163" y="304647"/>
                  <a:pt x="1447800" y="457200"/>
                </a:cubicBezTo>
                <a:cubicBezTo>
                  <a:pt x="1263873" y="458041"/>
                  <a:pt x="1130675" y="437406"/>
                  <a:pt x="936244" y="457200"/>
                </a:cubicBezTo>
                <a:cubicBezTo>
                  <a:pt x="741813" y="476994"/>
                  <a:pt x="692248" y="471310"/>
                  <a:pt x="468122" y="457200"/>
                </a:cubicBezTo>
                <a:cubicBezTo>
                  <a:pt x="243996" y="443090"/>
                  <a:pt x="191953" y="442302"/>
                  <a:pt x="0" y="457200"/>
                </a:cubicBezTo>
                <a:cubicBezTo>
                  <a:pt x="-10379" y="249025"/>
                  <a:pt x="-13677" y="191103"/>
                  <a:pt x="0" y="0"/>
                </a:cubicBezTo>
                <a:close/>
              </a:path>
            </a:pathLst>
          </a:custGeom>
          <a:solidFill>
            <a:srgbClr val="FFF8CD"/>
          </a:solidFill>
          <a:ln>
            <a:solidFill>
              <a:srgbClr val="ADDDDD"/>
            </a:solidFill>
            <a:extLst>
              <a:ext uri="{C807C97D-BFC1-408E-A445-0C87EB9F89A2}">
                <ask:lineSketchStyleProps xmlns:ask="http://schemas.microsoft.com/office/drawing/2018/sketchyshapes" sd="1990011695">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Times New Roman" panose="02020603050405020304" pitchFamily="18" charset="0"/>
              </a:rPr>
              <a:t>   Muối</a:t>
            </a:r>
          </a:p>
        </p:txBody>
      </p:sp>
      <p:sp>
        <p:nvSpPr>
          <p:cNvPr id="16" name="Rectangle 44">
            <a:extLst>
              <a:ext uri="{FF2B5EF4-FFF2-40B4-BE49-F238E27FC236}">
                <a16:creationId xmlns:a16="http://schemas.microsoft.com/office/drawing/2014/main" id="{95681457-D6C4-4DF1-BE31-32ADFF717D84}"/>
              </a:ext>
            </a:extLst>
          </p:cNvPr>
          <p:cNvSpPr>
            <a:spLocks noChangeArrowheads="1"/>
          </p:cNvSpPr>
          <p:nvPr/>
        </p:nvSpPr>
        <p:spPr bwMode="auto">
          <a:xfrm>
            <a:off x="1568314" y="4376909"/>
            <a:ext cx="1524001" cy="457200"/>
          </a:xfrm>
          <a:custGeom>
            <a:avLst/>
            <a:gdLst>
              <a:gd name="connsiteX0" fmla="*/ 0 w 1524001"/>
              <a:gd name="connsiteY0" fmla="*/ 0 h 457200"/>
              <a:gd name="connsiteX1" fmla="*/ 492760 w 1524001"/>
              <a:gd name="connsiteY1" fmla="*/ 0 h 457200"/>
              <a:gd name="connsiteX2" fmla="*/ 985521 w 1524001"/>
              <a:gd name="connsiteY2" fmla="*/ 0 h 457200"/>
              <a:gd name="connsiteX3" fmla="*/ 1524001 w 1524001"/>
              <a:gd name="connsiteY3" fmla="*/ 0 h 457200"/>
              <a:gd name="connsiteX4" fmla="*/ 1524001 w 1524001"/>
              <a:gd name="connsiteY4" fmla="*/ 457200 h 457200"/>
              <a:gd name="connsiteX5" fmla="*/ 985521 w 1524001"/>
              <a:gd name="connsiteY5" fmla="*/ 457200 h 457200"/>
              <a:gd name="connsiteX6" fmla="*/ 523240 w 1524001"/>
              <a:gd name="connsiteY6" fmla="*/ 457200 h 457200"/>
              <a:gd name="connsiteX7" fmla="*/ 0 w 1524001"/>
              <a:gd name="connsiteY7" fmla="*/ 457200 h 457200"/>
              <a:gd name="connsiteX8" fmla="*/ 0 w 1524001"/>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1" h="457200" fill="none" extrusionOk="0">
                <a:moveTo>
                  <a:pt x="0" y="0"/>
                </a:moveTo>
                <a:cubicBezTo>
                  <a:pt x="181284" y="14627"/>
                  <a:pt x="394020" y="-16933"/>
                  <a:pt x="492760" y="0"/>
                </a:cubicBezTo>
                <a:cubicBezTo>
                  <a:pt x="591500" y="16933"/>
                  <a:pt x="777487" y="-9538"/>
                  <a:pt x="985521" y="0"/>
                </a:cubicBezTo>
                <a:cubicBezTo>
                  <a:pt x="1193555" y="9538"/>
                  <a:pt x="1299005" y="11514"/>
                  <a:pt x="1524001" y="0"/>
                </a:cubicBezTo>
                <a:cubicBezTo>
                  <a:pt x="1537815" y="145137"/>
                  <a:pt x="1525511" y="268773"/>
                  <a:pt x="1524001" y="457200"/>
                </a:cubicBezTo>
                <a:cubicBezTo>
                  <a:pt x="1272622" y="452431"/>
                  <a:pt x="1248820" y="444471"/>
                  <a:pt x="985521" y="457200"/>
                </a:cubicBezTo>
                <a:cubicBezTo>
                  <a:pt x="722222" y="469929"/>
                  <a:pt x="624865" y="440413"/>
                  <a:pt x="523240" y="457200"/>
                </a:cubicBezTo>
                <a:cubicBezTo>
                  <a:pt x="421615" y="473987"/>
                  <a:pt x="240692" y="455229"/>
                  <a:pt x="0" y="457200"/>
                </a:cubicBezTo>
                <a:cubicBezTo>
                  <a:pt x="-16300" y="276692"/>
                  <a:pt x="3730" y="181486"/>
                  <a:pt x="0" y="0"/>
                </a:cubicBezTo>
                <a:close/>
              </a:path>
              <a:path w="1524001" h="457200" stroke="0" extrusionOk="0">
                <a:moveTo>
                  <a:pt x="0" y="0"/>
                </a:moveTo>
                <a:cubicBezTo>
                  <a:pt x="157272" y="-23017"/>
                  <a:pt x="330714" y="13372"/>
                  <a:pt x="492760" y="0"/>
                </a:cubicBezTo>
                <a:cubicBezTo>
                  <a:pt x="654806" y="-13372"/>
                  <a:pt x="906967" y="6792"/>
                  <a:pt x="1031241" y="0"/>
                </a:cubicBezTo>
                <a:cubicBezTo>
                  <a:pt x="1155515" y="-6792"/>
                  <a:pt x="1279082" y="6580"/>
                  <a:pt x="1524001" y="0"/>
                </a:cubicBezTo>
                <a:cubicBezTo>
                  <a:pt x="1533502" y="139291"/>
                  <a:pt x="1536517" y="294433"/>
                  <a:pt x="1524001" y="457200"/>
                </a:cubicBezTo>
                <a:cubicBezTo>
                  <a:pt x="1368315" y="465230"/>
                  <a:pt x="1231457" y="458975"/>
                  <a:pt x="1061721" y="457200"/>
                </a:cubicBezTo>
                <a:cubicBezTo>
                  <a:pt x="891985" y="455425"/>
                  <a:pt x="692178" y="481795"/>
                  <a:pt x="553720" y="457200"/>
                </a:cubicBezTo>
                <a:cubicBezTo>
                  <a:pt x="415262" y="432605"/>
                  <a:pt x="176987" y="458169"/>
                  <a:pt x="0" y="457200"/>
                </a:cubicBezTo>
                <a:cubicBezTo>
                  <a:pt x="-14128" y="266463"/>
                  <a:pt x="-6109" y="110228"/>
                  <a:pt x="0" y="0"/>
                </a:cubicBezTo>
                <a:close/>
              </a:path>
            </a:pathLst>
          </a:custGeom>
          <a:solidFill>
            <a:srgbClr val="FFF8CD"/>
          </a:solidFill>
          <a:ln>
            <a:solidFill>
              <a:srgbClr val="ADDDDD"/>
            </a:solidFill>
            <a:extLst>
              <a:ext uri="{C807C97D-BFC1-408E-A445-0C87EB9F89A2}">
                <ask:lineSketchStyleProps xmlns:ask="http://schemas.microsoft.com/office/drawing/2018/sketchyshapes" sd="2692824383">
                  <a:prstGeom prst="rect">
                    <a:avLst/>
                  </a:prstGeom>
                  <ask:type>
                    <ask:lineSketchFreehand/>
                  </ask:type>
                </ask:lineSketchStyleProps>
              </a:ext>
            </a:extLst>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Times New Roman" panose="02020603050405020304" pitchFamily="18" charset="0"/>
              </a:rPr>
              <a:t>   Đường</a:t>
            </a:r>
          </a:p>
        </p:txBody>
      </p:sp>
      <p:sp>
        <p:nvSpPr>
          <p:cNvPr id="17" name="Rectangle 45">
            <a:extLst>
              <a:ext uri="{FF2B5EF4-FFF2-40B4-BE49-F238E27FC236}">
                <a16:creationId xmlns:a16="http://schemas.microsoft.com/office/drawing/2014/main" id="{8AD4AC59-E7DE-4292-8A43-007F9EA9CF1E}"/>
              </a:ext>
            </a:extLst>
          </p:cNvPr>
          <p:cNvSpPr>
            <a:spLocks noChangeArrowheads="1"/>
          </p:cNvSpPr>
          <p:nvPr/>
        </p:nvSpPr>
        <p:spPr bwMode="auto">
          <a:xfrm>
            <a:off x="3805264" y="4362793"/>
            <a:ext cx="1447800" cy="457200"/>
          </a:xfrm>
          <a:custGeom>
            <a:avLst/>
            <a:gdLst>
              <a:gd name="connsiteX0" fmla="*/ 0 w 1447800"/>
              <a:gd name="connsiteY0" fmla="*/ 0 h 457200"/>
              <a:gd name="connsiteX1" fmla="*/ 511556 w 1447800"/>
              <a:gd name="connsiteY1" fmla="*/ 0 h 457200"/>
              <a:gd name="connsiteX2" fmla="*/ 1008634 w 1447800"/>
              <a:gd name="connsiteY2" fmla="*/ 0 h 457200"/>
              <a:gd name="connsiteX3" fmla="*/ 1447800 w 1447800"/>
              <a:gd name="connsiteY3" fmla="*/ 0 h 457200"/>
              <a:gd name="connsiteX4" fmla="*/ 1447800 w 1447800"/>
              <a:gd name="connsiteY4" fmla="*/ 457200 h 457200"/>
              <a:gd name="connsiteX5" fmla="*/ 936244 w 1447800"/>
              <a:gd name="connsiteY5" fmla="*/ 457200 h 457200"/>
              <a:gd name="connsiteX6" fmla="*/ 424688 w 1447800"/>
              <a:gd name="connsiteY6" fmla="*/ 457200 h 457200"/>
              <a:gd name="connsiteX7" fmla="*/ 0 w 1447800"/>
              <a:gd name="connsiteY7" fmla="*/ 457200 h 457200"/>
              <a:gd name="connsiteX8" fmla="*/ 0 w 14478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457200" fill="none" extrusionOk="0">
                <a:moveTo>
                  <a:pt x="0" y="0"/>
                </a:moveTo>
                <a:cubicBezTo>
                  <a:pt x="251548" y="19583"/>
                  <a:pt x="397891" y="7647"/>
                  <a:pt x="511556" y="0"/>
                </a:cubicBezTo>
                <a:cubicBezTo>
                  <a:pt x="625221" y="-7647"/>
                  <a:pt x="883765" y="-21036"/>
                  <a:pt x="1008634" y="0"/>
                </a:cubicBezTo>
                <a:cubicBezTo>
                  <a:pt x="1133503" y="21036"/>
                  <a:pt x="1335739" y="15562"/>
                  <a:pt x="1447800" y="0"/>
                </a:cubicBezTo>
                <a:cubicBezTo>
                  <a:pt x="1457590" y="128494"/>
                  <a:pt x="1454948" y="299889"/>
                  <a:pt x="1447800" y="457200"/>
                </a:cubicBezTo>
                <a:cubicBezTo>
                  <a:pt x="1266598" y="455166"/>
                  <a:pt x="1086532" y="461338"/>
                  <a:pt x="936244" y="457200"/>
                </a:cubicBezTo>
                <a:cubicBezTo>
                  <a:pt x="785956" y="453062"/>
                  <a:pt x="668931" y="453267"/>
                  <a:pt x="424688" y="457200"/>
                </a:cubicBezTo>
                <a:cubicBezTo>
                  <a:pt x="180445" y="461133"/>
                  <a:pt x="120289" y="472877"/>
                  <a:pt x="0" y="457200"/>
                </a:cubicBezTo>
                <a:cubicBezTo>
                  <a:pt x="19928" y="340902"/>
                  <a:pt x="-7970" y="154395"/>
                  <a:pt x="0" y="0"/>
                </a:cubicBezTo>
                <a:close/>
              </a:path>
              <a:path w="1447800" h="457200" stroke="0" extrusionOk="0">
                <a:moveTo>
                  <a:pt x="0" y="0"/>
                </a:moveTo>
                <a:cubicBezTo>
                  <a:pt x="224594" y="2822"/>
                  <a:pt x="325727" y="-9509"/>
                  <a:pt x="468122" y="0"/>
                </a:cubicBezTo>
                <a:cubicBezTo>
                  <a:pt x="610517" y="9509"/>
                  <a:pt x="817523" y="-20549"/>
                  <a:pt x="907288" y="0"/>
                </a:cubicBezTo>
                <a:cubicBezTo>
                  <a:pt x="997053" y="20549"/>
                  <a:pt x="1239060" y="3941"/>
                  <a:pt x="1447800" y="0"/>
                </a:cubicBezTo>
                <a:cubicBezTo>
                  <a:pt x="1456050" y="92093"/>
                  <a:pt x="1467871" y="324708"/>
                  <a:pt x="1447800" y="457200"/>
                </a:cubicBezTo>
                <a:cubicBezTo>
                  <a:pt x="1239222" y="478433"/>
                  <a:pt x="1177021" y="459608"/>
                  <a:pt x="950722" y="457200"/>
                </a:cubicBezTo>
                <a:cubicBezTo>
                  <a:pt x="724423" y="454792"/>
                  <a:pt x="660371" y="471381"/>
                  <a:pt x="497078" y="457200"/>
                </a:cubicBezTo>
                <a:cubicBezTo>
                  <a:pt x="333785" y="443019"/>
                  <a:pt x="107152" y="475455"/>
                  <a:pt x="0" y="457200"/>
                </a:cubicBezTo>
                <a:cubicBezTo>
                  <a:pt x="-22263" y="332597"/>
                  <a:pt x="12563" y="126888"/>
                  <a:pt x="0" y="0"/>
                </a:cubicBezTo>
                <a:close/>
              </a:path>
            </a:pathLst>
          </a:custGeom>
          <a:solidFill>
            <a:srgbClr val="FFF8CD"/>
          </a:solidFill>
          <a:ln>
            <a:solidFill>
              <a:srgbClr val="ADDDDD"/>
            </a:solidFill>
            <a:extLst>
              <a:ext uri="{C807C97D-BFC1-408E-A445-0C87EB9F89A2}">
                <ask:lineSketchStyleProps xmlns:ask="http://schemas.microsoft.com/office/drawing/2018/sketchyshapes" sd="2223910263">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Times New Roman" panose="02020603050405020304" pitchFamily="18" charset="0"/>
              </a:rPr>
              <a:t>   Ô-xi</a:t>
            </a:r>
          </a:p>
        </p:txBody>
      </p:sp>
      <p:sp>
        <p:nvSpPr>
          <p:cNvPr id="18" name="Rectangle 46">
            <a:extLst>
              <a:ext uri="{FF2B5EF4-FFF2-40B4-BE49-F238E27FC236}">
                <a16:creationId xmlns:a16="http://schemas.microsoft.com/office/drawing/2014/main" id="{404128F9-4CF0-494D-B796-AEF9E7E60D3D}"/>
              </a:ext>
            </a:extLst>
          </p:cNvPr>
          <p:cNvSpPr>
            <a:spLocks noChangeArrowheads="1"/>
          </p:cNvSpPr>
          <p:nvPr/>
        </p:nvSpPr>
        <p:spPr bwMode="auto">
          <a:xfrm>
            <a:off x="1633376" y="3469845"/>
            <a:ext cx="1524000" cy="457200"/>
          </a:xfrm>
          <a:custGeom>
            <a:avLst/>
            <a:gdLst>
              <a:gd name="connsiteX0" fmla="*/ 0 w 1524000"/>
              <a:gd name="connsiteY0" fmla="*/ 0 h 457200"/>
              <a:gd name="connsiteX1" fmla="*/ 477520 w 1524000"/>
              <a:gd name="connsiteY1" fmla="*/ 0 h 457200"/>
              <a:gd name="connsiteX2" fmla="*/ 939800 w 1524000"/>
              <a:gd name="connsiteY2" fmla="*/ 0 h 457200"/>
              <a:gd name="connsiteX3" fmla="*/ 1524000 w 1524000"/>
              <a:gd name="connsiteY3" fmla="*/ 0 h 457200"/>
              <a:gd name="connsiteX4" fmla="*/ 1524000 w 1524000"/>
              <a:gd name="connsiteY4" fmla="*/ 457200 h 457200"/>
              <a:gd name="connsiteX5" fmla="*/ 1000760 w 1524000"/>
              <a:gd name="connsiteY5" fmla="*/ 457200 h 457200"/>
              <a:gd name="connsiteX6" fmla="*/ 492760 w 1524000"/>
              <a:gd name="connsiteY6" fmla="*/ 457200 h 457200"/>
              <a:gd name="connsiteX7" fmla="*/ 0 w 1524000"/>
              <a:gd name="connsiteY7" fmla="*/ 457200 h 457200"/>
              <a:gd name="connsiteX8" fmla="*/ 0 w 15240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457200" fill="none" extrusionOk="0">
                <a:moveTo>
                  <a:pt x="0" y="0"/>
                </a:moveTo>
                <a:cubicBezTo>
                  <a:pt x="227024" y="10172"/>
                  <a:pt x="367241" y="966"/>
                  <a:pt x="477520" y="0"/>
                </a:cubicBezTo>
                <a:cubicBezTo>
                  <a:pt x="587799" y="-966"/>
                  <a:pt x="807763" y="17430"/>
                  <a:pt x="939800" y="0"/>
                </a:cubicBezTo>
                <a:cubicBezTo>
                  <a:pt x="1071837" y="-17430"/>
                  <a:pt x="1266125" y="6772"/>
                  <a:pt x="1524000" y="0"/>
                </a:cubicBezTo>
                <a:cubicBezTo>
                  <a:pt x="1520363" y="108284"/>
                  <a:pt x="1546474" y="363113"/>
                  <a:pt x="1524000" y="457200"/>
                </a:cubicBezTo>
                <a:cubicBezTo>
                  <a:pt x="1400131" y="470874"/>
                  <a:pt x="1175710" y="462741"/>
                  <a:pt x="1000760" y="457200"/>
                </a:cubicBezTo>
                <a:cubicBezTo>
                  <a:pt x="825810" y="451659"/>
                  <a:pt x="601064" y="463792"/>
                  <a:pt x="492760" y="457200"/>
                </a:cubicBezTo>
                <a:cubicBezTo>
                  <a:pt x="384456" y="450608"/>
                  <a:pt x="130889" y="474841"/>
                  <a:pt x="0" y="457200"/>
                </a:cubicBezTo>
                <a:cubicBezTo>
                  <a:pt x="14392" y="293688"/>
                  <a:pt x="-8580" y="141551"/>
                  <a:pt x="0" y="0"/>
                </a:cubicBezTo>
                <a:close/>
              </a:path>
              <a:path w="1524000" h="457200" stroke="0" extrusionOk="0">
                <a:moveTo>
                  <a:pt x="0" y="0"/>
                </a:moveTo>
                <a:cubicBezTo>
                  <a:pt x="251602" y="4950"/>
                  <a:pt x="280061" y="14659"/>
                  <a:pt x="508000" y="0"/>
                </a:cubicBezTo>
                <a:cubicBezTo>
                  <a:pt x="735939" y="-14659"/>
                  <a:pt x="852108" y="-8469"/>
                  <a:pt x="1046480" y="0"/>
                </a:cubicBezTo>
                <a:cubicBezTo>
                  <a:pt x="1240852" y="8469"/>
                  <a:pt x="1382939" y="-14387"/>
                  <a:pt x="1524000" y="0"/>
                </a:cubicBezTo>
                <a:cubicBezTo>
                  <a:pt x="1502696" y="91462"/>
                  <a:pt x="1516098" y="252775"/>
                  <a:pt x="1524000" y="457200"/>
                </a:cubicBezTo>
                <a:cubicBezTo>
                  <a:pt x="1327275" y="475199"/>
                  <a:pt x="1183016" y="462465"/>
                  <a:pt x="1031240" y="457200"/>
                </a:cubicBezTo>
                <a:cubicBezTo>
                  <a:pt x="879464" y="451935"/>
                  <a:pt x="666462" y="476960"/>
                  <a:pt x="553720" y="457200"/>
                </a:cubicBezTo>
                <a:cubicBezTo>
                  <a:pt x="440978" y="437440"/>
                  <a:pt x="124856" y="449342"/>
                  <a:pt x="0" y="457200"/>
                </a:cubicBezTo>
                <a:cubicBezTo>
                  <a:pt x="-18613" y="284073"/>
                  <a:pt x="-4962" y="93082"/>
                  <a:pt x="0" y="0"/>
                </a:cubicBezTo>
                <a:close/>
              </a:path>
            </a:pathLst>
          </a:custGeom>
          <a:solidFill>
            <a:srgbClr val="FFF8CD"/>
          </a:solidFill>
          <a:ln>
            <a:solidFill>
              <a:srgbClr val="ADDDDD"/>
            </a:solidFill>
            <a:extLst>
              <a:ext uri="{C807C97D-BFC1-408E-A445-0C87EB9F89A2}">
                <ask:lineSketchStyleProps xmlns:ask="http://schemas.microsoft.com/office/drawing/2018/sketchyshapes" sd="1580868628">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Times New Roman" panose="02020603050405020304" pitchFamily="18" charset="0"/>
              </a:rPr>
              <a:t>   Dầu ăn</a:t>
            </a:r>
          </a:p>
        </p:txBody>
      </p:sp>
      <p:sp>
        <p:nvSpPr>
          <p:cNvPr id="19" name="Text Box 47">
            <a:extLst>
              <a:ext uri="{FF2B5EF4-FFF2-40B4-BE49-F238E27FC236}">
                <a16:creationId xmlns:a16="http://schemas.microsoft.com/office/drawing/2014/main" id="{1FCB21EF-5E50-44A9-B18C-961C23F6F04D}"/>
              </a:ext>
            </a:extLst>
          </p:cNvPr>
          <p:cNvSpPr txBox="1">
            <a:spLocks noChangeArrowheads="1"/>
          </p:cNvSpPr>
          <p:nvPr/>
        </p:nvSpPr>
        <p:spPr bwMode="auto">
          <a:xfrm>
            <a:off x="1622735" y="2762931"/>
            <a:ext cx="1524000" cy="457200"/>
          </a:xfrm>
          <a:custGeom>
            <a:avLst/>
            <a:gdLst>
              <a:gd name="connsiteX0" fmla="*/ 0 w 1524000"/>
              <a:gd name="connsiteY0" fmla="*/ 0 h 457200"/>
              <a:gd name="connsiteX1" fmla="*/ 508000 w 1524000"/>
              <a:gd name="connsiteY1" fmla="*/ 0 h 457200"/>
              <a:gd name="connsiteX2" fmla="*/ 970280 w 1524000"/>
              <a:gd name="connsiteY2" fmla="*/ 0 h 457200"/>
              <a:gd name="connsiteX3" fmla="*/ 1524000 w 1524000"/>
              <a:gd name="connsiteY3" fmla="*/ 0 h 457200"/>
              <a:gd name="connsiteX4" fmla="*/ 1524000 w 1524000"/>
              <a:gd name="connsiteY4" fmla="*/ 457200 h 457200"/>
              <a:gd name="connsiteX5" fmla="*/ 1016000 w 1524000"/>
              <a:gd name="connsiteY5" fmla="*/ 457200 h 457200"/>
              <a:gd name="connsiteX6" fmla="*/ 492760 w 1524000"/>
              <a:gd name="connsiteY6" fmla="*/ 457200 h 457200"/>
              <a:gd name="connsiteX7" fmla="*/ 0 w 1524000"/>
              <a:gd name="connsiteY7" fmla="*/ 457200 h 457200"/>
              <a:gd name="connsiteX8" fmla="*/ 0 w 15240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457200" fill="none" extrusionOk="0">
                <a:moveTo>
                  <a:pt x="0" y="0"/>
                </a:moveTo>
                <a:cubicBezTo>
                  <a:pt x="246123" y="23391"/>
                  <a:pt x="312222" y="-3675"/>
                  <a:pt x="508000" y="0"/>
                </a:cubicBezTo>
                <a:cubicBezTo>
                  <a:pt x="703778" y="3675"/>
                  <a:pt x="790724" y="3339"/>
                  <a:pt x="970280" y="0"/>
                </a:cubicBezTo>
                <a:cubicBezTo>
                  <a:pt x="1149836" y="-3339"/>
                  <a:pt x="1311674" y="10543"/>
                  <a:pt x="1524000" y="0"/>
                </a:cubicBezTo>
                <a:cubicBezTo>
                  <a:pt x="1538557" y="114995"/>
                  <a:pt x="1501338" y="290635"/>
                  <a:pt x="1524000" y="457200"/>
                </a:cubicBezTo>
                <a:cubicBezTo>
                  <a:pt x="1296252" y="473330"/>
                  <a:pt x="1160795" y="437460"/>
                  <a:pt x="1016000" y="457200"/>
                </a:cubicBezTo>
                <a:cubicBezTo>
                  <a:pt x="871205" y="476940"/>
                  <a:pt x="736091" y="440201"/>
                  <a:pt x="492760" y="457200"/>
                </a:cubicBezTo>
                <a:cubicBezTo>
                  <a:pt x="249429" y="474199"/>
                  <a:pt x="163942" y="437191"/>
                  <a:pt x="0" y="457200"/>
                </a:cubicBezTo>
                <a:cubicBezTo>
                  <a:pt x="-1907" y="294642"/>
                  <a:pt x="-16460" y="126173"/>
                  <a:pt x="0" y="0"/>
                </a:cubicBezTo>
                <a:close/>
              </a:path>
              <a:path w="1524000" h="457200" stroke="0" extrusionOk="0">
                <a:moveTo>
                  <a:pt x="0" y="0"/>
                </a:moveTo>
                <a:cubicBezTo>
                  <a:pt x="207138" y="8654"/>
                  <a:pt x="292116" y="-18321"/>
                  <a:pt x="508000" y="0"/>
                </a:cubicBezTo>
                <a:cubicBezTo>
                  <a:pt x="723884" y="18321"/>
                  <a:pt x="785108" y="-3066"/>
                  <a:pt x="970280" y="0"/>
                </a:cubicBezTo>
                <a:cubicBezTo>
                  <a:pt x="1155452" y="3066"/>
                  <a:pt x="1408384" y="25183"/>
                  <a:pt x="1524000" y="0"/>
                </a:cubicBezTo>
                <a:cubicBezTo>
                  <a:pt x="1521456" y="152967"/>
                  <a:pt x="1519016" y="237262"/>
                  <a:pt x="1524000" y="457200"/>
                </a:cubicBezTo>
                <a:cubicBezTo>
                  <a:pt x="1328715" y="467445"/>
                  <a:pt x="1263425" y="437548"/>
                  <a:pt x="1016000" y="457200"/>
                </a:cubicBezTo>
                <a:cubicBezTo>
                  <a:pt x="768575" y="476852"/>
                  <a:pt x="696502" y="443048"/>
                  <a:pt x="492760" y="457200"/>
                </a:cubicBezTo>
                <a:cubicBezTo>
                  <a:pt x="289018" y="471352"/>
                  <a:pt x="105508" y="453193"/>
                  <a:pt x="0" y="457200"/>
                </a:cubicBezTo>
                <a:cubicBezTo>
                  <a:pt x="-17808" y="272864"/>
                  <a:pt x="9844" y="134641"/>
                  <a:pt x="0" y="0"/>
                </a:cubicBezTo>
                <a:close/>
              </a:path>
            </a:pathLst>
          </a:custGeom>
          <a:solidFill>
            <a:srgbClr val="FFF8CD"/>
          </a:solidFill>
          <a:ln>
            <a:solidFill>
              <a:srgbClr val="ADDDDD"/>
            </a:solidFill>
            <a:extLst>
              <a:ext uri="{C807C97D-BFC1-408E-A445-0C87EB9F89A2}">
                <ask:lineSketchStyleProps xmlns:ask="http://schemas.microsoft.com/office/drawing/2018/sketchyshapes" sd="759344469">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latin typeface="Times New Roman" panose="02020603050405020304" pitchFamily="18" charset="0"/>
              </a:rPr>
              <a:t>Nhôm</a:t>
            </a:r>
          </a:p>
        </p:txBody>
      </p:sp>
      <p:graphicFrame>
        <p:nvGraphicFramePr>
          <p:cNvPr id="20" name="Group 73">
            <a:extLst>
              <a:ext uri="{FF2B5EF4-FFF2-40B4-BE49-F238E27FC236}">
                <a16:creationId xmlns:a16="http://schemas.microsoft.com/office/drawing/2014/main" id="{3B8D2CE7-047F-4AB9-AF9A-11927EA7C83F}"/>
              </a:ext>
            </a:extLst>
          </p:cNvPr>
          <p:cNvGraphicFramePr>
            <a:graphicFrameLocks noGrp="1"/>
          </p:cNvGraphicFramePr>
          <p:nvPr>
            <p:extLst>
              <p:ext uri="{D42A27DB-BD31-4B8C-83A1-F6EECF244321}">
                <p14:modId xmlns:p14="http://schemas.microsoft.com/office/powerpoint/2010/main" val="1238967852"/>
              </p:ext>
            </p:extLst>
          </p:nvPr>
        </p:nvGraphicFramePr>
        <p:xfrm>
          <a:off x="6244345" y="1970195"/>
          <a:ext cx="5637559" cy="4660870"/>
        </p:xfrm>
        <a:graphic>
          <a:graphicData uri="http://schemas.openxmlformats.org/drawingml/2006/table">
            <a:tbl>
              <a:tblPr/>
              <a:tblGrid>
                <a:gridCol w="1925020">
                  <a:extLst>
                    <a:ext uri="{9D8B030D-6E8A-4147-A177-3AD203B41FA5}">
                      <a16:colId xmlns:a16="http://schemas.microsoft.com/office/drawing/2014/main" val="20000"/>
                    </a:ext>
                  </a:extLst>
                </a:gridCol>
                <a:gridCol w="1925020">
                  <a:extLst>
                    <a:ext uri="{9D8B030D-6E8A-4147-A177-3AD203B41FA5}">
                      <a16:colId xmlns:a16="http://schemas.microsoft.com/office/drawing/2014/main" val="20001"/>
                    </a:ext>
                  </a:extLst>
                </a:gridCol>
                <a:gridCol w="1787519">
                  <a:extLst>
                    <a:ext uri="{9D8B030D-6E8A-4147-A177-3AD203B41FA5}">
                      <a16:colId xmlns:a16="http://schemas.microsoft.com/office/drawing/2014/main" val="20002"/>
                    </a:ext>
                  </a:extLst>
                </a:gridCol>
              </a:tblGrid>
              <a:tr h="155967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accent1">
                              <a:lumMod val="50000"/>
                            </a:schemeClr>
                          </a:solidFill>
                          <a:effectLst/>
                          <a:latin typeface="Arial" panose="020B0604020202020204" pitchFamily="34" charset="0"/>
                        </a:rPr>
                        <a:t>Thể rắn</a:t>
                      </a:r>
                    </a:p>
                  </a:txBody>
                  <a:tcPr marT="45688" marB="45688" anchor="ctr" horzOverflow="overflow">
                    <a:lnL w="57150" cap="flat" cmpd="sng" algn="ctr">
                      <a:solidFill>
                        <a:srgbClr val="ADDDDD"/>
                      </a:solidFill>
                      <a:prstDash val="solid"/>
                      <a:round/>
                      <a:headEnd type="none" w="med" len="med"/>
                      <a:tailEnd type="none" w="med" len="med"/>
                    </a:lnL>
                    <a:lnR w="57150" cap="flat" cmpd="sng" algn="ctr">
                      <a:solidFill>
                        <a:srgbClr val="ADDDDD"/>
                      </a:solidFill>
                      <a:prstDash val="solid"/>
                      <a:round/>
                      <a:headEnd type="none" w="med" len="med"/>
                      <a:tailEnd type="none" w="med" len="med"/>
                    </a:lnR>
                    <a:lnT w="57150" cap="flat" cmpd="sng" algn="ctr">
                      <a:solidFill>
                        <a:srgbClr val="ADDDDD"/>
                      </a:solidFill>
                      <a:prstDash val="solid"/>
                      <a:round/>
                      <a:headEnd type="none" w="med" len="med"/>
                      <a:tailEnd type="none" w="med" len="med"/>
                    </a:lnT>
                    <a:lnB w="57150" cap="flat" cmpd="sng" algn="ctr">
                      <a:solidFill>
                        <a:srgbClr val="ADDDDD"/>
                      </a:solidFill>
                      <a:prstDash val="solid"/>
                      <a:round/>
                      <a:headEnd type="none" w="med" len="med"/>
                      <a:tailEnd type="none" w="med" len="med"/>
                    </a:lnB>
                    <a:lnTlToBr>
                      <a:noFill/>
                    </a:lnTlToBr>
                    <a:lnBlToTr>
                      <a:noFill/>
                    </a:lnBlToTr>
                    <a:solidFill>
                      <a:srgbClr val="FFF8C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accent1">
                              <a:lumMod val="50000"/>
                            </a:schemeClr>
                          </a:solidFill>
                          <a:effectLst/>
                          <a:latin typeface="Arial" panose="020B0604020202020204" pitchFamily="34" charset="0"/>
                        </a:rPr>
                        <a:t>Thể lỏng</a:t>
                      </a:r>
                    </a:p>
                  </a:txBody>
                  <a:tcPr marT="45688" marB="45688" anchor="ctr" horzOverflow="overflow">
                    <a:lnL w="57150" cap="flat" cmpd="sng" algn="ctr">
                      <a:solidFill>
                        <a:srgbClr val="ADDDDD"/>
                      </a:solidFill>
                      <a:prstDash val="solid"/>
                      <a:round/>
                      <a:headEnd type="none" w="med" len="med"/>
                      <a:tailEnd type="none" w="med" len="med"/>
                    </a:lnL>
                    <a:lnR w="57150" cap="flat" cmpd="sng" algn="ctr">
                      <a:solidFill>
                        <a:srgbClr val="ADDDDD"/>
                      </a:solidFill>
                      <a:prstDash val="solid"/>
                      <a:round/>
                      <a:headEnd type="none" w="med" len="med"/>
                      <a:tailEnd type="none" w="med" len="med"/>
                    </a:lnR>
                    <a:lnT w="57150" cap="flat" cmpd="sng" algn="ctr">
                      <a:solidFill>
                        <a:srgbClr val="ADDDDD"/>
                      </a:solidFill>
                      <a:prstDash val="solid"/>
                      <a:round/>
                      <a:headEnd type="none" w="med" len="med"/>
                      <a:tailEnd type="none" w="med" len="med"/>
                    </a:lnT>
                    <a:lnB w="57150" cap="flat" cmpd="sng" algn="ctr">
                      <a:solidFill>
                        <a:srgbClr val="ADDDDD"/>
                      </a:solidFill>
                      <a:prstDash val="solid"/>
                      <a:round/>
                      <a:headEnd type="none" w="med" len="med"/>
                      <a:tailEnd type="none" w="med" len="med"/>
                    </a:lnB>
                    <a:lnTlToBr>
                      <a:noFill/>
                    </a:lnTlToBr>
                    <a:lnBlToTr>
                      <a:noFill/>
                    </a:lnBlToTr>
                    <a:solidFill>
                      <a:srgbClr val="FFF8C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accent1">
                              <a:lumMod val="50000"/>
                            </a:schemeClr>
                          </a:solidFill>
                          <a:effectLst/>
                          <a:latin typeface="Arial" panose="020B0604020202020204" pitchFamily="34" charset="0"/>
                        </a:rPr>
                        <a:t>Thể khí</a:t>
                      </a:r>
                    </a:p>
                  </a:txBody>
                  <a:tcPr marT="45688" marB="45688" anchor="ctr" horzOverflow="overflow">
                    <a:lnL w="57150" cap="flat" cmpd="sng" algn="ctr">
                      <a:solidFill>
                        <a:srgbClr val="ADDDDD"/>
                      </a:solidFill>
                      <a:prstDash val="solid"/>
                      <a:round/>
                      <a:headEnd type="none" w="med" len="med"/>
                      <a:tailEnd type="none" w="med" len="med"/>
                    </a:lnL>
                    <a:lnR w="57150" cap="flat" cmpd="sng" algn="ctr">
                      <a:solidFill>
                        <a:srgbClr val="ADDDDD"/>
                      </a:solidFill>
                      <a:prstDash val="solid"/>
                      <a:round/>
                      <a:headEnd type="none" w="med" len="med"/>
                      <a:tailEnd type="none" w="med" len="med"/>
                    </a:lnR>
                    <a:lnT w="57150" cap="flat" cmpd="sng" algn="ctr">
                      <a:solidFill>
                        <a:srgbClr val="ADDDDD"/>
                      </a:solidFill>
                      <a:prstDash val="solid"/>
                      <a:round/>
                      <a:headEnd type="none" w="med" len="med"/>
                      <a:tailEnd type="none" w="med" len="med"/>
                    </a:lnT>
                    <a:lnB w="57150" cap="flat" cmpd="sng" algn="ctr">
                      <a:solidFill>
                        <a:srgbClr val="ADDDDD"/>
                      </a:solidFill>
                      <a:prstDash val="solid"/>
                      <a:round/>
                      <a:headEnd type="none" w="med" len="med"/>
                      <a:tailEnd type="none" w="med" len="med"/>
                    </a:lnB>
                    <a:lnTlToBr>
                      <a:noFill/>
                    </a:lnTlToBr>
                    <a:lnBlToTr>
                      <a:noFill/>
                    </a:lnBlToTr>
                    <a:solidFill>
                      <a:srgbClr val="FFF8CD"/>
                    </a:solidFill>
                  </a:tcPr>
                </a:tc>
                <a:extLst>
                  <a:ext uri="{0D108BD9-81ED-4DB2-BD59-A6C34878D82A}">
                    <a16:rowId xmlns:a16="http://schemas.microsoft.com/office/drawing/2014/main" val="10000"/>
                  </a:ext>
                </a:extLst>
              </a:tr>
              <a:tr h="310119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3333CC"/>
                        </a:solidFill>
                        <a:effectLst/>
                        <a:latin typeface="Arial" panose="020B0604020202020204" pitchFamily="34" charset="0"/>
                      </a:endParaRPr>
                    </a:p>
                  </a:txBody>
                  <a:tcPr marT="45688" marB="45688" horzOverflow="overflow">
                    <a:lnL w="57150" cap="flat" cmpd="sng" algn="ctr">
                      <a:solidFill>
                        <a:srgbClr val="ADDDDD"/>
                      </a:solidFill>
                      <a:prstDash val="solid"/>
                      <a:round/>
                      <a:headEnd type="none" w="med" len="med"/>
                      <a:tailEnd type="none" w="med" len="med"/>
                    </a:lnL>
                    <a:lnR w="57150" cap="flat" cmpd="sng" algn="ctr">
                      <a:solidFill>
                        <a:srgbClr val="ADDDDD"/>
                      </a:solidFill>
                      <a:prstDash val="solid"/>
                      <a:round/>
                      <a:headEnd type="none" w="med" len="med"/>
                      <a:tailEnd type="none" w="med" len="med"/>
                    </a:lnR>
                    <a:lnT w="57150" cap="flat" cmpd="sng" algn="ctr">
                      <a:solidFill>
                        <a:srgbClr val="ADDDDD"/>
                      </a:solidFill>
                      <a:prstDash val="solid"/>
                      <a:round/>
                      <a:headEnd type="none" w="med" len="med"/>
                      <a:tailEnd type="none" w="med" len="med"/>
                    </a:lnT>
                    <a:lnB w="57150" cap="flat" cmpd="sng" algn="ctr">
                      <a:solidFill>
                        <a:srgbClr val="ADDDDD"/>
                      </a:solidFill>
                      <a:prstDash val="solid"/>
                      <a:round/>
                      <a:headEnd type="none" w="med" len="med"/>
                      <a:tailEnd type="none" w="med" len="med"/>
                    </a:lnB>
                    <a:lnTlToBr>
                      <a:noFill/>
                    </a:lnTlToBr>
                    <a:lnBlToTr>
                      <a:noFill/>
                    </a:lnBlToTr>
                    <a:solidFill>
                      <a:srgbClr val="FFF8C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anose="020B0604020202020204" pitchFamily="34" charset="0"/>
                        </a:rPr>
                        <a:t>   </a:t>
                      </a:r>
                      <a:endParaRPr kumimoji="0" lang="en-US" sz="2800" b="0" i="0" u="none" strike="noStrike" cap="none" normalizeH="0" baseline="0" dirty="0">
                        <a:ln>
                          <a:noFill/>
                        </a:ln>
                        <a:solidFill>
                          <a:srgbClr val="3333CC"/>
                        </a:solidFill>
                        <a:effectLst/>
                        <a:latin typeface="Arial" panose="020B0604020202020204" pitchFamily="34" charset="0"/>
                      </a:endParaRPr>
                    </a:p>
                  </a:txBody>
                  <a:tcPr marT="45688" marB="45688" horzOverflow="overflow">
                    <a:lnL w="57150" cap="flat" cmpd="sng" algn="ctr">
                      <a:solidFill>
                        <a:srgbClr val="ADDDDD"/>
                      </a:solidFill>
                      <a:prstDash val="solid"/>
                      <a:round/>
                      <a:headEnd type="none" w="med" len="med"/>
                      <a:tailEnd type="none" w="med" len="med"/>
                    </a:lnL>
                    <a:lnR w="57150" cap="flat" cmpd="sng" algn="ctr">
                      <a:solidFill>
                        <a:srgbClr val="ADDDDD"/>
                      </a:solidFill>
                      <a:prstDash val="solid"/>
                      <a:round/>
                      <a:headEnd type="none" w="med" len="med"/>
                      <a:tailEnd type="none" w="med" len="med"/>
                    </a:lnR>
                    <a:lnT w="57150" cap="flat" cmpd="sng" algn="ctr">
                      <a:solidFill>
                        <a:srgbClr val="ADDDDD"/>
                      </a:solidFill>
                      <a:prstDash val="solid"/>
                      <a:round/>
                      <a:headEnd type="none" w="med" len="med"/>
                      <a:tailEnd type="none" w="med" len="med"/>
                    </a:lnT>
                    <a:lnB w="57150" cap="flat" cmpd="sng" algn="ctr">
                      <a:solidFill>
                        <a:srgbClr val="ADDDDD"/>
                      </a:solidFill>
                      <a:prstDash val="solid"/>
                      <a:round/>
                      <a:headEnd type="none" w="med" len="med"/>
                      <a:tailEnd type="none" w="med" len="med"/>
                    </a:lnB>
                    <a:lnTlToBr>
                      <a:noFill/>
                    </a:lnTlToBr>
                    <a:lnBlToTr>
                      <a:noFill/>
                    </a:lnBlToTr>
                    <a:solidFill>
                      <a:srgbClr val="FFF8C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anose="020B0604020202020204" pitchFamily="34" charset="0"/>
                        </a:rPr>
                        <a:t> </a:t>
                      </a:r>
                      <a:endParaRPr kumimoji="0" lang="en-US" sz="2800" b="0" i="0" u="none" strike="noStrike" cap="none" normalizeH="0" baseline="0" dirty="0">
                        <a:ln>
                          <a:noFill/>
                        </a:ln>
                        <a:solidFill>
                          <a:srgbClr val="3333CC"/>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3333CC"/>
                        </a:solidFill>
                        <a:effectLst/>
                        <a:latin typeface="Arial" panose="020B0604020202020204" pitchFamily="34" charset="0"/>
                      </a:endParaRPr>
                    </a:p>
                  </a:txBody>
                  <a:tcPr marT="45688" marB="45688" horzOverflow="overflow">
                    <a:lnL w="57150" cap="flat" cmpd="sng" algn="ctr">
                      <a:solidFill>
                        <a:srgbClr val="ADDDDD"/>
                      </a:solidFill>
                      <a:prstDash val="solid"/>
                      <a:round/>
                      <a:headEnd type="none" w="med" len="med"/>
                      <a:tailEnd type="none" w="med" len="med"/>
                    </a:lnL>
                    <a:lnR w="57150" cap="flat" cmpd="sng" algn="ctr">
                      <a:solidFill>
                        <a:srgbClr val="ADDDDD"/>
                      </a:solidFill>
                      <a:prstDash val="solid"/>
                      <a:round/>
                      <a:headEnd type="none" w="med" len="med"/>
                      <a:tailEnd type="none" w="med" len="med"/>
                    </a:lnR>
                    <a:lnT w="57150" cap="flat" cmpd="sng" algn="ctr">
                      <a:solidFill>
                        <a:srgbClr val="ADDDDD"/>
                      </a:solidFill>
                      <a:prstDash val="solid"/>
                      <a:round/>
                      <a:headEnd type="none" w="med" len="med"/>
                      <a:tailEnd type="none" w="med" len="med"/>
                    </a:lnT>
                    <a:lnB w="57150" cap="flat" cmpd="sng" algn="ctr">
                      <a:solidFill>
                        <a:srgbClr val="ADDDDD"/>
                      </a:solidFill>
                      <a:prstDash val="solid"/>
                      <a:round/>
                      <a:headEnd type="none" w="med" len="med"/>
                      <a:tailEnd type="none" w="med" len="med"/>
                    </a:lnB>
                    <a:lnTlToBr>
                      <a:noFill/>
                    </a:lnTlToBr>
                    <a:lnBlToTr>
                      <a:noFill/>
                    </a:lnBlToTr>
                    <a:solidFill>
                      <a:srgbClr val="FFF8CD"/>
                    </a:solidFill>
                  </a:tcPr>
                </a:tc>
                <a:extLst>
                  <a:ext uri="{0D108BD9-81ED-4DB2-BD59-A6C34878D82A}">
                    <a16:rowId xmlns:a16="http://schemas.microsoft.com/office/drawing/2014/main" val="10001"/>
                  </a:ext>
                </a:extLst>
              </a:tr>
            </a:tbl>
          </a:graphicData>
        </a:graphic>
      </p:graphicFrame>
      <p:grpSp>
        <p:nvGrpSpPr>
          <p:cNvPr id="24" name="Group 23">
            <a:extLst>
              <a:ext uri="{FF2B5EF4-FFF2-40B4-BE49-F238E27FC236}">
                <a16:creationId xmlns:a16="http://schemas.microsoft.com/office/drawing/2014/main" id="{F38F8BBD-A038-4DD7-8E1F-ED752F70D3AC}"/>
              </a:ext>
            </a:extLst>
          </p:cNvPr>
          <p:cNvGrpSpPr/>
          <p:nvPr/>
        </p:nvGrpSpPr>
        <p:grpSpPr>
          <a:xfrm>
            <a:off x="3017291" y="242699"/>
            <a:ext cx="8097175" cy="1352632"/>
            <a:chOff x="2742971" y="357105"/>
            <a:chExt cx="8097175" cy="1352632"/>
          </a:xfrm>
        </p:grpSpPr>
        <p:sp>
          <p:nvSpPr>
            <p:cNvPr id="22" name="Rectangle: Rounded Corners 21">
              <a:extLst>
                <a:ext uri="{FF2B5EF4-FFF2-40B4-BE49-F238E27FC236}">
                  <a16:creationId xmlns:a16="http://schemas.microsoft.com/office/drawing/2014/main" id="{38727DC7-AB75-406F-95B0-64EC3595390C}"/>
                </a:ext>
              </a:extLst>
            </p:cNvPr>
            <p:cNvSpPr/>
            <p:nvPr/>
          </p:nvSpPr>
          <p:spPr>
            <a:xfrm>
              <a:off x="2742971" y="357105"/>
              <a:ext cx="6704772" cy="13526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BAF928F-FEB7-4D1D-B5EC-605D292598CF}"/>
                </a:ext>
              </a:extLst>
            </p:cNvPr>
            <p:cNvSpPr txBox="1"/>
            <p:nvPr/>
          </p:nvSpPr>
          <p:spPr>
            <a:xfrm>
              <a:off x="3390649" y="407340"/>
              <a:ext cx="5752730" cy="584775"/>
            </a:xfrm>
            <a:prstGeom prst="rect">
              <a:avLst/>
            </a:prstGeom>
            <a:noFill/>
          </p:spPr>
          <p:txBody>
            <a:bodyPr wrap="square">
              <a:spAutoFit/>
            </a:bodyPr>
            <a:lstStyle/>
            <a:p>
              <a:pPr algn="ctr" eaLnBrk="1" hangingPunct="1">
                <a:spcBef>
                  <a:spcPct val="50000"/>
                </a:spcBef>
                <a:buFontTx/>
                <a:buNone/>
              </a:pPr>
              <a:r>
                <a:rPr lang="en-US" altLang="en-US" sz="3200" b="1" dirty="0"/>
                <a:t>Phân biệt ba thể của chất</a:t>
              </a:r>
            </a:p>
          </p:txBody>
        </p:sp>
        <p:sp>
          <p:nvSpPr>
            <p:cNvPr id="21" name="TextBox 20">
              <a:extLst>
                <a:ext uri="{FF2B5EF4-FFF2-40B4-BE49-F238E27FC236}">
                  <a16:creationId xmlns:a16="http://schemas.microsoft.com/office/drawing/2014/main" id="{75F31F61-0CA2-4C41-82F9-EE56BC7EA6F2}"/>
                </a:ext>
              </a:extLst>
            </p:cNvPr>
            <p:cNvSpPr txBox="1"/>
            <p:nvPr/>
          </p:nvSpPr>
          <p:spPr>
            <a:xfrm>
              <a:off x="2928598" y="1088985"/>
              <a:ext cx="791154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Sắp xếp các chất sau vào cột thích hợp</a:t>
              </a:r>
            </a:p>
          </p:txBody>
        </p:sp>
      </p:grpSp>
      <p:pic>
        <p:nvPicPr>
          <p:cNvPr id="9218" name="Picture 2" descr="Olive oil free icon">
            <a:extLst>
              <a:ext uri="{FF2B5EF4-FFF2-40B4-BE49-F238E27FC236}">
                <a16:creationId xmlns:a16="http://schemas.microsoft.com/office/drawing/2014/main" id="{F4F2A70A-33EA-4C9B-BD9F-485A55A5F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13222">
            <a:off x="1234286" y="3309844"/>
            <a:ext cx="776896" cy="7768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Icon&#10;&#10;Description automatically generated">
            <a:extLst>
              <a:ext uri="{FF2B5EF4-FFF2-40B4-BE49-F238E27FC236}">
                <a16:creationId xmlns:a16="http://schemas.microsoft.com/office/drawing/2014/main" id="{4F5D5C53-7FE1-4244-86F8-A23D5E66E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578" y="5283973"/>
            <a:ext cx="503551" cy="503551"/>
          </a:xfrm>
          <a:prstGeom prst="rect">
            <a:avLst/>
          </a:prstGeom>
        </p:spPr>
      </p:pic>
      <p:pic>
        <p:nvPicPr>
          <p:cNvPr id="9220" name="Picture 4" descr="Engine oil free icon">
            <a:extLst>
              <a:ext uri="{FF2B5EF4-FFF2-40B4-BE49-F238E27FC236}">
                <a16:creationId xmlns:a16="http://schemas.microsoft.com/office/drawing/2014/main" id="{26DBF6F6-500B-4CC2-8689-EFD363032D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576" y="2554955"/>
            <a:ext cx="694975" cy="69497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A picture containing text, sign, picture frame&#10;&#10;Description automatically generated">
            <a:extLst>
              <a:ext uri="{FF2B5EF4-FFF2-40B4-BE49-F238E27FC236}">
                <a16:creationId xmlns:a16="http://schemas.microsoft.com/office/drawing/2014/main" id="{E688824B-4F53-42A7-9A9E-5E9992ADAE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778234" flipV="1">
            <a:off x="4962498" y="5985666"/>
            <a:ext cx="521378" cy="521378"/>
          </a:xfrm>
          <a:prstGeom prst="rect">
            <a:avLst/>
          </a:prstGeom>
        </p:spPr>
      </p:pic>
      <p:grpSp>
        <p:nvGrpSpPr>
          <p:cNvPr id="23" name="Graphic 1">
            <a:extLst>
              <a:ext uri="{FF2B5EF4-FFF2-40B4-BE49-F238E27FC236}">
                <a16:creationId xmlns:a16="http://schemas.microsoft.com/office/drawing/2014/main" id="{C26725D1-BBD3-45FD-8A31-FCA17303B9A4}"/>
              </a:ext>
            </a:extLst>
          </p:cNvPr>
          <p:cNvGrpSpPr/>
          <p:nvPr/>
        </p:nvGrpSpPr>
        <p:grpSpPr>
          <a:xfrm>
            <a:off x="9701365" y="1984673"/>
            <a:ext cx="356461" cy="685076"/>
            <a:chOff x="3818766" y="2393316"/>
            <a:chExt cx="320060" cy="616590"/>
          </a:xfrm>
          <a:solidFill>
            <a:schemeClr val="accent1"/>
          </a:solidFill>
        </p:grpSpPr>
        <p:grpSp>
          <p:nvGrpSpPr>
            <p:cNvPr id="25" name="Graphic 1">
              <a:extLst>
                <a:ext uri="{FF2B5EF4-FFF2-40B4-BE49-F238E27FC236}">
                  <a16:creationId xmlns:a16="http://schemas.microsoft.com/office/drawing/2014/main" id="{9BE13990-C916-4928-9043-83C3FCC77BAC}"/>
                </a:ext>
              </a:extLst>
            </p:cNvPr>
            <p:cNvGrpSpPr/>
            <p:nvPr/>
          </p:nvGrpSpPr>
          <p:grpSpPr>
            <a:xfrm>
              <a:off x="3848715" y="2719668"/>
              <a:ext cx="153015" cy="246069"/>
              <a:chOff x="3848715" y="2719668"/>
              <a:chExt cx="153015" cy="246069"/>
            </a:xfrm>
            <a:solidFill>
              <a:schemeClr val="accent1"/>
            </a:solidFill>
          </p:grpSpPr>
          <p:sp>
            <p:nvSpPr>
              <p:cNvPr id="56" name="Freeform: Shape 55">
                <a:extLst>
                  <a:ext uri="{FF2B5EF4-FFF2-40B4-BE49-F238E27FC236}">
                    <a16:creationId xmlns:a16="http://schemas.microsoft.com/office/drawing/2014/main" id="{F0B22A5E-5657-41CE-86E1-7D4F781FF5FD}"/>
                  </a:ext>
                </a:extLst>
              </p:cNvPr>
              <p:cNvSpPr/>
              <p:nvPr/>
            </p:nvSpPr>
            <p:spPr>
              <a:xfrm>
                <a:off x="3848715" y="2719668"/>
                <a:ext cx="153015" cy="246069"/>
              </a:xfrm>
              <a:custGeom>
                <a:avLst/>
                <a:gdLst>
                  <a:gd name="connsiteX0" fmla="*/ 37184 w 153015"/>
                  <a:gd name="connsiteY0" fmla="*/ 15855 h 246069"/>
                  <a:gd name="connsiteX1" fmla="*/ 37184 w 153015"/>
                  <a:gd name="connsiteY1" fmla="*/ 25985 h 246069"/>
                  <a:gd name="connsiteX2" fmla="*/ 15981 w 153015"/>
                  <a:gd name="connsiteY2" fmla="*/ 110735 h 246069"/>
                  <a:gd name="connsiteX3" fmla="*/ 0 w 153015"/>
                  <a:gd name="connsiteY3" fmla="*/ 169562 h 246069"/>
                  <a:gd name="connsiteX4" fmla="*/ 76508 w 153015"/>
                  <a:gd name="connsiteY4" fmla="*/ 246070 h 246069"/>
                  <a:gd name="connsiteX5" fmla="*/ 153015 w 153015"/>
                  <a:gd name="connsiteY5" fmla="*/ 169562 h 246069"/>
                  <a:gd name="connsiteX6" fmla="*/ 59457 w 153015"/>
                  <a:gd name="connsiteY6" fmla="*/ 13213 h 246069"/>
                  <a:gd name="connsiteX7" fmla="*/ 37121 w 153015"/>
                  <a:gd name="connsiteY7" fmla="*/ 0 h 246069"/>
                  <a:gd name="connsiteX8" fmla="*/ 37121 w 153015"/>
                  <a:gd name="connsiteY8" fmla="*/ 15855 h 24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15" h="246069">
                    <a:moveTo>
                      <a:pt x="37184" y="15855"/>
                    </a:moveTo>
                    <a:lnTo>
                      <a:pt x="37184" y="25985"/>
                    </a:lnTo>
                    <a:cubicBezTo>
                      <a:pt x="37184" y="55871"/>
                      <a:pt x="25922" y="85001"/>
                      <a:pt x="15981" y="110735"/>
                    </a:cubicBezTo>
                    <a:cubicBezTo>
                      <a:pt x="7424" y="132945"/>
                      <a:pt x="0" y="152009"/>
                      <a:pt x="0" y="169562"/>
                    </a:cubicBezTo>
                    <a:cubicBezTo>
                      <a:pt x="0" y="211717"/>
                      <a:pt x="34353" y="246070"/>
                      <a:pt x="76508" y="246070"/>
                    </a:cubicBezTo>
                    <a:cubicBezTo>
                      <a:pt x="118725" y="246070"/>
                      <a:pt x="153015" y="211780"/>
                      <a:pt x="153015" y="169562"/>
                    </a:cubicBezTo>
                    <a:cubicBezTo>
                      <a:pt x="153015" y="131497"/>
                      <a:pt x="107715" y="41651"/>
                      <a:pt x="59457" y="13213"/>
                    </a:cubicBezTo>
                    <a:lnTo>
                      <a:pt x="37121" y="0"/>
                    </a:lnTo>
                    <a:lnTo>
                      <a:pt x="37121" y="15855"/>
                    </a:lnTo>
                    <a:close/>
                  </a:path>
                </a:pathLst>
              </a:custGeom>
              <a:solidFill>
                <a:srgbClr val="F3B693"/>
              </a:solidFill>
              <a:ln w="628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35B3A55-9C8D-4D8C-96DD-7A4A71A63146}"/>
                  </a:ext>
                </a:extLst>
              </p:cNvPr>
              <p:cNvSpPr/>
              <p:nvPr/>
            </p:nvSpPr>
            <p:spPr>
              <a:xfrm>
                <a:off x="3857712" y="2735461"/>
                <a:ext cx="135020" cy="221280"/>
              </a:xfrm>
              <a:custGeom>
                <a:avLst/>
                <a:gdLst>
                  <a:gd name="connsiteX0" fmla="*/ 37184 w 135020"/>
                  <a:gd name="connsiteY0" fmla="*/ 10193 h 221280"/>
                  <a:gd name="connsiteX1" fmla="*/ 15352 w 135020"/>
                  <a:gd name="connsiteY1" fmla="*/ 98214 h 221280"/>
                  <a:gd name="connsiteX2" fmla="*/ 0 w 135020"/>
                  <a:gd name="connsiteY2" fmla="*/ 153770 h 221280"/>
                  <a:gd name="connsiteX3" fmla="*/ 67510 w 135020"/>
                  <a:gd name="connsiteY3" fmla="*/ 221281 h 221280"/>
                  <a:gd name="connsiteX4" fmla="*/ 135021 w 135020"/>
                  <a:gd name="connsiteY4" fmla="*/ 153770 h 221280"/>
                  <a:gd name="connsiteX5" fmla="*/ 45867 w 135020"/>
                  <a:gd name="connsiteY5" fmla="*/ 5159 h 221280"/>
                  <a:gd name="connsiteX6" fmla="*/ 37121 w 135020"/>
                  <a:gd name="connsiteY6" fmla="*/ 0 h 221280"/>
                  <a:gd name="connsiteX7" fmla="*/ 37121 w 135020"/>
                  <a:gd name="connsiteY7" fmla="*/ 10193 h 22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020" h="221280">
                    <a:moveTo>
                      <a:pt x="37184" y="10193"/>
                    </a:moveTo>
                    <a:cubicBezTo>
                      <a:pt x="37184" y="41777"/>
                      <a:pt x="25607" y="71789"/>
                      <a:pt x="15352" y="98214"/>
                    </a:cubicBezTo>
                    <a:cubicBezTo>
                      <a:pt x="7110" y="119543"/>
                      <a:pt x="0" y="137915"/>
                      <a:pt x="0" y="153770"/>
                    </a:cubicBezTo>
                    <a:cubicBezTo>
                      <a:pt x="0" y="191017"/>
                      <a:pt x="30263" y="221281"/>
                      <a:pt x="67510" y="221281"/>
                    </a:cubicBezTo>
                    <a:cubicBezTo>
                      <a:pt x="104758" y="221281"/>
                      <a:pt x="135021" y="191017"/>
                      <a:pt x="135021" y="153770"/>
                    </a:cubicBezTo>
                    <a:cubicBezTo>
                      <a:pt x="135021" y="118536"/>
                      <a:pt x="90979" y="31773"/>
                      <a:pt x="45867" y="5159"/>
                    </a:cubicBezTo>
                    <a:lnTo>
                      <a:pt x="37121" y="0"/>
                    </a:lnTo>
                    <a:lnTo>
                      <a:pt x="37121" y="10193"/>
                    </a:lnTo>
                    <a:close/>
                  </a:path>
                </a:pathLst>
              </a:custGeom>
              <a:solidFill>
                <a:srgbClr val="F5CFB7"/>
              </a:solidFill>
              <a:ln w="628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47C2444-85BA-4E44-89D0-50467F976079}"/>
                  </a:ext>
                </a:extLst>
              </p:cNvPr>
              <p:cNvSpPr/>
              <p:nvPr/>
            </p:nvSpPr>
            <p:spPr>
              <a:xfrm>
                <a:off x="3867653" y="2827761"/>
                <a:ext cx="66252" cy="119102"/>
              </a:xfrm>
              <a:custGeom>
                <a:avLst/>
                <a:gdLst>
                  <a:gd name="connsiteX0" fmla="*/ 8179 w 66252"/>
                  <a:gd name="connsiteY0" fmla="*/ 43728 h 119102"/>
                  <a:gd name="connsiteX1" fmla="*/ 16421 w 66252"/>
                  <a:gd name="connsiteY1" fmla="*/ 0 h 119102"/>
                  <a:gd name="connsiteX2" fmla="*/ 0 w 66252"/>
                  <a:gd name="connsiteY2" fmla="*/ 57381 h 119102"/>
                  <a:gd name="connsiteX3" fmla="*/ 61722 w 66252"/>
                  <a:gd name="connsiteY3" fmla="*/ 119103 h 119102"/>
                  <a:gd name="connsiteX4" fmla="*/ 66252 w 66252"/>
                  <a:gd name="connsiteY4" fmla="*/ 118914 h 119102"/>
                  <a:gd name="connsiteX5" fmla="*/ 8179 w 66252"/>
                  <a:gd name="connsiteY5" fmla="*/ 43728 h 1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52" h="119102">
                    <a:moveTo>
                      <a:pt x="8179" y="43728"/>
                    </a:moveTo>
                    <a:cubicBezTo>
                      <a:pt x="8179" y="31018"/>
                      <a:pt x="11640" y="16296"/>
                      <a:pt x="16421" y="0"/>
                    </a:cubicBezTo>
                    <a:cubicBezTo>
                      <a:pt x="7928" y="22147"/>
                      <a:pt x="0" y="41651"/>
                      <a:pt x="0" y="57381"/>
                    </a:cubicBezTo>
                    <a:cubicBezTo>
                      <a:pt x="0" y="91482"/>
                      <a:pt x="27621" y="119103"/>
                      <a:pt x="61722" y="119103"/>
                    </a:cubicBezTo>
                    <a:cubicBezTo>
                      <a:pt x="63232" y="119103"/>
                      <a:pt x="64742" y="118977"/>
                      <a:pt x="66252" y="118914"/>
                    </a:cubicBezTo>
                    <a:cubicBezTo>
                      <a:pt x="33850" y="116586"/>
                      <a:pt x="8179" y="83869"/>
                      <a:pt x="8179" y="43728"/>
                    </a:cubicBezTo>
                    <a:close/>
                  </a:path>
                </a:pathLst>
              </a:custGeom>
              <a:solidFill>
                <a:srgbClr val="F1E6DD"/>
              </a:solidFill>
              <a:ln w="6288" cap="flat">
                <a:noFill/>
                <a:prstDash val="solid"/>
                <a:miter/>
              </a:ln>
            </p:spPr>
            <p:txBody>
              <a:bodyPr rtlCol="0" anchor="ctr"/>
              <a:lstStyle/>
              <a:p>
                <a:endParaRPr lang="en-US"/>
              </a:p>
            </p:txBody>
          </p:sp>
          <p:grpSp>
            <p:nvGrpSpPr>
              <p:cNvPr id="59" name="Graphic 1">
                <a:extLst>
                  <a:ext uri="{FF2B5EF4-FFF2-40B4-BE49-F238E27FC236}">
                    <a16:creationId xmlns:a16="http://schemas.microsoft.com/office/drawing/2014/main" id="{0C9274B4-A609-4D11-AAC8-92373439A9EC}"/>
                  </a:ext>
                </a:extLst>
              </p:cNvPr>
              <p:cNvGrpSpPr/>
              <p:nvPr/>
            </p:nvGrpSpPr>
            <p:grpSpPr>
              <a:xfrm>
                <a:off x="3928979" y="2792921"/>
                <a:ext cx="26798" cy="44552"/>
                <a:chOff x="3928979" y="2792921"/>
                <a:chExt cx="26798" cy="44552"/>
              </a:xfrm>
              <a:solidFill>
                <a:srgbClr val="F1E6DD"/>
              </a:solidFill>
            </p:grpSpPr>
            <p:sp>
              <p:nvSpPr>
                <p:cNvPr id="60" name="Freeform: Shape 59">
                  <a:extLst>
                    <a:ext uri="{FF2B5EF4-FFF2-40B4-BE49-F238E27FC236}">
                      <a16:creationId xmlns:a16="http://schemas.microsoft.com/office/drawing/2014/main" id="{8ADCCDC8-E804-4334-81EF-933FB831FA23}"/>
                    </a:ext>
                  </a:extLst>
                </p:cNvPr>
                <p:cNvSpPr/>
                <p:nvPr/>
              </p:nvSpPr>
              <p:spPr>
                <a:xfrm>
                  <a:off x="3928979" y="2792921"/>
                  <a:ext cx="6690" cy="9973"/>
                </a:xfrm>
                <a:custGeom>
                  <a:avLst/>
                  <a:gdLst>
                    <a:gd name="connsiteX0" fmla="*/ 6247 w 6690"/>
                    <a:gd name="connsiteY0" fmla="*/ 9358 h 9973"/>
                    <a:gd name="connsiteX1" fmla="*/ 4989 w 6690"/>
                    <a:gd name="connsiteY1" fmla="*/ 2626 h 9973"/>
                    <a:gd name="connsiteX2" fmla="*/ 459 w 6690"/>
                    <a:gd name="connsiteY2" fmla="*/ 613 h 9973"/>
                    <a:gd name="connsiteX3" fmla="*/ 1655 w 6690"/>
                    <a:gd name="connsiteY3" fmla="*/ 7408 h 9973"/>
                    <a:gd name="connsiteX4" fmla="*/ 6247 w 6690"/>
                    <a:gd name="connsiteY4" fmla="*/ 9358 h 9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0" h="9973">
                      <a:moveTo>
                        <a:pt x="6247" y="9358"/>
                      </a:moveTo>
                      <a:cubicBezTo>
                        <a:pt x="7191" y="8037"/>
                        <a:pt x="6562" y="5017"/>
                        <a:pt x="4989" y="2626"/>
                      </a:cubicBezTo>
                      <a:cubicBezTo>
                        <a:pt x="3416" y="172"/>
                        <a:pt x="1403" y="-708"/>
                        <a:pt x="459" y="613"/>
                      </a:cubicBezTo>
                      <a:cubicBezTo>
                        <a:pt x="-485" y="1934"/>
                        <a:pt x="82" y="4954"/>
                        <a:pt x="1655" y="7408"/>
                      </a:cubicBezTo>
                      <a:cubicBezTo>
                        <a:pt x="3290" y="9799"/>
                        <a:pt x="5367" y="10680"/>
                        <a:pt x="6247" y="9358"/>
                      </a:cubicBezTo>
                      <a:close/>
                    </a:path>
                  </a:pathLst>
                </a:custGeom>
                <a:solidFill>
                  <a:srgbClr val="F1E6DD"/>
                </a:solidFill>
                <a:ln w="6288"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F1CB690-81A6-4CA5-8C44-8B5EBFEA19A0}"/>
                    </a:ext>
                  </a:extLst>
                </p:cNvPr>
                <p:cNvSpPr/>
                <p:nvPr/>
              </p:nvSpPr>
              <p:spPr>
                <a:xfrm>
                  <a:off x="3944218" y="2821083"/>
                  <a:ext cx="11558" cy="16390"/>
                </a:xfrm>
                <a:custGeom>
                  <a:avLst/>
                  <a:gdLst>
                    <a:gd name="connsiteX0" fmla="*/ 10953 w 11558"/>
                    <a:gd name="connsiteY0" fmla="*/ 15361 h 16390"/>
                    <a:gd name="connsiteX1" fmla="*/ 8373 w 11558"/>
                    <a:gd name="connsiteY1" fmla="*/ 4287 h 16390"/>
                    <a:gd name="connsiteX2" fmla="*/ 698 w 11558"/>
                    <a:gd name="connsiteY2" fmla="*/ 1015 h 16390"/>
                    <a:gd name="connsiteX3" fmla="*/ 3088 w 11558"/>
                    <a:gd name="connsiteY3" fmla="*/ 12152 h 16390"/>
                    <a:gd name="connsiteX4" fmla="*/ 10953 w 11558"/>
                    <a:gd name="connsiteY4" fmla="*/ 15361 h 1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8" h="16390">
                      <a:moveTo>
                        <a:pt x="10953" y="15361"/>
                      </a:moveTo>
                      <a:cubicBezTo>
                        <a:pt x="12400" y="13158"/>
                        <a:pt x="11142" y="8251"/>
                        <a:pt x="8373" y="4287"/>
                      </a:cubicBezTo>
                      <a:cubicBezTo>
                        <a:pt x="5542" y="323"/>
                        <a:pt x="2145" y="-1187"/>
                        <a:pt x="698" y="1015"/>
                      </a:cubicBezTo>
                      <a:cubicBezTo>
                        <a:pt x="-812" y="3155"/>
                        <a:pt x="194" y="8188"/>
                        <a:pt x="3088" y="12152"/>
                      </a:cubicBezTo>
                      <a:cubicBezTo>
                        <a:pt x="5920" y="16116"/>
                        <a:pt x="9506" y="17563"/>
                        <a:pt x="10953" y="15361"/>
                      </a:cubicBezTo>
                      <a:close/>
                    </a:path>
                  </a:pathLst>
                </a:custGeom>
                <a:solidFill>
                  <a:srgbClr val="F1E6DD"/>
                </a:solidFill>
                <a:ln w="6288" cap="flat">
                  <a:noFill/>
                  <a:prstDash val="solid"/>
                  <a:miter/>
                </a:ln>
              </p:spPr>
              <p:txBody>
                <a:bodyPr rtlCol="0" anchor="ctr"/>
                <a:lstStyle/>
                <a:p>
                  <a:endParaRPr lang="en-US"/>
                </a:p>
              </p:txBody>
            </p:sp>
          </p:grpSp>
        </p:grpSp>
        <p:grpSp>
          <p:nvGrpSpPr>
            <p:cNvPr id="27" name="Graphic 1">
              <a:extLst>
                <a:ext uri="{FF2B5EF4-FFF2-40B4-BE49-F238E27FC236}">
                  <a16:creationId xmlns:a16="http://schemas.microsoft.com/office/drawing/2014/main" id="{643AD145-C9DD-4512-9E0F-DDAA6AD47AE9}"/>
                </a:ext>
              </a:extLst>
            </p:cNvPr>
            <p:cNvGrpSpPr/>
            <p:nvPr/>
          </p:nvGrpSpPr>
          <p:grpSpPr>
            <a:xfrm>
              <a:off x="3862116" y="2393316"/>
              <a:ext cx="102177" cy="164214"/>
              <a:chOff x="3862116" y="2393316"/>
              <a:chExt cx="102177" cy="164214"/>
            </a:xfrm>
            <a:solidFill>
              <a:schemeClr val="accent1"/>
            </a:solidFill>
          </p:grpSpPr>
          <p:sp>
            <p:nvSpPr>
              <p:cNvPr id="50" name="Freeform: Shape 49">
                <a:extLst>
                  <a:ext uri="{FF2B5EF4-FFF2-40B4-BE49-F238E27FC236}">
                    <a16:creationId xmlns:a16="http://schemas.microsoft.com/office/drawing/2014/main" id="{27E37F88-3211-4FD3-BDB1-44C9C111754B}"/>
                  </a:ext>
                </a:extLst>
              </p:cNvPr>
              <p:cNvSpPr/>
              <p:nvPr/>
            </p:nvSpPr>
            <p:spPr>
              <a:xfrm>
                <a:off x="3862116" y="2393316"/>
                <a:ext cx="102177" cy="164214"/>
              </a:xfrm>
              <a:custGeom>
                <a:avLst/>
                <a:gdLst>
                  <a:gd name="connsiteX0" fmla="*/ 24789 w 102177"/>
                  <a:gd name="connsiteY0" fmla="*/ 10570 h 164214"/>
                  <a:gd name="connsiteX1" fmla="*/ 24789 w 102177"/>
                  <a:gd name="connsiteY1" fmla="*/ 17365 h 164214"/>
                  <a:gd name="connsiteX2" fmla="*/ 10633 w 102177"/>
                  <a:gd name="connsiteY2" fmla="*/ 73928 h 164214"/>
                  <a:gd name="connsiteX3" fmla="*/ 0 w 102177"/>
                  <a:gd name="connsiteY3" fmla="*/ 113188 h 164214"/>
                  <a:gd name="connsiteX4" fmla="*/ 51089 w 102177"/>
                  <a:gd name="connsiteY4" fmla="*/ 164214 h 164214"/>
                  <a:gd name="connsiteX5" fmla="*/ 102178 w 102177"/>
                  <a:gd name="connsiteY5" fmla="*/ 113188 h 164214"/>
                  <a:gd name="connsiteX6" fmla="*/ 39764 w 102177"/>
                  <a:gd name="connsiteY6" fmla="*/ 8808 h 164214"/>
                  <a:gd name="connsiteX7" fmla="*/ 24852 w 102177"/>
                  <a:gd name="connsiteY7" fmla="*/ 0 h 164214"/>
                  <a:gd name="connsiteX8" fmla="*/ 24852 w 102177"/>
                  <a:gd name="connsiteY8" fmla="*/ 10570 h 16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77" h="164214">
                    <a:moveTo>
                      <a:pt x="24789" y="10570"/>
                    </a:moveTo>
                    <a:lnTo>
                      <a:pt x="24789" y="17365"/>
                    </a:lnTo>
                    <a:cubicBezTo>
                      <a:pt x="24789" y="37310"/>
                      <a:pt x="17302" y="56751"/>
                      <a:pt x="10633" y="73928"/>
                    </a:cubicBezTo>
                    <a:cubicBezTo>
                      <a:pt x="4908" y="88713"/>
                      <a:pt x="0" y="101486"/>
                      <a:pt x="0" y="113188"/>
                    </a:cubicBezTo>
                    <a:cubicBezTo>
                      <a:pt x="0" y="141313"/>
                      <a:pt x="22902" y="164214"/>
                      <a:pt x="51089" y="164214"/>
                    </a:cubicBezTo>
                    <a:cubicBezTo>
                      <a:pt x="79213" y="164214"/>
                      <a:pt x="102178" y="141313"/>
                      <a:pt x="102178" y="113188"/>
                    </a:cubicBezTo>
                    <a:cubicBezTo>
                      <a:pt x="102178" y="87770"/>
                      <a:pt x="71915" y="27872"/>
                      <a:pt x="39764" y="8808"/>
                    </a:cubicBezTo>
                    <a:lnTo>
                      <a:pt x="24852" y="0"/>
                    </a:lnTo>
                    <a:lnTo>
                      <a:pt x="24852" y="10570"/>
                    </a:lnTo>
                    <a:close/>
                  </a:path>
                </a:pathLst>
              </a:custGeom>
              <a:solidFill>
                <a:srgbClr val="F3B693"/>
              </a:solidFill>
              <a:ln w="628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E943F9C-4EF5-4C3B-9D08-D329FF0F09E4}"/>
                  </a:ext>
                </a:extLst>
              </p:cNvPr>
              <p:cNvSpPr/>
              <p:nvPr/>
            </p:nvSpPr>
            <p:spPr>
              <a:xfrm>
                <a:off x="3868093" y="2403823"/>
                <a:ext cx="90097" cy="147667"/>
              </a:xfrm>
              <a:custGeom>
                <a:avLst/>
                <a:gdLst>
                  <a:gd name="connsiteX0" fmla="*/ 24789 w 90097"/>
                  <a:gd name="connsiteY0" fmla="*/ 6795 h 147667"/>
                  <a:gd name="connsiteX1" fmla="*/ 10256 w 90097"/>
                  <a:gd name="connsiteY1" fmla="*/ 65560 h 147667"/>
                  <a:gd name="connsiteX2" fmla="*/ 0 w 90097"/>
                  <a:gd name="connsiteY2" fmla="*/ 102618 h 147667"/>
                  <a:gd name="connsiteX3" fmla="*/ 45049 w 90097"/>
                  <a:gd name="connsiteY3" fmla="*/ 147667 h 147667"/>
                  <a:gd name="connsiteX4" fmla="*/ 90098 w 90097"/>
                  <a:gd name="connsiteY4" fmla="*/ 102618 h 147667"/>
                  <a:gd name="connsiteX5" fmla="*/ 30641 w 90097"/>
                  <a:gd name="connsiteY5" fmla="*/ 3460 h 147667"/>
                  <a:gd name="connsiteX6" fmla="*/ 24789 w 90097"/>
                  <a:gd name="connsiteY6" fmla="*/ 0 h 147667"/>
                  <a:gd name="connsiteX7" fmla="*/ 24789 w 90097"/>
                  <a:gd name="connsiteY7" fmla="*/ 6795 h 14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097" h="147667">
                    <a:moveTo>
                      <a:pt x="24789" y="6795"/>
                    </a:moveTo>
                    <a:cubicBezTo>
                      <a:pt x="24789" y="27872"/>
                      <a:pt x="17051" y="47880"/>
                      <a:pt x="10256" y="65560"/>
                    </a:cubicBezTo>
                    <a:cubicBezTo>
                      <a:pt x="4782" y="79779"/>
                      <a:pt x="0" y="92048"/>
                      <a:pt x="0" y="102618"/>
                    </a:cubicBezTo>
                    <a:cubicBezTo>
                      <a:pt x="0" y="127471"/>
                      <a:pt x="20197" y="147667"/>
                      <a:pt x="45049" y="147667"/>
                    </a:cubicBezTo>
                    <a:cubicBezTo>
                      <a:pt x="69901" y="147667"/>
                      <a:pt x="90098" y="127471"/>
                      <a:pt x="90098" y="102618"/>
                    </a:cubicBezTo>
                    <a:cubicBezTo>
                      <a:pt x="90098" y="79087"/>
                      <a:pt x="60715" y="21203"/>
                      <a:pt x="30641" y="3460"/>
                    </a:cubicBezTo>
                    <a:lnTo>
                      <a:pt x="24789" y="0"/>
                    </a:lnTo>
                    <a:lnTo>
                      <a:pt x="24789" y="6795"/>
                    </a:lnTo>
                    <a:close/>
                  </a:path>
                </a:pathLst>
              </a:custGeom>
              <a:solidFill>
                <a:srgbClr val="F5CFB7"/>
              </a:solidFill>
              <a:ln w="628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C154189-2012-4E23-9DAB-D694D58EDE66}"/>
                  </a:ext>
                </a:extLst>
              </p:cNvPr>
              <p:cNvSpPr/>
              <p:nvPr/>
            </p:nvSpPr>
            <p:spPr>
              <a:xfrm>
                <a:off x="3874762" y="2465419"/>
                <a:ext cx="44168" cy="79464"/>
              </a:xfrm>
              <a:custGeom>
                <a:avLst/>
                <a:gdLst>
                  <a:gd name="connsiteX0" fmla="*/ 5411 w 44168"/>
                  <a:gd name="connsiteY0" fmla="*/ 29194 h 79464"/>
                  <a:gd name="connsiteX1" fmla="*/ 10948 w 44168"/>
                  <a:gd name="connsiteY1" fmla="*/ 0 h 79464"/>
                  <a:gd name="connsiteX2" fmla="*/ 0 w 44168"/>
                  <a:gd name="connsiteY2" fmla="*/ 38317 h 79464"/>
                  <a:gd name="connsiteX3" fmla="*/ 41148 w 44168"/>
                  <a:gd name="connsiteY3" fmla="*/ 79465 h 79464"/>
                  <a:gd name="connsiteX4" fmla="*/ 44168 w 44168"/>
                  <a:gd name="connsiteY4" fmla="*/ 79339 h 79464"/>
                  <a:gd name="connsiteX5" fmla="*/ 5411 w 44168"/>
                  <a:gd name="connsiteY5" fmla="*/ 29194 h 7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68" h="79464">
                    <a:moveTo>
                      <a:pt x="5411" y="29194"/>
                    </a:moveTo>
                    <a:cubicBezTo>
                      <a:pt x="5411" y="20700"/>
                      <a:pt x="7739" y="10885"/>
                      <a:pt x="10948" y="0"/>
                    </a:cubicBezTo>
                    <a:cubicBezTo>
                      <a:pt x="5285" y="14786"/>
                      <a:pt x="0" y="27809"/>
                      <a:pt x="0" y="38317"/>
                    </a:cubicBezTo>
                    <a:cubicBezTo>
                      <a:pt x="0" y="61030"/>
                      <a:pt x="18435" y="79465"/>
                      <a:pt x="41148" y="79465"/>
                    </a:cubicBezTo>
                    <a:cubicBezTo>
                      <a:pt x="42155" y="79465"/>
                      <a:pt x="43161" y="79402"/>
                      <a:pt x="44168" y="79339"/>
                    </a:cubicBezTo>
                    <a:cubicBezTo>
                      <a:pt x="22524" y="77829"/>
                      <a:pt x="5411" y="55996"/>
                      <a:pt x="5411" y="29194"/>
                    </a:cubicBezTo>
                    <a:close/>
                  </a:path>
                </a:pathLst>
              </a:custGeom>
              <a:solidFill>
                <a:srgbClr val="F1E6DD"/>
              </a:solidFill>
              <a:ln w="6288" cap="flat">
                <a:noFill/>
                <a:prstDash val="solid"/>
                <a:miter/>
              </a:ln>
            </p:spPr>
            <p:txBody>
              <a:bodyPr rtlCol="0" anchor="ctr"/>
              <a:lstStyle/>
              <a:p>
                <a:endParaRPr lang="en-US"/>
              </a:p>
            </p:txBody>
          </p:sp>
          <p:grpSp>
            <p:nvGrpSpPr>
              <p:cNvPr id="53" name="Graphic 1">
                <a:extLst>
                  <a:ext uri="{FF2B5EF4-FFF2-40B4-BE49-F238E27FC236}">
                    <a16:creationId xmlns:a16="http://schemas.microsoft.com/office/drawing/2014/main" id="{0A61A329-91C2-459A-863E-7726227F26AB}"/>
                  </a:ext>
                </a:extLst>
              </p:cNvPr>
              <p:cNvGrpSpPr/>
              <p:nvPr/>
            </p:nvGrpSpPr>
            <p:grpSpPr>
              <a:xfrm>
                <a:off x="3915668" y="2442167"/>
                <a:ext cx="17875" cy="29718"/>
                <a:chOff x="3915668" y="2442167"/>
                <a:chExt cx="17875" cy="29718"/>
              </a:xfrm>
              <a:solidFill>
                <a:srgbClr val="F1E6DD"/>
              </a:solidFill>
            </p:grpSpPr>
            <p:sp>
              <p:nvSpPr>
                <p:cNvPr id="54" name="Freeform: Shape 53">
                  <a:extLst>
                    <a:ext uri="{FF2B5EF4-FFF2-40B4-BE49-F238E27FC236}">
                      <a16:creationId xmlns:a16="http://schemas.microsoft.com/office/drawing/2014/main" id="{9327FBF4-419E-4AE9-A8F1-42A5B25CBA06}"/>
                    </a:ext>
                  </a:extLst>
                </p:cNvPr>
                <p:cNvSpPr/>
                <p:nvPr/>
              </p:nvSpPr>
              <p:spPr>
                <a:xfrm>
                  <a:off x="3915668" y="2442167"/>
                  <a:ext cx="4435" cy="6678"/>
                </a:xfrm>
                <a:custGeom>
                  <a:avLst/>
                  <a:gdLst>
                    <a:gd name="connsiteX0" fmla="*/ 4143 w 4435"/>
                    <a:gd name="connsiteY0" fmla="*/ 6265 h 6678"/>
                    <a:gd name="connsiteX1" fmla="*/ 3325 w 4435"/>
                    <a:gd name="connsiteY1" fmla="*/ 1735 h 6678"/>
                    <a:gd name="connsiteX2" fmla="*/ 305 w 4435"/>
                    <a:gd name="connsiteY2" fmla="*/ 413 h 6678"/>
                    <a:gd name="connsiteX3" fmla="*/ 1123 w 4435"/>
                    <a:gd name="connsiteY3" fmla="*/ 4944 h 6678"/>
                    <a:gd name="connsiteX4" fmla="*/ 4143 w 4435"/>
                    <a:gd name="connsiteY4" fmla="*/ 6265 h 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 h="6678">
                      <a:moveTo>
                        <a:pt x="4143" y="6265"/>
                      </a:moveTo>
                      <a:cubicBezTo>
                        <a:pt x="4772" y="5384"/>
                        <a:pt x="4332" y="3371"/>
                        <a:pt x="3325" y="1735"/>
                      </a:cubicBezTo>
                      <a:cubicBezTo>
                        <a:pt x="2256" y="99"/>
                        <a:pt x="934" y="-467"/>
                        <a:pt x="305" y="413"/>
                      </a:cubicBezTo>
                      <a:cubicBezTo>
                        <a:pt x="-324" y="1294"/>
                        <a:pt x="54" y="3308"/>
                        <a:pt x="1123" y="4944"/>
                      </a:cubicBezTo>
                      <a:cubicBezTo>
                        <a:pt x="2193" y="6579"/>
                        <a:pt x="3577" y="7146"/>
                        <a:pt x="4143" y="6265"/>
                      </a:cubicBezTo>
                      <a:close/>
                    </a:path>
                  </a:pathLst>
                </a:custGeom>
                <a:solidFill>
                  <a:srgbClr val="F1E6DD"/>
                </a:solidFill>
                <a:ln w="628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A940138-1FFA-454E-8443-21530342CFC5}"/>
                    </a:ext>
                  </a:extLst>
                </p:cNvPr>
                <p:cNvSpPr/>
                <p:nvPr/>
              </p:nvSpPr>
              <p:spPr>
                <a:xfrm>
                  <a:off x="3925767" y="2460981"/>
                  <a:ext cx="7776" cy="10903"/>
                </a:xfrm>
                <a:custGeom>
                  <a:avLst/>
                  <a:gdLst>
                    <a:gd name="connsiteX0" fmla="*/ 7382 w 7776"/>
                    <a:gd name="connsiteY0" fmla="*/ 10226 h 10903"/>
                    <a:gd name="connsiteX1" fmla="*/ 5621 w 7776"/>
                    <a:gd name="connsiteY1" fmla="*/ 2865 h 10903"/>
                    <a:gd name="connsiteX2" fmla="*/ 461 w 7776"/>
                    <a:gd name="connsiteY2" fmla="*/ 663 h 10903"/>
                    <a:gd name="connsiteX3" fmla="*/ 2034 w 7776"/>
                    <a:gd name="connsiteY3" fmla="*/ 8087 h 10903"/>
                    <a:gd name="connsiteX4" fmla="*/ 7382 w 7776"/>
                    <a:gd name="connsiteY4" fmla="*/ 10226 h 1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6" h="10903">
                      <a:moveTo>
                        <a:pt x="7382" y="10226"/>
                      </a:moveTo>
                      <a:cubicBezTo>
                        <a:pt x="8326" y="8779"/>
                        <a:pt x="7508" y="5507"/>
                        <a:pt x="5621" y="2865"/>
                      </a:cubicBezTo>
                      <a:cubicBezTo>
                        <a:pt x="3733" y="222"/>
                        <a:pt x="1468" y="-784"/>
                        <a:pt x="461" y="663"/>
                      </a:cubicBezTo>
                      <a:cubicBezTo>
                        <a:pt x="-545" y="2110"/>
                        <a:pt x="147" y="5445"/>
                        <a:pt x="2034" y="8087"/>
                      </a:cubicBezTo>
                      <a:cubicBezTo>
                        <a:pt x="3985" y="10730"/>
                        <a:pt x="6376" y="11673"/>
                        <a:pt x="7382" y="10226"/>
                      </a:cubicBezTo>
                      <a:close/>
                    </a:path>
                  </a:pathLst>
                </a:custGeom>
                <a:solidFill>
                  <a:srgbClr val="F1E6DD"/>
                </a:solidFill>
                <a:ln w="6288" cap="flat">
                  <a:noFill/>
                  <a:prstDash val="solid"/>
                  <a:miter/>
                </a:ln>
              </p:spPr>
              <p:txBody>
                <a:bodyPr rtlCol="0" anchor="ctr"/>
                <a:lstStyle/>
                <a:p>
                  <a:endParaRPr lang="en-US"/>
                </a:p>
              </p:txBody>
            </p:sp>
          </p:grpSp>
        </p:grpSp>
        <p:grpSp>
          <p:nvGrpSpPr>
            <p:cNvPr id="29" name="Graphic 1">
              <a:extLst>
                <a:ext uri="{FF2B5EF4-FFF2-40B4-BE49-F238E27FC236}">
                  <a16:creationId xmlns:a16="http://schemas.microsoft.com/office/drawing/2014/main" id="{081307F8-CD1F-46AB-BA41-468D11BA4117}"/>
                </a:ext>
              </a:extLst>
            </p:cNvPr>
            <p:cNvGrpSpPr/>
            <p:nvPr/>
          </p:nvGrpSpPr>
          <p:grpSpPr>
            <a:xfrm>
              <a:off x="4000975" y="2837953"/>
              <a:ext cx="106959" cy="171953"/>
              <a:chOff x="4000975" y="2837953"/>
              <a:chExt cx="106959" cy="171953"/>
            </a:xfrm>
            <a:solidFill>
              <a:schemeClr val="accent1"/>
            </a:solidFill>
          </p:grpSpPr>
          <p:sp>
            <p:nvSpPr>
              <p:cNvPr id="44" name="Freeform: Shape 43">
                <a:extLst>
                  <a:ext uri="{FF2B5EF4-FFF2-40B4-BE49-F238E27FC236}">
                    <a16:creationId xmlns:a16="http://schemas.microsoft.com/office/drawing/2014/main" id="{E55F7FDC-4A2C-4894-8987-794DA2E5E304}"/>
                  </a:ext>
                </a:extLst>
              </p:cNvPr>
              <p:cNvSpPr/>
              <p:nvPr/>
            </p:nvSpPr>
            <p:spPr>
              <a:xfrm>
                <a:off x="4000975" y="2837953"/>
                <a:ext cx="106959" cy="171953"/>
              </a:xfrm>
              <a:custGeom>
                <a:avLst/>
                <a:gdLst>
                  <a:gd name="connsiteX0" fmla="*/ 25922 w 106959"/>
                  <a:gd name="connsiteY0" fmla="*/ 11011 h 171953"/>
                  <a:gd name="connsiteX1" fmla="*/ 25922 w 106959"/>
                  <a:gd name="connsiteY1" fmla="*/ 18120 h 171953"/>
                  <a:gd name="connsiteX2" fmla="*/ 11136 w 106959"/>
                  <a:gd name="connsiteY2" fmla="*/ 77326 h 171953"/>
                  <a:gd name="connsiteX3" fmla="*/ 0 w 106959"/>
                  <a:gd name="connsiteY3" fmla="*/ 118474 h 171953"/>
                  <a:gd name="connsiteX4" fmla="*/ 53480 w 106959"/>
                  <a:gd name="connsiteY4" fmla="*/ 171953 h 171953"/>
                  <a:gd name="connsiteX5" fmla="*/ 106960 w 106959"/>
                  <a:gd name="connsiteY5" fmla="*/ 118474 h 171953"/>
                  <a:gd name="connsiteX6" fmla="*/ 41588 w 106959"/>
                  <a:gd name="connsiteY6" fmla="*/ 9186 h 171953"/>
                  <a:gd name="connsiteX7" fmla="*/ 25985 w 106959"/>
                  <a:gd name="connsiteY7" fmla="*/ 0 h 171953"/>
                  <a:gd name="connsiteX8" fmla="*/ 25985 w 106959"/>
                  <a:gd name="connsiteY8" fmla="*/ 11011 h 17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59" h="171953">
                    <a:moveTo>
                      <a:pt x="25922" y="11011"/>
                    </a:moveTo>
                    <a:lnTo>
                      <a:pt x="25922" y="18120"/>
                    </a:lnTo>
                    <a:cubicBezTo>
                      <a:pt x="25922" y="39009"/>
                      <a:pt x="18057" y="59394"/>
                      <a:pt x="11136" y="77326"/>
                    </a:cubicBezTo>
                    <a:cubicBezTo>
                      <a:pt x="5159" y="92803"/>
                      <a:pt x="0" y="106205"/>
                      <a:pt x="0" y="118474"/>
                    </a:cubicBezTo>
                    <a:cubicBezTo>
                      <a:pt x="0" y="147982"/>
                      <a:pt x="23972" y="171953"/>
                      <a:pt x="53480" y="171953"/>
                    </a:cubicBezTo>
                    <a:cubicBezTo>
                      <a:pt x="82988" y="171953"/>
                      <a:pt x="106960" y="147982"/>
                      <a:pt x="106960" y="118474"/>
                    </a:cubicBezTo>
                    <a:cubicBezTo>
                      <a:pt x="106960" y="91859"/>
                      <a:pt x="75312" y="29131"/>
                      <a:pt x="41588" y="9186"/>
                    </a:cubicBezTo>
                    <a:lnTo>
                      <a:pt x="25985" y="0"/>
                    </a:lnTo>
                    <a:lnTo>
                      <a:pt x="25985" y="11011"/>
                    </a:lnTo>
                    <a:close/>
                  </a:path>
                </a:pathLst>
              </a:custGeom>
              <a:solidFill>
                <a:srgbClr val="F3B693"/>
              </a:solidFill>
              <a:ln w="628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D41D778-BAA2-4BAF-ADB8-D5BB88066955}"/>
                  </a:ext>
                </a:extLst>
              </p:cNvPr>
              <p:cNvSpPr/>
              <p:nvPr/>
            </p:nvSpPr>
            <p:spPr>
              <a:xfrm>
                <a:off x="4007267" y="2848901"/>
                <a:ext cx="94376" cy="154714"/>
              </a:xfrm>
              <a:custGeom>
                <a:avLst/>
                <a:gdLst>
                  <a:gd name="connsiteX0" fmla="*/ 25922 w 94376"/>
                  <a:gd name="connsiteY0" fmla="*/ 7173 h 154714"/>
                  <a:gd name="connsiteX1" fmla="*/ 10696 w 94376"/>
                  <a:gd name="connsiteY1" fmla="*/ 68706 h 154714"/>
                  <a:gd name="connsiteX2" fmla="*/ 0 w 94376"/>
                  <a:gd name="connsiteY2" fmla="*/ 107526 h 154714"/>
                  <a:gd name="connsiteX3" fmla="*/ 47188 w 94376"/>
                  <a:gd name="connsiteY3" fmla="*/ 154714 h 154714"/>
                  <a:gd name="connsiteX4" fmla="*/ 94376 w 94376"/>
                  <a:gd name="connsiteY4" fmla="*/ 107526 h 154714"/>
                  <a:gd name="connsiteX5" fmla="*/ 32088 w 94376"/>
                  <a:gd name="connsiteY5" fmla="*/ 3649 h 154714"/>
                  <a:gd name="connsiteX6" fmla="*/ 25985 w 94376"/>
                  <a:gd name="connsiteY6" fmla="*/ 0 h 154714"/>
                  <a:gd name="connsiteX7" fmla="*/ 25985 w 94376"/>
                  <a:gd name="connsiteY7" fmla="*/ 7173 h 15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376" h="154714">
                    <a:moveTo>
                      <a:pt x="25922" y="7173"/>
                    </a:moveTo>
                    <a:cubicBezTo>
                      <a:pt x="25922" y="29257"/>
                      <a:pt x="17806" y="50208"/>
                      <a:pt x="10696" y="68706"/>
                    </a:cubicBezTo>
                    <a:cubicBezTo>
                      <a:pt x="4970" y="83617"/>
                      <a:pt x="0" y="96453"/>
                      <a:pt x="0" y="107526"/>
                    </a:cubicBezTo>
                    <a:cubicBezTo>
                      <a:pt x="0" y="133511"/>
                      <a:pt x="21140" y="154714"/>
                      <a:pt x="47188" y="154714"/>
                    </a:cubicBezTo>
                    <a:cubicBezTo>
                      <a:pt x="73173" y="154714"/>
                      <a:pt x="94376" y="133574"/>
                      <a:pt x="94376" y="107526"/>
                    </a:cubicBezTo>
                    <a:cubicBezTo>
                      <a:pt x="94376" y="82862"/>
                      <a:pt x="63610" y="22273"/>
                      <a:pt x="32088" y="3649"/>
                    </a:cubicBezTo>
                    <a:lnTo>
                      <a:pt x="25985" y="0"/>
                    </a:lnTo>
                    <a:lnTo>
                      <a:pt x="25985" y="7173"/>
                    </a:lnTo>
                    <a:close/>
                  </a:path>
                </a:pathLst>
              </a:custGeom>
              <a:solidFill>
                <a:srgbClr val="F5CFB7"/>
              </a:solidFill>
              <a:ln w="628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8F06F43-AB46-44E0-910F-C48586433BD5}"/>
                  </a:ext>
                </a:extLst>
              </p:cNvPr>
              <p:cNvSpPr/>
              <p:nvPr/>
            </p:nvSpPr>
            <p:spPr>
              <a:xfrm>
                <a:off x="4014125" y="2913517"/>
                <a:ext cx="46244" cy="83239"/>
              </a:xfrm>
              <a:custGeom>
                <a:avLst/>
                <a:gdLst>
                  <a:gd name="connsiteX0" fmla="*/ 5725 w 46244"/>
                  <a:gd name="connsiteY0" fmla="*/ 30515 h 83239"/>
                  <a:gd name="connsiteX1" fmla="*/ 11514 w 46244"/>
                  <a:gd name="connsiteY1" fmla="*/ 0 h 83239"/>
                  <a:gd name="connsiteX2" fmla="*/ 0 w 46244"/>
                  <a:gd name="connsiteY2" fmla="*/ 40141 h 83239"/>
                  <a:gd name="connsiteX3" fmla="*/ 43098 w 46244"/>
                  <a:gd name="connsiteY3" fmla="*/ 83240 h 83239"/>
                  <a:gd name="connsiteX4" fmla="*/ 46244 w 46244"/>
                  <a:gd name="connsiteY4" fmla="*/ 83114 h 83239"/>
                  <a:gd name="connsiteX5" fmla="*/ 5725 w 46244"/>
                  <a:gd name="connsiteY5" fmla="*/ 30515 h 8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44" h="83239">
                    <a:moveTo>
                      <a:pt x="5725" y="30515"/>
                    </a:moveTo>
                    <a:cubicBezTo>
                      <a:pt x="5725" y="21644"/>
                      <a:pt x="8116" y="11388"/>
                      <a:pt x="11514" y="0"/>
                    </a:cubicBezTo>
                    <a:cubicBezTo>
                      <a:pt x="5537" y="15478"/>
                      <a:pt x="0" y="29131"/>
                      <a:pt x="0" y="40141"/>
                    </a:cubicBezTo>
                    <a:cubicBezTo>
                      <a:pt x="0" y="63987"/>
                      <a:pt x="19316" y="83240"/>
                      <a:pt x="43098" y="83240"/>
                    </a:cubicBezTo>
                    <a:cubicBezTo>
                      <a:pt x="44168" y="83240"/>
                      <a:pt x="45238" y="83177"/>
                      <a:pt x="46244" y="83114"/>
                    </a:cubicBezTo>
                    <a:cubicBezTo>
                      <a:pt x="23657" y="81415"/>
                      <a:pt x="5725" y="58513"/>
                      <a:pt x="5725" y="30515"/>
                    </a:cubicBezTo>
                    <a:close/>
                  </a:path>
                </a:pathLst>
              </a:custGeom>
              <a:solidFill>
                <a:srgbClr val="F1E6DD"/>
              </a:solidFill>
              <a:ln w="6288" cap="flat">
                <a:noFill/>
                <a:prstDash val="solid"/>
                <a:miter/>
              </a:ln>
            </p:spPr>
            <p:txBody>
              <a:bodyPr rtlCol="0" anchor="ctr"/>
              <a:lstStyle/>
              <a:p>
                <a:endParaRPr lang="en-US"/>
              </a:p>
            </p:txBody>
          </p:sp>
          <p:grpSp>
            <p:nvGrpSpPr>
              <p:cNvPr id="47" name="Graphic 1">
                <a:extLst>
                  <a:ext uri="{FF2B5EF4-FFF2-40B4-BE49-F238E27FC236}">
                    <a16:creationId xmlns:a16="http://schemas.microsoft.com/office/drawing/2014/main" id="{8086FD45-0D4F-4461-9934-422F7E03ACD2}"/>
                  </a:ext>
                </a:extLst>
              </p:cNvPr>
              <p:cNvGrpSpPr/>
              <p:nvPr/>
            </p:nvGrpSpPr>
            <p:grpSpPr>
              <a:xfrm>
                <a:off x="4057046" y="2889106"/>
                <a:ext cx="18654" cy="31132"/>
                <a:chOff x="4057046" y="2889106"/>
                <a:chExt cx="18654" cy="31132"/>
              </a:xfrm>
              <a:solidFill>
                <a:srgbClr val="F1E6DD"/>
              </a:solidFill>
            </p:grpSpPr>
            <p:sp>
              <p:nvSpPr>
                <p:cNvPr id="48" name="Freeform: Shape 47">
                  <a:extLst>
                    <a:ext uri="{FF2B5EF4-FFF2-40B4-BE49-F238E27FC236}">
                      <a16:creationId xmlns:a16="http://schemas.microsoft.com/office/drawing/2014/main" id="{70CCB230-F01E-4424-84B4-6254F330D7C6}"/>
                    </a:ext>
                  </a:extLst>
                </p:cNvPr>
                <p:cNvSpPr/>
                <p:nvPr/>
              </p:nvSpPr>
              <p:spPr>
                <a:xfrm>
                  <a:off x="4057046" y="2889106"/>
                  <a:ext cx="4632" cy="6981"/>
                </a:xfrm>
                <a:custGeom>
                  <a:avLst/>
                  <a:gdLst>
                    <a:gd name="connsiteX0" fmla="*/ 4330 w 4632"/>
                    <a:gd name="connsiteY0" fmla="*/ 6542 h 6981"/>
                    <a:gd name="connsiteX1" fmla="*/ 3449 w 4632"/>
                    <a:gd name="connsiteY1" fmla="*/ 1824 h 6981"/>
                    <a:gd name="connsiteX2" fmla="*/ 303 w 4632"/>
                    <a:gd name="connsiteY2" fmla="*/ 439 h 6981"/>
                    <a:gd name="connsiteX3" fmla="*/ 1184 w 4632"/>
                    <a:gd name="connsiteY3" fmla="*/ 5158 h 6981"/>
                    <a:gd name="connsiteX4" fmla="*/ 4330 w 4632"/>
                    <a:gd name="connsiteY4" fmla="*/ 6542 h 6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2" h="6981">
                      <a:moveTo>
                        <a:pt x="4330" y="6542"/>
                      </a:moveTo>
                      <a:cubicBezTo>
                        <a:pt x="4959" y="5599"/>
                        <a:pt x="4581" y="3522"/>
                        <a:pt x="3449" y="1824"/>
                      </a:cubicBezTo>
                      <a:cubicBezTo>
                        <a:pt x="2316" y="125"/>
                        <a:pt x="932" y="-504"/>
                        <a:pt x="303" y="439"/>
                      </a:cubicBezTo>
                      <a:cubicBezTo>
                        <a:pt x="-326" y="1383"/>
                        <a:pt x="51" y="3459"/>
                        <a:pt x="1184" y="5158"/>
                      </a:cubicBezTo>
                      <a:cubicBezTo>
                        <a:pt x="2254" y="6857"/>
                        <a:pt x="3701" y="7486"/>
                        <a:pt x="4330" y="6542"/>
                      </a:cubicBezTo>
                      <a:close/>
                    </a:path>
                  </a:pathLst>
                </a:custGeom>
                <a:solidFill>
                  <a:srgbClr val="F1E6DD"/>
                </a:solidFill>
                <a:ln w="628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20E5BC5-1E81-46DD-AA30-6EAEAB8ACF31}"/>
                    </a:ext>
                  </a:extLst>
                </p:cNvPr>
                <p:cNvSpPr/>
                <p:nvPr/>
              </p:nvSpPr>
              <p:spPr>
                <a:xfrm>
                  <a:off x="4067620" y="2908761"/>
                  <a:ext cx="8079" cy="11477"/>
                </a:xfrm>
                <a:custGeom>
                  <a:avLst/>
                  <a:gdLst>
                    <a:gd name="connsiteX0" fmla="*/ 7660 w 8079"/>
                    <a:gd name="connsiteY0" fmla="*/ 10733 h 11477"/>
                    <a:gd name="connsiteX1" fmla="*/ 5835 w 8079"/>
                    <a:gd name="connsiteY1" fmla="*/ 2994 h 11477"/>
                    <a:gd name="connsiteX2" fmla="*/ 487 w 8079"/>
                    <a:gd name="connsiteY2" fmla="*/ 729 h 11477"/>
                    <a:gd name="connsiteX3" fmla="*/ 2123 w 8079"/>
                    <a:gd name="connsiteY3" fmla="*/ 8531 h 11477"/>
                    <a:gd name="connsiteX4" fmla="*/ 7660 w 8079"/>
                    <a:gd name="connsiteY4" fmla="*/ 10733 h 1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 h="11477">
                      <a:moveTo>
                        <a:pt x="7660" y="10733"/>
                      </a:moveTo>
                      <a:cubicBezTo>
                        <a:pt x="8667" y="9223"/>
                        <a:pt x="7786" y="5763"/>
                        <a:pt x="5835" y="2994"/>
                      </a:cubicBezTo>
                      <a:cubicBezTo>
                        <a:pt x="3885" y="226"/>
                        <a:pt x="1494" y="-844"/>
                        <a:pt x="487" y="729"/>
                      </a:cubicBezTo>
                      <a:cubicBezTo>
                        <a:pt x="-582" y="2239"/>
                        <a:pt x="173" y="5763"/>
                        <a:pt x="2123" y="8531"/>
                      </a:cubicBezTo>
                      <a:cubicBezTo>
                        <a:pt x="4137" y="11299"/>
                        <a:pt x="6653" y="12306"/>
                        <a:pt x="7660" y="10733"/>
                      </a:cubicBezTo>
                      <a:close/>
                    </a:path>
                  </a:pathLst>
                </a:custGeom>
                <a:solidFill>
                  <a:srgbClr val="F1E6DD"/>
                </a:solidFill>
                <a:ln w="6288" cap="flat">
                  <a:noFill/>
                  <a:prstDash val="solid"/>
                  <a:miter/>
                </a:ln>
              </p:spPr>
              <p:txBody>
                <a:bodyPr rtlCol="0" anchor="ctr"/>
                <a:lstStyle/>
                <a:p>
                  <a:endParaRPr lang="en-US"/>
                </a:p>
              </p:txBody>
            </p:sp>
          </p:grpSp>
        </p:grpSp>
        <p:grpSp>
          <p:nvGrpSpPr>
            <p:cNvPr id="30" name="Graphic 1">
              <a:extLst>
                <a:ext uri="{FF2B5EF4-FFF2-40B4-BE49-F238E27FC236}">
                  <a16:creationId xmlns:a16="http://schemas.microsoft.com/office/drawing/2014/main" id="{02EC5A3F-1C8F-4BB3-8712-A71D693D9E24}"/>
                </a:ext>
              </a:extLst>
            </p:cNvPr>
            <p:cNvGrpSpPr/>
            <p:nvPr/>
          </p:nvGrpSpPr>
          <p:grpSpPr>
            <a:xfrm>
              <a:off x="3960267" y="2482092"/>
              <a:ext cx="178559" cy="287155"/>
              <a:chOff x="3960267" y="2482092"/>
              <a:chExt cx="178559" cy="287155"/>
            </a:xfrm>
            <a:solidFill>
              <a:schemeClr val="accent1"/>
            </a:solidFill>
          </p:grpSpPr>
          <p:sp>
            <p:nvSpPr>
              <p:cNvPr id="38" name="Freeform: Shape 37">
                <a:extLst>
                  <a:ext uri="{FF2B5EF4-FFF2-40B4-BE49-F238E27FC236}">
                    <a16:creationId xmlns:a16="http://schemas.microsoft.com/office/drawing/2014/main" id="{E35A61DA-E81E-419C-BE77-1224A29BE78D}"/>
                  </a:ext>
                </a:extLst>
              </p:cNvPr>
              <p:cNvSpPr/>
              <p:nvPr/>
            </p:nvSpPr>
            <p:spPr>
              <a:xfrm>
                <a:off x="3960267" y="2482092"/>
                <a:ext cx="178559" cy="287155"/>
              </a:xfrm>
              <a:custGeom>
                <a:avLst/>
                <a:gdLst>
                  <a:gd name="connsiteX0" fmla="*/ 43350 w 178559"/>
                  <a:gd name="connsiteY0" fmla="*/ 18435 h 287155"/>
                  <a:gd name="connsiteX1" fmla="*/ 43350 w 178559"/>
                  <a:gd name="connsiteY1" fmla="*/ 30263 h 287155"/>
                  <a:gd name="connsiteX2" fmla="*/ 18624 w 178559"/>
                  <a:gd name="connsiteY2" fmla="*/ 129169 h 287155"/>
                  <a:gd name="connsiteX3" fmla="*/ 0 w 178559"/>
                  <a:gd name="connsiteY3" fmla="*/ 197875 h 287155"/>
                  <a:gd name="connsiteX4" fmla="*/ 89280 w 178559"/>
                  <a:gd name="connsiteY4" fmla="*/ 287155 h 287155"/>
                  <a:gd name="connsiteX5" fmla="*/ 178560 w 178559"/>
                  <a:gd name="connsiteY5" fmla="*/ 197875 h 287155"/>
                  <a:gd name="connsiteX6" fmla="*/ 69398 w 178559"/>
                  <a:gd name="connsiteY6" fmla="*/ 15415 h 287155"/>
                  <a:gd name="connsiteX7" fmla="*/ 43350 w 178559"/>
                  <a:gd name="connsiteY7" fmla="*/ 0 h 287155"/>
                  <a:gd name="connsiteX8" fmla="*/ 43350 w 178559"/>
                  <a:gd name="connsiteY8" fmla="*/ 18435 h 28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559" h="287155">
                    <a:moveTo>
                      <a:pt x="43350" y="18435"/>
                    </a:moveTo>
                    <a:lnTo>
                      <a:pt x="43350" y="30263"/>
                    </a:lnTo>
                    <a:cubicBezTo>
                      <a:pt x="43350" y="65182"/>
                      <a:pt x="30200" y="99158"/>
                      <a:pt x="18624" y="129169"/>
                    </a:cubicBezTo>
                    <a:cubicBezTo>
                      <a:pt x="8620" y="155029"/>
                      <a:pt x="0" y="177364"/>
                      <a:pt x="0" y="197875"/>
                    </a:cubicBezTo>
                    <a:cubicBezTo>
                      <a:pt x="0" y="247077"/>
                      <a:pt x="40078" y="287155"/>
                      <a:pt x="89280" y="287155"/>
                    </a:cubicBezTo>
                    <a:cubicBezTo>
                      <a:pt x="138481" y="287155"/>
                      <a:pt x="178560" y="247077"/>
                      <a:pt x="178560" y="197875"/>
                    </a:cubicBezTo>
                    <a:cubicBezTo>
                      <a:pt x="178560" y="153456"/>
                      <a:pt x="125709" y="48635"/>
                      <a:pt x="69398" y="15415"/>
                    </a:cubicBezTo>
                    <a:lnTo>
                      <a:pt x="43350" y="0"/>
                    </a:lnTo>
                    <a:lnTo>
                      <a:pt x="43350" y="18435"/>
                    </a:lnTo>
                    <a:close/>
                  </a:path>
                </a:pathLst>
              </a:custGeom>
              <a:solidFill>
                <a:srgbClr val="F3B693"/>
              </a:solidFill>
              <a:ln w="628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7E2AA0D-73B9-4871-A561-9AD3C4F48D7B}"/>
                  </a:ext>
                </a:extLst>
              </p:cNvPr>
              <p:cNvSpPr/>
              <p:nvPr/>
            </p:nvSpPr>
            <p:spPr>
              <a:xfrm>
                <a:off x="3970774" y="2500590"/>
                <a:ext cx="157545" cy="258213"/>
              </a:xfrm>
              <a:custGeom>
                <a:avLst/>
                <a:gdLst>
                  <a:gd name="connsiteX0" fmla="*/ 43350 w 157545"/>
                  <a:gd name="connsiteY0" fmla="*/ 11829 h 258213"/>
                  <a:gd name="connsiteX1" fmla="*/ 17869 w 157545"/>
                  <a:gd name="connsiteY1" fmla="*/ 114573 h 258213"/>
                  <a:gd name="connsiteX2" fmla="*/ 0 w 157545"/>
                  <a:gd name="connsiteY2" fmla="*/ 179440 h 258213"/>
                  <a:gd name="connsiteX3" fmla="*/ 78773 w 157545"/>
                  <a:gd name="connsiteY3" fmla="*/ 258213 h 258213"/>
                  <a:gd name="connsiteX4" fmla="*/ 157545 w 157545"/>
                  <a:gd name="connsiteY4" fmla="*/ 179440 h 258213"/>
                  <a:gd name="connsiteX5" fmla="*/ 53543 w 157545"/>
                  <a:gd name="connsiteY5" fmla="*/ 6040 h 258213"/>
                  <a:gd name="connsiteX6" fmla="*/ 43350 w 157545"/>
                  <a:gd name="connsiteY6" fmla="*/ 0 h 258213"/>
                  <a:gd name="connsiteX7" fmla="*/ 43350 w 157545"/>
                  <a:gd name="connsiteY7" fmla="*/ 11829 h 25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545" h="258213">
                    <a:moveTo>
                      <a:pt x="43350" y="11829"/>
                    </a:moveTo>
                    <a:cubicBezTo>
                      <a:pt x="43350" y="48698"/>
                      <a:pt x="29823" y="83680"/>
                      <a:pt x="17869" y="114573"/>
                    </a:cubicBezTo>
                    <a:cubicBezTo>
                      <a:pt x="8242" y="139425"/>
                      <a:pt x="0" y="160880"/>
                      <a:pt x="0" y="179440"/>
                    </a:cubicBezTo>
                    <a:cubicBezTo>
                      <a:pt x="0" y="222853"/>
                      <a:pt x="35360" y="258213"/>
                      <a:pt x="78773" y="258213"/>
                    </a:cubicBezTo>
                    <a:cubicBezTo>
                      <a:pt x="122186" y="258213"/>
                      <a:pt x="157545" y="222853"/>
                      <a:pt x="157545" y="179440"/>
                    </a:cubicBezTo>
                    <a:cubicBezTo>
                      <a:pt x="157545" y="138293"/>
                      <a:pt x="106142" y="37058"/>
                      <a:pt x="53543" y="6040"/>
                    </a:cubicBezTo>
                    <a:lnTo>
                      <a:pt x="43350" y="0"/>
                    </a:lnTo>
                    <a:lnTo>
                      <a:pt x="43350" y="11829"/>
                    </a:lnTo>
                    <a:close/>
                  </a:path>
                </a:pathLst>
              </a:custGeom>
              <a:solidFill>
                <a:srgbClr val="F5CFB7"/>
              </a:solidFill>
              <a:ln w="628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635990A-A368-46F8-AA98-BB6320699F22}"/>
                  </a:ext>
                </a:extLst>
              </p:cNvPr>
              <p:cNvSpPr/>
              <p:nvPr/>
            </p:nvSpPr>
            <p:spPr>
              <a:xfrm>
                <a:off x="3982351" y="2608179"/>
                <a:ext cx="77262" cy="138984"/>
              </a:xfrm>
              <a:custGeom>
                <a:avLst/>
                <a:gdLst>
                  <a:gd name="connsiteX0" fmla="*/ 9563 w 77262"/>
                  <a:gd name="connsiteY0" fmla="*/ 51026 h 138984"/>
                  <a:gd name="connsiteX1" fmla="*/ 19190 w 77262"/>
                  <a:gd name="connsiteY1" fmla="*/ 0 h 138984"/>
                  <a:gd name="connsiteX2" fmla="*/ 0 w 77262"/>
                  <a:gd name="connsiteY2" fmla="*/ 67007 h 138984"/>
                  <a:gd name="connsiteX3" fmla="*/ 71978 w 77262"/>
                  <a:gd name="connsiteY3" fmla="*/ 138985 h 138984"/>
                  <a:gd name="connsiteX4" fmla="*/ 77263 w 77262"/>
                  <a:gd name="connsiteY4" fmla="*/ 138733 h 138984"/>
                  <a:gd name="connsiteX5" fmla="*/ 9563 w 77262"/>
                  <a:gd name="connsiteY5" fmla="*/ 51026 h 13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62" h="138984">
                    <a:moveTo>
                      <a:pt x="9563" y="51026"/>
                    </a:moveTo>
                    <a:cubicBezTo>
                      <a:pt x="9563" y="36240"/>
                      <a:pt x="13590" y="19064"/>
                      <a:pt x="19190" y="0"/>
                    </a:cubicBezTo>
                    <a:cubicBezTo>
                      <a:pt x="9249" y="25796"/>
                      <a:pt x="0" y="48635"/>
                      <a:pt x="0" y="67007"/>
                    </a:cubicBezTo>
                    <a:cubicBezTo>
                      <a:pt x="0" y="106771"/>
                      <a:pt x="32214" y="138985"/>
                      <a:pt x="71978" y="138985"/>
                    </a:cubicBezTo>
                    <a:cubicBezTo>
                      <a:pt x="73739" y="138985"/>
                      <a:pt x="75501" y="138859"/>
                      <a:pt x="77263" y="138733"/>
                    </a:cubicBezTo>
                    <a:cubicBezTo>
                      <a:pt x="39512" y="136027"/>
                      <a:pt x="9563" y="97837"/>
                      <a:pt x="9563" y="51026"/>
                    </a:cubicBezTo>
                    <a:close/>
                  </a:path>
                </a:pathLst>
              </a:custGeom>
              <a:solidFill>
                <a:srgbClr val="F1E6DD"/>
              </a:solidFill>
              <a:ln w="6288" cap="flat">
                <a:noFill/>
                <a:prstDash val="solid"/>
                <a:miter/>
              </a:ln>
            </p:spPr>
            <p:txBody>
              <a:bodyPr rtlCol="0" anchor="ctr"/>
              <a:lstStyle/>
              <a:p>
                <a:endParaRPr lang="en-US"/>
              </a:p>
            </p:txBody>
          </p:sp>
          <p:grpSp>
            <p:nvGrpSpPr>
              <p:cNvPr id="41" name="Graphic 1">
                <a:extLst>
                  <a:ext uri="{FF2B5EF4-FFF2-40B4-BE49-F238E27FC236}">
                    <a16:creationId xmlns:a16="http://schemas.microsoft.com/office/drawing/2014/main" id="{48BBDAE1-B24E-4B2F-8E2B-2686F9A179F9}"/>
                  </a:ext>
                </a:extLst>
              </p:cNvPr>
              <p:cNvGrpSpPr/>
              <p:nvPr/>
            </p:nvGrpSpPr>
            <p:grpSpPr>
              <a:xfrm>
                <a:off x="4053998" y="2567562"/>
                <a:ext cx="31157" cy="51926"/>
                <a:chOff x="4053998" y="2567562"/>
                <a:chExt cx="31157" cy="51926"/>
              </a:xfrm>
              <a:solidFill>
                <a:srgbClr val="F1E6DD"/>
              </a:solidFill>
            </p:grpSpPr>
            <p:sp>
              <p:nvSpPr>
                <p:cNvPr id="42" name="Freeform: Shape 41">
                  <a:extLst>
                    <a:ext uri="{FF2B5EF4-FFF2-40B4-BE49-F238E27FC236}">
                      <a16:creationId xmlns:a16="http://schemas.microsoft.com/office/drawing/2014/main" id="{B72AF081-BFD2-461A-AE78-28B3E2CA0E6A}"/>
                    </a:ext>
                  </a:extLst>
                </p:cNvPr>
                <p:cNvSpPr/>
                <p:nvPr/>
              </p:nvSpPr>
              <p:spPr>
                <a:xfrm>
                  <a:off x="4053998" y="2567562"/>
                  <a:ext cx="7758" cy="11621"/>
                </a:xfrm>
                <a:custGeom>
                  <a:avLst/>
                  <a:gdLst>
                    <a:gd name="connsiteX0" fmla="*/ 7252 w 7758"/>
                    <a:gd name="connsiteY0" fmla="*/ 10920 h 11621"/>
                    <a:gd name="connsiteX1" fmla="*/ 5805 w 7758"/>
                    <a:gd name="connsiteY1" fmla="*/ 3055 h 11621"/>
                    <a:gd name="connsiteX2" fmla="*/ 520 w 7758"/>
                    <a:gd name="connsiteY2" fmla="*/ 727 h 11621"/>
                    <a:gd name="connsiteX3" fmla="*/ 1967 w 7758"/>
                    <a:gd name="connsiteY3" fmla="*/ 8655 h 11621"/>
                    <a:gd name="connsiteX4" fmla="*/ 7252 w 7758"/>
                    <a:gd name="connsiteY4" fmla="*/ 10920 h 11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8" h="11621">
                      <a:moveTo>
                        <a:pt x="7252" y="10920"/>
                      </a:moveTo>
                      <a:cubicBezTo>
                        <a:pt x="8322" y="9410"/>
                        <a:pt x="7629" y="5886"/>
                        <a:pt x="5805" y="3055"/>
                      </a:cubicBezTo>
                      <a:cubicBezTo>
                        <a:pt x="3980" y="224"/>
                        <a:pt x="1589" y="-846"/>
                        <a:pt x="520" y="727"/>
                      </a:cubicBezTo>
                      <a:cubicBezTo>
                        <a:pt x="-550" y="2237"/>
                        <a:pt x="79" y="5824"/>
                        <a:pt x="1967" y="8655"/>
                      </a:cubicBezTo>
                      <a:cubicBezTo>
                        <a:pt x="3791" y="11423"/>
                        <a:pt x="6182" y="12430"/>
                        <a:pt x="7252" y="10920"/>
                      </a:cubicBezTo>
                      <a:close/>
                    </a:path>
                  </a:pathLst>
                </a:custGeom>
                <a:solidFill>
                  <a:srgbClr val="F1E6DD"/>
                </a:solidFill>
                <a:ln w="628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7CAE0E7-269B-4180-B633-1D7C6B8EE82F}"/>
                    </a:ext>
                  </a:extLst>
                </p:cNvPr>
                <p:cNvSpPr/>
                <p:nvPr/>
              </p:nvSpPr>
              <p:spPr>
                <a:xfrm>
                  <a:off x="4071639" y="2600422"/>
                  <a:ext cx="13516" cy="19065"/>
                </a:xfrm>
                <a:custGeom>
                  <a:avLst/>
                  <a:gdLst>
                    <a:gd name="connsiteX0" fmla="*/ 12827 w 13516"/>
                    <a:gd name="connsiteY0" fmla="*/ 17886 h 19065"/>
                    <a:gd name="connsiteX1" fmla="*/ 9807 w 13516"/>
                    <a:gd name="connsiteY1" fmla="*/ 4988 h 19065"/>
                    <a:gd name="connsiteX2" fmla="*/ 810 w 13516"/>
                    <a:gd name="connsiteY2" fmla="*/ 1150 h 19065"/>
                    <a:gd name="connsiteX3" fmla="*/ 3579 w 13516"/>
                    <a:gd name="connsiteY3" fmla="*/ 14174 h 19065"/>
                    <a:gd name="connsiteX4" fmla="*/ 12827 w 13516"/>
                    <a:gd name="connsiteY4" fmla="*/ 17886 h 19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6" h="19065">
                      <a:moveTo>
                        <a:pt x="12827" y="17886"/>
                      </a:moveTo>
                      <a:cubicBezTo>
                        <a:pt x="14463" y="15307"/>
                        <a:pt x="13079" y="9581"/>
                        <a:pt x="9807" y="4988"/>
                      </a:cubicBezTo>
                      <a:cubicBezTo>
                        <a:pt x="6536" y="395"/>
                        <a:pt x="2572" y="-1367"/>
                        <a:pt x="810" y="1150"/>
                      </a:cubicBezTo>
                      <a:cubicBezTo>
                        <a:pt x="-951" y="3667"/>
                        <a:pt x="244" y="9518"/>
                        <a:pt x="3579" y="14174"/>
                      </a:cubicBezTo>
                      <a:cubicBezTo>
                        <a:pt x="6976" y="18767"/>
                        <a:pt x="11129" y="20403"/>
                        <a:pt x="12827" y="17886"/>
                      </a:cubicBezTo>
                      <a:close/>
                    </a:path>
                  </a:pathLst>
                </a:custGeom>
                <a:solidFill>
                  <a:srgbClr val="F1E6DD"/>
                </a:solidFill>
                <a:ln w="6288" cap="flat">
                  <a:noFill/>
                  <a:prstDash val="solid"/>
                  <a:miter/>
                </a:ln>
              </p:spPr>
              <p:txBody>
                <a:bodyPr rtlCol="0" anchor="ctr"/>
                <a:lstStyle/>
                <a:p>
                  <a:endParaRPr lang="en-US"/>
                </a:p>
              </p:txBody>
            </p:sp>
          </p:grpSp>
        </p:grpSp>
        <p:grpSp>
          <p:nvGrpSpPr>
            <p:cNvPr id="31" name="Graphic 1">
              <a:extLst>
                <a:ext uri="{FF2B5EF4-FFF2-40B4-BE49-F238E27FC236}">
                  <a16:creationId xmlns:a16="http://schemas.microsoft.com/office/drawing/2014/main" id="{9ADBE08E-BE14-4BD1-811D-FF7537C56F0E}"/>
                </a:ext>
              </a:extLst>
            </p:cNvPr>
            <p:cNvGrpSpPr/>
            <p:nvPr/>
          </p:nvGrpSpPr>
          <p:grpSpPr>
            <a:xfrm>
              <a:off x="3818766" y="2597986"/>
              <a:ext cx="70467" cy="113251"/>
              <a:chOff x="3818766" y="2597986"/>
              <a:chExt cx="70467" cy="113251"/>
            </a:xfrm>
            <a:solidFill>
              <a:schemeClr val="accent1"/>
            </a:solidFill>
          </p:grpSpPr>
          <p:sp>
            <p:nvSpPr>
              <p:cNvPr id="32" name="Freeform: Shape 31">
                <a:extLst>
                  <a:ext uri="{FF2B5EF4-FFF2-40B4-BE49-F238E27FC236}">
                    <a16:creationId xmlns:a16="http://schemas.microsoft.com/office/drawing/2014/main" id="{4C223017-B5B9-40A1-93CC-2B03321B9A26}"/>
                  </a:ext>
                </a:extLst>
              </p:cNvPr>
              <p:cNvSpPr/>
              <p:nvPr/>
            </p:nvSpPr>
            <p:spPr>
              <a:xfrm>
                <a:off x="3818766" y="2597986"/>
                <a:ext cx="70467" cy="113251"/>
              </a:xfrm>
              <a:custGeom>
                <a:avLst/>
                <a:gdLst>
                  <a:gd name="connsiteX0" fmla="*/ 17114 w 70467"/>
                  <a:gd name="connsiteY0" fmla="*/ 7235 h 113251"/>
                  <a:gd name="connsiteX1" fmla="*/ 17114 w 70467"/>
                  <a:gd name="connsiteY1" fmla="*/ 11891 h 113251"/>
                  <a:gd name="connsiteX2" fmla="*/ 7361 w 70467"/>
                  <a:gd name="connsiteY2" fmla="*/ 50900 h 113251"/>
                  <a:gd name="connsiteX3" fmla="*/ 0 w 70467"/>
                  <a:gd name="connsiteY3" fmla="*/ 78018 h 113251"/>
                  <a:gd name="connsiteX4" fmla="*/ 35234 w 70467"/>
                  <a:gd name="connsiteY4" fmla="*/ 113251 h 113251"/>
                  <a:gd name="connsiteX5" fmla="*/ 70468 w 70467"/>
                  <a:gd name="connsiteY5" fmla="*/ 78018 h 113251"/>
                  <a:gd name="connsiteX6" fmla="*/ 27369 w 70467"/>
                  <a:gd name="connsiteY6" fmla="*/ 6040 h 113251"/>
                  <a:gd name="connsiteX7" fmla="*/ 17114 w 70467"/>
                  <a:gd name="connsiteY7" fmla="*/ 0 h 113251"/>
                  <a:gd name="connsiteX8" fmla="*/ 17114 w 70467"/>
                  <a:gd name="connsiteY8" fmla="*/ 7235 h 11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67" h="113251">
                    <a:moveTo>
                      <a:pt x="17114" y="7235"/>
                    </a:moveTo>
                    <a:lnTo>
                      <a:pt x="17114" y="11891"/>
                    </a:lnTo>
                    <a:cubicBezTo>
                      <a:pt x="17114" y="25670"/>
                      <a:pt x="11954" y="39072"/>
                      <a:pt x="7361" y="50900"/>
                    </a:cubicBezTo>
                    <a:cubicBezTo>
                      <a:pt x="3398" y="61093"/>
                      <a:pt x="0" y="69901"/>
                      <a:pt x="0" y="78018"/>
                    </a:cubicBezTo>
                    <a:cubicBezTo>
                      <a:pt x="0" y="97459"/>
                      <a:pt x="15792" y="113251"/>
                      <a:pt x="35234" y="113251"/>
                    </a:cubicBezTo>
                    <a:cubicBezTo>
                      <a:pt x="54675" y="113251"/>
                      <a:pt x="70468" y="97459"/>
                      <a:pt x="70468" y="78018"/>
                    </a:cubicBezTo>
                    <a:cubicBezTo>
                      <a:pt x="70468" y="60527"/>
                      <a:pt x="49579" y="19127"/>
                      <a:pt x="27369" y="6040"/>
                    </a:cubicBezTo>
                    <a:lnTo>
                      <a:pt x="17114" y="0"/>
                    </a:lnTo>
                    <a:lnTo>
                      <a:pt x="17114" y="7235"/>
                    </a:lnTo>
                    <a:close/>
                  </a:path>
                </a:pathLst>
              </a:custGeom>
              <a:solidFill>
                <a:srgbClr val="F3B693"/>
              </a:solidFill>
              <a:ln w="628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8AE38D5-2D3C-4901-8154-5903A60CB14E}"/>
                  </a:ext>
                </a:extLst>
              </p:cNvPr>
              <p:cNvSpPr/>
              <p:nvPr/>
            </p:nvSpPr>
            <p:spPr>
              <a:xfrm>
                <a:off x="3822919" y="2605284"/>
                <a:ext cx="62162" cy="101863"/>
              </a:xfrm>
              <a:custGeom>
                <a:avLst/>
                <a:gdLst>
                  <a:gd name="connsiteX0" fmla="*/ 17114 w 62162"/>
                  <a:gd name="connsiteY0" fmla="*/ 4656 h 101863"/>
                  <a:gd name="connsiteX1" fmla="*/ 7047 w 62162"/>
                  <a:gd name="connsiteY1" fmla="*/ 45175 h 101863"/>
                  <a:gd name="connsiteX2" fmla="*/ 0 w 62162"/>
                  <a:gd name="connsiteY2" fmla="*/ 70782 h 101863"/>
                  <a:gd name="connsiteX3" fmla="*/ 31081 w 62162"/>
                  <a:gd name="connsiteY3" fmla="*/ 101863 h 101863"/>
                  <a:gd name="connsiteX4" fmla="*/ 62162 w 62162"/>
                  <a:gd name="connsiteY4" fmla="*/ 70782 h 101863"/>
                  <a:gd name="connsiteX5" fmla="*/ 21140 w 62162"/>
                  <a:gd name="connsiteY5" fmla="*/ 2391 h 101863"/>
                  <a:gd name="connsiteX6" fmla="*/ 17114 w 62162"/>
                  <a:gd name="connsiteY6" fmla="*/ 0 h 101863"/>
                  <a:gd name="connsiteX7" fmla="*/ 17114 w 62162"/>
                  <a:gd name="connsiteY7" fmla="*/ 4656 h 10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62" h="101863">
                    <a:moveTo>
                      <a:pt x="17114" y="4656"/>
                    </a:moveTo>
                    <a:cubicBezTo>
                      <a:pt x="17114" y="19190"/>
                      <a:pt x="11766" y="33032"/>
                      <a:pt x="7047" y="45175"/>
                    </a:cubicBezTo>
                    <a:cubicBezTo>
                      <a:pt x="3272" y="54990"/>
                      <a:pt x="0" y="63421"/>
                      <a:pt x="0" y="70782"/>
                    </a:cubicBezTo>
                    <a:cubicBezTo>
                      <a:pt x="0" y="87896"/>
                      <a:pt x="13968" y="101863"/>
                      <a:pt x="31081" y="101863"/>
                    </a:cubicBezTo>
                    <a:cubicBezTo>
                      <a:pt x="48195" y="101863"/>
                      <a:pt x="62162" y="87896"/>
                      <a:pt x="62162" y="70782"/>
                    </a:cubicBezTo>
                    <a:cubicBezTo>
                      <a:pt x="62162" y="54549"/>
                      <a:pt x="41903" y="14597"/>
                      <a:pt x="21140" y="2391"/>
                    </a:cubicBezTo>
                    <a:lnTo>
                      <a:pt x="17114" y="0"/>
                    </a:lnTo>
                    <a:lnTo>
                      <a:pt x="17114" y="4656"/>
                    </a:lnTo>
                    <a:close/>
                  </a:path>
                </a:pathLst>
              </a:custGeom>
              <a:solidFill>
                <a:srgbClr val="F5CFB7"/>
              </a:solidFill>
              <a:ln w="628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6F26CC3A-276E-4A53-9D37-0296336E5A87}"/>
                  </a:ext>
                </a:extLst>
              </p:cNvPr>
              <p:cNvSpPr/>
              <p:nvPr/>
            </p:nvSpPr>
            <p:spPr>
              <a:xfrm>
                <a:off x="3827511" y="2647691"/>
                <a:ext cx="30452" cy="54801"/>
              </a:xfrm>
              <a:custGeom>
                <a:avLst/>
                <a:gdLst>
                  <a:gd name="connsiteX0" fmla="*/ 3775 w 30452"/>
                  <a:gd name="connsiteY0" fmla="*/ 20133 h 54801"/>
                  <a:gd name="connsiteX1" fmla="*/ 7550 w 30452"/>
                  <a:gd name="connsiteY1" fmla="*/ 0 h 54801"/>
                  <a:gd name="connsiteX2" fmla="*/ 0 w 30452"/>
                  <a:gd name="connsiteY2" fmla="*/ 26425 h 54801"/>
                  <a:gd name="connsiteX3" fmla="*/ 28376 w 30452"/>
                  <a:gd name="connsiteY3" fmla="*/ 54801 h 54801"/>
                  <a:gd name="connsiteX4" fmla="*/ 30452 w 30452"/>
                  <a:gd name="connsiteY4" fmla="*/ 54675 h 54801"/>
                  <a:gd name="connsiteX5" fmla="*/ 3775 w 30452"/>
                  <a:gd name="connsiteY5" fmla="*/ 20133 h 5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2" h="54801">
                    <a:moveTo>
                      <a:pt x="3775" y="20133"/>
                    </a:moveTo>
                    <a:cubicBezTo>
                      <a:pt x="3775" y="14282"/>
                      <a:pt x="5348" y="7487"/>
                      <a:pt x="7550" y="0"/>
                    </a:cubicBezTo>
                    <a:cubicBezTo>
                      <a:pt x="3649" y="10193"/>
                      <a:pt x="0" y="19190"/>
                      <a:pt x="0" y="26425"/>
                    </a:cubicBezTo>
                    <a:cubicBezTo>
                      <a:pt x="0" y="42092"/>
                      <a:pt x="12709" y="54801"/>
                      <a:pt x="28376" y="54801"/>
                    </a:cubicBezTo>
                    <a:cubicBezTo>
                      <a:pt x="29068" y="54801"/>
                      <a:pt x="29760" y="54738"/>
                      <a:pt x="30452" y="54675"/>
                    </a:cubicBezTo>
                    <a:cubicBezTo>
                      <a:pt x="15541" y="53669"/>
                      <a:pt x="3775" y="38631"/>
                      <a:pt x="3775" y="20133"/>
                    </a:cubicBezTo>
                    <a:close/>
                  </a:path>
                </a:pathLst>
              </a:custGeom>
              <a:solidFill>
                <a:srgbClr val="F1E6DD"/>
              </a:solidFill>
              <a:ln w="6288" cap="flat">
                <a:noFill/>
                <a:prstDash val="solid"/>
                <a:miter/>
              </a:ln>
            </p:spPr>
            <p:txBody>
              <a:bodyPr rtlCol="0" anchor="ctr"/>
              <a:lstStyle/>
              <a:p>
                <a:endParaRPr lang="en-US"/>
              </a:p>
            </p:txBody>
          </p:sp>
          <p:grpSp>
            <p:nvGrpSpPr>
              <p:cNvPr id="35" name="Graphic 1">
                <a:extLst>
                  <a:ext uri="{FF2B5EF4-FFF2-40B4-BE49-F238E27FC236}">
                    <a16:creationId xmlns:a16="http://schemas.microsoft.com/office/drawing/2014/main" id="{8B691F35-50A4-4DAA-85EA-B9C2AFF16B83}"/>
                  </a:ext>
                </a:extLst>
              </p:cNvPr>
              <p:cNvGrpSpPr/>
              <p:nvPr/>
            </p:nvGrpSpPr>
            <p:grpSpPr>
              <a:xfrm>
                <a:off x="3855733" y="2631701"/>
                <a:ext cx="12314" cy="20479"/>
                <a:chOff x="3855733" y="2631701"/>
                <a:chExt cx="12314" cy="20479"/>
              </a:xfrm>
              <a:solidFill>
                <a:srgbClr val="F1E6DD"/>
              </a:solidFill>
            </p:grpSpPr>
            <p:sp>
              <p:nvSpPr>
                <p:cNvPr id="36" name="Freeform: Shape 35">
                  <a:extLst>
                    <a:ext uri="{FF2B5EF4-FFF2-40B4-BE49-F238E27FC236}">
                      <a16:creationId xmlns:a16="http://schemas.microsoft.com/office/drawing/2014/main" id="{70599E06-B9A8-461C-B269-1982B7F44DB8}"/>
                    </a:ext>
                  </a:extLst>
                </p:cNvPr>
                <p:cNvSpPr/>
                <p:nvPr/>
              </p:nvSpPr>
              <p:spPr>
                <a:xfrm>
                  <a:off x="3855733" y="2631701"/>
                  <a:ext cx="3062" cy="4548"/>
                </a:xfrm>
                <a:custGeom>
                  <a:avLst/>
                  <a:gdLst>
                    <a:gd name="connsiteX0" fmla="*/ 2859 w 3062"/>
                    <a:gd name="connsiteY0" fmla="*/ 4287 h 4548"/>
                    <a:gd name="connsiteX1" fmla="*/ 2293 w 3062"/>
                    <a:gd name="connsiteY1" fmla="*/ 1204 h 4548"/>
                    <a:gd name="connsiteX2" fmla="*/ 217 w 3062"/>
                    <a:gd name="connsiteY2" fmla="*/ 260 h 4548"/>
                    <a:gd name="connsiteX3" fmla="*/ 783 w 3062"/>
                    <a:gd name="connsiteY3" fmla="*/ 3406 h 4548"/>
                    <a:gd name="connsiteX4" fmla="*/ 2859 w 3062"/>
                    <a:gd name="connsiteY4" fmla="*/ 4287 h 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 h="4548">
                      <a:moveTo>
                        <a:pt x="2859" y="4287"/>
                      </a:moveTo>
                      <a:cubicBezTo>
                        <a:pt x="3300" y="3721"/>
                        <a:pt x="2985" y="2274"/>
                        <a:pt x="2293" y="1204"/>
                      </a:cubicBezTo>
                      <a:cubicBezTo>
                        <a:pt x="1538" y="71"/>
                        <a:pt x="657" y="-306"/>
                        <a:pt x="217" y="260"/>
                      </a:cubicBezTo>
                      <a:cubicBezTo>
                        <a:pt x="-224" y="889"/>
                        <a:pt x="28" y="2274"/>
                        <a:pt x="783" y="3406"/>
                      </a:cubicBezTo>
                      <a:cubicBezTo>
                        <a:pt x="1538" y="4476"/>
                        <a:pt x="2482" y="4853"/>
                        <a:pt x="2859" y="4287"/>
                      </a:cubicBezTo>
                      <a:close/>
                    </a:path>
                  </a:pathLst>
                </a:custGeom>
                <a:solidFill>
                  <a:srgbClr val="F1E6DD"/>
                </a:solidFill>
                <a:ln w="628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753BF871-675A-45C9-A9E6-D4103BB3F587}"/>
                    </a:ext>
                  </a:extLst>
                </p:cNvPr>
                <p:cNvSpPr/>
                <p:nvPr/>
              </p:nvSpPr>
              <p:spPr>
                <a:xfrm>
                  <a:off x="3862748" y="2644648"/>
                  <a:ext cx="5300" cy="7533"/>
                </a:xfrm>
                <a:custGeom>
                  <a:avLst/>
                  <a:gdLst>
                    <a:gd name="connsiteX0" fmla="*/ 5031 w 5300"/>
                    <a:gd name="connsiteY0" fmla="*/ 7070 h 7533"/>
                    <a:gd name="connsiteX1" fmla="*/ 3836 w 5300"/>
                    <a:gd name="connsiteY1" fmla="*/ 1973 h 7533"/>
                    <a:gd name="connsiteX2" fmla="*/ 312 w 5300"/>
                    <a:gd name="connsiteY2" fmla="*/ 463 h 7533"/>
                    <a:gd name="connsiteX3" fmla="*/ 1382 w 5300"/>
                    <a:gd name="connsiteY3" fmla="*/ 5560 h 7533"/>
                    <a:gd name="connsiteX4" fmla="*/ 5031 w 5300"/>
                    <a:gd name="connsiteY4" fmla="*/ 7070 h 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0" h="7533">
                      <a:moveTo>
                        <a:pt x="5031" y="7070"/>
                      </a:moveTo>
                      <a:cubicBezTo>
                        <a:pt x="5660" y="6063"/>
                        <a:pt x="5157" y="3798"/>
                        <a:pt x="3836" y="1973"/>
                      </a:cubicBezTo>
                      <a:cubicBezTo>
                        <a:pt x="2514" y="149"/>
                        <a:pt x="1004" y="-543"/>
                        <a:pt x="312" y="463"/>
                      </a:cubicBezTo>
                      <a:cubicBezTo>
                        <a:pt x="-380" y="1470"/>
                        <a:pt x="123" y="3735"/>
                        <a:pt x="1382" y="5560"/>
                      </a:cubicBezTo>
                      <a:cubicBezTo>
                        <a:pt x="2703" y="7384"/>
                        <a:pt x="4339" y="8076"/>
                        <a:pt x="5031" y="7070"/>
                      </a:cubicBezTo>
                      <a:close/>
                    </a:path>
                  </a:pathLst>
                </a:custGeom>
                <a:solidFill>
                  <a:srgbClr val="F1E6DD"/>
                </a:solidFill>
                <a:ln w="6288"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47153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par>
                                <p:cTn id="44" presetID="16" presetClass="entr" presetSubtype="21" fill="hold" nodeType="withEffect">
                                  <p:stCondLst>
                                    <p:cond delay="0"/>
                                  </p:stCondLst>
                                  <p:childTnLst>
                                    <p:set>
                                      <p:cBhvr>
                                        <p:cTn id="45" dur="1" fill="hold">
                                          <p:stCondLst>
                                            <p:cond delay="0"/>
                                          </p:stCondLst>
                                        </p:cTn>
                                        <p:tgtEl>
                                          <p:spTgt spid="9220"/>
                                        </p:tgtEl>
                                        <p:attrNameLst>
                                          <p:attrName>style.visibility</p:attrName>
                                        </p:attrNameLst>
                                      </p:cBhvr>
                                      <p:to>
                                        <p:strVal val="visible"/>
                                      </p:to>
                                    </p:set>
                                    <p:animEffect transition="in" filter="barn(inVertical)">
                                      <p:cBhvr>
                                        <p:cTn id="46" dur="500"/>
                                        <p:tgtEl>
                                          <p:spTgt spid="9220"/>
                                        </p:tgtEl>
                                      </p:cBhvr>
                                    </p:animEffect>
                                  </p:childTnLst>
                                </p:cTn>
                              </p:par>
                              <p:par>
                                <p:cTn id="47" presetID="16" presetClass="entr" presetSubtype="21" fill="hold" nodeType="withEffect">
                                  <p:stCondLst>
                                    <p:cond delay="0"/>
                                  </p:stCondLst>
                                  <p:childTnLst>
                                    <p:set>
                                      <p:cBhvr>
                                        <p:cTn id="48" dur="1" fill="hold">
                                          <p:stCondLst>
                                            <p:cond delay="0"/>
                                          </p:stCondLst>
                                        </p:cTn>
                                        <p:tgtEl>
                                          <p:spTgt spid="9218"/>
                                        </p:tgtEl>
                                        <p:attrNameLst>
                                          <p:attrName>style.visibility</p:attrName>
                                        </p:attrNameLst>
                                      </p:cBhvr>
                                      <p:to>
                                        <p:strVal val="visible"/>
                                      </p:to>
                                    </p:set>
                                    <p:animEffect transition="in" filter="barn(inVertical)">
                                      <p:cBhvr>
                                        <p:cTn id="49" dur="500"/>
                                        <p:tgtEl>
                                          <p:spTgt spid="9218"/>
                                        </p:tgtEl>
                                      </p:cBhvr>
                                    </p:animEffect>
                                  </p:childTnLst>
                                </p:cTn>
                              </p:par>
                              <p:par>
                                <p:cTn id="50" presetID="16" presetClass="entr" presetSubtype="21"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D3D4"/>
        </a:solidFill>
        <a:effectLst/>
      </p:bgPr>
    </p:bg>
    <p:spTree>
      <p:nvGrpSpPr>
        <p:cNvPr id="1" name=""/>
        <p:cNvGrpSpPr/>
        <p:nvPr/>
      </p:nvGrpSpPr>
      <p:grpSpPr>
        <a:xfrm>
          <a:off x="0" y="0"/>
          <a:ext cx="0" cy="0"/>
          <a:chOff x="0" y="0"/>
          <a:chExt cx="0" cy="0"/>
        </a:xfrm>
      </p:grpSpPr>
      <p:sp>
        <p:nvSpPr>
          <p:cNvPr id="4" name="Text Box 23">
            <a:extLst>
              <a:ext uri="{FF2B5EF4-FFF2-40B4-BE49-F238E27FC236}">
                <a16:creationId xmlns:a16="http://schemas.microsoft.com/office/drawing/2014/main" id="{ED2093EE-00CC-48EE-B97C-BD849A0DDA8C}"/>
              </a:ext>
            </a:extLst>
          </p:cNvPr>
          <p:cNvSpPr txBox="1">
            <a:spLocks noChangeArrowheads="1"/>
          </p:cNvSpPr>
          <p:nvPr/>
        </p:nvSpPr>
        <p:spPr bwMode="auto">
          <a:xfrm>
            <a:off x="1757362" y="5694487"/>
            <a:ext cx="8724901" cy="954107"/>
          </a:xfrm>
          <a:custGeom>
            <a:avLst/>
            <a:gdLst>
              <a:gd name="connsiteX0" fmla="*/ 0 w 8724901"/>
              <a:gd name="connsiteY0" fmla="*/ 0 h 954107"/>
              <a:gd name="connsiteX1" fmla="*/ 668909 w 8724901"/>
              <a:gd name="connsiteY1" fmla="*/ 0 h 954107"/>
              <a:gd name="connsiteX2" fmla="*/ 1250569 w 8724901"/>
              <a:gd name="connsiteY2" fmla="*/ 0 h 954107"/>
              <a:gd name="connsiteX3" fmla="*/ 1744980 w 8724901"/>
              <a:gd name="connsiteY3" fmla="*/ 0 h 954107"/>
              <a:gd name="connsiteX4" fmla="*/ 2239391 w 8724901"/>
              <a:gd name="connsiteY4" fmla="*/ 0 h 954107"/>
              <a:gd name="connsiteX5" fmla="*/ 2995549 w 8724901"/>
              <a:gd name="connsiteY5" fmla="*/ 0 h 954107"/>
              <a:gd name="connsiteX6" fmla="*/ 3489960 w 8724901"/>
              <a:gd name="connsiteY6" fmla="*/ 0 h 954107"/>
              <a:gd name="connsiteX7" fmla="*/ 3984371 w 8724901"/>
              <a:gd name="connsiteY7" fmla="*/ 0 h 954107"/>
              <a:gd name="connsiteX8" fmla="*/ 4304284 w 8724901"/>
              <a:gd name="connsiteY8" fmla="*/ 0 h 954107"/>
              <a:gd name="connsiteX9" fmla="*/ 4711447 w 8724901"/>
              <a:gd name="connsiteY9" fmla="*/ 0 h 954107"/>
              <a:gd name="connsiteX10" fmla="*/ 5118609 w 8724901"/>
              <a:gd name="connsiteY10" fmla="*/ 0 h 954107"/>
              <a:gd name="connsiteX11" fmla="*/ 5874767 w 8724901"/>
              <a:gd name="connsiteY11" fmla="*/ 0 h 954107"/>
              <a:gd name="connsiteX12" fmla="*/ 6369178 w 8724901"/>
              <a:gd name="connsiteY12" fmla="*/ 0 h 954107"/>
              <a:gd name="connsiteX13" fmla="*/ 7125336 w 8724901"/>
              <a:gd name="connsiteY13" fmla="*/ 0 h 954107"/>
              <a:gd name="connsiteX14" fmla="*/ 7706996 w 8724901"/>
              <a:gd name="connsiteY14" fmla="*/ 0 h 954107"/>
              <a:gd name="connsiteX15" fmla="*/ 8201407 w 8724901"/>
              <a:gd name="connsiteY15" fmla="*/ 0 h 954107"/>
              <a:gd name="connsiteX16" fmla="*/ 8724901 w 8724901"/>
              <a:gd name="connsiteY16" fmla="*/ 0 h 954107"/>
              <a:gd name="connsiteX17" fmla="*/ 8724901 w 8724901"/>
              <a:gd name="connsiteY17" fmla="*/ 486595 h 954107"/>
              <a:gd name="connsiteX18" fmla="*/ 8724901 w 8724901"/>
              <a:gd name="connsiteY18" fmla="*/ 954107 h 954107"/>
              <a:gd name="connsiteX19" fmla="*/ 8055992 w 8724901"/>
              <a:gd name="connsiteY19" fmla="*/ 954107 h 954107"/>
              <a:gd name="connsiteX20" fmla="*/ 7561581 w 8724901"/>
              <a:gd name="connsiteY20" fmla="*/ 954107 h 954107"/>
              <a:gd name="connsiteX21" fmla="*/ 6979921 w 8724901"/>
              <a:gd name="connsiteY21" fmla="*/ 954107 h 954107"/>
              <a:gd name="connsiteX22" fmla="*/ 6398261 w 8724901"/>
              <a:gd name="connsiteY22" fmla="*/ 954107 h 954107"/>
              <a:gd name="connsiteX23" fmla="*/ 5642103 w 8724901"/>
              <a:gd name="connsiteY23" fmla="*/ 954107 h 954107"/>
              <a:gd name="connsiteX24" fmla="*/ 5234941 w 8724901"/>
              <a:gd name="connsiteY24" fmla="*/ 954107 h 954107"/>
              <a:gd name="connsiteX25" fmla="*/ 4478783 w 8724901"/>
              <a:gd name="connsiteY25" fmla="*/ 954107 h 954107"/>
              <a:gd name="connsiteX26" fmla="*/ 3722624 w 8724901"/>
              <a:gd name="connsiteY26" fmla="*/ 954107 h 954107"/>
              <a:gd name="connsiteX27" fmla="*/ 3053715 w 8724901"/>
              <a:gd name="connsiteY27" fmla="*/ 954107 h 954107"/>
              <a:gd name="connsiteX28" fmla="*/ 2559304 w 8724901"/>
              <a:gd name="connsiteY28" fmla="*/ 954107 h 954107"/>
              <a:gd name="connsiteX29" fmla="*/ 1890395 w 8724901"/>
              <a:gd name="connsiteY29" fmla="*/ 954107 h 954107"/>
              <a:gd name="connsiteX30" fmla="*/ 1395984 w 8724901"/>
              <a:gd name="connsiteY30" fmla="*/ 954107 h 954107"/>
              <a:gd name="connsiteX31" fmla="*/ 1076071 w 8724901"/>
              <a:gd name="connsiteY31" fmla="*/ 954107 h 954107"/>
              <a:gd name="connsiteX32" fmla="*/ 494411 w 8724901"/>
              <a:gd name="connsiteY32" fmla="*/ 954107 h 954107"/>
              <a:gd name="connsiteX33" fmla="*/ 0 w 8724901"/>
              <a:gd name="connsiteY33" fmla="*/ 954107 h 954107"/>
              <a:gd name="connsiteX34" fmla="*/ 0 w 8724901"/>
              <a:gd name="connsiteY34" fmla="*/ 496136 h 954107"/>
              <a:gd name="connsiteX35" fmla="*/ 0 w 8724901"/>
              <a:gd name="connsiteY35"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24901" h="954107" fill="none" extrusionOk="0">
                <a:moveTo>
                  <a:pt x="0" y="0"/>
                </a:moveTo>
                <a:cubicBezTo>
                  <a:pt x="318070" y="-47612"/>
                  <a:pt x="479611" y="71005"/>
                  <a:pt x="668909" y="0"/>
                </a:cubicBezTo>
                <a:cubicBezTo>
                  <a:pt x="858207" y="-71005"/>
                  <a:pt x="1117458" y="25862"/>
                  <a:pt x="1250569" y="0"/>
                </a:cubicBezTo>
                <a:cubicBezTo>
                  <a:pt x="1383680" y="-25862"/>
                  <a:pt x="1619247" y="39115"/>
                  <a:pt x="1744980" y="0"/>
                </a:cubicBezTo>
                <a:cubicBezTo>
                  <a:pt x="1870713" y="-39115"/>
                  <a:pt x="2050227" y="33277"/>
                  <a:pt x="2239391" y="0"/>
                </a:cubicBezTo>
                <a:cubicBezTo>
                  <a:pt x="2428555" y="-33277"/>
                  <a:pt x="2762521" y="12725"/>
                  <a:pt x="2995549" y="0"/>
                </a:cubicBezTo>
                <a:cubicBezTo>
                  <a:pt x="3228577" y="-12725"/>
                  <a:pt x="3272949" y="35834"/>
                  <a:pt x="3489960" y="0"/>
                </a:cubicBezTo>
                <a:cubicBezTo>
                  <a:pt x="3706971" y="-35834"/>
                  <a:pt x="3823817" y="49787"/>
                  <a:pt x="3984371" y="0"/>
                </a:cubicBezTo>
                <a:cubicBezTo>
                  <a:pt x="4144925" y="-49787"/>
                  <a:pt x="4198515" y="22139"/>
                  <a:pt x="4304284" y="0"/>
                </a:cubicBezTo>
                <a:cubicBezTo>
                  <a:pt x="4410053" y="-22139"/>
                  <a:pt x="4518112" y="45483"/>
                  <a:pt x="4711447" y="0"/>
                </a:cubicBezTo>
                <a:cubicBezTo>
                  <a:pt x="4904782" y="-45483"/>
                  <a:pt x="4996591" y="36121"/>
                  <a:pt x="5118609" y="0"/>
                </a:cubicBezTo>
                <a:cubicBezTo>
                  <a:pt x="5240627" y="-36121"/>
                  <a:pt x="5601389" y="18629"/>
                  <a:pt x="5874767" y="0"/>
                </a:cubicBezTo>
                <a:cubicBezTo>
                  <a:pt x="6148145" y="-18629"/>
                  <a:pt x="6154938" y="49128"/>
                  <a:pt x="6369178" y="0"/>
                </a:cubicBezTo>
                <a:cubicBezTo>
                  <a:pt x="6583418" y="-49128"/>
                  <a:pt x="6834881" y="74478"/>
                  <a:pt x="7125336" y="0"/>
                </a:cubicBezTo>
                <a:cubicBezTo>
                  <a:pt x="7415791" y="-74478"/>
                  <a:pt x="7482561" y="67613"/>
                  <a:pt x="7706996" y="0"/>
                </a:cubicBezTo>
                <a:cubicBezTo>
                  <a:pt x="7931431" y="-67613"/>
                  <a:pt x="7996664" y="58238"/>
                  <a:pt x="8201407" y="0"/>
                </a:cubicBezTo>
                <a:cubicBezTo>
                  <a:pt x="8406150" y="-58238"/>
                  <a:pt x="8610743" y="18298"/>
                  <a:pt x="8724901" y="0"/>
                </a:cubicBezTo>
                <a:cubicBezTo>
                  <a:pt x="8734301" y="220835"/>
                  <a:pt x="8693118" y="386330"/>
                  <a:pt x="8724901" y="486595"/>
                </a:cubicBezTo>
                <a:cubicBezTo>
                  <a:pt x="8756684" y="586860"/>
                  <a:pt x="8723939" y="855978"/>
                  <a:pt x="8724901" y="954107"/>
                </a:cubicBezTo>
                <a:cubicBezTo>
                  <a:pt x="8449850" y="995765"/>
                  <a:pt x="8226318" y="898352"/>
                  <a:pt x="8055992" y="954107"/>
                </a:cubicBezTo>
                <a:cubicBezTo>
                  <a:pt x="7885666" y="1009862"/>
                  <a:pt x="7769019" y="950323"/>
                  <a:pt x="7561581" y="954107"/>
                </a:cubicBezTo>
                <a:cubicBezTo>
                  <a:pt x="7354143" y="957891"/>
                  <a:pt x="7151839" y="890696"/>
                  <a:pt x="6979921" y="954107"/>
                </a:cubicBezTo>
                <a:cubicBezTo>
                  <a:pt x="6808003" y="1017518"/>
                  <a:pt x="6583011" y="944163"/>
                  <a:pt x="6398261" y="954107"/>
                </a:cubicBezTo>
                <a:cubicBezTo>
                  <a:pt x="6213511" y="964051"/>
                  <a:pt x="5884658" y="882973"/>
                  <a:pt x="5642103" y="954107"/>
                </a:cubicBezTo>
                <a:cubicBezTo>
                  <a:pt x="5399548" y="1025241"/>
                  <a:pt x="5370951" y="933270"/>
                  <a:pt x="5234941" y="954107"/>
                </a:cubicBezTo>
                <a:cubicBezTo>
                  <a:pt x="5098931" y="974944"/>
                  <a:pt x="4842013" y="920067"/>
                  <a:pt x="4478783" y="954107"/>
                </a:cubicBezTo>
                <a:cubicBezTo>
                  <a:pt x="4115553" y="988147"/>
                  <a:pt x="4049308" y="920137"/>
                  <a:pt x="3722624" y="954107"/>
                </a:cubicBezTo>
                <a:cubicBezTo>
                  <a:pt x="3395940" y="988077"/>
                  <a:pt x="3388020" y="949144"/>
                  <a:pt x="3053715" y="954107"/>
                </a:cubicBezTo>
                <a:cubicBezTo>
                  <a:pt x="2719410" y="959070"/>
                  <a:pt x="2668237" y="923164"/>
                  <a:pt x="2559304" y="954107"/>
                </a:cubicBezTo>
                <a:cubicBezTo>
                  <a:pt x="2450371" y="985050"/>
                  <a:pt x="2152046" y="923182"/>
                  <a:pt x="1890395" y="954107"/>
                </a:cubicBezTo>
                <a:cubicBezTo>
                  <a:pt x="1628744" y="985032"/>
                  <a:pt x="1538756" y="927925"/>
                  <a:pt x="1395984" y="954107"/>
                </a:cubicBezTo>
                <a:cubicBezTo>
                  <a:pt x="1253212" y="980289"/>
                  <a:pt x="1196178" y="927515"/>
                  <a:pt x="1076071" y="954107"/>
                </a:cubicBezTo>
                <a:cubicBezTo>
                  <a:pt x="955964" y="980699"/>
                  <a:pt x="655570" y="928304"/>
                  <a:pt x="494411" y="954107"/>
                </a:cubicBezTo>
                <a:cubicBezTo>
                  <a:pt x="333252" y="979910"/>
                  <a:pt x="141671" y="934250"/>
                  <a:pt x="0" y="954107"/>
                </a:cubicBezTo>
                <a:cubicBezTo>
                  <a:pt x="-54842" y="796381"/>
                  <a:pt x="52515" y="637330"/>
                  <a:pt x="0" y="496136"/>
                </a:cubicBezTo>
                <a:cubicBezTo>
                  <a:pt x="-52515" y="354942"/>
                  <a:pt x="44157" y="122966"/>
                  <a:pt x="0" y="0"/>
                </a:cubicBezTo>
                <a:close/>
              </a:path>
              <a:path w="8724901" h="954107" stroke="0" extrusionOk="0">
                <a:moveTo>
                  <a:pt x="0" y="0"/>
                </a:moveTo>
                <a:cubicBezTo>
                  <a:pt x="162530" y="-29414"/>
                  <a:pt x="255832" y="46381"/>
                  <a:pt x="407162" y="0"/>
                </a:cubicBezTo>
                <a:cubicBezTo>
                  <a:pt x="558492" y="-46381"/>
                  <a:pt x="739694" y="15976"/>
                  <a:pt x="901573" y="0"/>
                </a:cubicBezTo>
                <a:cubicBezTo>
                  <a:pt x="1063452" y="-15976"/>
                  <a:pt x="1290859" y="82826"/>
                  <a:pt x="1657731" y="0"/>
                </a:cubicBezTo>
                <a:cubicBezTo>
                  <a:pt x="2024603" y="-82826"/>
                  <a:pt x="2088029" y="45982"/>
                  <a:pt x="2326640" y="0"/>
                </a:cubicBezTo>
                <a:cubicBezTo>
                  <a:pt x="2565251" y="-45982"/>
                  <a:pt x="2635205" y="23729"/>
                  <a:pt x="2733802" y="0"/>
                </a:cubicBezTo>
                <a:cubicBezTo>
                  <a:pt x="2832399" y="-23729"/>
                  <a:pt x="2949156" y="27832"/>
                  <a:pt x="3053715" y="0"/>
                </a:cubicBezTo>
                <a:cubicBezTo>
                  <a:pt x="3158274" y="-27832"/>
                  <a:pt x="3427218" y="48047"/>
                  <a:pt x="3722624" y="0"/>
                </a:cubicBezTo>
                <a:cubicBezTo>
                  <a:pt x="4018030" y="-48047"/>
                  <a:pt x="4278054" y="73636"/>
                  <a:pt x="4478783" y="0"/>
                </a:cubicBezTo>
                <a:cubicBezTo>
                  <a:pt x="4679512" y="-73636"/>
                  <a:pt x="5005202" y="41921"/>
                  <a:pt x="5147692" y="0"/>
                </a:cubicBezTo>
                <a:cubicBezTo>
                  <a:pt x="5290182" y="-41921"/>
                  <a:pt x="5512265" y="24086"/>
                  <a:pt x="5729352" y="0"/>
                </a:cubicBezTo>
                <a:cubicBezTo>
                  <a:pt x="5946439" y="-24086"/>
                  <a:pt x="5986930" y="33087"/>
                  <a:pt x="6223763" y="0"/>
                </a:cubicBezTo>
                <a:cubicBezTo>
                  <a:pt x="6460596" y="-33087"/>
                  <a:pt x="6721915" y="84212"/>
                  <a:pt x="6979921" y="0"/>
                </a:cubicBezTo>
                <a:cubicBezTo>
                  <a:pt x="7237927" y="-84212"/>
                  <a:pt x="7231552" y="37817"/>
                  <a:pt x="7387083" y="0"/>
                </a:cubicBezTo>
                <a:cubicBezTo>
                  <a:pt x="7542614" y="-37817"/>
                  <a:pt x="7785684" y="42564"/>
                  <a:pt x="8055992" y="0"/>
                </a:cubicBezTo>
                <a:cubicBezTo>
                  <a:pt x="8326300" y="-42564"/>
                  <a:pt x="8495206" y="41929"/>
                  <a:pt x="8724901" y="0"/>
                </a:cubicBezTo>
                <a:cubicBezTo>
                  <a:pt x="8730379" y="137921"/>
                  <a:pt x="8715926" y="364252"/>
                  <a:pt x="8724901" y="457971"/>
                </a:cubicBezTo>
                <a:cubicBezTo>
                  <a:pt x="8733876" y="551690"/>
                  <a:pt x="8700743" y="776276"/>
                  <a:pt x="8724901" y="954107"/>
                </a:cubicBezTo>
                <a:cubicBezTo>
                  <a:pt x="8546088" y="957511"/>
                  <a:pt x="8358948" y="950807"/>
                  <a:pt x="8143241" y="954107"/>
                </a:cubicBezTo>
                <a:cubicBezTo>
                  <a:pt x="7927534" y="957407"/>
                  <a:pt x="7946821" y="944081"/>
                  <a:pt x="7823328" y="954107"/>
                </a:cubicBezTo>
                <a:cubicBezTo>
                  <a:pt x="7699835" y="964133"/>
                  <a:pt x="7367453" y="914403"/>
                  <a:pt x="7241668" y="954107"/>
                </a:cubicBezTo>
                <a:cubicBezTo>
                  <a:pt x="7115883" y="993811"/>
                  <a:pt x="6732719" y="951437"/>
                  <a:pt x="6572759" y="954107"/>
                </a:cubicBezTo>
                <a:cubicBezTo>
                  <a:pt x="6412799" y="956777"/>
                  <a:pt x="6125125" y="908587"/>
                  <a:pt x="5991099" y="954107"/>
                </a:cubicBezTo>
                <a:cubicBezTo>
                  <a:pt x="5857073" y="999627"/>
                  <a:pt x="5558036" y="938887"/>
                  <a:pt x="5409439" y="954107"/>
                </a:cubicBezTo>
                <a:cubicBezTo>
                  <a:pt x="5260842" y="969327"/>
                  <a:pt x="4959492" y="878903"/>
                  <a:pt x="4740530" y="954107"/>
                </a:cubicBezTo>
                <a:cubicBezTo>
                  <a:pt x="4521568" y="1029311"/>
                  <a:pt x="4486729" y="926332"/>
                  <a:pt x="4246118" y="954107"/>
                </a:cubicBezTo>
                <a:cubicBezTo>
                  <a:pt x="4005507" y="981882"/>
                  <a:pt x="3968719" y="939070"/>
                  <a:pt x="3751707" y="954107"/>
                </a:cubicBezTo>
                <a:cubicBezTo>
                  <a:pt x="3534695" y="969144"/>
                  <a:pt x="3393114" y="950677"/>
                  <a:pt x="3257296" y="954107"/>
                </a:cubicBezTo>
                <a:cubicBezTo>
                  <a:pt x="3121478" y="957537"/>
                  <a:pt x="2857364" y="918864"/>
                  <a:pt x="2675636" y="954107"/>
                </a:cubicBezTo>
                <a:cubicBezTo>
                  <a:pt x="2493908" y="989350"/>
                  <a:pt x="2324768" y="907159"/>
                  <a:pt x="2181225" y="954107"/>
                </a:cubicBezTo>
                <a:cubicBezTo>
                  <a:pt x="2037682" y="1001055"/>
                  <a:pt x="1907225" y="936260"/>
                  <a:pt x="1686814" y="954107"/>
                </a:cubicBezTo>
                <a:cubicBezTo>
                  <a:pt x="1466403" y="971954"/>
                  <a:pt x="1262623" y="891447"/>
                  <a:pt x="1105154" y="954107"/>
                </a:cubicBezTo>
                <a:cubicBezTo>
                  <a:pt x="947685" y="1016767"/>
                  <a:pt x="901639" y="923087"/>
                  <a:pt x="785241" y="954107"/>
                </a:cubicBezTo>
                <a:cubicBezTo>
                  <a:pt x="668843" y="985127"/>
                  <a:pt x="225573" y="896261"/>
                  <a:pt x="0" y="954107"/>
                </a:cubicBezTo>
                <a:cubicBezTo>
                  <a:pt x="-14837" y="855632"/>
                  <a:pt x="52385" y="636486"/>
                  <a:pt x="0" y="505677"/>
                </a:cubicBezTo>
                <a:cubicBezTo>
                  <a:pt x="-52385" y="374868"/>
                  <a:pt x="7336" y="126768"/>
                  <a:pt x="0" y="0"/>
                </a:cubicBezTo>
                <a:close/>
              </a:path>
            </a:pathLst>
          </a:custGeom>
          <a:solidFill>
            <a:schemeClr val="accent2">
              <a:lumMod val="20000"/>
              <a:lumOff val="80000"/>
            </a:schemeClr>
          </a:solidFill>
          <a:ln w="28575">
            <a:solidFill>
              <a:schemeClr val="accent2">
                <a:lumMod val="75000"/>
              </a:schemeClr>
            </a:solidFill>
            <a:miter lim="800000"/>
            <a:headEnd/>
            <a:tailEnd/>
            <a:extLst>
              <a:ext uri="{C807C97D-BFC1-408E-A445-0C87EB9F89A2}">
                <ask:lineSketchStyleProps xmlns:ask="http://schemas.microsoft.com/office/drawing/2018/sketchyshapes" sd="1114053347">
                  <a:prstGeom prst="rect">
                    <a:avLst/>
                  </a:prstGeom>
                  <ask:type>
                    <ask:lineSketchScribble/>
                  </ask:type>
                </ask:lineSketchStyleProps>
              </a:ext>
            </a:extLst>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chemeClr val="accent1">
                    <a:lumMod val="75000"/>
                  </a:schemeClr>
                </a:solidFill>
                <a:latin typeface="+mn-lt"/>
                <a:cs typeface="Arial" panose="020B0604020202020204" pitchFamily="34" charset="0"/>
              </a:rPr>
              <a:t>Các chất trong tự nhiên có thể tồn tại ở thể rắn, thể lỏng hoặc thể khí.</a:t>
            </a:r>
          </a:p>
        </p:txBody>
      </p:sp>
      <p:graphicFrame>
        <p:nvGraphicFramePr>
          <p:cNvPr id="6" name="Group 73">
            <a:extLst>
              <a:ext uri="{FF2B5EF4-FFF2-40B4-BE49-F238E27FC236}">
                <a16:creationId xmlns:a16="http://schemas.microsoft.com/office/drawing/2014/main" id="{B4284842-44B9-4965-8FDE-9130256FB86A}"/>
              </a:ext>
            </a:extLst>
          </p:cNvPr>
          <p:cNvGraphicFramePr>
            <a:graphicFrameLocks noGrp="1"/>
          </p:cNvGraphicFramePr>
          <p:nvPr>
            <p:extLst>
              <p:ext uri="{D42A27DB-BD31-4B8C-83A1-F6EECF244321}">
                <p14:modId xmlns:p14="http://schemas.microsoft.com/office/powerpoint/2010/main" val="3422760552"/>
              </p:ext>
            </p:extLst>
          </p:nvPr>
        </p:nvGraphicFramePr>
        <p:xfrm>
          <a:off x="1314450" y="521420"/>
          <a:ext cx="9610726" cy="4926880"/>
        </p:xfrm>
        <a:graphic>
          <a:graphicData uri="http://schemas.openxmlformats.org/drawingml/2006/table">
            <a:tbl>
              <a:tblPr/>
              <a:tblGrid>
                <a:gridCol w="3281711">
                  <a:extLst>
                    <a:ext uri="{9D8B030D-6E8A-4147-A177-3AD203B41FA5}">
                      <a16:colId xmlns:a16="http://schemas.microsoft.com/office/drawing/2014/main" val="20000"/>
                    </a:ext>
                  </a:extLst>
                </a:gridCol>
                <a:gridCol w="3281711">
                  <a:extLst>
                    <a:ext uri="{9D8B030D-6E8A-4147-A177-3AD203B41FA5}">
                      <a16:colId xmlns:a16="http://schemas.microsoft.com/office/drawing/2014/main" val="20001"/>
                    </a:ext>
                  </a:extLst>
                </a:gridCol>
                <a:gridCol w="3047304">
                  <a:extLst>
                    <a:ext uri="{9D8B030D-6E8A-4147-A177-3AD203B41FA5}">
                      <a16:colId xmlns:a16="http://schemas.microsoft.com/office/drawing/2014/main" val="20002"/>
                    </a:ext>
                  </a:extLst>
                </a:gridCol>
              </a:tblGrid>
              <a:tr h="109135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accent1">
                              <a:lumMod val="50000"/>
                            </a:schemeClr>
                          </a:solidFill>
                          <a:effectLst/>
                          <a:latin typeface="Arial" panose="020B0604020202020204" pitchFamily="34" charset="0"/>
                        </a:rPr>
                        <a:t>Thể rắn</a:t>
                      </a:r>
                    </a:p>
                  </a:txBody>
                  <a:tcPr marT="45688" marB="45688" anchor="ctr" horzOverflow="overflow">
                    <a:lnL w="57150" cap="flat" cmpd="sng" algn="ctr">
                      <a:solidFill>
                        <a:srgbClr val="ADDDDD"/>
                      </a:solidFill>
                      <a:prstDash val="solid"/>
                      <a:round/>
                      <a:headEnd type="none" w="med" len="med"/>
                      <a:tailEnd type="none" w="med" len="med"/>
                    </a:lnL>
                    <a:lnR w="57150" cap="flat" cmpd="sng" algn="ctr">
                      <a:solidFill>
                        <a:srgbClr val="ADDDDD"/>
                      </a:solidFill>
                      <a:prstDash val="solid"/>
                      <a:round/>
                      <a:headEnd type="none" w="med" len="med"/>
                      <a:tailEnd type="none" w="med" len="med"/>
                    </a:lnR>
                    <a:lnT w="57150" cap="flat" cmpd="sng" algn="ctr">
                      <a:solidFill>
                        <a:srgbClr val="ADDDDD"/>
                      </a:solidFill>
                      <a:prstDash val="solid"/>
                      <a:round/>
                      <a:headEnd type="none" w="med" len="med"/>
                      <a:tailEnd type="none" w="med" len="med"/>
                    </a:lnT>
                    <a:lnB w="57150" cap="flat" cmpd="sng" algn="ctr">
                      <a:solidFill>
                        <a:srgbClr val="ADDDDD"/>
                      </a:solidFill>
                      <a:prstDash val="solid"/>
                      <a:round/>
                      <a:headEnd type="none" w="med" len="med"/>
                      <a:tailEnd type="none" w="med" len="med"/>
                    </a:lnB>
                    <a:lnTlToBr>
                      <a:noFill/>
                    </a:lnTlToBr>
                    <a:lnBlToTr>
                      <a:noFill/>
                    </a:lnBlToTr>
                    <a:solidFill>
                      <a:srgbClr val="FFF8C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accent1">
                              <a:lumMod val="50000"/>
                            </a:schemeClr>
                          </a:solidFill>
                          <a:effectLst/>
                          <a:latin typeface="Arial" panose="020B0604020202020204" pitchFamily="34" charset="0"/>
                        </a:rPr>
                        <a:t>Thể lỏng</a:t>
                      </a:r>
                    </a:p>
                  </a:txBody>
                  <a:tcPr marT="45688" marB="45688" anchor="ctr" horzOverflow="overflow">
                    <a:lnL w="57150" cap="flat" cmpd="sng" algn="ctr">
                      <a:solidFill>
                        <a:srgbClr val="ADDDDD"/>
                      </a:solidFill>
                      <a:prstDash val="solid"/>
                      <a:round/>
                      <a:headEnd type="none" w="med" len="med"/>
                      <a:tailEnd type="none" w="med" len="med"/>
                    </a:lnL>
                    <a:lnR w="57150" cap="flat" cmpd="sng" algn="ctr">
                      <a:solidFill>
                        <a:srgbClr val="ADDDDD"/>
                      </a:solidFill>
                      <a:prstDash val="solid"/>
                      <a:round/>
                      <a:headEnd type="none" w="med" len="med"/>
                      <a:tailEnd type="none" w="med" len="med"/>
                    </a:lnR>
                    <a:lnT w="57150" cap="flat" cmpd="sng" algn="ctr">
                      <a:solidFill>
                        <a:srgbClr val="ADDDDD"/>
                      </a:solidFill>
                      <a:prstDash val="solid"/>
                      <a:round/>
                      <a:headEnd type="none" w="med" len="med"/>
                      <a:tailEnd type="none" w="med" len="med"/>
                    </a:lnT>
                    <a:lnB w="57150" cap="flat" cmpd="sng" algn="ctr">
                      <a:solidFill>
                        <a:srgbClr val="ADDDDD"/>
                      </a:solidFill>
                      <a:prstDash val="solid"/>
                      <a:round/>
                      <a:headEnd type="none" w="med" len="med"/>
                      <a:tailEnd type="none" w="med" len="med"/>
                    </a:lnB>
                    <a:lnTlToBr>
                      <a:noFill/>
                    </a:lnTlToBr>
                    <a:lnBlToTr>
                      <a:noFill/>
                    </a:lnBlToTr>
                    <a:solidFill>
                      <a:srgbClr val="FFF8C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accent1">
                              <a:lumMod val="50000"/>
                            </a:schemeClr>
                          </a:solidFill>
                          <a:effectLst/>
                          <a:latin typeface="Arial" panose="020B0604020202020204" pitchFamily="34" charset="0"/>
                        </a:rPr>
                        <a:t>Thể khí</a:t>
                      </a:r>
                    </a:p>
                  </a:txBody>
                  <a:tcPr marT="45688" marB="45688" anchor="ctr" horzOverflow="overflow">
                    <a:lnL w="57150" cap="flat" cmpd="sng" algn="ctr">
                      <a:solidFill>
                        <a:srgbClr val="ADDDDD"/>
                      </a:solidFill>
                      <a:prstDash val="solid"/>
                      <a:round/>
                      <a:headEnd type="none" w="med" len="med"/>
                      <a:tailEnd type="none" w="med" len="med"/>
                    </a:lnL>
                    <a:lnR w="57150" cap="flat" cmpd="sng" algn="ctr">
                      <a:solidFill>
                        <a:srgbClr val="ADDDDD"/>
                      </a:solidFill>
                      <a:prstDash val="solid"/>
                      <a:round/>
                      <a:headEnd type="none" w="med" len="med"/>
                      <a:tailEnd type="none" w="med" len="med"/>
                    </a:lnR>
                    <a:lnT w="57150" cap="flat" cmpd="sng" algn="ctr">
                      <a:solidFill>
                        <a:srgbClr val="ADDDDD"/>
                      </a:solidFill>
                      <a:prstDash val="solid"/>
                      <a:round/>
                      <a:headEnd type="none" w="med" len="med"/>
                      <a:tailEnd type="none" w="med" len="med"/>
                    </a:lnT>
                    <a:lnB w="57150" cap="flat" cmpd="sng" algn="ctr">
                      <a:solidFill>
                        <a:srgbClr val="ADDDDD"/>
                      </a:solidFill>
                      <a:prstDash val="solid"/>
                      <a:round/>
                      <a:headEnd type="none" w="med" len="med"/>
                      <a:tailEnd type="none" w="med" len="med"/>
                    </a:lnB>
                    <a:lnTlToBr>
                      <a:noFill/>
                    </a:lnTlToBr>
                    <a:lnBlToTr>
                      <a:noFill/>
                    </a:lnBlToTr>
                    <a:solidFill>
                      <a:srgbClr val="FFF8CD"/>
                    </a:solidFill>
                  </a:tcPr>
                </a:tc>
                <a:extLst>
                  <a:ext uri="{0D108BD9-81ED-4DB2-BD59-A6C34878D82A}">
                    <a16:rowId xmlns:a16="http://schemas.microsoft.com/office/drawing/2014/main" val="10000"/>
                  </a:ext>
                </a:extLst>
              </a:tr>
              <a:tr h="38355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3333CC"/>
                        </a:solidFill>
                        <a:effectLst/>
                        <a:latin typeface="Arial" panose="020B0604020202020204" pitchFamily="34" charset="0"/>
                      </a:endParaRPr>
                    </a:p>
                  </a:txBody>
                  <a:tcPr marT="45688" marB="45688" horzOverflow="overflow">
                    <a:lnL w="57150" cap="flat" cmpd="sng" algn="ctr">
                      <a:solidFill>
                        <a:srgbClr val="ADDDDD"/>
                      </a:solidFill>
                      <a:prstDash val="solid"/>
                      <a:round/>
                      <a:headEnd type="none" w="med" len="med"/>
                      <a:tailEnd type="none" w="med" len="med"/>
                    </a:lnL>
                    <a:lnR w="57150" cap="flat" cmpd="sng" algn="ctr">
                      <a:solidFill>
                        <a:srgbClr val="ADDDDD"/>
                      </a:solidFill>
                      <a:prstDash val="solid"/>
                      <a:round/>
                      <a:headEnd type="none" w="med" len="med"/>
                      <a:tailEnd type="none" w="med" len="med"/>
                    </a:lnR>
                    <a:lnT w="57150" cap="flat" cmpd="sng" algn="ctr">
                      <a:solidFill>
                        <a:srgbClr val="ADDDDD"/>
                      </a:solidFill>
                      <a:prstDash val="solid"/>
                      <a:round/>
                      <a:headEnd type="none" w="med" len="med"/>
                      <a:tailEnd type="none" w="med" len="med"/>
                    </a:lnT>
                    <a:lnB w="57150" cap="flat" cmpd="sng" algn="ctr">
                      <a:solidFill>
                        <a:srgbClr val="ADDDDD"/>
                      </a:solidFill>
                      <a:prstDash val="solid"/>
                      <a:round/>
                      <a:headEnd type="none" w="med" len="med"/>
                      <a:tailEnd type="none" w="med" len="med"/>
                    </a:lnB>
                    <a:lnTlToBr>
                      <a:noFill/>
                    </a:lnTlToBr>
                    <a:lnBlToTr>
                      <a:noFill/>
                    </a:lnBlToTr>
                    <a:solidFill>
                      <a:srgbClr val="FFF8C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3333CC"/>
                        </a:solidFill>
                        <a:effectLst/>
                        <a:latin typeface="Arial" panose="020B0604020202020204" pitchFamily="34" charset="0"/>
                      </a:endParaRPr>
                    </a:p>
                  </a:txBody>
                  <a:tcPr marT="45688" marB="45688" horzOverflow="overflow">
                    <a:lnL w="57150" cap="flat" cmpd="sng" algn="ctr">
                      <a:solidFill>
                        <a:srgbClr val="ADDDDD"/>
                      </a:solidFill>
                      <a:prstDash val="solid"/>
                      <a:round/>
                      <a:headEnd type="none" w="med" len="med"/>
                      <a:tailEnd type="none" w="med" len="med"/>
                    </a:lnL>
                    <a:lnR w="57150" cap="flat" cmpd="sng" algn="ctr">
                      <a:solidFill>
                        <a:srgbClr val="ADDDDD"/>
                      </a:solidFill>
                      <a:prstDash val="solid"/>
                      <a:round/>
                      <a:headEnd type="none" w="med" len="med"/>
                      <a:tailEnd type="none" w="med" len="med"/>
                    </a:lnR>
                    <a:lnT w="57150" cap="flat" cmpd="sng" algn="ctr">
                      <a:solidFill>
                        <a:srgbClr val="ADDDDD"/>
                      </a:solidFill>
                      <a:prstDash val="solid"/>
                      <a:round/>
                      <a:headEnd type="none" w="med" len="med"/>
                      <a:tailEnd type="none" w="med" len="med"/>
                    </a:lnT>
                    <a:lnB w="57150" cap="flat" cmpd="sng" algn="ctr">
                      <a:solidFill>
                        <a:srgbClr val="ADDDDD"/>
                      </a:solidFill>
                      <a:prstDash val="solid"/>
                      <a:round/>
                      <a:headEnd type="none" w="med" len="med"/>
                      <a:tailEnd type="none" w="med" len="med"/>
                    </a:lnB>
                    <a:lnTlToBr>
                      <a:noFill/>
                    </a:lnTlToBr>
                    <a:lnBlToTr>
                      <a:noFill/>
                    </a:lnBlToTr>
                    <a:solidFill>
                      <a:srgbClr val="FFF8C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anose="020B0604020202020204" pitchFamily="34" charset="0"/>
                        </a:rPr>
                        <a:t> </a:t>
                      </a:r>
                      <a:endParaRPr kumimoji="0" lang="en-US" sz="2800" b="0" i="0" u="none" strike="noStrike" cap="none" normalizeH="0" baseline="0" dirty="0">
                        <a:ln>
                          <a:noFill/>
                        </a:ln>
                        <a:solidFill>
                          <a:srgbClr val="3333CC"/>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3333CC"/>
                        </a:solidFill>
                        <a:effectLst/>
                        <a:latin typeface="Arial" panose="020B0604020202020204" pitchFamily="34" charset="0"/>
                      </a:endParaRPr>
                    </a:p>
                  </a:txBody>
                  <a:tcPr marT="45688" marB="45688" horzOverflow="overflow">
                    <a:lnL w="57150" cap="flat" cmpd="sng" algn="ctr">
                      <a:solidFill>
                        <a:srgbClr val="ADDDDD"/>
                      </a:solidFill>
                      <a:prstDash val="solid"/>
                      <a:round/>
                      <a:headEnd type="none" w="med" len="med"/>
                      <a:tailEnd type="none" w="med" len="med"/>
                    </a:lnL>
                    <a:lnR w="57150" cap="flat" cmpd="sng" algn="ctr">
                      <a:solidFill>
                        <a:srgbClr val="ADDDDD"/>
                      </a:solidFill>
                      <a:prstDash val="solid"/>
                      <a:round/>
                      <a:headEnd type="none" w="med" len="med"/>
                      <a:tailEnd type="none" w="med" len="med"/>
                    </a:lnR>
                    <a:lnT w="57150" cap="flat" cmpd="sng" algn="ctr">
                      <a:solidFill>
                        <a:srgbClr val="ADDDDD"/>
                      </a:solidFill>
                      <a:prstDash val="solid"/>
                      <a:round/>
                      <a:headEnd type="none" w="med" len="med"/>
                      <a:tailEnd type="none" w="med" len="med"/>
                    </a:lnT>
                    <a:lnB w="57150" cap="flat" cmpd="sng" algn="ctr">
                      <a:solidFill>
                        <a:srgbClr val="ADDDDD"/>
                      </a:solidFill>
                      <a:prstDash val="solid"/>
                      <a:round/>
                      <a:headEnd type="none" w="med" len="med"/>
                      <a:tailEnd type="none" w="med" len="med"/>
                    </a:lnB>
                    <a:lnTlToBr>
                      <a:noFill/>
                    </a:lnTlToBr>
                    <a:lnBlToTr>
                      <a:noFill/>
                    </a:lnBlToTr>
                    <a:solidFill>
                      <a:srgbClr val="FFF8CD"/>
                    </a:solidFill>
                  </a:tcPr>
                </a:tc>
                <a:extLst>
                  <a:ext uri="{0D108BD9-81ED-4DB2-BD59-A6C34878D82A}">
                    <a16:rowId xmlns:a16="http://schemas.microsoft.com/office/drawing/2014/main" val="10001"/>
                  </a:ext>
                </a:extLst>
              </a:tr>
            </a:tbl>
          </a:graphicData>
        </a:graphic>
      </p:graphicFrame>
      <p:sp>
        <p:nvSpPr>
          <p:cNvPr id="8" name="Text Box 36">
            <a:extLst>
              <a:ext uri="{FF2B5EF4-FFF2-40B4-BE49-F238E27FC236}">
                <a16:creationId xmlns:a16="http://schemas.microsoft.com/office/drawing/2014/main" id="{63C8AF77-6632-41E4-9ABD-04363030DDE5}"/>
              </a:ext>
            </a:extLst>
          </p:cNvPr>
          <p:cNvSpPr txBox="1">
            <a:spLocks noChangeArrowheads="1"/>
          </p:cNvSpPr>
          <p:nvPr/>
        </p:nvSpPr>
        <p:spPr bwMode="auto">
          <a:xfrm>
            <a:off x="2127272" y="1951145"/>
            <a:ext cx="1524000" cy="457200"/>
          </a:xfrm>
          <a:custGeom>
            <a:avLst/>
            <a:gdLst>
              <a:gd name="connsiteX0" fmla="*/ 0 w 1524000"/>
              <a:gd name="connsiteY0" fmla="*/ 0 h 457200"/>
              <a:gd name="connsiteX1" fmla="*/ 538480 w 1524000"/>
              <a:gd name="connsiteY1" fmla="*/ 0 h 457200"/>
              <a:gd name="connsiteX2" fmla="*/ 1000760 w 1524000"/>
              <a:gd name="connsiteY2" fmla="*/ 0 h 457200"/>
              <a:gd name="connsiteX3" fmla="*/ 1524000 w 1524000"/>
              <a:gd name="connsiteY3" fmla="*/ 0 h 457200"/>
              <a:gd name="connsiteX4" fmla="*/ 1524000 w 1524000"/>
              <a:gd name="connsiteY4" fmla="*/ 457200 h 457200"/>
              <a:gd name="connsiteX5" fmla="*/ 1000760 w 1524000"/>
              <a:gd name="connsiteY5" fmla="*/ 457200 h 457200"/>
              <a:gd name="connsiteX6" fmla="*/ 477520 w 1524000"/>
              <a:gd name="connsiteY6" fmla="*/ 457200 h 457200"/>
              <a:gd name="connsiteX7" fmla="*/ 0 w 1524000"/>
              <a:gd name="connsiteY7" fmla="*/ 457200 h 457200"/>
              <a:gd name="connsiteX8" fmla="*/ 0 w 15240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457200" fill="none" extrusionOk="0">
                <a:moveTo>
                  <a:pt x="0" y="0"/>
                </a:moveTo>
                <a:cubicBezTo>
                  <a:pt x="133683" y="25965"/>
                  <a:pt x="377422" y="21087"/>
                  <a:pt x="538480" y="0"/>
                </a:cubicBezTo>
                <a:cubicBezTo>
                  <a:pt x="699538" y="-21087"/>
                  <a:pt x="822376" y="8116"/>
                  <a:pt x="1000760" y="0"/>
                </a:cubicBezTo>
                <a:cubicBezTo>
                  <a:pt x="1179144" y="-8116"/>
                  <a:pt x="1370060" y="1547"/>
                  <a:pt x="1524000" y="0"/>
                </a:cubicBezTo>
                <a:cubicBezTo>
                  <a:pt x="1504115" y="180119"/>
                  <a:pt x="1545425" y="292978"/>
                  <a:pt x="1524000" y="457200"/>
                </a:cubicBezTo>
                <a:cubicBezTo>
                  <a:pt x="1341603" y="481895"/>
                  <a:pt x="1147894" y="479506"/>
                  <a:pt x="1000760" y="457200"/>
                </a:cubicBezTo>
                <a:cubicBezTo>
                  <a:pt x="853626" y="434894"/>
                  <a:pt x="698113" y="436578"/>
                  <a:pt x="477520" y="457200"/>
                </a:cubicBezTo>
                <a:cubicBezTo>
                  <a:pt x="256927" y="477822"/>
                  <a:pt x="216192" y="457807"/>
                  <a:pt x="0" y="457200"/>
                </a:cubicBezTo>
                <a:cubicBezTo>
                  <a:pt x="-10306" y="344759"/>
                  <a:pt x="-4954" y="188060"/>
                  <a:pt x="0" y="0"/>
                </a:cubicBezTo>
                <a:close/>
              </a:path>
              <a:path w="1524000" h="457200" stroke="0" extrusionOk="0">
                <a:moveTo>
                  <a:pt x="0" y="0"/>
                </a:moveTo>
                <a:cubicBezTo>
                  <a:pt x="99890" y="-8690"/>
                  <a:pt x="276286" y="5358"/>
                  <a:pt x="477520" y="0"/>
                </a:cubicBezTo>
                <a:cubicBezTo>
                  <a:pt x="678754" y="-5358"/>
                  <a:pt x="823546" y="11694"/>
                  <a:pt x="1000760" y="0"/>
                </a:cubicBezTo>
                <a:cubicBezTo>
                  <a:pt x="1177974" y="-11694"/>
                  <a:pt x="1293838" y="-23932"/>
                  <a:pt x="1524000" y="0"/>
                </a:cubicBezTo>
                <a:cubicBezTo>
                  <a:pt x="1504959" y="182513"/>
                  <a:pt x="1533085" y="265678"/>
                  <a:pt x="1524000" y="457200"/>
                </a:cubicBezTo>
                <a:cubicBezTo>
                  <a:pt x="1375600" y="471564"/>
                  <a:pt x="1137994" y="442525"/>
                  <a:pt x="985520" y="457200"/>
                </a:cubicBezTo>
                <a:cubicBezTo>
                  <a:pt x="833046" y="471875"/>
                  <a:pt x="638555" y="435733"/>
                  <a:pt x="508000" y="457200"/>
                </a:cubicBezTo>
                <a:cubicBezTo>
                  <a:pt x="377445" y="478667"/>
                  <a:pt x="104688" y="458485"/>
                  <a:pt x="0" y="457200"/>
                </a:cubicBezTo>
                <a:cubicBezTo>
                  <a:pt x="-9929" y="285635"/>
                  <a:pt x="3001" y="120019"/>
                  <a:pt x="0" y="0"/>
                </a:cubicBezTo>
                <a:close/>
              </a:path>
            </a:pathLst>
          </a:custGeom>
          <a:solidFill>
            <a:srgbClr val="FFF8CD"/>
          </a:solidFill>
          <a:ln w="28575">
            <a:solidFill>
              <a:srgbClr val="ADDDDD"/>
            </a:solidFill>
            <a:extLst>
              <a:ext uri="{C807C97D-BFC1-408E-A445-0C87EB9F89A2}">
                <ask:lineSketchStyleProps xmlns:ask="http://schemas.microsoft.com/office/drawing/2018/sketchyshapes" sd="793370325">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latin typeface="Times New Roman" panose="02020603050405020304" pitchFamily="18" charset="0"/>
              </a:rPr>
              <a:t>Cát trắng</a:t>
            </a:r>
          </a:p>
        </p:txBody>
      </p:sp>
      <p:sp>
        <p:nvSpPr>
          <p:cNvPr id="9" name="Rectangle 43">
            <a:extLst>
              <a:ext uri="{FF2B5EF4-FFF2-40B4-BE49-F238E27FC236}">
                <a16:creationId xmlns:a16="http://schemas.microsoft.com/office/drawing/2014/main" id="{6366F49D-D973-4C8D-AD94-7FE27AF99F85}"/>
              </a:ext>
            </a:extLst>
          </p:cNvPr>
          <p:cNvSpPr>
            <a:spLocks noChangeArrowheads="1"/>
          </p:cNvSpPr>
          <p:nvPr/>
        </p:nvSpPr>
        <p:spPr bwMode="auto">
          <a:xfrm>
            <a:off x="2165372" y="3429000"/>
            <a:ext cx="1447800" cy="457200"/>
          </a:xfrm>
          <a:custGeom>
            <a:avLst/>
            <a:gdLst>
              <a:gd name="connsiteX0" fmla="*/ 0 w 1447800"/>
              <a:gd name="connsiteY0" fmla="*/ 0 h 457200"/>
              <a:gd name="connsiteX1" fmla="*/ 468122 w 1447800"/>
              <a:gd name="connsiteY1" fmla="*/ 0 h 457200"/>
              <a:gd name="connsiteX2" fmla="*/ 936244 w 1447800"/>
              <a:gd name="connsiteY2" fmla="*/ 0 h 457200"/>
              <a:gd name="connsiteX3" fmla="*/ 1447800 w 1447800"/>
              <a:gd name="connsiteY3" fmla="*/ 0 h 457200"/>
              <a:gd name="connsiteX4" fmla="*/ 1447800 w 1447800"/>
              <a:gd name="connsiteY4" fmla="*/ 457200 h 457200"/>
              <a:gd name="connsiteX5" fmla="*/ 965200 w 1447800"/>
              <a:gd name="connsiteY5" fmla="*/ 457200 h 457200"/>
              <a:gd name="connsiteX6" fmla="*/ 526034 w 1447800"/>
              <a:gd name="connsiteY6" fmla="*/ 457200 h 457200"/>
              <a:gd name="connsiteX7" fmla="*/ 0 w 1447800"/>
              <a:gd name="connsiteY7" fmla="*/ 457200 h 457200"/>
              <a:gd name="connsiteX8" fmla="*/ 0 w 14478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457200" fill="none" extrusionOk="0">
                <a:moveTo>
                  <a:pt x="0" y="0"/>
                </a:moveTo>
                <a:cubicBezTo>
                  <a:pt x="206278" y="-18477"/>
                  <a:pt x="234372" y="3076"/>
                  <a:pt x="468122" y="0"/>
                </a:cubicBezTo>
                <a:cubicBezTo>
                  <a:pt x="701872" y="-3076"/>
                  <a:pt x="791250" y="5664"/>
                  <a:pt x="936244" y="0"/>
                </a:cubicBezTo>
                <a:cubicBezTo>
                  <a:pt x="1081238" y="-5664"/>
                  <a:pt x="1201722" y="-13089"/>
                  <a:pt x="1447800" y="0"/>
                </a:cubicBezTo>
                <a:cubicBezTo>
                  <a:pt x="1450204" y="136171"/>
                  <a:pt x="1429500" y="331462"/>
                  <a:pt x="1447800" y="457200"/>
                </a:cubicBezTo>
                <a:cubicBezTo>
                  <a:pt x="1341939" y="450605"/>
                  <a:pt x="1195156" y="475685"/>
                  <a:pt x="965200" y="457200"/>
                </a:cubicBezTo>
                <a:cubicBezTo>
                  <a:pt x="735244" y="438715"/>
                  <a:pt x="734425" y="448769"/>
                  <a:pt x="526034" y="457200"/>
                </a:cubicBezTo>
                <a:cubicBezTo>
                  <a:pt x="317643" y="465631"/>
                  <a:pt x="123639" y="438600"/>
                  <a:pt x="0" y="457200"/>
                </a:cubicBezTo>
                <a:cubicBezTo>
                  <a:pt x="-8216" y="290949"/>
                  <a:pt x="17808" y="140300"/>
                  <a:pt x="0" y="0"/>
                </a:cubicBezTo>
                <a:close/>
              </a:path>
              <a:path w="1447800" h="457200" stroke="0" extrusionOk="0">
                <a:moveTo>
                  <a:pt x="0" y="0"/>
                </a:moveTo>
                <a:cubicBezTo>
                  <a:pt x="216851" y="5137"/>
                  <a:pt x="381107" y="-1326"/>
                  <a:pt x="497078" y="0"/>
                </a:cubicBezTo>
                <a:cubicBezTo>
                  <a:pt x="613049" y="1326"/>
                  <a:pt x="813859" y="-6901"/>
                  <a:pt x="1008634" y="0"/>
                </a:cubicBezTo>
                <a:cubicBezTo>
                  <a:pt x="1203409" y="6901"/>
                  <a:pt x="1348155" y="-12006"/>
                  <a:pt x="1447800" y="0"/>
                </a:cubicBezTo>
                <a:cubicBezTo>
                  <a:pt x="1465967" y="127441"/>
                  <a:pt x="1453163" y="304647"/>
                  <a:pt x="1447800" y="457200"/>
                </a:cubicBezTo>
                <a:cubicBezTo>
                  <a:pt x="1263873" y="458041"/>
                  <a:pt x="1130675" y="437406"/>
                  <a:pt x="936244" y="457200"/>
                </a:cubicBezTo>
                <a:cubicBezTo>
                  <a:pt x="741813" y="476994"/>
                  <a:pt x="692248" y="471310"/>
                  <a:pt x="468122" y="457200"/>
                </a:cubicBezTo>
                <a:cubicBezTo>
                  <a:pt x="243996" y="443090"/>
                  <a:pt x="191953" y="442302"/>
                  <a:pt x="0" y="457200"/>
                </a:cubicBezTo>
                <a:cubicBezTo>
                  <a:pt x="-10379" y="249025"/>
                  <a:pt x="-13677" y="191103"/>
                  <a:pt x="0" y="0"/>
                </a:cubicBezTo>
                <a:close/>
              </a:path>
            </a:pathLst>
          </a:custGeom>
          <a:solidFill>
            <a:srgbClr val="FFF8CD"/>
          </a:solidFill>
          <a:ln w="28575">
            <a:solidFill>
              <a:srgbClr val="ADDDDD"/>
            </a:solidFill>
            <a:extLst>
              <a:ext uri="{C807C97D-BFC1-408E-A445-0C87EB9F89A2}">
                <ask:lineSketchStyleProps xmlns:ask="http://schemas.microsoft.com/office/drawing/2018/sketchyshapes" sd="1990011695">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Times New Roman" panose="02020603050405020304" pitchFamily="18" charset="0"/>
              </a:rPr>
              <a:t>   Muối</a:t>
            </a:r>
          </a:p>
        </p:txBody>
      </p:sp>
      <p:sp>
        <p:nvSpPr>
          <p:cNvPr id="10" name="Rectangle 44">
            <a:extLst>
              <a:ext uri="{FF2B5EF4-FFF2-40B4-BE49-F238E27FC236}">
                <a16:creationId xmlns:a16="http://schemas.microsoft.com/office/drawing/2014/main" id="{96B8A5B9-4953-4364-9374-F17C745930F7}"/>
              </a:ext>
            </a:extLst>
          </p:cNvPr>
          <p:cNvSpPr>
            <a:spLocks noChangeArrowheads="1"/>
          </p:cNvSpPr>
          <p:nvPr/>
        </p:nvSpPr>
        <p:spPr bwMode="auto">
          <a:xfrm>
            <a:off x="2127271" y="4120923"/>
            <a:ext cx="1524001" cy="457200"/>
          </a:xfrm>
          <a:custGeom>
            <a:avLst/>
            <a:gdLst>
              <a:gd name="connsiteX0" fmla="*/ 0 w 1524001"/>
              <a:gd name="connsiteY0" fmla="*/ 0 h 457200"/>
              <a:gd name="connsiteX1" fmla="*/ 492760 w 1524001"/>
              <a:gd name="connsiteY1" fmla="*/ 0 h 457200"/>
              <a:gd name="connsiteX2" fmla="*/ 985521 w 1524001"/>
              <a:gd name="connsiteY2" fmla="*/ 0 h 457200"/>
              <a:gd name="connsiteX3" fmla="*/ 1524001 w 1524001"/>
              <a:gd name="connsiteY3" fmla="*/ 0 h 457200"/>
              <a:gd name="connsiteX4" fmla="*/ 1524001 w 1524001"/>
              <a:gd name="connsiteY4" fmla="*/ 457200 h 457200"/>
              <a:gd name="connsiteX5" fmla="*/ 985521 w 1524001"/>
              <a:gd name="connsiteY5" fmla="*/ 457200 h 457200"/>
              <a:gd name="connsiteX6" fmla="*/ 523240 w 1524001"/>
              <a:gd name="connsiteY6" fmla="*/ 457200 h 457200"/>
              <a:gd name="connsiteX7" fmla="*/ 0 w 1524001"/>
              <a:gd name="connsiteY7" fmla="*/ 457200 h 457200"/>
              <a:gd name="connsiteX8" fmla="*/ 0 w 1524001"/>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1" h="457200" fill="none" extrusionOk="0">
                <a:moveTo>
                  <a:pt x="0" y="0"/>
                </a:moveTo>
                <a:cubicBezTo>
                  <a:pt x="181284" y="14627"/>
                  <a:pt x="394020" y="-16933"/>
                  <a:pt x="492760" y="0"/>
                </a:cubicBezTo>
                <a:cubicBezTo>
                  <a:pt x="591500" y="16933"/>
                  <a:pt x="777487" y="-9538"/>
                  <a:pt x="985521" y="0"/>
                </a:cubicBezTo>
                <a:cubicBezTo>
                  <a:pt x="1193555" y="9538"/>
                  <a:pt x="1299005" y="11514"/>
                  <a:pt x="1524001" y="0"/>
                </a:cubicBezTo>
                <a:cubicBezTo>
                  <a:pt x="1537815" y="145137"/>
                  <a:pt x="1525511" y="268773"/>
                  <a:pt x="1524001" y="457200"/>
                </a:cubicBezTo>
                <a:cubicBezTo>
                  <a:pt x="1272622" y="452431"/>
                  <a:pt x="1248820" y="444471"/>
                  <a:pt x="985521" y="457200"/>
                </a:cubicBezTo>
                <a:cubicBezTo>
                  <a:pt x="722222" y="469929"/>
                  <a:pt x="624865" y="440413"/>
                  <a:pt x="523240" y="457200"/>
                </a:cubicBezTo>
                <a:cubicBezTo>
                  <a:pt x="421615" y="473987"/>
                  <a:pt x="240692" y="455229"/>
                  <a:pt x="0" y="457200"/>
                </a:cubicBezTo>
                <a:cubicBezTo>
                  <a:pt x="-16300" y="276692"/>
                  <a:pt x="3730" y="181486"/>
                  <a:pt x="0" y="0"/>
                </a:cubicBezTo>
                <a:close/>
              </a:path>
              <a:path w="1524001" h="457200" stroke="0" extrusionOk="0">
                <a:moveTo>
                  <a:pt x="0" y="0"/>
                </a:moveTo>
                <a:cubicBezTo>
                  <a:pt x="157272" y="-23017"/>
                  <a:pt x="330714" y="13372"/>
                  <a:pt x="492760" y="0"/>
                </a:cubicBezTo>
                <a:cubicBezTo>
                  <a:pt x="654806" y="-13372"/>
                  <a:pt x="906967" y="6792"/>
                  <a:pt x="1031241" y="0"/>
                </a:cubicBezTo>
                <a:cubicBezTo>
                  <a:pt x="1155515" y="-6792"/>
                  <a:pt x="1279082" y="6580"/>
                  <a:pt x="1524001" y="0"/>
                </a:cubicBezTo>
                <a:cubicBezTo>
                  <a:pt x="1533502" y="139291"/>
                  <a:pt x="1536517" y="294433"/>
                  <a:pt x="1524001" y="457200"/>
                </a:cubicBezTo>
                <a:cubicBezTo>
                  <a:pt x="1368315" y="465230"/>
                  <a:pt x="1231457" y="458975"/>
                  <a:pt x="1061721" y="457200"/>
                </a:cubicBezTo>
                <a:cubicBezTo>
                  <a:pt x="891985" y="455425"/>
                  <a:pt x="692178" y="481795"/>
                  <a:pt x="553720" y="457200"/>
                </a:cubicBezTo>
                <a:cubicBezTo>
                  <a:pt x="415262" y="432605"/>
                  <a:pt x="176987" y="458169"/>
                  <a:pt x="0" y="457200"/>
                </a:cubicBezTo>
                <a:cubicBezTo>
                  <a:pt x="-14128" y="266463"/>
                  <a:pt x="-6109" y="110228"/>
                  <a:pt x="0" y="0"/>
                </a:cubicBezTo>
                <a:close/>
              </a:path>
            </a:pathLst>
          </a:custGeom>
          <a:solidFill>
            <a:srgbClr val="FFF8CD"/>
          </a:solidFill>
          <a:ln w="28575">
            <a:solidFill>
              <a:srgbClr val="ADDDDD"/>
            </a:solidFill>
            <a:extLst>
              <a:ext uri="{C807C97D-BFC1-408E-A445-0C87EB9F89A2}">
                <ask:lineSketchStyleProps xmlns:ask="http://schemas.microsoft.com/office/drawing/2018/sketchyshapes" sd="2692824383">
                  <a:prstGeom prst="rect">
                    <a:avLst/>
                  </a:prstGeom>
                  <ask:type>
                    <ask:lineSketchFreehand/>
                  </ask:type>
                </ask:lineSketchStyleProps>
              </a:ext>
            </a:extLst>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Times New Roman" panose="02020603050405020304" pitchFamily="18" charset="0"/>
              </a:rPr>
              <a:t>   Đường</a:t>
            </a:r>
          </a:p>
        </p:txBody>
      </p:sp>
      <p:sp>
        <p:nvSpPr>
          <p:cNvPr id="11" name="Text Box 47">
            <a:extLst>
              <a:ext uri="{FF2B5EF4-FFF2-40B4-BE49-F238E27FC236}">
                <a16:creationId xmlns:a16="http://schemas.microsoft.com/office/drawing/2014/main" id="{1D11F532-9233-4EAD-B2C1-6F852FBF9382}"/>
              </a:ext>
            </a:extLst>
          </p:cNvPr>
          <p:cNvSpPr txBox="1">
            <a:spLocks noChangeArrowheads="1"/>
          </p:cNvSpPr>
          <p:nvPr/>
        </p:nvSpPr>
        <p:spPr bwMode="auto">
          <a:xfrm>
            <a:off x="2127272" y="2743881"/>
            <a:ext cx="1524000" cy="457200"/>
          </a:xfrm>
          <a:custGeom>
            <a:avLst/>
            <a:gdLst>
              <a:gd name="connsiteX0" fmla="*/ 0 w 1524000"/>
              <a:gd name="connsiteY0" fmla="*/ 0 h 457200"/>
              <a:gd name="connsiteX1" fmla="*/ 508000 w 1524000"/>
              <a:gd name="connsiteY1" fmla="*/ 0 h 457200"/>
              <a:gd name="connsiteX2" fmla="*/ 970280 w 1524000"/>
              <a:gd name="connsiteY2" fmla="*/ 0 h 457200"/>
              <a:gd name="connsiteX3" fmla="*/ 1524000 w 1524000"/>
              <a:gd name="connsiteY3" fmla="*/ 0 h 457200"/>
              <a:gd name="connsiteX4" fmla="*/ 1524000 w 1524000"/>
              <a:gd name="connsiteY4" fmla="*/ 457200 h 457200"/>
              <a:gd name="connsiteX5" fmla="*/ 1016000 w 1524000"/>
              <a:gd name="connsiteY5" fmla="*/ 457200 h 457200"/>
              <a:gd name="connsiteX6" fmla="*/ 492760 w 1524000"/>
              <a:gd name="connsiteY6" fmla="*/ 457200 h 457200"/>
              <a:gd name="connsiteX7" fmla="*/ 0 w 1524000"/>
              <a:gd name="connsiteY7" fmla="*/ 457200 h 457200"/>
              <a:gd name="connsiteX8" fmla="*/ 0 w 15240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457200" fill="none" extrusionOk="0">
                <a:moveTo>
                  <a:pt x="0" y="0"/>
                </a:moveTo>
                <a:cubicBezTo>
                  <a:pt x="246123" y="23391"/>
                  <a:pt x="312222" y="-3675"/>
                  <a:pt x="508000" y="0"/>
                </a:cubicBezTo>
                <a:cubicBezTo>
                  <a:pt x="703778" y="3675"/>
                  <a:pt x="790724" y="3339"/>
                  <a:pt x="970280" y="0"/>
                </a:cubicBezTo>
                <a:cubicBezTo>
                  <a:pt x="1149836" y="-3339"/>
                  <a:pt x="1311674" y="10543"/>
                  <a:pt x="1524000" y="0"/>
                </a:cubicBezTo>
                <a:cubicBezTo>
                  <a:pt x="1538557" y="114995"/>
                  <a:pt x="1501338" y="290635"/>
                  <a:pt x="1524000" y="457200"/>
                </a:cubicBezTo>
                <a:cubicBezTo>
                  <a:pt x="1296252" y="473330"/>
                  <a:pt x="1160795" y="437460"/>
                  <a:pt x="1016000" y="457200"/>
                </a:cubicBezTo>
                <a:cubicBezTo>
                  <a:pt x="871205" y="476940"/>
                  <a:pt x="736091" y="440201"/>
                  <a:pt x="492760" y="457200"/>
                </a:cubicBezTo>
                <a:cubicBezTo>
                  <a:pt x="249429" y="474199"/>
                  <a:pt x="163942" y="437191"/>
                  <a:pt x="0" y="457200"/>
                </a:cubicBezTo>
                <a:cubicBezTo>
                  <a:pt x="-1907" y="294642"/>
                  <a:pt x="-16460" y="126173"/>
                  <a:pt x="0" y="0"/>
                </a:cubicBezTo>
                <a:close/>
              </a:path>
              <a:path w="1524000" h="457200" stroke="0" extrusionOk="0">
                <a:moveTo>
                  <a:pt x="0" y="0"/>
                </a:moveTo>
                <a:cubicBezTo>
                  <a:pt x="207138" y="8654"/>
                  <a:pt x="292116" y="-18321"/>
                  <a:pt x="508000" y="0"/>
                </a:cubicBezTo>
                <a:cubicBezTo>
                  <a:pt x="723884" y="18321"/>
                  <a:pt x="785108" y="-3066"/>
                  <a:pt x="970280" y="0"/>
                </a:cubicBezTo>
                <a:cubicBezTo>
                  <a:pt x="1155452" y="3066"/>
                  <a:pt x="1408384" y="25183"/>
                  <a:pt x="1524000" y="0"/>
                </a:cubicBezTo>
                <a:cubicBezTo>
                  <a:pt x="1521456" y="152967"/>
                  <a:pt x="1519016" y="237262"/>
                  <a:pt x="1524000" y="457200"/>
                </a:cubicBezTo>
                <a:cubicBezTo>
                  <a:pt x="1328715" y="467445"/>
                  <a:pt x="1263425" y="437548"/>
                  <a:pt x="1016000" y="457200"/>
                </a:cubicBezTo>
                <a:cubicBezTo>
                  <a:pt x="768575" y="476852"/>
                  <a:pt x="696502" y="443048"/>
                  <a:pt x="492760" y="457200"/>
                </a:cubicBezTo>
                <a:cubicBezTo>
                  <a:pt x="289018" y="471352"/>
                  <a:pt x="105508" y="453193"/>
                  <a:pt x="0" y="457200"/>
                </a:cubicBezTo>
                <a:cubicBezTo>
                  <a:pt x="-17808" y="272864"/>
                  <a:pt x="9844" y="134641"/>
                  <a:pt x="0" y="0"/>
                </a:cubicBezTo>
                <a:close/>
              </a:path>
            </a:pathLst>
          </a:custGeom>
          <a:solidFill>
            <a:srgbClr val="FFF8CD"/>
          </a:solidFill>
          <a:ln w="28575">
            <a:solidFill>
              <a:srgbClr val="ADDDDD"/>
            </a:solidFill>
            <a:extLst>
              <a:ext uri="{C807C97D-BFC1-408E-A445-0C87EB9F89A2}">
                <ask:lineSketchStyleProps xmlns:ask="http://schemas.microsoft.com/office/drawing/2018/sketchyshapes" sd="759344469">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latin typeface="Times New Roman" panose="02020603050405020304" pitchFamily="18" charset="0"/>
              </a:rPr>
              <a:t>Nhôm</a:t>
            </a:r>
          </a:p>
        </p:txBody>
      </p:sp>
      <p:sp>
        <p:nvSpPr>
          <p:cNvPr id="12" name="Rectangle 41">
            <a:extLst>
              <a:ext uri="{FF2B5EF4-FFF2-40B4-BE49-F238E27FC236}">
                <a16:creationId xmlns:a16="http://schemas.microsoft.com/office/drawing/2014/main" id="{1C313F78-D094-450C-911F-4A3807047A7C}"/>
              </a:ext>
            </a:extLst>
          </p:cNvPr>
          <p:cNvSpPr>
            <a:spLocks noChangeArrowheads="1"/>
          </p:cNvSpPr>
          <p:nvPr/>
        </p:nvSpPr>
        <p:spPr bwMode="auto">
          <a:xfrm>
            <a:off x="2063058" y="4740493"/>
            <a:ext cx="1652426" cy="457200"/>
          </a:xfrm>
          <a:custGeom>
            <a:avLst/>
            <a:gdLst>
              <a:gd name="connsiteX0" fmla="*/ 0 w 1652426"/>
              <a:gd name="connsiteY0" fmla="*/ 0 h 457200"/>
              <a:gd name="connsiteX1" fmla="*/ 501236 w 1652426"/>
              <a:gd name="connsiteY1" fmla="*/ 0 h 457200"/>
              <a:gd name="connsiteX2" fmla="*/ 1068569 w 1652426"/>
              <a:gd name="connsiteY2" fmla="*/ 0 h 457200"/>
              <a:gd name="connsiteX3" fmla="*/ 1652426 w 1652426"/>
              <a:gd name="connsiteY3" fmla="*/ 0 h 457200"/>
              <a:gd name="connsiteX4" fmla="*/ 1652426 w 1652426"/>
              <a:gd name="connsiteY4" fmla="*/ 457200 h 457200"/>
              <a:gd name="connsiteX5" fmla="*/ 1118142 w 1652426"/>
              <a:gd name="connsiteY5" fmla="*/ 457200 h 457200"/>
              <a:gd name="connsiteX6" fmla="*/ 534284 w 1652426"/>
              <a:gd name="connsiteY6" fmla="*/ 457200 h 457200"/>
              <a:gd name="connsiteX7" fmla="*/ 0 w 1652426"/>
              <a:gd name="connsiteY7" fmla="*/ 457200 h 457200"/>
              <a:gd name="connsiteX8" fmla="*/ 0 w 1652426"/>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2426" h="457200" fill="none" extrusionOk="0">
                <a:moveTo>
                  <a:pt x="0" y="0"/>
                </a:moveTo>
                <a:cubicBezTo>
                  <a:pt x="229311" y="-10057"/>
                  <a:pt x="316837" y="19226"/>
                  <a:pt x="501236" y="0"/>
                </a:cubicBezTo>
                <a:cubicBezTo>
                  <a:pt x="685635" y="-19226"/>
                  <a:pt x="812999" y="24753"/>
                  <a:pt x="1068569" y="0"/>
                </a:cubicBezTo>
                <a:cubicBezTo>
                  <a:pt x="1324139" y="-24753"/>
                  <a:pt x="1521264" y="19772"/>
                  <a:pt x="1652426" y="0"/>
                </a:cubicBezTo>
                <a:cubicBezTo>
                  <a:pt x="1658111" y="202248"/>
                  <a:pt x="1645079" y="264472"/>
                  <a:pt x="1652426" y="457200"/>
                </a:cubicBezTo>
                <a:cubicBezTo>
                  <a:pt x="1505447" y="462826"/>
                  <a:pt x="1243959" y="430575"/>
                  <a:pt x="1118142" y="457200"/>
                </a:cubicBezTo>
                <a:cubicBezTo>
                  <a:pt x="992325" y="483825"/>
                  <a:pt x="812212" y="458304"/>
                  <a:pt x="534284" y="457200"/>
                </a:cubicBezTo>
                <a:cubicBezTo>
                  <a:pt x="256356" y="456096"/>
                  <a:pt x="143736" y="464800"/>
                  <a:pt x="0" y="457200"/>
                </a:cubicBezTo>
                <a:cubicBezTo>
                  <a:pt x="12597" y="298409"/>
                  <a:pt x="-12722" y="196089"/>
                  <a:pt x="0" y="0"/>
                </a:cubicBezTo>
                <a:close/>
              </a:path>
              <a:path w="1652426" h="457200" stroke="0" extrusionOk="0">
                <a:moveTo>
                  <a:pt x="0" y="0"/>
                </a:moveTo>
                <a:cubicBezTo>
                  <a:pt x="164164" y="-23888"/>
                  <a:pt x="453846" y="16970"/>
                  <a:pt x="567333" y="0"/>
                </a:cubicBezTo>
                <a:cubicBezTo>
                  <a:pt x="680820" y="-16970"/>
                  <a:pt x="876946" y="14307"/>
                  <a:pt x="1068569" y="0"/>
                </a:cubicBezTo>
                <a:cubicBezTo>
                  <a:pt x="1260192" y="-14307"/>
                  <a:pt x="1523899" y="28417"/>
                  <a:pt x="1652426" y="0"/>
                </a:cubicBezTo>
                <a:cubicBezTo>
                  <a:pt x="1645589" y="168490"/>
                  <a:pt x="1639970" y="267425"/>
                  <a:pt x="1652426" y="457200"/>
                </a:cubicBezTo>
                <a:cubicBezTo>
                  <a:pt x="1421769" y="453476"/>
                  <a:pt x="1204671" y="429861"/>
                  <a:pt x="1085093" y="457200"/>
                </a:cubicBezTo>
                <a:cubicBezTo>
                  <a:pt x="965515" y="484539"/>
                  <a:pt x="758579" y="459840"/>
                  <a:pt x="550809" y="457200"/>
                </a:cubicBezTo>
                <a:cubicBezTo>
                  <a:pt x="343039" y="454560"/>
                  <a:pt x="265790" y="453292"/>
                  <a:pt x="0" y="457200"/>
                </a:cubicBezTo>
                <a:cubicBezTo>
                  <a:pt x="12717" y="253390"/>
                  <a:pt x="-17892" y="99428"/>
                  <a:pt x="0" y="0"/>
                </a:cubicBezTo>
                <a:close/>
              </a:path>
            </a:pathLst>
          </a:custGeom>
          <a:solidFill>
            <a:srgbClr val="FFF8CD"/>
          </a:solidFill>
          <a:ln w="28575">
            <a:solidFill>
              <a:srgbClr val="ADDDDD"/>
            </a:solidFill>
            <a:extLst>
              <a:ext uri="{C807C97D-BFC1-408E-A445-0C87EB9F89A2}">
                <ask:lineSketchStyleProps xmlns:ask="http://schemas.microsoft.com/office/drawing/2018/sketchyshapes" sd="3782979073">
                  <a:prstGeom prst="rect">
                    <a:avLst/>
                  </a:prstGeom>
                  <ask:type>
                    <ask:lineSketchFreehand/>
                  </ask:type>
                </ask:lineSketchStyleProps>
              </a:ext>
            </a:extLst>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Times New Roman" panose="02020603050405020304" pitchFamily="18" charset="0"/>
              </a:rPr>
              <a:t>   Nước đá</a:t>
            </a:r>
          </a:p>
        </p:txBody>
      </p:sp>
      <p:sp>
        <p:nvSpPr>
          <p:cNvPr id="13" name="Text Box 37">
            <a:extLst>
              <a:ext uri="{FF2B5EF4-FFF2-40B4-BE49-F238E27FC236}">
                <a16:creationId xmlns:a16="http://schemas.microsoft.com/office/drawing/2014/main" id="{C15E3886-B646-4FF9-9CD4-D800AD24F532}"/>
              </a:ext>
            </a:extLst>
          </p:cNvPr>
          <p:cNvSpPr txBox="1">
            <a:spLocks noChangeArrowheads="1"/>
          </p:cNvSpPr>
          <p:nvPr/>
        </p:nvSpPr>
        <p:spPr bwMode="auto">
          <a:xfrm>
            <a:off x="5372941" y="1722545"/>
            <a:ext cx="1371600" cy="457200"/>
          </a:xfrm>
          <a:custGeom>
            <a:avLst/>
            <a:gdLst>
              <a:gd name="connsiteX0" fmla="*/ 0 w 1371600"/>
              <a:gd name="connsiteY0" fmla="*/ 0 h 457200"/>
              <a:gd name="connsiteX1" fmla="*/ 672084 w 1371600"/>
              <a:gd name="connsiteY1" fmla="*/ 0 h 457200"/>
              <a:gd name="connsiteX2" fmla="*/ 1371600 w 1371600"/>
              <a:gd name="connsiteY2" fmla="*/ 0 h 457200"/>
              <a:gd name="connsiteX3" fmla="*/ 1371600 w 1371600"/>
              <a:gd name="connsiteY3" fmla="*/ 457200 h 457200"/>
              <a:gd name="connsiteX4" fmla="*/ 726948 w 1371600"/>
              <a:gd name="connsiteY4" fmla="*/ 457200 h 457200"/>
              <a:gd name="connsiteX5" fmla="*/ 0 w 1371600"/>
              <a:gd name="connsiteY5" fmla="*/ 457200 h 457200"/>
              <a:gd name="connsiteX6" fmla="*/ 0 w 13716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457200" fill="none" extrusionOk="0">
                <a:moveTo>
                  <a:pt x="0" y="0"/>
                </a:moveTo>
                <a:cubicBezTo>
                  <a:pt x="195391" y="-8061"/>
                  <a:pt x="476166" y="17244"/>
                  <a:pt x="672084" y="0"/>
                </a:cubicBezTo>
                <a:cubicBezTo>
                  <a:pt x="868002" y="-17244"/>
                  <a:pt x="1208580" y="25528"/>
                  <a:pt x="1371600" y="0"/>
                </a:cubicBezTo>
                <a:cubicBezTo>
                  <a:pt x="1383965" y="106118"/>
                  <a:pt x="1384523" y="249679"/>
                  <a:pt x="1371600" y="457200"/>
                </a:cubicBezTo>
                <a:cubicBezTo>
                  <a:pt x="1135162" y="443012"/>
                  <a:pt x="1018584" y="485338"/>
                  <a:pt x="726948" y="457200"/>
                </a:cubicBezTo>
                <a:cubicBezTo>
                  <a:pt x="435312" y="429062"/>
                  <a:pt x="251377" y="431285"/>
                  <a:pt x="0" y="457200"/>
                </a:cubicBezTo>
                <a:cubicBezTo>
                  <a:pt x="-2139" y="339129"/>
                  <a:pt x="17373" y="197883"/>
                  <a:pt x="0" y="0"/>
                </a:cubicBezTo>
                <a:close/>
              </a:path>
              <a:path w="1371600" h="457200" stroke="0" extrusionOk="0">
                <a:moveTo>
                  <a:pt x="0" y="0"/>
                </a:moveTo>
                <a:cubicBezTo>
                  <a:pt x="152791" y="11774"/>
                  <a:pt x="350555" y="25544"/>
                  <a:pt x="685800" y="0"/>
                </a:cubicBezTo>
                <a:cubicBezTo>
                  <a:pt x="1021045" y="-25544"/>
                  <a:pt x="1218993" y="-4509"/>
                  <a:pt x="1371600" y="0"/>
                </a:cubicBezTo>
                <a:cubicBezTo>
                  <a:pt x="1352017" y="192414"/>
                  <a:pt x="1379578" y="364567"/>
                  <a:pt x="1371600" y="457200"/>
                </a:cubicBezTo>
                <a:cubicBezTo>
                  <a:pt x="1119106" y="426164"/>
                  <a:pt x="913221" y="466325"/>
                  <a:pt x="672084" y="457200"/>
                </a:cubicBezTo>
                <a:cubicBezTo>
                  <a:pt x="430947" y="448075"/>
                  <a:pt x="321118" y="489540"/>
                  <a:pt x="0" y="457200"/>
                </a:cubicBezTo>
                <a:cubicBezTo>
                  <a:pt x="6949" y="250034"/>
                  <a:pt x="-4552" y="107865"/>
                  <a:pt x="0" y="0"/>
                </a:cubicBezTo>
                <a:close/>
              </a:path>
            </a:pathLst>
          </a:custGeom>
          <a:solidFill>
            <a:srgbClr val="FFF8CD"/>
          </a:solidFill>
          <a:ln w="28575">
            <a:solidFill>
              <a:srgbClr val="ADDDDD"/>
            </a:solidFill>
            <a:extLst>
              <a:ext uri="{C807C97D-BFC1-408E-A445-0C87EB9F89A2}">
                <ask:lineSketchStyleProps xmlns:ask="http://schemas.microsoft.com/office/drawing/2018/sketchyshapes" sd="3289945117">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latin typeface="Times New Roman" panose="02020603050405020304" pitchFamily="18" charset="0"/>
              </a:rPr>
              <a:t>Cồn</a:t>
            </a:r>
          </a:p>
        </p:txBody>
      </p:sp>
      <p:sp>
        <p:nvSpPr>
          <p:cNvPr id="14" name="Rectangle 38">
            <a:extLst>
              <a:ext uri="{FF2B5EF4-FFF2-40B4-BE49-F238E27FC236}">
                <a16:creationId xmlns:a16="http://schemas.microsoft.com/office/drawing/2014/main" id="{EE28609F-C50E-4863-A077-5E049D6BB858}"/>
              </a:ext>
            </a:extLst>
          </p:cNvPr>
          <p:cNvSpPr>
            <a:spLocks noChangeArrowheads="1"/>
          </p:cNvSpPr>
          <p:nvPr/>
        </p:nvSpPr>
        <p:spPr bwMode="auto">
          <a:xfrm>
            <a:off x="5345889" y="2512935"/>
            <a:ext cx="1371600" cy="457200"/>
          </a:xfrm>
          <a:custGeom>
            <a:avLst/>
            <a:gdLst>
              <a:gd name="connsiteX0" fmla="*/ 0 w 1371600"/>
              <a:gd name="connsiteY0" fmla="*/ 0 h 457200"/>
              <a:gd name="connsiteX1" fmla="*/ 672084 w 1371600"/>
              <a:gd name="connsiteY1" fmla="*/ 0 h 457200"/>
              <a:gd name="connsiteX2" fmla="*/ 1371600 w 1371600"/>
              <a:gd name="connsiteY2" fmla="*/ 0 h 457200"/>
              <a:gd name="connsiteX3" fmla="*/ 1371600 w 1371600"/>
              <a:gd name="connsiteY3" fmla="*/ 457200 h 457200"/>
              <a:gd name="connsiteX4" fmla="*/ 726948 w 1371600"/>
              <a:gd name="connsiteY4" fmla="*/ 457200 h 457200"/>
              <a:gd name="connsiteX5" fmla="*/ 0 w 1371600"/>
              <a:gd name="connsiteY5" fmla="*/ 457200 h 457200"/>
              <a:gd name="connsiteX6" fmla="*/ 0 w 13716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457200" fill="none" extrusionOk="0">
                <a:moveTo>
                  <a:pt x="0" y="0"/>
                </a:moveTo>
                <a:cubicBezTo>
                  <a:pt x="255616" y="-3790"/>
                  <a:pt x="527871" y="14219"/>
                  <a:pt x="672084" y="0"/>
                </a:cubicBezTo>
                <a:cubicBezTo>
                  <a:pt x="816297" y="-14219"/>
                  <a:pt x="1138105" y="7688"/>
                  <a:pt x="1371600" y="0"/>
                </a:cubicBezTo>
                <a:cubicBezTo>
                  <a:pt x="1364353" y="188202"/>
                  <a:pt x="1366206" y="243566"/>
                  <a:pt x="1371600" y="457200"/>
                </a:cubicBezTo>
                <a:cubicBezTo>
                  <a:pt x="1196760" y="462123"/>
                  <a:pt x="896215" y="471936"/>
                  <a:pt x="726948" y="457200"/>
                </a:cubicBezTo>
                <a:cubicBezTo>
                  <a:pt x="557681" y="442464"/>
                  <a:pt x="191718" y="478838"/>
                  <a:pt x="0" y="457200"/>
                </a:cubicBezTo>
                <a:cubicBezTo>
                  <a:pt x="14675" y="241380"/>
                  <a:pt x="-660" y="168226"/>
                  <a:pt x="0" y="0"/>
                </a:cubicBezTo>
                <a:close/>
              </a:path>
              <a:path w="1371600" h="457200" stroke="0" extrusionOk="0">
                <a:moveTo>
                  <a:pt x="0" y="0"/>
                </a:moveTo>
                <a:cubicBezTo>
                  <a:pt x="222821" y="9447"/>
                  <a:pt x="354998" y="16792"/>
                  <a:pt x="672084" y="0"/>
                </a:cubicBezTo>
                <a:cubicBezTo>
                  <a:pt x="989170" y="-16792"/>
                  <a:pt x="1102862" y="-1844"/>
                  <a:pt x="1371600" y="0"/>
                </a:cubicBezTo>
                <a:cubicBezTo>
                  <a:pt x="1394034" y="122243"/>
                  <a:pt x="1364221" y="236076"/>
                  <a:pt x="1371600" y="457200"/>
                </a:cubicBezTo>
                <a:cubicBezTo>
                  <a:pt x="1045086" y="464933"/>
                  <a:pt x="1033752" y="426445"/>
                  <a:pt x="699516" y="457200"/>
                </a:cubicBezTo>
                <a:cubicBezTo>
                  <a:pt x="365280" y="487955"/>
                  <a:pt x="266343" y="431271"/>
                  <a:pt x="0" y="457200"/>
                </a:cubicBezTo>
                <a:cubicBezTo>
                  <a:pt x="9060" y="319669"/>
                  <a:pt x="9889" y="186904"/>
                  <a:pt x="0" y="0"/>
                </a:cubicBezTo>
                <a:close/>
              </a:path>
            </a:pathLst>
          </a:custGeom>
          <a:solidFill>
            <a:srgbClr val="FFF8CD"/>
          </a:solidFill>
          <a:ln w="28575">
            <a:solidFill>
              <a:srgbClr val="ADDDDD"/>
            </a:solidFill>
            <a:extLst>
              <a:ext uri="{C807C97D-BFC1-408E-A445-0C87EB9F89A2}">
                <ask:lineSketchStyleProps xmlns:ask="http://schemas.microsoft.com/office/drawing/2018/sketchyshapes" sd="659932530">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Times New Roman" panose="02020603050405020304" pitchFamily="18" charset="0"/>
              </a:rPr>
              <a:t>   Xăng </a:t>
            </a:r>
          </a:p>
        </p:txBody>
      </p:sp>
      <p:sp>
        <p:nvSpPr>
          <p:cNvPr id="15" name="Rectangle 42">
            <a:extLst>
              <a:ext uri="{FF2B5EF4-FFF2-40B4-BE49-F238E27FC236}">
                <a16:creationId xmlns:a16="http://schemas.microsoft.com/office/drawing/2014/main" id="{10EE5183-8741-460A-9172-5506175F6BF5}"/>
              </a:ext>
            </a:extLst>
          </p:cNvPr>
          <p:cNvSpPr>
            <a:spLocks noChangeArrowheads="1"/>
          </p:cNvSpPr>
          <p:nvPr/>
        </p:nvSpPr>
        <p:spPr bwMode="auto">
          <a:xfrm>
            <a:off x="5334841" y="4153423"/>
            <a:ext cx="1447800" cy="457200"/>
          </a:xfrm>
          <a:custGeom>
            <a:avLst/>
            <a:gdLst>
              <a:gd name="connsiteX0" fmla="*/ 0 w 1447800"/>
              <a:gd name="connsiteY0" fmla="*/ 0 h 457200"/>
              <a:gd name="connsiteX1" fmla="*/ 468122 w 1447800"/>
              <a:gd name="connsiteY1" fmla="*/ 0 h 457200"/>
              <a:gd name="connsiteX2" fmla="*/ 979678 w 1447800"/>
              <a:gd name="connsiteY2" fmla="*/ 0 h 457200"/>
              <a:gd name="connsiteX3" fmla="*/ 1447800 w 1447800"/>
              <a:gd name="connsiteY3" fmla="*/ 0 h 457200"/>
              <a:gd name="connsiteX4" fmla="*/ 1447800 w 1447800"/>
              <a:gd name="connsiteY4" fmla="*/ 457200 h 457200"/>
              <a:gd name="connsiteX5" fmla="*/ 936244 w 1447800"/>
              <a:gd name="connsiteY5" fmla="*/ 457200 h 457200"/>
              <a:gd name="connsiteX6" fmla="*/ 482600 w 1447800"/>
              <a:gd name="connsiteY6" fmla="*/ 457200 h 457200"/>
              <a:gd name="connsiteX7" fmla="*/ 0 w 1447800"/>
              <a:gd name="connsiteY7" fmla="*/ 457200 h 457200"/>
              <a:gd name="connsiteX8" fmla="*/ 0 w 14478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457200" fill="none" extrusionOk="0">
                <a:moveTo>
                  <a:pt x="0" y="0"/>
                </a:moveTo>
                <a:cubicBezTo>
                  <a:pt x="121982" y="-22365"/>
                  <a:pt x="325704" y="-17954"/>
                  <a:pt x="468122" y="0"/>
                </a:cubicBezTo>
                <a:cubicBezTo>
                  <a:pt x="610540" y="17954"/>
                  <a:pt x="818180" y="-8316"/>
                  <a:pt x="979678" y="0"/>
                </a:cubicBezTo>
                <a:cubicBezTo>
                  <a:pt x="1141176" y="8316"/>
                  <a:pt x="1288910" y="-12350"/>
                  <a:pt x="1447800" y="0"/>
                </a:cubicBezTo>
                <a:cubicBezTo>
                  <a:pt x="1432468" y="113704"/>
                  <a:pt x="1453626" y="354849"/>
                  <a:pt x="1447800" y="457200"/>
                </a:cubicBezTo>
                <a:cubicBezTo>
                  <a:pt x="1260376" y="477019"/>
                  <a:pt x="1097323" y="449631"/>
                  <a:pt x="936244" y="457200"/>
                </a:cubicBezTo>
                <a:cubicBezTo>
                  <a:pt x="775165" y="464769"/>
                  <a:pt x="648177" y="470263"/>
                  <a:pt x="482600" y="457200"/>
                </a:cubicBezTo>
                <a:cubicBezTo>
                  <a:pt x="317023" y="444137"/>
                  <a:pt x="124514" y="454807"/>
                  <a:pt x="0" y="457200"/>
                </a:cubicBezTo>
                <a:cubicBezTo>
                  <a:pt x="-20723" y="272821"/>
                  <a:pt x="-4522" y="155948"/>
                  <a:pt x="0" y="0"/>
                </a:cubicBezTo>
                <a:close/>
              </a:path>
              <a:path w="1447800" h="457200" stroke="0" extrusionOk="0">
                <a:moveTo>
                  <a:pt x="0" y="0"/>
                </a:moveTo>
                <a:cubicBezTo>
                  <a:pt x="166343" y="512"/>
                  <a:pt x="253818" y="21468"/>
                  <a:pt x="439166" y="0"/>
                </a:cubicBezTo>
                <a:cubicBezTo>
                  <a:pt x="624514" y="-21468"/>
                  <a:pt x="819987" y="-3359"/>
                  <a:pt x="950722" y="0"/>
                </a:cubicBezTo>
                <a:cubicBezTo>
                  <a:pt x="1081457" y="3359"/>
                  <a:pt x="1334506" y="8883"/>
                  <a:pt x="1447800" y="0"/>
                </a:cubicBezTo>
                <a:cubicBezTo>
                  <a:pt x="1455911" y="172856"/>
                  <a:pt x="1445145" y="303910"/>
                  <a:pt x="1447800" y="457200"/>
                </a:cubicBezTo>
                <a:cubicBezTo>
                  <a:pt x="1235454" y="452602"/>
                  <a:pt x="1116250" y="470901"/>
                  <a:pt x="979678" y="457200"/>
                </a:cubicBezTo>
                <a:cubicBezTo>
                  <a:pt x="843106" y="443499"/>
                  <a:pt x="652704" y="441603"/>
                  <a:pt x="468122" y="457200"/>
                </a:cubicBezTo>
                <a:cubicBezTo>
                  <a:pt x="283540" y="472797"/>
                  <a:pt x="204744" y="475975"/>
                  <a:pt x="0" y="457200"/>
                </a:cubicBezTo>
                <a:cubicBezTo>
                  <a:pt x="-13130" y="364717"/>
                  <a:pt x="-4929" y="128995"/>
                  <a:pt x="0" y="0"/>
                </a:cubicBezTo>
                <a:close/>
              </a:path>
            </a:pathLst>
          </a:custGeom>
          <a:solidFill>
            <a:srgbClr val="FFF8CD"/>
          </a:solidFill>
          <a:ln w="28575">
            <a:solidFill>
              <a:srgbClr val="ADDDDD"/>
            </a:solidFill>
            <a:extLst>
              <a:ext uri="{C807C97D-BFC1-408E-A445-0C87EB9F89A2}">
                <ask:lineSketchStyleProps xmlns:ask="http://schemas.microsoft.com/office/drawing/2018/sketchyshapes" sd="3023351969">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Times New Roman" panose="02020603050405020304" pitchFamily="18" charset="0"/>
              </a:rPr>
              <a:t>   Nước </a:t>
            </a:r>
          </a:p>
        </p:txBody>
      </p:sp>
      <p:sp>
        <p:nvSpPr>
          <p:cNvPr id="16" name="Rectangle 46">
            <a:extLst>
              <a:ext uri="{FF2B5EF4-FFF2-40B4-BE49-F238E27FC236}">
                <a16:creationId xmlns:a16="http://schemas.microsoft.com/office/drawing/2014/main" id="{BB0C5292-0F9A-4736-A87D-1246559AD082}"/>
              </a:ext>
            </a:extLst>
          </p:cNvPr>
          <p:cNvSpPr>
            <a:spLocks noChangeArrowheads="1"/>
          </p:cNvSpPr>
          <p:nvPr/>
        </p:nvSpPr>
        <p:spPr bwMode="auto">
          <a:xfrm>
            <a:off x="5271432" y="3298785"/>
            <a:ext cx="1524000" cy="457200"/>
          </a:xfrm>
          <a:custGeom>
            <a:avLst/>
            <a:gdLst>
              <a:gd name="connsiteX0" fmla="*/ 0 w 1524000"/>
              <a:gd name="connsiteY0" fmla="*/ 0 h 457200"/>
              <a:gd name="connsiteX1" fmla="*/ 477520 w 1524000"/>
              <a:gd name="connsiteY1" fmla="*/ 0 h 457200"/>
              <a:gd name="connsiteX2" fmla="*/ 939800 w 1524000"/>
              <a:gd name="connsiteY2" fmla="*/ 0 h 457200"/>
              <a:gd name="connsiteX3" fmla="*/ 1524000 w 1524000"/>
              <a:gd name="connsiteY3" fmla="*/ 0 h 457200"/>
              <a:gd name="connsiteX4" fmla="*/ 1524000 w 1524000"/>
              <a:gd name="connsiteY4" fmla="*/ 457200 h 457200"/>
              <a:gd name="connsiteX5" fmla="*/ 1000760 w 1524000"/>
              <a:gd name="connsiteY5" fmla="*/ 457200 h 457200"/>
              <a:gd name="connsiteX6" fmla="*/ 492760 w 1524000"/>
              <a:gd name="connsiteY6" fmla="*/ 457200 h 457200"/>
              <a:gd name="connsiteX7" fmla="*/ 0 w 1524000"/>
              <a:gd name="connsiteY7" fmla="*/ 457200 h 457200"/>
              <a:gd name="connsiteX8" fmla="*/ 0 w 15240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457200" fill="none" extrusionOk="0">
                <a:moveTo>
                  <a:pt x="0" y="0"/>
                </a:moveTo>
                <a:cubicBezTo>
                  <a:pt x="227024" y="10172"/>
                  <a:pt x="367241" y="966"/>
                  <a:pt x="477520" y="0"/>
                </a:cubicBezTo>
                <a:cubicBezTo>
                  <a:pt x="587799" y="-966"/>
                  <a:pt x="807763" y="17430"/>
                  <a:pt x="939800" y="0"/>
                </a:cubicBezTo>
                <a:cubicBezTo>
                  <a:pt x="1071837" y="-17430"/>
                  <a:pt x="1266125" y="6772"/>
                  <a:pt x="1524000" y="0"/>
                </a:cubicBezTo>
                <a:cubicBezTo>
                  <a:pt x="1520363" y="108284"/>
                  <a:pt x="1546474" y="363113"/>
                  <a:pt x="1524000" y="457200"/>
                </a:cubicBezTo>
                <a:cubicBezTo>
                  <a:pt x="1400131" y="470874"/>
                  <a:pt x="1175710" y="462741"/>
                  <a:pt x="1000760" y="457200"/>
                </a:cubicBezTo>
                <a:cubicBezTo>
                  <a:pt x="825810" y="451659"/>
                  <a:pt x="601064" y="463792"/>
                  <a:pt x="492760" y="457200"/>
                </a:cubicBezTo>
                <a:cubicBezTo>
                  <a:pt x="384456" y="450608"/>
                  <a:pt x="130889" y="474841"/>
                  <a:pt x="0" y="457200"/>
                </a:cubicBezTo>
                <a:cubicBezTo>
                  <a:pt x="14392" y="293688"/>
                  <a:pt x="-8580" y="141551"/>
                  <a:pt x="0" y="0"/>
                </a:cubicBezTo>
                <a:close/>
              </a:path>
              <a:path w="1524000" h="457200" stroke="0" extrusionOk="0">
                <a:moveTo>
                  <a:pt x="0" y="0"/>
                </a:moveTo>
                <a:cubicBezTo>
                  <a:pt x="251602" y="4950"/>
                  <a:pt x="280061" y="14659"/>
                  <a:pt x="508000" y="0"/>
                </a:cubicBezTo>
                <a:cubicBezTo>
                  <a:pt x="735939" y="-14659"/>
                  <a:pt x="852108" y="-8469"/>
                  <a:pt x="1046480" y="0"/>
                </a:cubicBezTo>
                <a:cubicBezTo>
                  <a:pt x="1240852" y="8469"/>
                  <a:pt x="1382939" y="-14387"/>
                  <a:pt x="1524000" y="0"/>
                </a:cubicBezTo>
                <a:cubicBezTo>
                  <a:pt x="1502696" y="91462"/>
                  <a:pt x="1516098" y="252775"/>
                  <a:pt x="1524000" y="457200"/>
                </a:cubicBezTo>
                <a:cubicBezTo>
                  <a:pt x="1327275" y="475199"/>
                  <a:pt x="1183016" y="462465"/>
                  <a:pt x="1031240" y="457200"/>
                </a:cubicBezTo>
                <a:cubicBezTo>
                  <a:pt x="879464" y="451935"/>
                  <a:pt x="666462" y="476960"/>
                  <a:pt x="553720" y="457200"/>
                </a:cubicBezTo>
                <a:cubicBezTo>
                  <a:pt x="440978" y="437440"/>
                  <a:pt x="124856" y="449342"/>
                  <a:pt x="0" y="457200"/>
                </a:cubicBezTo>
                <a:cubicBezTo>
                  <a:pt x="-18613" y="284073"/>
                  <a:pt x="-4962" y="93082"/>
                  <a:pt x="0" y="0"/>
                </a:cubicBezTo>
                <a:close/>
              </a:path>
            </a:pathLst>
          </a:custGeom>
          <a:solidFill>
            <a:srgbClr val="FFF8CD"/>
          </a:solidFill>
          <a:ln w="28575">
            <a:solidFill>
              <a:srgbClr val="ADDDDD"/>
            </a:solidFill>
            <a:extLst>
              <a:ext uri="{C807C97D-BFC1-408E-A445-0C87EB9F89A2}">
                <ask:lineSketchStyleProps xmlns:ask="http://schemas.microsoft.com/office/drawing/2018/sketchyshapes" sd="1580868628">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Times New Roman" panose="02020603050405020304" pitchFamily="18" charset="0"/>
              </a:rPr>
              <a:t>   Dầu ăn</a:t>
            </a:r>
          </a:p>
        </p:txBody>
      </p:sp>
      <p:sp>
        <p:nvSpPr>
          <p:cNvPr id="17" name="Rectangle 39">
            <a:extLst>
              <a:ext uri="{FF2B5EF4-FFF2-40B4-BE49-F238E27FC236}">
                <a16:creationId xmlns:a16="http://schemas.microsoft.com/office/drawing/2014/main" id="{082C7CFB-1A4A-4BD9-802A-44D3514953EB}"/>
              </a:ext>
            </a:extLst>
          </p:cNvPr>
          <p:cNvSpPr>
            <a:spLocks noChangeArrowheads="1"/>
          </p:cNvSpPr>
          <p:nvPr/>
        </p:nvSpPr>
        <p:spPr bwMode="auto">
          <a:xfrm>
            <a:off x="8607958" y="1760645"/>
            <a:ext cx="1371600" cy="457200"/>
          </a:xfrm>
          <a:custGeom>
            <a:avLst/>
            <a:gdLst>
              <a:gd name="connsiteX0" fmla="*/ 0 w 1371600"/>
              <a:gd name="connsiteY0" fmla="*/ 0 h 457200"/>
              <a:gd name="connsiteX1" fmla="*/ 658368 w 1371600"/>
              <a:gd name="connsiteY1" fmla="*/ 0 h 457200"/>
              <a:gd name="connsiteX2" fmla="*/ 1371600 w 1371600"/>
              <a:gd name="connsiteY2" fmla="*/ 0 h 457200"/>
              <a:gd name="connsiteX3" fmla="*/ 1371600 w 1371600"/>
              <a:gd name="connsiteY3" fmla="*/ 457200 h 457200"/>
              <a:gd name="connsiteX4" fmla="*/ 726948 w 1371600"/>
              <a:gd name="connsiteY4" fmla="*/ 457200 h 457200"/>
              <a:gd name="connsiteX5" fmla="*/ 0 w 1371600"/>
              <a:gd name="connsiteY5" fmla="*/ 457200 h 457200"/>
              <a:gd name="connsiteX6" fmla="*/ 0 w 13716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457200" fill="none" extrusionOk="0">
                <a:moveTo>
                  <a:pt x="0" y="0"/>
                </a:moveTo>
                <a:cubicBezTo>
                  <a:pt x="263636" y="-19878"/>
                  <a:pt x="377444" y="17419"/>
                  <a:pt x="658368" y="0"/>
                </a:cubicBezTo>
                <a:cubicBezTo>
                  <a:pt x="939292" y="-17419"/>
                  <a:pt x="1056005" y="23174"/>
                  <a:pt x="1371600" y="0"/>
                </a:cubicBezTo>
                <a:cubicBezTo>
                  <a:pt x="1393536" y="188940"/>
                  <a:pt x="1388764" y="337274"/>
                  <a:pt x="1371600" y="457200"/>
                </a:cubicBezTo>
                <a:cubicBezTo>
                  <a:pt x="1102538" y="467218"/>
                  <a:pt x="883942" y="434676"/>
                  <a:pt x="726948" y="457200"/>
                </a:cubicBezTo>
                <a:cubicBezTo>
                  <a:pt x="569954" y="479724"/>
                  <a:pt x="301744" y="422773"/>
                  <a:pt x="0" y="457200"/>
                </a:cubicBezTo>
                <a:cubicBezTo>
                  <a:pt x="16789" y="262639"/>
                  <a:pt x="-829" y="116988"/>
                  <a:pt x="0" y="0"/>
                </a:cubicBezTo>
                <a:close/>
              </a:path>
              <a:path w="1371600" h="457200" stroke="0" extrusionOk="0">
                <a:moveTo>
                  <a:pt x="0" y="0"/>
                </a:moveTo>
                <a:cubicBezTo>
                  <a:pt x="173484" y="16655"/>
                  <a:pt x="443876" y="12484"/>
                  <a:pt x="644652" y="0"/>
                </a:cubicBezTo>
                <a:cubicBezTo>
                  <a:pt x="845428" y="-12484"/>
                  <a:pt x="1058554" y="24534"/>
                  <a:pt x="1371600" y="0"/>
                </a:cubicBezTo>
                <a:cubicBezTo>
                  <a:pt x="1366097" y="227741"/>
                  <a:pt x="1361890" y="337021"/>
                  <a:pt x="1371600" y="457200"/>
                </a:cubicBezTo>
                <a:cubicBezTo>
                  <a:pt x="1180514" y="461934"/>
                  <a:pt x="823143" y="464118"/>
                  <a:pt x="658368" y="457200"/>
                </a:cubicBezTo>
                <a:cubicBezTo>
                  <a:pt x="493593" y="450282"/>
                  <a:pt x="232871" y="464304"/>
                  <a:pt x="0" y="457200"/>
                </a:cubicBezTo>
                <a:cubicBezTo>
                  <a:pt x="16704" y="359831"/>
                  <a:pt x="-12489" y="139606"/>
                  <a:pt x="0" y="0"/>
                </a:cubicBezTo>
                <a:close/>
              </a:path>
            </a:pathLst>
          </a:custGeom>
          <a:solidFill>
            <a:srgbClr val="FFF8CD"/>
          </a:solidFill>
          <a:ln w="28575">
            <a:solidFill>
              <a:srgbClr val="ADDDDD"/>
            </a:solidFill>
            <a:extLst>
              <a:ext uri="{C807C97D-BFC1-408E-A445-0C87EB9F89A2}">
                <ask:lineSketchStyleProps xmlns:ask="http://schemas.microsoft.com/office/drawing/2018/sketchyshapes" sd="708859698">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Times New Roman" panose="02020603050405020304" pitchFamily="18" charset="0"/>
              </a:rPr>
              <a:t>   Ni tơ</a:t>
            </a:r>
          </a:p>
        </p:txBody>
      </p:sp>
      <p:sp>
        <p:nvSpPr>
          <p:cNvPr id="18" name="Rectangle 40">
            <a:extLst>
              <a:ext uri="{FF2B5EF4-FFF2-40B4-BE49-F238E27FC236}">
                <a16:creationId xmlns:a16="http://schemas.microsoft.com/office/drawing/2014/main" id="{A8E06C06-DD24-4A20-A0DC-AD5F190E936C}"/>
              </a:ext>
            </a:extLst>
          </p:cNvPr>
          <p:cNvSpPr>
            <a:spLocks noChangeArrowheads="1"/>
          </p:cNvSpPr>
          <p:nvPr/>
        </p:nvSpPr>
        <p:spPr bwMode="auto">
          <a:xfrm>
            <a:off x="8383327" y="3697875"/>
            <a:ext cx="1820862" cy="457200"/>
          </a:xfrm>
          <a:custGeom>
            <a:avLst/>
            <a:gdLst>
              <a:gd name="connsiteX0" fmla="*/ 0 w 1820862"/>
              <a:gd name="connsiteY0" fmla="*/ 0 h 457200"/>
              <a:gd name="connsiteX1" fmla="*/ 552328 w 1820862"/>
              <a:gd name="connsiteY1" fmla="*/ 0 h 457200"/>
              <a:gd name="connsiteX2" fmla="*/ 1177491 w 1820862"/>
              <a:gd name="connsiteY2" fmla="*/ 0 h 457200"/>
              <a:gd name="connsiteX3" fmla="*/ 1820862 w 1820862"/>
              <a:gd name="connsiteY3" fmla="*/ 0 h 457200"/>
              <a:gd name="connsiteX4" fmla="*/ 1820862 w 1820862"/>
              <a:gd name="connsiteY4" fmla="*/ 457200 h 457200"/>
              <a:gd name="connsiteX5" fmla="*/ 1232117 w 1820862"/>
              <a:gd name="connsiteY5" fmla="*/ 457200 h 457200"/>
              <a:gd name="connsiteX6" fmla="*/ 588745 w 1820862"/>
              <a:gd name="connsiteY6" fmla="*/ 457200 h 457200"/>
              <a:gd name="connsiteX7" fmla="*/ 0 w 1820862"/>
              <a:gd name="connsiteY7" fmla="*/ 457200 h 457200"/>
              <a:gd name="connsiteX8" fmla="*/ 0 w 1820862"/>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862" h="457200" fill="none" extrusionOk="0">
                <a:moveTo>
                  <a:pt x="0" y="0"/>
                </a:moveTo>
                <a:cubicBezTo>
                  <a:pt x="118994" y="20812"/>
                  <a:pt x="363811" y="293"/>
                  <a:pt x="552328" y="0"/>
                </a:cubicBezTo>
                <a:cubicBezTo>
                  <a:pt x="740845" y="-293"/>
                  <a:pt x="960191" y="-8468"/>
                  <a:pt x="1177491" y="0"/>
                </a:cubicBezTo>
                <a:cubicBezTo>
                  <a:pt x="1394791" y="8468"/>
                  <a:pt x="1514357" y="-4657"/>
                  <a:pt x="1820862" y="0"/>
                </a:cubicBezTo>
                <a:cubicBezTo>
                  <a:pt x="1827326" y="128078"/>
                  <a:pt x="1839293" y="328619"/>
                  <a:pt x="1820862" y="457200"/>
                </a:cubicBezTo>
                <a:cubicBezTo>
                  <a:pt x="1577932" y="438112"/>
                  <a:pt x="1413270" y="457784"/>
                  <a:pt x="1232117" y="457200"/>
                </a:cubicBezTo>
                <a:cubicBezTo>
                  <a:pt x="1050964" y="456616"/>
                  <a:pt x="833041" y="463941"/>
                  <a:pt x="588745" y="457200"/>
                </a:cubicBezTo>
                <a:cubicBezTo>
                  <a:pt x="344449" y="450459"/>
                  <a:pt x="219309" y="454232"/>
                  <a:pt x="0" y="457200"/>
                </a:cubicBezTo>
                <a:cubicBezTo>
                  <a:pt x="-7303" y="237566"/>
                  <a:pt x="3031" y="220568"/>
                  <a:pt x="0" y="0"/>
                </a:cubicBezTo>
                <a:close/>
              </a:path>
              <a:path w="1820862" h="457200" stroke="0" extrusionOk="0">
                <a:moveTo>
                  <a:pt x="0" y="0"/>
                </a:moveTo>
                <a:cubicBezTo>
                  <a:pt x="241550" y="-4357"/>
                  <a:pt x="322413" y="10060"/>
                  <a:pt x="606954" y="0"/>
                </a:cubicBezTo>
                <a:cubicBezTo>
                  <a:pt x="891495" y="-10060"/>
                  <a:pt x="1033556" y="6907"/>
                  <a:pt x="1159282" y="0"/>
                </a:cubicBezTo>
                <a:cubicBezTo>
                  <a:pt x="1285008" y="-6907"/>
                  <a:pt x="1664682" y="-19109"/>
                  <a:pt x="1820862" y="0"/>
                </a:cubicBezTo>
                <a:cubicBezTo>
                  <a:pt x="1836634" y="189857"/>
                  <a:pt x="1826701" y="350435"/>
                  <a:pt x="1820862" y="457200"/>
                </a:cubicBezTo>
                <a:cubicBezTo>
                  <a:pt x="1680420" y="441582"/>
                  <a:pt x="1349505" y="480599"/>
                  <a:pt x="1177491" y="457200"/>
                </a:cubicBezTo>
                <a:cubicBezTo>
                  <a:pt x="1005477" y="433801"/>
                  <a:pt x="870765" y="433855"/>
                  <a:pt x="625163" y="457200"/>
                </a:cubicBezTo>
                <a:cubicBezTo>
                  <a:pt x="379561" y="480545"/>
                  <a:pt x="287802" y="480818"/>
                  <a:pt x="0" y="457200"/>
                </a:cubicBezTo>
                <a:cubicBezTo>
                  <a:pt x="3517" y="274775"/>
                  <a:pt x="20923" y="176331"/>
                  <a:pt x="0" y="0"/>
                </a:cubicBezTo>
                <a:close/>
              </a:path>
            </a:pathLst>
          </a:custGeom>
          <a:solidFill>
            <a:srgbClr val="FFF8CD"/>
          </a:solidFill>
          <a:ln w="28575">
            <a:solidFill>
              <a:srgbClr val="ADDDDD"/>
            </a:solidFill>
            <a:extLst>
              <a:ext uri="{C807C97D-BFC1-408E-A445-0C87EB9F89A2}">
                <ask:lineSketchStyleProps xmlns:ask="http://schemas.microsoft.com/office/drawing/2018/sketchyshapes" sd="3599236818">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latin typeface="Times New Roman" panose="02020603050405020304" pitchFamily="18" charset="0"/>
              </a:rPr>
              <a:t>Hơi nước</a:t>
            </a:r>
          </a:p>
        </p:txBody>
      </p:sp>
      <p:sp>
        <p:nvSpPr>
          <p:cNvPr id="19" name="Rectangle 45">
            <a:extLst>
              <a:ext uri="{FF2B5EF4-FFF2-40B4-BE49-F238E27FC236}">
                <a16:creationId xmlns:a16="http://schemas.microsoft.com/office/drawing/2014/main" id="{54C872F6-E4C1-4B75-BE5A-ECAE614C0301}"/>
              </a:ext>
            </a:extLst>
          </p:cNvPr>
          <p:cNvSpPr>
            <a:spLocks noChangeArrowheads="1"/>
          </p:cNvSpPr>
          <p:nvPr/>
        </p:nvSpPr>
        <p:spPr bwMode="auto">
          <a:xfrm>
            <a:off x="8582649" y="2719420"/>
            <a:ext cx="1447800" cy="457200"/>
          </a:xfrm>
          <a:custGeom>
            <a:avLst/>
            <a:gdLst>
              <a:gd name="connsiteX0" fmla="*/ 0 w 1447800"/>
              <a:gd name="connsiteY0" fmla="*/ 0 h 457200"/>
              <a:gd name="connsiteX1" fmla="*/ 511556 w 1447800"/>
              <a:gd name="connsiteY1" fmla="*/ 0 h 457200"/>
              <a:gd name="connsiteX2" fmla="*/ 1008634 w 1447800"/>
              <a:gd name="connsiteY2" fmla="*/ 0 h 457200"/>
              <a:gd name="connsiteX3" fmla="*/ 1447800 w 1447800"/>
              <a:gd name="connsiteY3" fmla="*/ 0 h 457200"/>
              <a:gd name="connsiteX4" fmla="*/ 1447800 w 1447800"/>
              <a:gd name="connsiteY4" fmla="*/ 457200 h 457200"/>
              <a:gd name="connsiteX5" fmla="*/ 936244 w 1447800"/>
              <a:gd name="connsiteY5" fmla="*/ 457200 h 457200"/>
              <a:gd name="connsiteX6" fmla="*/ 424688 w 1447800"/>
              <a:gd name="connsiteY6" fmla="*/ 457200 h 457200"/>
              <a:gd name="connsiteX7" fmla="*/ 0 w 1447800"/>
              <a:gd name="connsiteY7" fmla="*/ 457200 h 457200"/>
              <a:gd name="connsiteX8" fmla="*/ 0 w 14478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457200" fill="none" extrusionOk="0">
                <a:moveTo>
                  <a:pt x="0" y="0"/>
                </a:moveTo>
                <a:cubicBezTo>
                  <a:pt x="251548" y="19583"/>
                  <a:pt x="397891" y="7647"/>
                  <a:pt x="511556" y="0"/>
                </a:cubicBezTo>
                <a:cubicBezTo>
                  <a:pt x="625221" y="-7647"/>
                  <a:pt x="883765" y="-21036"/>
                  <a:pt x="1008634" y="0"/>
                </a:cubicBezTo>
                <a:cubicBezTo>
                  <a:pt x="1133503" y="21036"/>
                  <a:pt x="1335739" y="15562"/>
                  <a:pt x="1447800" y="0"/>
                </a:cubicBezTo>
                <a:cubicBezTo>
                  <a:pt x="1457590" y="128494"/>
                  <a:pt x="1454948" y="299889"/>
                  <a:pt x="1447800" y="457200"/>
                </a:cubicBezTo>
                <a:cubicBezTo>
                  <a:pt x="1266598" y="455166"/>
                  <a:pt x="1086532" y="461338"/>
                  <a:pt x="936244" y="457200"/>
                </a:cubicBezTo>
                <a:cubicBezTo>
                  <a:pt x="785956" y="453062"/>
                  <a:pt x="668931" y="453267"/>
                  <a:pt x="424688" y="457200"/>
                </a:cubicBezTo>
                <a:cubicBezTo>
                  <a:pt x="180445" y="461133"/>
                  <a:pt x="120289" y="472877"/>
                  <a:pt x="0" y="457200"/>
                </a:cubicBezTo>
                <a:cubicBezTo>
                  <a:pt x="19928" y="340902"/>
                  <a:pt x="-7970" y="154395"/>
                  <a:pt x="0" y="0"/>
                </a:cubicBezTo>
                <a:close/>
              </a:path>
              <a:path w="1447800" h="457200" stroke="0" extrusionOk="0">
                <a:moveTo>
                  <a:pt x="0" y="0"/>
                </a:moveTo>
                <a:cubicBezTo>
                  <a:pt x="224594" y="2822"/>
                  <a:pt x="325727" y="-9509"/>
                  <a:pt x="468122" y="0"/>
                </a:cubicBezTo>
                <a:cubicBezTo>
                  <a:pt x="610517" y="9509"/>
                  <a:pt x="817523" y="-20549"/>
                  <a:pt x="907288" y="0"/>
                </a:cubicBezTo>
                <a:cubicBezTo>
                  <a:pt x="997053" y="20549"/>
                  <a:pt x="1239060" y="3941"/>
                  <a:pt x="1447800" y="0"/>
                </a:cubicBezTo>
                <a:cubicBezTo>
                  <a:pt x="1456050" y="92093"/>
                  <a:pt x="1467871" y="324708"/>
                  <a:pt x="1447800" y="457200"/>
                </a:cubicBezTo>
                <a:cubicBezTo>
                  <a:pt x="1239222" y="478433"/>
                  <a:pt x="1177021" y="459608"/>
                  <a:pt x="950722" y="457200"/>
                </a:cubicBezTo>
                <a:cubicBezTo>
                  <a:pt x="724423" y="454792"/>
                  <a:pt x="660371" y="471381"/>
                  <a:pt x="497078" y="457200"/>
                </a:cubicBezTo>
                <a:cubicBezTo>
                  <a:pt x="333785" y="443019"/>
                  <a:pt x="107152" y="475455"/>
                  <a:pt x="0" y="457200"/>
                </a:cubicBezTo>
                <a:cubicBezTo>
                  <a:pt x="-22263" y="332597"/>
                  <a:pt x="12563" y="126888"/>
                  <a:pt x="0" y="0"/>
                </a:cubicBezTo>
                <a:close/>
              </a:path>
            </a:pathLst>
          </a:custGeom>
          <a:solidFill>
            <a:srgbClr val="FFF8CD"/>
          </a:solidFill>
          <a:ln w="28575">
            <a:solidFill>
              <a:srgbClr val="ADDDDD"/>
            </a:solidFill>
            <a:extLst>
              <a:ext uri="{C807C97D-BFC1-408E-A445-0C87EB9F89A2}">
                <ask:lineSketchStyleProps xmlns:ask="http://schemas.microsoft.com/office/drawing/2018/sketchyshapes" sd="2223910263">
                  <a:prstGeom prst="rect">
                    <a:avLst/>
                  </a:prstGeom>
                  <ask:type>
                    <ask:lineSketchFreehand/>
                  </ask:type>
                </ask:lineSketchStyleProps>
              </a:ext>
            </a:extLst>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Times New Roman" panose="02020603050405020304" pitchFamily="18" charset="0"/>
              </a:rPr>
              <a:t>   Ô-xi</a:t>
            </a:r>
          </a:p>
        </p:txBody>
      </p:sp>
      <p:pic>
        <p:nvPicPr>
          <p:cNvPr id="20" name="Picture 19">
            <a:extLst>
              <a:ext uri="{FF2B5EF4-FFF2-40B4-BE49-F238E27FC236}">
                <a16:creationId xmlns:a16="http://schemas.microsoft.com/office/drawing/2014/main" id="{4EF5B94C-9DEC-42D2-B656-709D2759287B}"/>
              </a:ext>
            </a:extLst>
          </p:cNvPr>
          <p:cNvPicPr>
            <a:picLocks noChangeAspect="1"/>
          </p:cNvPicPr>
          <p:nvPr/>
        </p:nvPicPr>
        <p:blipFill rotWithShape="1">
          <a:blip r:embed="rId2"/>
          <a:srcRect l="9863" t="10883" r="10527" b="7828"/>
          <a:stretch/>
        </p:blipFill>
        <p:spPr>
          <a:xfrm>
            <a:off x="3702576" y="180874"/>
            <a:ext cx="845810" cy="855476"/>
          </a:xfrm>
          <a:prstGeom prst="ellipse">
            <a:avLst/>
          </a:prstGeom>
          <a:ln w="9525" cap="rnd">
            <a:solidFill>
              <a:schemeClr val="tx1"/>
            </a:solidFill>
          </a:ln>
          <a:effectLst/>
        </p:spPr>
      </p:pic>
      <p:pic>
        <p:nvPicPr>
          <p:cNvPr id="21" name="Picture 20">
            <a:extLst>
              <a:ext uri="{FF2B5EF4-FFF2-40B4-BE49-F238E27FC236}">
                <a16:creationId xmlns:a16="http://schemas.microsoft.com/office/drawing/2014/main" id="{42C3FA7D-3C96-467F-820F-69E0FC556DA4}"/>
              </a:ext>
            </a:extLst>
          </p:cNvPr>
          <p:cNvPicPr>
            <a:picLocks noChangeAspect="1"/>
          </p:cNvPicPr>
          <p:nvPr/>
        </p:nvPicPr>
        <p:blipFill>
          <a:blip r:embed="rId3"/>
          <a:stretch>
            <a:fillRect/>
          </a:stretch>
        </p:blipFill>
        <p:spPr>
          <a:xfrm>
            <a:off x="7086600" y="163986"/>
            <a:ext cx="781878" cy="1063354"/>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2" name="Picture 21">
            <a:extLst>
              <a:ext uri="{FF2B5EF4-FFF2-40B4-BE49-F238E27FC236}">
                <a16:creationId xmlns:a16="http://schemas.microsoft.com/office/drawing/2014/main" id="{0A7127CC-0B4C-41D1-9CFB-E9B238FE5E1E}"/>
              </a:ext>
            </a:extLst>
          </p:cNvPr>
          <p:cNvPicPr>
            <a:picLocks noChangeAspect="1"/>
          </p:cNvPicPr>
          <p:nvPr/>
        </p:nvPicPr>
        <p:blipFill>
          <a:blip r:embed="rId4"/>
          <a:stretch>
            <a:fillRect/>
          </a:stretch>
        </p:blipFill>
        <p:spPr>
          <a:xfrm>
            <a:off x="10187020" y="154016"/>
            <a:ext cx="1381059" cy="1222028"/>
          </a:xfrm>
          <a:prstGeom prst="ellipse">
            <a:avLst/>
          </a:prstGeom>
          <a:ln w="952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8578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2"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Scale>
                                      <p:cBhvr>
                                        <p:cTn id="5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4"/>
                                        </p:tgtEl>
                                        <p:attrNameLst>
                                          <p:attrName>ppt_x</p:attrName>
                                          <p:attrName>ppt_y</p:attrName>
                                        </p:attrNameLst>
                                      </p:cBhvr>
                                    </p:animMotion>
                                    <p:animEffect transition="in" filter="fade">
                                      <p:cBhvr>
                                        <p:cTn id="56" dur="1000"/>
                                        <p:tgtEl>
                                          <p:spTgt spid="4"/>
                                        </p:tgtEl>
                                      </p:cBhvr>
                                    </p:animEffect>
                                  </p:childTnLst>
                                </p:cTn>
                              </p:par>
                              <p:par>
                                <p:cTn id="57" presetID="10"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10"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CDB5687E-1475-454A-BD74-68C4AFE97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121" y="1016042"/>
            <a:ext cx="6449749" cy="2212771"/>
          </a:xfrm>
          <a:prstGeom prst="rect">
            <a:avLst/>
          </a:prstGeom>
        </p:spPr>
      </p:pic>
      <p:pic>
        <p:nvPicPr>
          <p:cNvPr id="13" name="Picture 12">
            <a:extLst>
              <a:ext uri="{FF2B5EF4-FFF2-40B4-BE49-F238E27FC236}">
                <a16:creationId xmlns:a16="http://schemas.microsoft.com/office/drawing/2014/main" id="{A8DB0FEB-81FF-4D7A-A9EF-04299699575D}"/>
              </a:ext>
            </a:extLst>
          </p:cNvPr>
          <p:cNvPicPr>
            <a:picLocks noChangeAspect="1"/>
          </p:cNvPicPr>
          <p:nvPr/>
        </p:nvPicPr>
        <p:blipFill>
          <a:blip r:embed="rId3"/>
          <a:stretch>
            <a:fillRect/>
          </a:stretch>
        </p:blipFill>
        <p:spPr>
          <a:xfrm>
            <a:off x="51583" y="0"/>
            <a:ext cx="12088833" cy="6858000"/>
          </a:xfrm>
          <a:prstGeom prst="rect">
            <a:avLst/>
          </a:prstGeom>
        </p:spPr>
      </p:pic>
    </p:spTree>
    <p:extLst>
      <p:ext uri="{BB962C8B-B14F-4D97-AF65-F5344CB8AC3E}">
        <p14:creationId xmlns:p14="http://schemas.microsoft.com/office/powerpoint/2010/main" val="203372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 Shutterstock">
            <a:extLst>
              <a:ext uri="{FF2B5EF4-FFF2-40B4-BE49-F238E27FC236}">
                <a16:creationId xmlns:a16="http://schemas.microsoft.com/office/drawing/2014/main" id="{74BEAC7C-D453-49E9-817E-EFDC8F1B8E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A4C92051-DFE1-4C01-97E3-C89AA9DF72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319" y="3591307"/>
            <a:ext cx="5444200" cy="1402202"/>
          </a:xfrm>
          <a:prstGeom prst="rect">
            <a:avLst/>
          </a:prstGeom>
        </p:spPr>
      </p:pic>
      <p:pic>
        <p:nvPicPr>
          <p:cNvPr id="26" name="Picture 25">
            <a:extLst>
              <a:ext uri="{FF2B5EF4-FFF2-40B4-BE49-F238E27FC236}">
                <a16:creationId xmlns:a16="http://schemas.microsoft.com/office/drawing/2014/main" id="{3EA6B5BC-0211-49FF-BCCC-1EBDCEB014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98981" y="3619922"/>
            <a:ext cx="5444200" cy="1408298"/>
          </a:xfrm>
          <a:prstGeom prst="rect">
            <a:avLst/>
          </a:prstGeom>
        </p:spPr>
      </p:pic>
      <p:pic>
        <p:nvPicPr>
          <p:cNvPr id="27" name="Picture 26">
            <a:extLst>
              <a:ext uri="{FF2B5EF4-FFF2-40B4-BE49-F238E27FC236}">
                <a16:creationId xmlns:a16="http://schemas.microsoft.com/office/drawing/2014/main" id="{A893138E-440D-4C2C-9D1B-FAE98A49BD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66475" y="5195294"/>
            <a:ext cx="6570741" cy="1402202"/>
          </a:xfrm>
          <a:prstGeom prst="rect">
            <a:avLst/>
          </a:prstGeom>
        </p:spPr>
      </p:pic>
      <p:pic>
        <p:nvPicPr>
          <p:cNvPr id="28" name="Picture 27">
            <a:hlinkClick r:id="rId10" action="ppaction://hlinksldjump"/>
            <a:extLst>
              <a:ext uri="{FF2B5EF4-FFF2-40B4-BE49-F238E27FC236}">
                <a16:creationId xmlns:a16="http://schemas.microsoft.com/office/drawing/2014/main" id="{B66529A8-371A-4295-8D5F-037B557FAB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1402714" y="239887"/>
            <a:ext cx="627889" cy="627889"/>
          </a:xfrm>
          <a:prstGeom prst="rect">
            <a:avLst/>
          </a:prstGeom>
        </p:spPr>
      </p:pic>
      <p:pic>
        <p:nvPicPr>
          <p:cNvPr id="29" name="AmthanhThua">
            <a:hlinkClick r:id="" action="ppaction://media"/>
            <a:extLst>
              <a:ext uri="{FF2B5EF4-FFF2-40B4-BE49-F238E27FC236}">
                <a16:creationId xmlns:a16="http://schemas.microsoft.com/office/drawing/2014/main" id="{F58E0D11-4CA0-438B-9FB3-A458A8F24E37}"/>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45012" y="4407923"/>
            <a:ext cx="487363" cy="487363"/>
          </a:xfrm>
          <a:prstGeom prst="rect">
            <a:avLst/>
          </a:prstGeom>
        </p:spPr>
      </p:pic>
      <p:sp>
        <p:nvSpPr>
          <p:cNvPr id="30" name="TextBox 29">
            <a:extLst>
              <a:ext uri="{FF2B5EF4-FFF2-40B4-BE49-F238E27FC236}">
                <a16:creationId xmlns:a16="http://schemas.microsoft.com/office/drawing/2014/main" id="{88392FCF-B17E-447C-B2F8-FC60B6513AE4}"/>
              </a:ext>
            </a:extLst>
          </p:cNvPr>
          <p:cNvSpPr txBox="1"/>
          <p:nvPr/>
        </p:nvSpPr>
        <p:spPr>
          <a:xfrm>
            <a:off x="-1759465" y="2036998"/>
            <a:ext cx="1550424" cy="646331"/>
          </a:xfrm>
          <a:prstGeom prst="rect">
            <a:avLst/>
          </a:prstGeom>
          <a:noFill/>
        </p:spPr>
        <p:txBody>
          <a:bodyPr wrap="none" rtlCol="0">
            <a:spAutoFit/>
          </a:bodyPr>
          <a:lstStyle/>
          <a:p>
            <a:pPr algn="ctr"/>
            <a:r>
              <a:rPr lang="en-US" b="1" dirty="0" err="1"/>
              <a:t>Âm</a:t>
            </a:r>
            <a:r>
              <a:rPr lang="en-US" b="1" dirty="0"/>
              <a:t> </a:t>
            </a:r>
            <a:r>
              <a:rPr lang="en-US" b="1" dirty="0" err="1"/>
              <a:t>thanh</a:t>
            </a:r>
            <a:r>
              <a:rPr lang="en-US" b="1" dirty="0"/>
              <a:t> </a:t>
            </a:r>
          </a:p>
          <a:p>
            <a:pPr algn="ctr"/>
            <a:r>
              <a:rPr lang="en-US" b="1" dirty="0" err="1"/>
              <a:t>khi</a:t>
            </a:r>
            <a:r>
              <a:rPr lang="en-US" b="1" dirty="0"/>
              <a:t> </a:t>
            </a:r>
            <a:r>
              <a:rPr lang="en-US" b="1" dirty="0" err="1"/>
              <a:t>chọn</a:t>
            </a:r>
            <a:r>
              <a:rPr lang="en-US" b="1" dirty="0"/>
              <a:t> </a:t>
            </a:r>
            <a:r>
              <a:rPr lang="en-US" b="1" dirty="0" err="1"/>
              <a:t>Đúng</a:t>
            </a:r>
            <a:endParaRPr lang="en-US" b="1" dirty="0"/>
          </a:p>
        </p:txBody>
      </p:sp>
      <p:sp>
        <p:nvSpPr>
          <p:cNvPr id="31" name="TextBox 30">
            <a:extLst>
              <a:ext uri="{FF2B5EF4-FFF2-40B4-BE49-F238E27FC236}">
                <a16:creationId xmlns:a16="http://schemas.microsoft.com/office/drawing/2014/main" id="{19DA59F8-2DC0-48A5-88B5-C60BA645BD2D}"/>
              </a:ext>
            </a:extLst>
          </p:cNvPr>
          <p:cNvSpPr txBox="1"/>
          <p:nvPr/>
        </p:nvSpPr>
        <p:spPr>
          <a:xfrm>
            <a:off x="-1645107" y="3625082"/>
            <a:ext cx="1326004" cy="646331"/>
          </a:xfrm>
          <a:prstGeom prst="rect">
            <a:avLst/>
          </a:prstGeom>
          <a:noFill/>
        </p:spPr>
        <p:txBody>
          <a:bodyPr wrap="none" rtlCol="0">
            <a:spAutoFit/>
          </a:bodyPr>
          <a:lstStyle/>
          <a:p>
            <a:pPr algn="ctr"/>
            <a:r>
              <a:rPr lang="en-US" b="1" dirty="0" err="1"/>
              <a:t>Âm</a:t>
            </a:r>
            <a:r>
              <a:rPr lang="en-US" b="1" dirty="0"/>
              <a:t> </a:t>
            </a:r>
            <a:r>
              <a:rPr lang="en-US" b="1" dirty="0" err="1"/>
              <a:t>thanh</a:t>
            </a:r>
            <a:r>
              <a:rPr lang="en-US" b="1" dirty="0"/>
              <a:t> </a:t>
            </a:r>
          </a:p>
          <a:p>
            <a:pPr algn="ctr"/>
            <a:r>
              <a:rPr lang="en-US" b="1" dirty="0" err="1"/>
              <a:t>khi</a:t>
            </a:r>
            <a:r>
              <a:rPr lang="en-US" b="1" dirty="0"/>
              <a:t> </a:t>
            </a:r>
            <a:r>
              <a:rPr lang="en-US" b="1" dirty="0" err="1"/>
              <a:t>chọn</a:t>
            </a:r>
            <a:r>
              <a:rPr lang="en-US" b="1" dirty="0"/>
              <a:t> Sai</a:t>
            </a:r>
          </a:p>
        </p:txBody>
      </p:sp>
      <p:pic>
        <p:nvPicPr>
          <p:cNvPr id="32" name="59c3c5f047238">
            <a:hlinkClick r:id="" action="ppaction://media"/>
            <a:extLst>
              <a:ext uri="{FF2B5EF4-FFF2-40B4-BE49-F238E27FC236}">
                <a16:creationId xmlns:a16="http://schemas.microsoft.com/office/drawing/2014/main" id="{B3B1D5AC-4406-45C4-A880-A86333470046}"/>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45012" y="1348650"/>
            <a:ext cx="487363" cy="487363"/>
          </a:xfrm>
          <a:prstGeom prst="rect">
            <a:avLst/>
          </a:prstGeom>
        </p:spPr>
      </p:pic>
      <p:pic>
        <p:nvPicPr>
          <p:cNvPr id="33" name="Picture 2" descr="Ice winter frame Royalty Free Vector Image - VectorStock">
            <a:extLst>
              <a:ext uri="{FF2B5EF4-FFF2-40B4-BE49-F238E27FC236}">
                <a16:creationId xmlns:a16="http://schemas.microsoft.com/office/drawing/2014/main" id="{038E2EEA-2E6C-4583-8E08-1B4AD8C00F4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9243" b="81514" l="2500" r="93400"/>
                    </a14:imgEffect>
                  </a14:imgLayer>
                </a14:imgProps>
              </a:ext>
              <a:ext uri="{28A0092B-C50C-407E-A947-70E740481C1C}">
                <a14:useLocalDpi xmlns:a14="http://schemas.microsoft.com/office/drawing/2010/main" val="0"/>
              </a:ext>
            </a:extLst>
          </a:blip>
          <a:srcRect b="18641"/>
          <a:stretch/>
        </p:blipFill>
        <p:spPr bwMode="auto">
          <a:xfrm>
            <a:off x="729091" y="-398083"/>
            <a:ext cx="10479025" cy="40719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a:extLst>
              <a:ext uri="{FF2B5EF4-FFF2-40B4-BE49-F238E27FC236}">
                <a16:creationId xmlns:a16="http://schemas.microsoft.com/office/drawing/2014/main" id="{669375A9-59FB-4895-8C35-55E3CAD5340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750453">
            <a:off x="109045" y="108646"/>
            <a:ext cx="1130958" cy="1130958"/>
          </a:xfrm>
          <a:prstGeom prst="rect">
            <a:avLst/>
          </a:prstGeom>
        </p:spPr>
      </p:pic>
      <p:pic>
        <p:nvPicPr>
          <p:cNvPr id="35" name="Picture 2">
            <a:extLst>
              <a:ext uri="{FF2B5EF4-FFF2-40B4-BE49-F238E27FC236}">
                <a16:creationId xmlns:a16="http://schemas.microsoft.com/office/drawing/2014/main" id="{24CB6A1C-C4CB-4586-B447-54215704C49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229286" y="4895286"/>
            <a:ext cx="1962714" cy="1962714"/>
          </a:xfrm>
          <a:prstGeom prst="rect">
            <a:avLst/>
          </a:prstGeom>
        </p:spPr>
      </p:pic>
      <p:pic>
        <p:nvPicPr>
          <p:cNvPr id="36" name="Picture 7">
            <a:extLst>
              <a:ext uri="{FF2B5EF4-FFF2-40B4-BE49-F238E27FC236}">
                <a16:creationId xmlns:a16="http://schemas.microsoft.com/office/drawing/2014/main" id="{5E2D1A2D-1C22-4145-A46B-5E729CF8CE8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328823" y="1358272"/>
            <a:ext cx="477741" cy="477741"/>
          </a:xfrm>
          <a:prstGeom prst="rect">
            <a:avLst/>
          </a:prstGeom>
        </p:spPr>
      </p:pic>
      <p:pic>
        <p:nvPicPr>
          <p:cNvPr id="37" name="Picture 7">
            <a:extLst>
              <a:ext uri="{FF2B5EF4-FFF2-40B4-BE49-F238E27FC236}">
                <a16:creationId xmlns:a16="http://schemas.microsoft.com/office/drawing/2014/main" id="{C0C5EF34-180B-4099-8891-70B1E8BBF2E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942694" y="972428"/>
            <a:ext cx="735178" cy="735178"/>
          </a:xfrm>
          <a:prstGeom prst="rect">
            <a:avLst/>
          </a:prstGeom>
        </p:spPr>
      </p:pic>
      <p:pic>
        <p:nvPicPr>
          <p:cNvPr id="38" name="Picture 37">
            <a:extLst>
              <a:ext uri="{FF2B5EF4-FFF2-40B4-BE49-F238E27FC236}">
                <a16:creationId xmlns:a16="http://schemas.microsoft.com/office/drawing/2014/main" id="{F5AF0B8B-1FD6-4D8A-ADDE-7AE6518E77F0}"/>
              </a:ext>
            </a:extLst>
          </p:cNvPr>
          <p:cNvPicPr>
            <a:picLocks noChangeAspect="1"/>
          </p:cNvPicPr>
          <p:nvPr/>
        </p:nvPicPr>
        <p:blipFill rotWithShape="1">
          <a:blip r:embed="rId23">
            <a:extLst>
              <a:ext uri="{BEBA8EAE-BF5A-486C-A8C5-ECC9F3942E4B}">
                <a14:imgProps xmlns:a14="http://schemas.microsoft.com/office/drawing/2010/main">
                  <a14:imgLayer r:embed="rId24">
                    <a14:imgEffect>
                      <a14:backgroundRemoval t="7600" b="70900" l="67700" r="100000"/>
                    </a14:imgEffect>
                  </a14:imgLayer>
                </a14:imgProps>
              </a:ext>
            </a:extLst>
          </a:blip>
          <a:srcRect l="68310" t="3497" b="28620"/>
          <a:stretch/>
        </p:blipFill>
        <p:spPr>
          <a:xfrm>
            <a:off x="9161153" y="-159058"/>
            <a:ext cx="1862737" cy="3990142"/>
          </a:xfrm>
          <a:prstGeom prst="rect">
            <a:avLst/>
          </a:prstGeom>
        </p:spPr>
      </p:pic>
      <p:sp>
        <p:nvSpPr>
          <p:cNvPr id="39" name="Rectangle 38">
            <a:extLst>
              <a:ext uri="{FF2B5EF4-FFF2-40B4-BE49-F238E27FC236}">
                <a16:creationId xmlns:a16="http://schemas.microsoft.com/office/drawing/2014/main" id="{BAD2444B-D824-474C-9562-621DB2465466}"/>
              </a:ext>
            </a:extLst>
          </p:cNvPr>
          <p:cNvSpPr/>
          <p:nvPr/>
        </p:nvSpPr>
        <p:spPr>
          <a:xfrm>
            <a:off x="2504523" y="1292339"/>
            <a:ext cx="6915676" cy="707886"/>
          </a:xfrm>
          <a:prstGeom prst="rect">
            <a:avLst/>
          </a:prstGeom>
          <a:noFill/>
        </p:spPr>
        <p:txBody>
          <a:bodyPr wrap="none" lIns="91440" tIns="45720" rIns="91440" bIns="45720">
            <a:spAutoFit/>
          </a:bodyPr>
          <a:lstStyle/>
          <a:p>
            <a:pPr algn="ctr"/>
            <a:r>
              <a:rPr lang="en-US" altLang="en-US" sz="4000" b="1" dirty="0">
                <a:solidFill>
                  <a:schemeClr val="bg1"/>
                </a:solidFill>
                <a:latin typeface="#9Slide03 AllRoundGothic" panose="020B0703020202020104" pitchFamily="34" charset="0"/>
              </a:rPr>
              <a:t>1.Chất rắn có đặc điểm gì ?</a:t>
            </a:r>
            <a:endParaRPr lang="en-US" sz="4000" b="1"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9Slide03 AllRoundGothic" panose="020B0703020202020104" pitchFamily="34" charset="0"/>
            </a:endParaRPr>
          </a:p>
        </p:txBody>
      </p:sp>
      <p:sp>
        <p:nvSpPr>
          <p:cNvPr id="40" name="Rectangle 39">
            <a:extLst>
              <a:ext uri="{FF2B5EF4-FFF2-40B4-BE49-F238E27FC236}">
                <a16:creationId xmlns:a16="http://schemas.microsoft.com/office/drawing/2014/main" id="{C546A8F4-0861-49C6-9374-8BE42A0A2678}"/>
              </a:ext>
            </a:extLst>
          </p:cNvPr>
          <p:cNvSpPr/>
          <p:nvPr/>
        </p:nvSpPr>
        <p:spPr>
          <a:xfrm>
            <a:off x="1476549" y="3831084"/>
            <a:ext cx="3573613" cy="954107"/>
          </a:xfrm>
          <a:prstGeom prst="rect">
            <a:avLst/>
          </a:prstGeom>
          <a:noFill/>
        </p:spPr>
        <p:txBody>
          <a:bodyPr wrap="square" lIns="91440" tIns="45720" rIns="91440" bIns="45720">
            <a:spAutoFit/>
          </a:bodyPr>
          <a:lstStyle/>
          <a:p>
            <a:pPr algn="ctr"/>
            <a:r>
              <a:rPr lang="en-US" altLang="en-US" sz="2800" b="1" dirty="0">
                <a:latin typeface="Arial" panose="020B0604020202020204" pitchFamily="34" charset="0"/>
                <a:cs typeface="Arial" panose="020B0604020202020204" pitchFamily="34" charset="0"/>
              </a:rPr>
              <a:t>Không có hình dạng nhất định</a:t>
            </a:r>
            <a:endParaRPr lang="en-US" sz="2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6E2443F6-D22D-499A-8823-361EB3C0B589}"/>
              </a:ext>
            </a:extLst>
          </p:cNvPr>
          <p:cNvSpPr/>
          <p:nvPr/>
        </p:nvSpPr>
        <p:spPr>
          <a:xfrm>
            <a:off x="3579733" y="5246801"/>
            <a:ext cx="5202072" cy="1292662"/>
          </a:xfrm>
          <a:prstGeom prst="rect">
            <a:avLst/>
          </a:prstGeom>
          <a:noFill/>
        </p:spPr>
        <p:txBody>
          <a:bodyPr wrap="square" lIns="91440" tIns="45720" rIns="91440" bIns="45720">
            <a:spAutoFit/>
          </a:bodyPr>
          <a:lstStyle/>
          <a:p>
            <a:pPr algn="ctr">
              <a:spcBef>
                <a:spcPct val="50000"/>
              </a:spcBef>
            </a:pPr>
            <a:r>
              <a:rPr lang="en-US" altLang="en-US" sz="2600" b="1" dirty="0">
                <a:latin typeface="Arial" panose="020B0604020202020204" pitchFamily="34" charset="0"/>
                <a:cs typeface="Arial" panose="020B0604020202020204" pitchFamily="34" charset="0"/>
              </a:rPr>
              <a:t>Không có hình dạng nhất định, có hình dạng của vật chứa nó, nhìn thấy được</a:t>
            </a:r>
          </a:p>
        </p:txBody>
      </p:sp>
      <p:sp>
        <p:nvSpPr>
          <p:cNvPr id="42" name="Rectangle 41">
            <a:extLst>
              <a:ext uri="{FF2B5EF4-FFF2-40B4-BE49-F238E27FC236}">
                <a16:creationId xmlns:a16="http://schemas.microsoft.com/office/drawing/2014/main" id="{1EC6F7FA-40A2-473F-8453-CC35F4292FFC}"/>
              </a:ext>
            </a:extLst>
          </p:cNvPr>
          <p:cNvSpPr/>
          <p:nvPr/>
        </p:nvSpPr>
        <p:spPr>
          <a:xfrm>
            <a:off x="6920749" y="4030927"/>
            <a:ext cx="4282320" cy="523220"/>
          </a:xfrm>
          <a:prstGeom prst="rect">
            <a:avLst/>
          </a:prstGeom>
          <a:noFill/>
        </p:spPr>
        <p:txBody>
          <a:bodyPr wrap="square" lIns="91440" tIns="45720" rIns="91440" bIns="45720">
            <a:spAutoFit/>
          </a:bodyPr>
          <a:lstStyle/>
          <a:p>
            <a:pPr algn="ctr"/>
            <a:r>
              <a:rPr lang="en-US" sz="2800" b="1" dirty="0">
                <a:ln w="0"/>
                <a:latin typeface="Arial" panose="020B0604020202020204" pitchFamily="34" charset="0"/>
                <a:cs typeface="Arial" panose="020B0604020202020204" pitchFamily="34" charset="0"/>
              </a:rPr>
              <a:t>Có hình dạng nhất định</a:t>
            </a:r>
          </a:p>
        </p:txBody>
      </p:sp>
      <p:pic>
        <p:nvPicPr>
          <p:cNvPr id="44" name="AmthanhThua">
            <a:hlinkClick r:id="" action="ppaction://media"/>
            <a:extLst>
              <a:ext uri="{FF2B5EF4-FFF2-40B4-BE49-F238E27FC236}">
                <a16:creationId xmlns:a16="http://schemas.microsoft.com/office/drawing/2014/main" id="{D701929E-C993-45B4-BCAA-A1F09FDAC40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2490" y="5031842"/>
            <a:ext cx="487363" cy="487363"/>
          </a:xfrm>
          <a:prstGeom prst="rect">
            <a:avLst/>
          </a:prstGeom>
        </p:spPr>
      </p:pic>
      <p:pic>
        <p:nvPicPr>
          <p:cNvPr id="45" name="AmthanhThua">
            <a:hlinkClick r:id="" action="ppaction://media"/>
            <a:extLst>
              <a:ext uri="{FF2B5EF4-FFF2-40B4-BE49-F238E27FC236}">
                <a16:creationId xmlns:a16="http://schemas.microsoft.com/office/drawing/2014/main" id="{BBCBA3F3-6038-4D81-B3C1-92AB93B9B99C}"/>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37935" y="5655715"/>
            <a:ext cx="487363" cy="487363"/>
          </a:xfrm>
          <a:prstGeom prst="rect">
            <a:avLst/>
          </a:prstGeom>
        </p:spPr>
      </p:pic>
      <p:pic>
        <p:nvPicPr>
          <p:cNvPr id="46" name="Picture 2">
            <a:extLst>
              <a:ext uri="{FF2B5EF4-FFF2-40B4-BE49-F238E27FC236}">
                <a16:creationId xmlns:a16="http://schemas.microsoft.com/office/drawing/2014/main" id="{D4683EEE-6A0A-4BB8-A333-6DEC7DBC965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381686" y="5047686"/>
            <a:ext cx="1962714" cy="1962714"/>
          </a:xfrm>
          <a:prstGeom prst="rect">
            <a:avLst/>
          </a:prstGeom>
        </p:spPr>
      </p:pic>
      <p:pic>
        <p:nvPicPr>
          <p:cNvPr id="1026" name="Picture 2" descr="Cancel free icon">
            <a:extLst>
              <a:ext uri="{FF2B5EF4-FFF2-40B4-BE49-F238E27FC236}">
                <a16:creationId xmlns:a16="http://schemas.microsoft.com/office/drawing/2014/main" id="{349C1CB4-1FEE-476F-9E08-F50935B7FCE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975749" y="4308137"/>
            <a:ext cx="654395" cy="65439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ancel free icon">
            <a:extLst>
              <a:ext uri="{FF2B5EF4-FFF2-40B4-BE49-F238E27FC236}">
                <a16:creationId xmlns:a16="http://schemas.microsoft.com/office/drawing/2014/main" id="{0AA4A37A-49C0-4868-90F2-68E076ED378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530808" y="5955499"/>
            <a:ext cx="654395" cy="654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ck free icon">
            <a:extLst>
              <a:ext uri="{FF2B5EF4-FFF2-40B4-BE49-F238E27FC236}">
                <a16:creationId xmlns:a16="http://schemas.microsoft.com/office/drawing/2014/main" id="{84F265F9-BFB5-4396-A144-339CDF0A79D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718787" y="4172223"/>
            <a:ext cx="1033504" cy="103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08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randombar(horizontal)">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4995"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4576" fill="hold"/>
                                        <p:tgtEl>
                                          <p:spTgt spid="32"/>
                                        </p:tgtEl>
                                      </p:cBhvr>
                                    </p:cmd>
                                  </p:childTnLst>
                                </p:cTn>
                              </p:par>
                              <p:par>
                                <p:cTn id="41" presetID="10" presetClass="entr" presetSubtype="0" fill="hold" nodeType="with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fade">
                                      <p:cBhvr>
                                        <p:cTn id="43" dur="500"/>
                                        <p:tgtEl>
                                          <p:spTgt spid="1028"/>
                                        </p:tgtEl>
                                      </p:cBhvr>
                                    </p:animEffect>
                                  </p:childTnLst>
                                </p:cTn>
                              </p:par>
                            </p:childTnLst>
                          </p:cTn>
                        </p:par>
                      </p:childTnLst>
                    </p:cTn>
                  </p:par>
                </p:childTnLst>
              </p:cTn>
              <p:nextCondLst>
                <p:cond evt="onClick" delay="0">
                  <p:tgtEl>
                    <p:spTgt spid="26"/>
                  </p:tgtEl>
                </p:cond>
              </p:nextCondLst>
            </p:seq>
            <p:seq concurrent="1" nextAc="seek">
              <p:cTn id="44" restart="whenNotActive" fill="hold" evtFilter="cancelBubble" nodeType="interactiveSeq">
                <p:stCondLst>
                  <p:cond evt="onClick" delay="0">
                    <p:tgtEl>
                      <p:spTgt spid="27"/>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4995" fill="hold"/>
                                        <p:tgtEl>
                                          <p:spTgt spid="45"/>
                                        </p:tgtEl>
                                      </p:cBhvr>
                                    </p:cmd>
                                  </p:childTnLst>
                                </p:cTn>
                              </p:par>
                              <p:par>
                                <p:cTn id="49" presetID="10"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childTnLst>
              </p:cTn>
              <p:nextCondLst>
                <p:cond evt="onClick" delay="0">
                  <p:tgtEl>
                    <p:spTgt spid="27"/>
                  </p:tgtEl>
                </p:cond>
              </p:nextCondLst>
            </p:seq>
            <p:seq concurrent="1" nextAc="seek">
              <p:cTn id="52" restart="whenNotActive" fill="hold" evtFilter="cancelBubble" nodeType="interactiveSeq">
                <p:stCondLst>
                  <p:cond evt="onClick" delay="0">
                    <p:tgtEl>
                      <p:spTgt spid="25"/>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4995" fill="hold"/>
                                        <p:tgtEl>
                                          <p:spTgt spid="44"/>
                                        </p:tgtEl>
                                      </p:cBhvr>
                                    </p:cmd>
                                  </p:childTnLst>
                                </p:cTn>
                              </p:par>
                              <p:par>
                                <p:cTn id="57" presetID="10" presetClass="entr" presetSubtype="0" fill="hold" nodeType="with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fade">
                                      <p:cBhvr>
                                        <p:cTn id="59" dur="500"/>
                                        <p:tgtEl>
                                          <p:spTgt spid="1026"/>
                                        </p:tgtEl>
                                      </p:cBhvr>
                                    </p:animEffect>
                                  </p:childTnLst>
                                </p:cTn>
                              </p:par>
                            </p:childTnLst>
                          </p:cTn>
                        </p:par>
                      </p:childTnLst>
                    </p:cTn>
                  </p:par>
                </p:childTnLst>
              </p:cTn>
              <p:nextCondLst>
                <p:cond evt="onClick" delay="0">
                  <p:tgtEl>
                    <p:spTgt spid="25"/>
                  </p:tgtEl>
                </p:cond>
              </p:nextCondLst>
            </p:seq>
            <p:audio>
              <p:cMediaNode vol="80000">
                <p:cTn id="60" fill="hold" display="0">
                  <p:stCondLst>
                    <p:cond delay="indefinite"/>
                  </p:stCondLst>
                  <p:endCondLst>
                    <p:cond evt="onStopAudio" delay="0">
                      <p:tgtEl>
                        <p:sldTgt/>
                      </p:tgtEl>
                    </p:cond>
                  </p:endCondLst>
                </p:cTn>
                <p:tgtEl>
                  <p:spTgt spid="29"/>
                </p:tgtEl>
              </p:cMediaNode>
            </p:audio>
            <p:audio>
              <p:cMediaNode vol="80000">
                <p:cTn id="61" fill="hold" display="0">
                  <p:stCondLst>
                    <p:cond delay="indefinite"/>
                  </p:stCondLst>
                  <p:endCondLst>
                    <p:cond evt="onStopAudio" delay="0">
                      <p:tgtEl>
                        <p:sldTgt/>
                      </p:tgtEl>
                    </p:cond>
                  </p:endCondLst>
                </p:cTn>
                <p:tgtEl>
                  <p:spTgt spid="32"/>
                </p:tgtEl>
              </p:cMediaNode>
            </p:audio>
            <p:audio>
              <p:cMediaNode vol="80000">
                <p:cTn id="62" fill="hold" display="0">
                  <p:stCondLst>
                    <p:cond delay="indefinite"/>
                  </p:stCondLst>
                  <p:endCondLst>
                    <p:cond evt="onStopAudio" delay="0">
                      <p:tgtEl>
                        <p:sldTgt/>
                      </p:tgtEl>
                    </p:cond>
                  </p:endCondLst>
                </p:cTn>
                <p:tgtEl>
                  <p:spTgt spid="44"/>
                </p:tgtEl>
              </p:cMediaNode>
            </p:audio>
            <p:audio>
              <p:cMediaNode vol="80000">
                <p:cTn id="63" fill="hold" display="0">
                  <p:stCondLst>
                    <p:cond delay="indefinite"/>
                  </p:stCondLst>
                  <p:endCondLst>
                    <p:cond evt="onStopAudio" delay="0">
                      <p:tgtEl>
                        <p:sldTgt/>
                      </p:tgtEl>
                    </p:cond>
                  </p:endCondLst>
                </p:cTn>
                <p:tgtEl>
                  <p:spTgt spid="45"/>
                </p:tgtEl>
              </p:cMediaNode>
            </p:audio>
          </p:childTnLst>
        </p:cTn>
      </p:par>
    </p:tnLst>
    <p:bldLst>
      <p:bldP spid="39" grpId="0"/>
      <p:bldP spid="40" grpId="0"/>
      <p:bldP spid="41" grpId="0"/>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516829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ience Education Center by Slidesgo">
  <a:themeElements>
    <a:clrScheme name="Simple Light">
      <a:dk1>
        <a:srgbClr val="555555"/>
      </a:dk1>
      <a:lt1>
        <a:srgbClr val="FFFFFF"/>
      </a:lt1>
      <a:dk2>
        <a:srgbClr val="79C8CF"/>
      </a:dk2>
      <a:lt2>
        <a:srgbClr val="FFFFFF"/>
      </a:lt2>
      <a:accent1>
        <a:srgbClr val="D8EEF9"/>
      </a:accent1>
      <a:accent2>
        <a:srgbClr val="9BD3D4"/>
      </a:accent2>
      <a:accent3>
        <a:srgbClr val="5BC0C7"/>
      </a:accent3>
      <a:accent4>
        <a:srgbClr val="F49432"/>
      </a:accent4>
      <a:accent5>
        <a:srgbClr val="FBD98C"/>
      </a:accent5>
      <a:accent6>
        <a:srgbClr val="FFF8CD"/>
      </a:accent6>
      <a:hlink>
        <a:srgbClr val="5555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2558</TotalTime>
  <Words>788</Words>
  <Application>Microsoft Office PowerPoint</Application>
  <PresentationFormat>Widescreen</PresentationFormat>
  <Paragraphs>110</Paragraphs>
  <Slides>25</Slides>
  <Notes>5</Notes>
  <HiddenSlides>0</HiddenSlides>
  <MMClips>18</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#9Slide03 AllRoundGothic</vt:lpstr>
      <vt:lpstr>Arial</vt:lpstr>
      <vt:lpstr>Calibri</vt:lpstr>
      <vt:lpstr>Calibri Light</vt:lpstr>
      <vt:lpstr>Fira Sans Extra Condensed Medium</vt:lpstr>
      <vt:lpstr>iCiel Cadena</vt:lpstr>
      <vt:lpstr>Indie Flower</vt:lpstr>
      <vt:lpstr>Lato</vt:lpstr>
      <vt:lpstr>Montserrat</vt:lpstr>
      <vt:lpstr>Open Sans</vt:lpstr>
      <vt:lpstr>Roboto</vt:lpstr>
      <vt:lpstr>Times New Roman</vt:lpstr>
      <vt:lpstr>Office Theme</vt:lpstr>
      <vt:lpstr>Science Education Center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Đặc điểm của chất rắn, chất lỏng, chất khí</vt:lpstr>
      <vt:lpstr>PowerPoint Presentation</vt:lpstr>
      <vt:lpstr>PowerPoint Presentation</vt:lpstr>
      <vt:lpstr>PowerPoint Presentation</vt:lpstr>
      <vt:lpstr>Sự chuyển thể của nước</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TUAN CUONG 175968</dc:creator>
  <cp:lastModifiedBy>LE TUAN CUONG 175968</cp:lastModifiedBy>
  <cp:revision>24</cp:revision>
  <dcterms:created xsi:type="dcterms:W3CDTF">2021-11-30T15:16:18Z</dcterms:created>
  <dcterms:modified xsi:type="dcterms:W3CDTF">2021-12-02T16:40:11Z</dcterms:modified>
</cp:coreProperties>
</file>