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323" r:id="rId2"/>
    <p:sldId id="256" r:id="rId3"/>
    <p:sldId id="322" r:id="rId4"/>
    <p:sldId id="320" r:id="rId5"/>
    <p:sldId id="259" r:id="rId6"/>
    <p:sldId id="262" r:id="rId7"/>
    <p:sldId id="265" r:id="rId8"/>
    <p:sldId id="310" r:id="rId9"/>
    <p:sldId id="266" r:id="rId10"/>
    <p:sldId id="316" r:id="rId11"/>
    <p:sldId id="318" r:id="rId12"/>
    <p:sldId id="319" r:id="rId13"/>
    <p:sldId id="263" r:id="rId14"/>
    <p:sldId id="312" r:id="rId15"/>
    <p:sldId id="313" r:id="rId16"/>
    <p:sldId id="260" r:id="rId17"/>
  </p:sldIdLst>
  <p:sldSz cx="9144000" cy="5143500" type="screen16x9"/>
  <p:notesSz cx="6858000" cy="9144000"/>
  <p:embeddedFontLst>
    <p:embeddedFont>
      <p:font typeface="Gochi Hand" charset="0"/>
      <p:regular r:id="rId19"/>
    </p:embeddedFont>
    <p:embeddedFont>
      <p:font typeface="Tahoma" pitchFamily="34" charset="0"/>
      <p:regular r:id="rId20"/>
      <p:bold r:id="rId21"/>
    </p:embeddedFont>
    <p:embeddedFont>
      <p:font typeface="Short Stack" charset="0"/>
      <p:regular r:id="rId22"/>
    </p:embeddedFont>
    <p:embeddedFont>
      <p:font typeface="宋体" pitchFamily="2" charset="-122"/>
      <p:regular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615148-EEB6-47C8-99C9-2FA9628BEF59}">
  <a:tblStyle styleId="{AB615148-EEB6-47C8-99C9-2FA9628BE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8" autoAdjust="0"/>
    <p:restoredTop sz="63391" autoAdjust="0"/>
  </p:normalViewPr>
  <p:slideViewPr>
    <p:cSldViewPr snapToGrid="0">
      <p:cViewPr>
        <p:scale>
          <a:sx n="100" d="100"/>
          <a:sy n="100" d="100"/>
        </p:scale>
        <p:origin x="-798" y="-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3774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A17676-A16B-461A-BE0A-3074479F44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09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</a:t>
            </a:r>
            <a:r>
              <a:rPr lang="en-US" baseline="0"/>
              <a:t> cho HS giải nghĩa 1 số tục ngữ, thành ngữ, ca dao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</a:t>
            </a:r>
            <a:r>
              <a:rPr lang="en-US" baseline="0"/>
              <a:t> cho HS giải nghĩa 1 số tục ngữ, thành ngữ, ca dao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47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a8fe4d46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a8fe4d46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288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8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55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63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65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81bce59a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81bce59a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96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81bce59aa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81bce59aa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72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19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12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b1a7517ed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b1a7517ed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1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thi tìm nhanh giữa các nhóm </a:t>
            </a:r>
          </a:p>
        </p:txBody>
      </p:sp>
    </p:spTree>
    <p:extLst>
      <p:ext uri="{BB962C8B-B14F-4D97-AF65-F5344CB8AC3E}">
        <p14:creationId xmlns:p14="http://schemas.microsoft.com/office/powerpoint/2010/main" val="179413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</a:t>
            </a:r>
            <a:r>
              <a:rPr lang="en-US" baseline="0"/>
              <a:t> cho HS giải nghĩa 1 số tục ngữ, thành ngữ, ca dao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1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1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3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/>
          <p:nvPr/>
        </p:nvSpPr>
        <p:spPr>
          <a:xfrm>
            <a:off x="-50388" y="358121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27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55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01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57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43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40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9205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944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18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2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8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4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1" r:id="rId3"/>
    <p:sldLayoutId id="2147483680" r:id="rId4"/>
    <p:sldLayoutId id="2147483679" r:id="rId5"/>
    <p:sldLayoutId id="2147483677" r:id="rId6"/>
    <p:sldLayoutId id="2147483676" r:id="rId7"/>
    <p:sldLayoutId id="2147483652" r:id="rId8"/>
    <p:sldLayoutId id="2147483688" r:id="rId9"/>
    <p:sldLayoutId id="2147483687" r:id="rId10"/>
    <p:sldLayoutId id="2147483686" r:id="rId11"/>
    <p:sldLayoutId id="2147483654" r:id="rId12"/>
    <p:sldLayoutId id="2147483684" r:id="rId13"/>
    <p:sldLayoutId id="2147483683" r:id="rId14"/>
    <p:sldLayoutId id="2147483682" r:id="rId15"/>
    <p:sldLayoutId id="2147483658" r:id="rId16"/>
    <p:sldLayoutId id="2147483659" r:id="rId17"/>
    <p:sldLayoutId id="2147483678" r:id="rId18"/>
    <p:sldLayoutId id="2147483660" r:id="rId19"/>
    <p:sldLayoutId id="2147483689" r:id="rId20"/>
    <p:sldLayoutId id="2147483662" r:id="rId21"/>
    <p:sldLayoutId id="214748368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1151"/>
            <a:ext cx="9144000" cy="442877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17" y="174798"/>
            <a:ext cx="1960400" cy="8813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47" y="-282441"/>
            <a:ext cx="1918279" cy="1506392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795715" y="191878"/>
            <a:ext cx="8198506" cy="4374266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35" y="162460"/>
            <a:ext cx="1800037" cy="14117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1520" y="2450449"/>
            <a:ext cx="1006716" cy="11065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/>
        </p:blipFill>
        <p:spPr>
          <a:xfrm flipV="1">
            <a:off x="0" y="4408094"/>
            <a:ext cx="9185483" cy="79797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52" y="2915624"/>
            <a:ext cx="2564613" cy="144547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4" y="3304074"/>
            <a:ext cx="1722867" cy="1475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14" y="3182670"/>
            <a:ext cx="1722867" cy="14752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369" y="3621934"/>
            <a:ext cx="1761586" cy="11769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22" y="2865779"/>
            <a:ext cx="820475" cy="20609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93" y="3613873"/>
            <a:ext cx="954807" cy="118930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05" y="3907546"/>
            <a:ext cx="358221" cy="105124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47" y="3964606"/>
            <a:ext cx="392882" cy="98688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2" y="3041483"/>
            <a:ext cx="2564613" cy="144547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/>
        </p:blipFill>
        <p:spPr>
          <a:xfrm>
            <a:off x="6683633" y="4346393"/>
            <a:ext cx="2485082" cy="79401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33" y="2711465"/>
            <a:ext cx="828735" cy="243203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72" y="4456770"/>
            <a:ext cx="1220336" cy="49472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13" y="3622798"/>
            <a:ext cx="361670" cy="83397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460" y="4539136"/>
            <a:ext cx="1182339" cy="63219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/>
        </p:blipFill>
        <p:spPr>
          <a:xfrm>
            <a:off x="8240769" y="4275150"/>
            <a:ext cx="940302" cy="889974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3143" y="4471531"/>
            <a:ext cx="732239" cy="29684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4" y="4622179"/>
            <a:ext cx="785359" cy="298558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" y="615465"/>
            <a:ext cx="1513104" cy="166321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175" y="2617966"/>
            <a:ext cx="1863588" cy="1863588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766879" y="1233742"/>
            <a:ext cx="7363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CHÀO MỪNG </a:t>
            </a:r>
            <a:r>
              <a:rPr lang="en-US" altLang="zh-CN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THẦY </a:t>
            </a:r>
            <a:r>
              <a:rPr lang="en-US" altLang="zh-CN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CÔ </a:t>
            </a:r>
            <a:endParaRPr lang="en-US" altLang="zh-CN" sz="4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VỀ </a:t>
            </a:r>
            <a:r>
              <a:rPr lang="en-US" altLang="zh-CN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DỰ GIỜ </a:t>
            </a:r>
            <a:r>
              <a:rPr lang="en-US" altLang="zh-CN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PHÂN MÔN </a:t>
            </a:r>
          </a:p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LUYỆN TỪ VÀ CÂU</a:t>
            </a:r>
            <a:endParaRPr lang="zh-CN" altLang="en-US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6" y="50824"/>
            <a:ext cx="1270865" cy="12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881565"/>
            <a:ext cx="9107488" cy="26037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con;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6888" y="210533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Tục ngữ, thành ngữ, ca dao về quan hệ gia đình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08927" y="3489767"/>
            <a:ext cx="708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Công </a:t>
            </a: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như núi Thái Sơn</a:t>
            </a:r>
          </a:p>
          <a:p>
            <a:pPr algn="ctr" eaLnBrk="1" hangingPunct="1"/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mẹ như nước trong nguồn chảy ra.</a:t>
            </a:r>
          </a:p>
          <a:p>
            <a:pPr algn="ctr" eaLnBrk="1" hangingPunct="1"/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lòng thờ mẹ kính cha</a:t>
            </a:r>
          </a:p>
          <a:p>
            <a:pPr algn="ctr" eaLnBrk="1" hangingPunct="1"/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tròn chữ hiếu mới là đạo con.</a:t>
            </a:r>
          </a:p>
          <a:p>
            <a:pPr algn="ctr" eaLnBrk="1" hangingPunct="1"/>
            <a:endParaRPr lang="en-US" altLang="en-US" sz="2400" b="1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6021" y="193876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Tục ngữ, thành ngữ, ca dao về quan hệ thầy trò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3342" y="980933"/>
            <a:ext cx="8534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.)</a:t>
            </a:r>
          </a:p>
        </p:txBody>
      </p:sp>
    </p:spTree>
    <p:extLst>
      <p:ext uri="{BB962C8B-B14F-4D97-AF65-F5344CB8AC3E}">
        <p14:creationId xmlns:p14="http://schemas.microsoft.com/office/powerpoint/2010/main" val="11604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104172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Tục ngữ, thành ngữ, ca dao về quan hệ bè bạn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775167"/>
            <a:ext cx="9290050" cy="32316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2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Google Shape;1950;p36"/>
          <p:cNvGrpSpPr/>
          <p:nvPr/>
        </p:nvGrpSpPr>
        <p:grpSpPr>
          <a:xfrm>
            <a:off x="7816424" y="715893"/>
            <a:ext cx="1398982" cy="1571816"/>
            <a:chOff x="7816423" y="715892"/>
            <a:chExt cx="1398982" cy="1571816"/>
          </a:xfrm>
        </p:grpSpPr>
        <p:grpSp>
          <p:nvGrpSpPr>
            <p:cNvPr id="1951" name="Google Shape;1951;p36"/>
            <p:cNvGrpSpPr/>
            <p:nvPr/>
          </p:nvGrpSpPr>
          <p:grpSpPr>
            <a:xfrm>
              <a:off x="7823255" y="808009"/>
              <a:ext cx="871283" cy="493034"/>
              <a:chOff x="6499193" y="92109"/>
              <a:chExt cx="871283" cy="493034"/>
            </a:xfrm>
          </p:grpSpPr>
          <p:sp>
            <p:nvSpPr>
              <p:cNvPr id="1952" name="Google Shape;1952;p36"/>
              <p:cNvSpPr/>
              <p:nvPr/>
            </p:nvSpPr>
            <p:spPr>
              <a:xfrm>
                <a:off x="6504984" y="126585"/>
                <a:ext cx="865492" cy="458558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10135" extrusionOk="0">
                    <a:moveTo>
                      <a:pt x="13283" y="0"/>
                    </a:moveTo>
                    <a:cubicBezTo>
                      <a:pt x="13283" y="0"/>
                      <a:pt x="9997" y="3227"/>
                      <a:pt x="10044" y="5846"/>
                    </a:cubicBezTo>
                    <a:cubicBezTo>
                      <a:pt x="8237" y="5048"/>
                      <a:pt x="4439" y="4631"/>
                      <a:pt x="2150" y="4631"/>
                    </a:cubicBezTo>
                    <a:cubicBezTo>
                      <a:pt x="820" y="4631"/>
                      <a:pt x="0" y="4771"/>
                      <a:pt x="377" y="5060"/>
                    </a:cubicBezTo>
                    <a:cubicBezTo>
                      <a:pt x="1412" y="5846"/>
                      <a:pt x="2436" y="7811"/>
                      <a:pt x="2436" y="7811"/>
                    </a:cubicBezTo>
                    <a:cubicBezTo>
                      <a:pt x="3591" y="8001"/>
                      <a:pt x="6568" y="7846"/>
                      <a:pt x="11366" y="10025"/>
                    </a:cubicBezTo>
                    <a:cubicBezTo>
                      <a:pt x="11520" y="10097"/>
                      <a:pt x="11665" y="10134"/>
                      <a:pt x="11803" y="10134"/>
                    </a:cubicBezTo>
                    <a:cubicBezTo>
                      <a:pt x="12327" y="10134"/>
                      <a:pt x="12752" y="9596"/>
                      <a:pt x="13176" y="8370"/>
                    </a:cubicBezTo>
                    <a:cubicBezTo>
                      <a:pt x="13712" y="6822"/>
                      <a:pt x="16867" y="2441"/>
                      <a:pt x="19129" y="2238"/>
                    </a:cubicBezTo>
                    <a:cubicBezTo>
                      <a:pt x="19129" y="2238"/>
                      <a:pt x="15057" y="238"/>
                      <a:pt x="13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3" name="Google Shape;1953;p36"/>
              <p:cNvSpPr/>
              <p:nvPr/>
            </p:nvSpPr>
            <p:spPr>
              <a:xfrm>
                <a:off x="6499193" y="92109"/>
                <a:ext cx="865356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10142" extrusionOk="0">
                    <a:moveTo>
                      <a:pt x="13292" y="0"/>
                    </a:moveTo>
                    <a:cubicBezTo>
                      <a:pt x="13292" y="0"/>
                      <a:pt x="10065" y="3167"/>
                      <a:pt x="10053" y="5786"/>
                    </a:cubicBezTo>
                    <a:lnTo>
                      <a:pt x="10053" y="5846"/>
                    </a:lnTo>
                    <a:cubicBezTo>
                      <a:pt x="10030" y="5846"/>
                      <a:pt x="10018" y="5834"/>
                      <a:pt x="10006" y="5834"/>
                    </a:cubicBezTo>
                    <a:cubicBezTo>
                      <a:pt x="8179" y="5045"/>
                      <a:pt x="4416" y="4635"/>
                      <a:pt x="2145" y="4635"/>
                    </a:cubicBezTo>
                    <a:cubicBezTo>
                      <a:pt x="818" y="4635"/>
                      <a:pt x="0" y="4775"/>
                      <a:pt x="374" y="5060"/>
                    </a:cubicBezTo>
                    <a:cubicBezTo>
                      <a:pt x="1398" y="5846"/>
                      <a:pt x="2433" y="7811"/>
                      <a:pt x="2433" y="7811"/>
                    </a:cubicBezTo>
                    <a:cubicBezTo>
                      <a:pt x="3588" y="8013"/>
                      <a:pt x="6565" y="7846"/>
                      <a:pt x="11363" y="10037"/>
                    </a:cubicBezTo>
                    <a:cubicBezTo>
                      <a:pt x="11515" y="10106"/>
                      <a:pt x="11659" y="10142"/>
                      <a:pt x="11796" y="10142"/>
                    </a:cubicBezTo>
                    <a:cubicBezTo>
                      <a:pt x="12322" y="10142"/>
                      <a:pt x="12747" y="9611"/>
                      <a:pt x="13173" y="8382"/>
                    </a:cubicBezTo>
                    <a:cubicBezTo>
                      <a:pt x="13709" y="6834"/>
                      <a:pt x="16864" y="2441"/>
                      <a:pt x="19126" y="2250"/>
                    </a:cubicBezTo>
                    <a:cubicBezTo>
                      <a:pt x="19126" y="2250"/>
                      <a:pt x="15054" y="238"/>
                      <a:pt x="13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4" name="Google Shape;1954;p36"/>
              <p:cNvSpPr/>
              <p:nvPr/>
            </p:nvSpPr>
            <p:spPr>
              <a:xfrm>
                <a:off x="6951317" y="353892"/>
                <a:ext cx="87866" cy="174238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851" extrusionOk="0">
                    <a:moveTo>
                      <a:pt x="37" y="0"/>
                    </a:moveTo>
                    <a:lnTo>
                      <a:pt x="37" y="60"/>
                    </a:lnTo>
                    <a:cubicBezTo>
                      <a:pt x="25" y="60"/>
                      <a:pt x="13" y="48"/>
                      <a:pt x="1" y="48"/>
                    </a:cubicBezTo>
                    <a:cubicBezTo>
                      <a:pt x="25" y="96"/>
                      <a:pt x="37" y="131"/>
                      <a:pt x="72" y="179"/>
                    </a:cubicBezTo>
                    <a:cubicBezTo>
                      <a:pt x="144" y="298"/>
                      <a:pt x="215" y="429"/>
                      <a:pt x="298" y="548"/>
                    </a:cubicBezTo>
                    <a:cubicBezTo>
                      <a:pt x="441" y="810"/>
                      <a:pt x="596" y="1060"/>
                      <a:pt x="727" y="1322"/>
                    </a:cubicBezTo>
                    <a:cubicBezTo>
                      <a:pt x="1013" y="1846"/>
                      <a:pt x="1275" y="2382"/>
                      <a:pt x="1513" y="2918"/>
                    </a:cubicBezTo>
                    <a:cubicBezTo>
                      <a:pt x="1644" y="3215"/>
                      <a:pt x="1787" y="3525"/>
                      <a:pt x="1918" y="3846"/>
                    </a:cubicBezTo>
                    <a:cubicBezTo>
                      <a:pt x="1921" y="3849"/>
                      <a:pt x="1924" y="3851"/>
                      <a:pt x="1927" y="3851"/>
                    </a:cubicBezTo>
                    <a:cubicBezTo>
                      <a:pt x="1935" y="3851"/>
                      <a:pt x="1942" y="3840"/>
                      <a:pt x="1942" y="3822"/>
                    </a:cubicBezTo>
                    <a:cubicBezTo>
                      <a:pt x="1525" y="2727"/>
                      <a:pt x="1013" y="1667"/>
                      <a:pt x="429" y="643"/>
                    </a:cubicBezTo>
                    <a:cubicBezTo>
                      <a:pt x="334" y="489"/>
                      <a:pt x="251" y="358"/>
                      <a:pt x="156" y="215"/>
                    </a:cubicBezTo>
                    <a:cubicBezTo>
                      <a:pt x="132" y="131"/>
                      <a:pt x="84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5" name="Google Shape;1955;p36"/>
              <p:cNvSpPr/>
              <p:nvPr/>
            </p:nvSpPr>
            <p:spPr>
              <a:xfrm>
                <a:off x="7040765" y="177756"/>
                <a:ext cx="281243" cy="352866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7799" extrusionOk="0">
                    <a:moveTo>
                      <a:pt x="6180" y="0"/>
                    </a:moveTo>
                    <a:cubicBezTo>
                      <a:pt x="5584" y="203"/>
                      <a:pt x="5025" y="548"/>
                      <a:pt x="4525" y="905"/>
                    </a:cubicBezTo>
                    <a:cubicBezTo>
                      <a:pt x="4013" y="1274"/>
                      <a:pt x="3560" y="1691"/>
                      <a:pt x="3120" y="2155"/>
                    </a:cubicBezTo>
                    <a:cubicBezTo>
                      <a:pt x="2191" y="3167"/>
                      <a:pt x="1477" y="4346"/>
                      <a:pt x="893" y="5584"/>
                    </a:cubicBezTo>
                    <a:cubicBezTo>
                      <a:pt x="727" y="5929"/>
                      <a:pt x="560" y="6287"/>
                      <a:pt x="417" y="6656"/>
                    </a:cubicBezTo>
                    <a:cubicBezTo>
                      <a:pt x="262" y="7025"/>
                      <a:pt x="96" y="7394"/>
                      <a:pt x="0" y="7787"/>
                    </a:cubicBezTo>
                    <a:cubicBezTo>
                      <a:pt x="0" y="7787"/>
                      <a:pt x="0" y="7799"/>
                      <a:pt x="12" y="7799"/>
                    </a:cubicBezTo>
                    <a:lnTo>
                      <a:pt x="24" y="7799"/>
                    </a:lnTo>
                    <a:cubicBezTo>
                      <a:pt x="48" y="7799"/>
                      <a:pt x="48" y="7787"/>
                      <a:pt x="48" y="7787"/>
                    </a:cubicBezTo>
                    <a:cubicBezTo>
                      <a:pt x="322" y="7144"/>
                      <a:pt x="560" y="6489"/>
                      <a:pt x="846" y="5858"/>
                    </a:cubicBezTo>
                    <a:cubicBezTo>
                      <a:pt x="1143" y="5227"/>
                      <a:pt x="1453" y="4596"/>
                      <a:pt x="1834" y="4001"/>
                    </a:cubicBezTo>
                    <a:cubicBezTo>
                      <a:pt x="2512" y="2905"/>
                      <a:pt x="3358" y="1893"/>
                      <a:pt x="4394" y="1096"/>
                    </a:cubicBezTo>
                    <a:cubicBezTo>
                      <a:pt x="4953" y="667"/>
                      <a:pt x="5560" y="345"/>
                      <a:pt x="6215" y="48"/>
                    </a:cubicBezTo>
                    <a:cubicBezTo>
                      <a:pt x="6203" y="24"/>
                      <a:pt x="6192" y="0"/>
                      <a:pt x="6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6" name="Google Shape;1956;p36"/>
              <p:cNvSpPr/>
              <p:nvPr/>
            </p:nvSpPr>
            <p:spPr>
              <a:xfrm>
                <a:off x="7054429" y="439313"/>
                <a:ext cx="33979" cy="81079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792" extrusionOk="0">
                    <a:moveTo>
                      <a:pt x="720" y="1"/>
                    </a:moveTo>
                    <a:cubicBezTo>
                      <a:pt x="714" y="1"/>
                      <a:pt x="710" y="2"/>
                      <a:pt x="710" y="6"/>
                    </a:cubicBezTo>
                    <a:cubicBezTo>
                      <a:pt x="413" y="553"/>
                      <a:pt x="198" y="1160"/>
                      <a:pt x="8" y="1756"/>
                    </a:cubicBezTo>
                    <a:cubicBezTo>
                      <a:pt x="0" y="1779"/>
                      <a:pt x="17" y="1792"/>
                      <a:pt x="34" y="1792"/>
                    </a:cubicBezTo>
                    <a:cubicBezTo>
                      <a:pt x="43" y="1792"/>
                      <a:pt x="51" y="1788"/>
                      <a:pt x="55" y="1780"/>
                    </a:cubicBezTo>
                    <a:cubicBezTo>
                      <a:pt x="163" y="1482"/>
                      <a:pt x="282" y="1184"/>
                      <a:pt x="377" y="899"/>
                    </a:cubicBezTo>
                    <a:cubicBezTo>
                      <a:pt x="496" y="601"/>
                      <a:pt x="639" y="315"/>
                      <a:pt x="734" y="17"/>
                    </a:cubicBezTo>
                    <a:cubicBezTo>
                      <a:pt x="751" y="9"/>
                      <a:pt x="732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7" name="Google Shape;1957;p36"/>
              <p:cNvSpPr/>
              <p:nvPr/>
            </p:nvSpPr>
            <p:spPr>
              <a:xfrm>
                <a:off x="7156319" y="276389"/>
                <a:ext cx="49136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244" extrusionOk="0">
                    <a:moveTo>
                      <a:pt x="1063" y="1"/>
                    </a:moveTo>
                    <a:cubicBezTo>
                      <a:pt x="1057" y="1"/>
                      <a:pt x="1049" y="4"/>
                      <a:pt x="1042" y="11"/>
                    </a:cubicBezTo>
                    <a:cubicBezTo>
                      <a:pt x="685" y="380"/>
                      <a:pt x="351" y="797"/>
                      <a:pt x="18" y="1178"/>
                    </a:cubicBezTo>
                    <a:cubicBezTo>
                      <a:pt x="1" y="1204"/>
                      <a:pt x="15" y="1243"/>
                      <a:pt x="38" y="1243"/>
                    </a:cubicBezTo>
                    <a:cubicBezTo>
                      <a:pt x="47" y="1243"/>
                      <a:pt x="56" y="1238"/>
                      <a:pt x="66" y="1225"/>
                    </a:cubicBezTo>
                    <a:cubicBezTo>
                      <a:pt x="411" y="821"/>
                      <a:pt x="768" y="440"/>
                      <a:pt x="1078" y="23"/>
                    </a:cubicBezTo>
                    <a:cubicBezTo>
                      <a:pt x="1086" y="15"/>
                      <a:pt x="107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8" name="Google Shape;1958;p36"/>
              <p:cNvSpPr/>
              <p:nvPr/>
            </p:nvSpPr>
            <p:spPr>
              <a:xfrm>
                <a:off x="6613615" y="421532"/>
                <a:ext cx="420779" cy="106869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362" extrusionOk="0">
                    <a:moveTo>
                      <a:pt x="930" y="0"/>
                    </a:moveTo>
                    <a:cubicBezTo>
                      <a:pt x="632" y="0"/>
                      <a:pt x="334" y="10"/>
                      <a:pt x="35" y="29"/>
                    </a:cubicBezTo>
                    <a:cubicBezTo>
                      <a:pt x="5" y="29"/>
                      <a:pt x="0" y="56"/>
                      <a:pt x="22" y="56"/>
                    </a:cubicBezTo>
                    <a:cubicBezTo>
                      <a:pt x="26" y="56"/>
                      <a:pt x="30" y="55"/>
                      <a:pt x="35" y="53"/>
                    </a:cubicBezTo>
                    <a:cubicBezTo>
                      <a:pt x="238" y="48"/>
                      <a:pt x="441" y="45"/>
                      <a:pt x="644" y="45"/>
                    </a:cubicBezTo>
                    <a:cubicBezTo>
                      <a:pt x="1700" y="45"/>
                      <a:pt x="2749" y="125"/>
                      <a:pt x="3798" y="315"/>
                    </a:cubicBezTo>
                    <a:cubicBezTo>
                      <a:pt x="5036" y="530"/>
                      <a:pt x="6250" y="911"/>
                      <a:pt x="7405" y="1399"/>
                    </a:cubicBezTo>
                    <a:cubicBezTo>
                      <a:pt x="8036" y="1684"/>
                      <a:pt x="8667" y="1994"/>
                      <a:pt x="9263" y="2351"/>
                    </a:cubicBezTo>
                    <a:cubicBezTo>
                      <a:pt x="9270" y="2358"/>
                      <a:pt x="9277" y="2361"/>
                      <a:pt x="9282" y="2361"/>
                    </a:cubicBezTo>
                    <a:cubicBezTo>
                      <a:pt x="9295" y="2361"/>
                      <a:pt x="9300" y="2344"/>
                      <a:pt x="9275" y="2327"/>
                    </a:cubicBezTo>
                    <a:cubicBezTo>
                      <a:pt x="8215" y="1696"/>
                      <a:pt x="7072" y="1172"/>
                      <a:pt x="5869" y="791"/>
                    </a:cubicBezTo>
                    <a:cubicBezTo>
                      <a:pt x="4679" y="399"/>
                      <a:pt x="3429" y="160"/>
                      <a:pt x="2178" y="53"/>
                    </a:cubicBezTo>
                    <a:cubicBezTo>
                      <a:pt x="1762" y="19"/>
                      <a:pt x="1346" y="0"/>
                      <a:pt x="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9" name="Google Shape;1959;p36"/>
              <p:cNvSpPr/>
              <p:nvPr/>
            </p:nvSpPr>
            <p:spPr>
              <a:xfrm>
                <a:off x="6806943" y="463790"/>
                <a:ext cx="223058" cy="74835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54" extrusionOk="0">
                    <a:moveTo>
                      <a:pt x="37" y="0"/>
                    </a:moveTo>
                    <a:cubicBezTo>
                      <a:pt x="1" y="0"/>
                      <a:pt x="1" y="36"/>
                      <a:pt x="13" y="36"/>
                    </a:cubicBezTo>
                    <a:cubicBezTo>
                      <a:pt x="1323" y="334"/>
                      <a:pt x="2608" y="715"/>
                      <a:pt x="3859" y="1203"/>
                    </a:cubicBezTo>
                    <a:cubicBezTo>
                      <a:pt x="4216" y="1346"/>
                      <a:pt x="4561" y="1501"/>
                      <a:pt x="4918" y="1643"/>
                    </a:cubicBezTo>
                    <a:cubicBezTo>
                      <a:pt x="4922" y="1650"/>
                      <a:pt x="4924" y="1653"/>
                      <a:pt x="4926" y="1653"/>
                    </a:cubicBezTo>
                    <a:cubicBezTo>
                      <a:pt x="4929" y="1653"/>
                      <a:pt x="4927" y="1636"/>
                      <a:pt x="4918" y="1620"/>
                    </a:cubicBezTo>
                    <a:cubicBezTo>
                      <a:pt x="4621" y="1453"/>
                      <a:pt x="4287" y="1346"/>
                      <a:pt x="3990" y="1203"/>
                    </a:cubicBezTo>
                    <a:cubicBezTo>
                      <a:pt x="3692" y="1084"/>
                      <a:pt x="3382" y="965"/>
                      <a:pt x="3085" y="870"/>
                    </a:cubicBezTo>
                    <a:cubicBezTo>
                      <a:pt x="2442" y="643"/>
                      <a:pt x="1799" y="429"/>
                      <a:pt x="1144" y="274"/>
                    </a:cubicBezTo>
                    <a:cubicBezTo>
                      <a:pt x="775" y="167"/>
                      <a:pt x="406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0" name="Google Shape;1960;p36"/>
              <p:cNvSpPr/>
              <p:nvPr/>
            </p:nvSpPr>
            <p:spPr>
              <a:xfrm>
                <a:off x="6628139" y="436100"/>
                <a:ext cx="176139" cy="17103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78" extrusionOk="0">
                    <a:moveTo>
                      <a:pt x="459" y="1"/>
                    </a:moveTo>
                    <a:cubicBezTo>
                      <a:pt x="313" y="1"/>
                      <a:pt x="168" y="2"/>
                      <a:pt x="24" y="5"/>
                    </a:cubicBezTo>
                    <a:cubicBezTo>
                      <a:pt x="0" y="5"/>
                      <a:pt x="0" y="29"/>
                      <a:pt x="24" y="29"/>
                    </a:cubicBezTo>
                    <a:cubicBezTo>
                      <a:pt x="168" y="26"/>
                      <a:pt x="313" y="25"/>
                      <a:pt x="457" y="25"/>
                    </a:cubicBezTo>
                    <a:cubicBezTo>
                      <a:pt x="955" y="25"/>
                      <a:pt x="1452" y="42"/>
                      <a:pt x="1941" y="88"/>
                    </a:cubicBezTo>
                    <a:cubicBezTo>
                      <a:pt x="2596" y="148"/>
                      <a:pt x="3239" y="255"/>
                      <a:pt x="3882" y="374"/>
                    </a:cubicBezTo>
                    <a:cubicBezTo>
                      <a:pt x="3884" y="377"/>
                      <a:pt x="3886" y="378"/>
                      <a:pt x="3887" y="378"/>
                    </a:cubicBezTo>
                    <a:cubicBezTo>
                      <a:pt x="3893" y="378"/>
                      <a:pt x="3891" y="362"/>
                      <a:pt x="3882" y="362"/>
                    </a:cubicBezTo>
                    <a:cubicBezTo>
                      <a:pt x="3250" y="196"/>
                      <a:pt x="2619" y="124"/>
                      <a:pt x="1977" y="65"/>
                    </a:cubicBezTo>
                    <a:cubicBezTo>
                      <a:pt x="1469" y="19"/>
                      <a:pt x="961" y="1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61" name="Google Shape;1961;p36"/>
            <p:cNvGrpSpPr/>
            <p:nvPr/>
          </p:nvGrpSpPr>
          <p:grpSpPr>
            <a:xfrm>
              <a:off x="7816423" y="715892"/>
              <a:ext cx="430453" cy="905562"/>
              <a:chOff x="6492361" y="-8"/>
              <a:chExt cx="430453" cy="905562"/>
            </a:xfrm>
          </p:grpSpPr>
          <p:sp>
            <p:nvSpPr>
              <p:cNvPr id="1962" name="Google Shape;196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3" name="Google Shape;196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4" name="Google Shape;196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5" name="Google Shape;196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6" name="Google Shape;196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7" name="Google Shape;196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8" name="Google Shape;196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9" name="Google Shape;196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1" name="Google Shape;197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72" name="Google Shape;1972;p36"/>
            <p:cNvGrpSpPr/>
            <p:nvPr/>
          </p:nvGrpSpPr>
          <p:grpSpPr>
            <a:xfrm flipH="1">
              <a:off x="8423995" y="1207595"/>
              <a:ext cx="791411" cy="1080114"/>
              <a:chOff x="480371" y="2406470"/>
              <a:chExt cx="791411" cy="1080114"/>
            </a:xfrm>
          </p:grpSpPr>
          <p:sp>
            <p:nvSpPr>
              <p:cNvPr id="1973" name="Google Shape;1973;p36"/>
              <p:cNvSpPr/>
              <p:nvPr/>
            </p:nvSpPr>
            <p:spPr>
              <a:xfrm>
                <a:off x="868276" y="3465002"/>
                <a:ext cx="23211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7" extrusionOk="0">
                    <a:moveTo>
                      <a:pt x="251" y="0"/>
                    </a:moveTo>
                    <a:cubicBezTo>
                      <a:pt x="215" y="0"/>
                      <a:pt x="191" y="0"/>
                      <a:pt x="144" y="24"/>
                    </a:cubicBezTo>
                    <a:cubicBezTo>
                      <a:pt x="120" y="36"/>
                      <a:pt x="84" y="48"/>
                      <a:pt x="72" y="60"/>
                    </a:cubicBezTo>
                    <a:cubicBezTo>
                      <a:pt x="36" y="96"/>
                      <a:pt x="25" y="107"/>
                      <a:pt x="25" y="143"/>
                    </a:cubicBezTo>
                    <a:cubicBezTo>
                      <a:pt x="13" y="167"/>
                      <a:pt x="1" y="191"/>
                      <a:pt x="13" y="238"/>
                    </a:cubicBezTo>
                    <a:cubicBezTo>
                      <a:pt x="13" y="262"/>
                      <a:pt x="13" y="286"/>
                      <a:pt x="25" y="298"/>
                    </a:cubicBezTo>
                    <a:cubicBezTo>
                      <a:pt x="36" y="346"/>
                      <a:pt x="60" y="381"/>
                      <a:pt x="84" y="405"/>
                    </a:cubicBezTo>
                    <a:lnTo>
                      <a:pt x="132" y="453"/>
                    </a:lnTo>
                    <a:cubicBezTo>
                      <a:pt x="179" y="477"/>
                      <a:pt x="203" y="477"/>
                      <a:pt x="263" y="477"/>
                    </a:cubicBezTo>
                    <a:cubicBezTo>
                      <a:pt x="298" y="477"/>
                      <a:pt x="322" y="477"/>
                      <a:pt x="370" y="465"/>
                    </a:cubicBezTo>
                    <a:cubicBezTo>
                      <a:pt x="394" y="453"/>
                      <a:pt x="429" y="441"/>
                      <a:pt x="441" y="417"/>
                    </a:cubicBezTo>
                    <a:cubicBezTo>
                      <a:pt x="477" y="393"/>
                      <a:pt x="489" y="381"/>
                      <a:pt x="489" y="346"/>
                    </a:cubicBezTo>
                    <a:cubicBezTo>
                      <a:pt x="501" y="322"/>
                      <a:pt x="513" y="286"/>
                      <a:pt x="501" y="238"/>
                    </a:cubicBezTo>
                    <a:cubicBezTo>
                      <a:pt x="489" y="227"/>
                      <a:pt x="489" y="215"/>
                      <a:pt x="489" y="179"/>
                    </a:cubicBezTo>
                    <a:cubicBezTo>
                      <a:pt x="477" y="143"/>
                      <a:pt x="453" y="107"/>
                      <a:pt x="429" y="84"/>
                    </a:cubicBezTo>
                    <a:lnTo>
                      <a:pt x="382" y="36"/>
                    </a:lnTo>
                    <a:cubicBezTo>
                      <a:pt x="334" y="0"/>
                      <a:pt x="310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4" name="Google Shape;1974;p36"/>
              <p:cNvSpPr/>
              <p:nvPr/>
            </p:nvSpPr>
            <p:spPr>
              <a:xfrm>
                <a:off x="799324" y="346016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218" y="334"/>
                      <a:pt x="222" y="334"/>
                      <a:pt x="225" y="334"/>
                    </a:cubicBezTo>
                    <a:cubicBezTo>
                      <a:pt x="417" y="334"/>
                      <a:pt x="414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5" name="Google Shape;1975;p36"/>
              <p:cNvSpPr/>
              <p:nvPr/>
            </p:nvSpPr>
            <p:spPr>
              <a:xfrm>
                <a:off x="788013" y="3421884"/>
                <a:ext cx="15655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5" extrusionOk="0">
                    <a:moveTo>
                      <a:pt x="179" y="1"/>
                    </a:moveTo>
                    <a:cubicBezTo>
                      <a:pt x="1" y="1"/>
                      <a:pt x="1" y="275"/>
                      <a:pt x="179" y="275"/>
                    </a:cubicBezTo>
                    <a:cubicBezTo>
                      <a:pt x="346" y="275"/>
                      <a:pt x="346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576831" y="2540619"/>
                <a:ext cx="16198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43" y="0"/>
                    </a:moveTo>
                    <a:cubicBezTo>
                      <a:pt x="131" y="0"/>
                      <a:pt x="95" y="0"/>
                      <a:pt x="83" y="12"/>
                    </a:cubicBezTo>
                    <a:cubicBezTo>
                      <a:pt x="71" y="12"/>
                      <a:pt x="60" y="36"/>
                      <a:pt x="48" y="48"/>
                    </a:cubicBezTo>
                    <a:lnTo>
                      <a:pt x="12" y="72"/>
                    </a:lnTo>
                    <a:cubicBezTo>
                      <a:pt x="0" y="107"/>
                      <a:pt x="0" y="119"/>
                      <a:pt x="0" y="155"/>
                    </a:cubicBezTo>
                    <a:lnTo>
                      <a:pt x="0" y="179"/>
                    </a:lnTo>
                    <a:lnTo>
                      <a:pt x="0" y="226"/>
                    </a:lnTo>
                    <a:cubicBezTo>
                      <a:pt x="0" y="238"/>
                      <a:pt x="12" y="250"/>
                      <a:pt x="12" y="274"/>
                    </a:cubicBezTo>
                    <a:cubicBezTo>
                      <a:pt x="24" y="286"/>
                      <a:pt x="48" y="310"/>
                      <a:pt x="60" y="310"/>
                    </a:cubicBezTo>
                    <a:cubicBezTo>
                      <a:pt x="71" y="334"/>
                      <a:pt x="83" y="334"/>
                      <a:pt x="107" y="346"/>
                    </a:cubicBezTo>
                    <a:cubicBezTo>
                      <a:pt x="119" y="357"/>
                      <a:pt x="131" y="357"/>
                      <a:pt x="143" y="357"/>
                    </a:cubicBezTo>
                    <a:lnTo>
                      <a:pt x="191" y="357"/>
                    </a:lnTo>
                    <a:cubicBezTo>
                      <a:pt x="202" y="357"/>
                      <a:pt x="226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10" y="286"/>
                      <a:pt x="321" y="286"/>
                    </a:cubicBezTo>
                    <a:cubicBezTo>
                      <a:pt x="321" y="274"/>
                      <a:pt x="345" y="250"/>
                      <a:pt x="345" y="238"/>
                    </a:cubicBezTo>
                    <a:lnTo>
                      <a:pt x="345" y="191"/>
                    </a:lnTo>
                    <a:cubicBezTo>
                      <a:pt x="357" y="167"/>
                      <a:pt x="357" y="155"/>
                      <a:pt x="357" y="131"/>
                    </a:cubicBezTo>
                    <a:cubicBezTo>
                      <a:pt x="357" y="119"/>
                      <a:pt x="345" y="107"/>
                      <a:pt x="345" y="96"/>
                    </a:cubicBezTo>
                    <a:cubicBezTo>
                      <a:pt x="321" y="72"/>
                      <a:pt x="310" y="48"/>
                      <a:pt x="298" y="48"/>
                    </a:cubicBezTo>
                    <a:cubicBezTo>
                      <a:pt x="274" y="36"/>
                      <a:pt x="262" y="36"/>
                      <a:pt x="250" y="12"/>
                    </a:cubicBezTo>
                    <a:cubicBezTo>
                      <a:pt x="238" y="0"/>
                      <a:pt x="202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7" name="Google Shape;1977;p36"/>
              <p:cNvSpPr/>
              <p:nvPr/>
            </p:nvSpPr>
            <p:spPr>
              <a:xfrm>
                <a:off x="530999" y="2537904"/>
                <a:ext cx="11356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92" extrusionOk="0">
                    <a:moveTo>
                      <a:pt x="132" y="1"/>
                    </a:moveTo>
                    <a:cubicBezTo>
                      <a:pt x="1" y="1"/>
                      <a:pt x="1" y="191"/>
                      <a:pt x="132" y="191"/>
                    </a:cubicBezTo>
                    <a:cubicBezTo>
                      <a:pt x="251" y="191"/>
                      <a:pt x="251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8" name="Google Shape;1978;p36"/>
              <p:cNvSpPr/>
              <p:nvPr/>
            </p:nvSpPr>
            <p:spPr>
              <a:xfrm>
                <a:off x="553123" y="2499673"/>
                <a:ext cx="18867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2" extrusionOk="0">
                    <a:moveTo>
                      <a:pt x="214" y="0"/>
                    </a:moveTo>
                    <a:cubicBezTo>
                      <a:pt x="0" y="0"/>
                      <a:pt x="0" y="322"/>
                      <a:pt x="214" y="322"/>
                    </a:cubicBezTo>
                    <a:cubicBezTo>
                      <a:pt x="417" y="322"/>
                      <a:pt x="41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9" name="Google Shape;1979;p36"/>
              <p:cNvSpPr/>
              <p:nvPr/>
            </p:nvSpPr>
            <p:spPr>
              <a:xfrm>
                <a:off x="480371" y="2406470"/>
                <a:ext cx="19455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4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cubicBezTo>
                      <a:pt x="429" y="334"/>
                      <a:pt x="429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960909" y="2764170"/>
                <a:ext cx="18324" cy="1755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8" extrusionOk="0">
                    <a:moveTo>
                      <a:pt x="203" y="0"/>
                    </a:moveTo>
                    <a:cubicBezTo>
                      <a:pt x="167" y="0"/>
                      <a:pt x="155" y="0"/>
                      <a:pt x="119" y="12"/>
                    </a:cubicBezTo>
                    <a:cubicBezTo>
                      <a:pt x="107" y="12"/>
                      <a:pt x="84" y="36"/>
                      <a:pt x="60" y="48"/>
                    </a:cubicBezTo>
                    <a:cubicBezTo>
                      <a:pt x="48" y="60"/>
                      <a:pt x="48" y="72"/>
                      <a:pt x="36" y="72"/>
                    </a:cubicBezTo>
                    <a:cubicBezTo>
                      <a:pt x="24" y="107"/>
                      <a:pt x="0" y="131"/>
                      <a:pt x="0" y="167"/>
                    </a:cubicBezTo>
                    <a:cubicBezTo>
                      <a:pt x="0" y="179"/>
                      <a:pt x="0" y="215"/>
                      <a:pt x="24" y="227"/>
                    </a:cubicBezTo>
                    <a:lnTo>
                      <a:pt x="24" y="238"/>
                    </a:lnTo>
                    <a:lnTo>
                      <a:pt x="60" y="334"/>
                    </a:lnTo>
                    <a:cubicBezTo>
                      <a:pt x="95" y="358"/>
                      <a:pt x="119" y="369"/>
                      <a:pt x="155" y="369"/>
                    </a:cubicBezTo>
                    <a:cubicBezTo>
                      <a:pt x="167" y="381"/>
                      <a:pt x="185" y="387"/>
                      <a:pt x="204" y="387"/>
                    </a:cubicBezTo>
                    <a:cubicBezTo>
                      <a:pt x="223" y="387"/>
                      <a:pt x="244" y="381"/>
                      <a:pt x="262" y="369"/>
                    </a:cubicBezTo>
                    <a:lnTo>
                      <a:pt x="345" y="334"/>
                    </a:lnTo>
                    <a:cubicBezTo>
                      <a:pt x="381" y="298"/>
                      <a:pt x="393" y="274"/>
                      <a:pt x="393" y="238"/>
                    </a:cubicBezTo>
                    <a:cubicBezTo>
                      <a:pt x="405" y="191"/>
                      <a:pt x="405" y="167"/>
                      <a:pt x="405" y="131"/>
                    </a:cubicBezTo>
                    <a:lnTo>
                      <a:pt x="369" y="48"/>
                    </a:lnTo>
                    <a:cubicBezTo>
                      <a:pt x="334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1" name="Google Shape;1981;p36"/>
              <p:cNvSpPr/>
              <p:nvPr/>
            </p:nvSpPr>
            <p:spPr>
              <a:xfrm>
                <a:off x="900010" y="2758243"/>
                <a:ext cx="1945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3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207" y="322"/>
                      <a:pt x="211" y="322"/>
                      <a:pt x="215" y="322"/>
                    </a:cubicBezTo>
                    <a:cubicBezTo>
                      <a:pt x="429" y="322"/>
                      <a:pt x="42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2" name="Google Shape;1982;p36"/>
              <p:cNvSpPr/>
              <p:nvPr/>
            </p:nvSpPr>
            <p:spPr>
              <a:xfrm>
                <a:off x="921592" y="2708158"/>
                <a:ext cx="14569" cy="1239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4" extrusionOk="0">
                    <a:moveTo>
                      <a:pt x="167" y="0"/>
                    </a:moveTo>
                    <a:cubicBezTo>
                      <a:pt x="0" y="0"/>
                      <a:pt x="0" y="274"/>
                      <a:pt x="167" y="274"/>
                    </a:cubicBezTo>
                    <a:cubicBezTo>
                      <a:pt x="321" y="274"/>
                      <a:pt x="3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94626" y="2651557"/>
                <a:ext cx="13528" cy="10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28" extrusionOk="0">
                    <a:moveTo>
                      <a:pt x="144" y="1"/>
                    </a:moveTo>
                    <a:cubicBezTo>
                      <a:pt x="1" y="1"/>
                      <a:pt x="1" y="227"/>
                      <a:pt x="144" y="227"/>
                    </a:cubicBezTo>
                    <a:cubicBezTo>
                      <a:pt x="298" y="227"/>
                      <a:pt x="2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4" name="Google Shape;1984;p36"/>
              <p:cNvSpPr/>
              <p:nvPr/>
            </p:nvSpPr>
            <p:spPr>
              <a:xfrm>
                <a:off x="1260923" y="2753945"/>
                <a:ext cx="10859" cy="80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9" extrusionOk="0">
                    <a:moveTo>
                      <a:pt x="120" y="0"/>
                    </a:moveTo>
                    <a:cubicBezTo>
                      <a:pt x="1" y="0"/>
                      <a:pt x="1" y="179"/>
                      <a:pt x="120" y="179"/>
                    </a:cubicBezTo>
                    <a:cubicBezTo>
                      <a:pt x="239" y="179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985" name="Google Shape;1985;p36"/>
          <p:cNvGrpSpPr/>
          <p:nvPr/>
        </p:nvGrpSpPr>
        <p:grpSpPr>
          <a:xfrm>
            <a:off x="1089169" y="351949"/>
            <a:ext cx="602833" cy="495062"/>
            <a:chOff x="668641" y="1116349"/>
            <a:chExt cx="602833" cy="495062"/>
          </a:xfrm>
        </p:grpSpPr>
        <p:sp>
          <p:nvSpPr>
            <p:cNvPr id="1986" name="Google Shape;1986;p3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7" name="Google Shape;1997;p36"/>
          <p:cNvGrpSpPr/>
          <p:nvPr/>
        </p:nvGrpSpPr>
        <p:grpSpPr>
          <a:xfrm>
            <a:off x="7239888" y="4057092"/>
            <a:ext cx="1933885" cy="1295200"/>
            <a:chOff x="7239881" y="4057092"/>
            <a:chExt cx="1933885" cy="1295200"/>
          </a:xfrm>
        </p:grpSpPr>
        <p:sp>
          <p:nvSpPr>
            <p:cNvPr id="1998" name="Google Shape;1998;p36"/>
            <p:cNvSpPr/>
            <p:nvPr/>
          </p:nvSpPr>
          <p:spPr>
            <a:xfrm>
              <a:off x="7564266" y="4057100"/>
              <a:ext cx="1609500" cy="1273953"/>
            </a:xfrm>
            <a:custGeom>
              <a:avLst/>
              <a:gdLst/>
              <a:ahLst/>
              <a:cxnLst/>
              <a:rect l="l" t="t" r="r" b="b"/>
              <a:pathLst>
                <a:path w="41256" h="32655" extrusionOk="0">
                  <a:moveTo>
                    <a:pt x="25614" y="1"/>
                  </a:moveTo>
                  <a:cubicBezTo>
                    <a:pt x="25238" y="1"/>
                    <a:pt x="24859" y="126"/>
                    <a:pt x="24527" y="306"/>
                  </a:cubicBezTo>
                  <a:cubicBezTo>
                    <a:pt x="22861" y="1151"/>
                    <a:pt x="21979" y="3020"/>
                    <a:pt x="21420" y="4806"/>
                  </a:cubicBezTo>
                  <a:cubicBezTo>
                    <a:pt x="20801" y="6747"/>
                    <a:pt x="20444" y="8795"/>
                    <a:pt x="20360" y="10831"/>
                  </a:cubicBezTo>
                  <a:cubicBezTo>
                    <a:pt x="20301" y="10640"/>
                    <a:pt x="20253" y="10462"/>
                    <a:pt x="20182" y="10271"/>
                  </a:cubicBezTo>
                  <a:cubicBezTo>
                    <a:pt x="19899" y="9423"/>
                    <a:pt x="19293" y="8477"/>
                    <a:pt x="18427" y="8477"/>
                  </a:cubicBezTo>
                  <a:cubicBezTo>
                    <a:pt x="18381" y="8477"/>
                    <a:pt x="18335" y="8480"/>
                    <a:pt x="18289" y="8485"/>
                  </a:cubicBezTo>
                  <a:cubicBezTo>
                    <a:pt x="17765" y="8533"/>
                    <a:pt x="17372" y="8926"/>
                    <a:pt x="17050" y="9342"/>
                  </a:cubicBezTo>
                  <a:cubicBezTo>
                    <a:pt x="15967" y="10819"/>
                    <a:pt x="15741" y="12736"/>
                    <a:pt x="15562" y="14545"/>
                  </a:cubicBezTo>
                  <a:cubicBezTo>
                    <a:pt x="15002" y="10962"/>
                    <a:pt x="14407" y="7295"/>
                    <a:pt x="12633" y="4116"/>
                  </a:cubicBezTo>
                  <a:cubicBezTo>
                    <a:pt x="12193" y="3294"/>
                    <a:pt x="11621" y="2496"/>
                    <a:pt x="10835" y="2008"/>
                  </a:cubicBezTo>
                  <a:cubicBezTo>
                    <a:pt x="10395" y="1728"/>
                    <a:pt x="9857" y="1563"/>
                    <a:pt x="9332" y="1563"/>
                  </a:cubicBezTo>
                  <a:cubicBezTo>
                    <a:pt x="8922" y="1563"/>
                    <a:pt x="8520" y="1664"/>
                    <a:pt x="8180" y="1889"/>
                  </a:cubicBezTo>
                  <a:cubicBezTo>
                    <a:pt x="7490" y="2342"/>
                    <a:pt x="7168" y="3199"/>
                    <a:pt x="6954" y="3996"/>
                  </a:cubicBezTo>
                  <a:cubicBezTo>
                    <a:pt x="5787" y="8152"/>
                    <a:pt x="5954" y="12652"/>
                    <a:pt x="7430" y="16689"/>
                  </a:cubicBezTo>
                  <a:cubicBezTo>
                    <a:pt x="6489" y="14522"/>
                    <a:pt x="4965" y="12617"/>
                    <a:pt x="3060" y="11212"/>
                  </a:cubicBezTo>
                  <a:cubicBezTo>
                    <a:pt x="2567" y="10851"/>
                    <a:pt x="1919" y="10532"/>
                    <a:pt x="1334" y="10532"/>
                  </a:cubicBezTo>
                  <a:cubicBezTo>
                    <a:pt x="1029" y="10532"/>
                    <a:pt x="741" y="10619"/>
                    <a:pt x="501" y="10831"/>
                  </a:cubicBezTo>
                  <a:cubicBezTo>
                    <a:pt x="24" y="11247"/>
                    <a:pt x="1" y="11962"/>
                    <a:pt x="24" y="12605"/>
                  </a:cubicBezTo>
                  <a:cubicBezTo>
                    <a:pt x="120" y="14105"/>
                    <a:pt x="429" y="15605"/>
                    <a:pt x="953" y="17022"/>
                  </a:cubicBezTo>
                  <a:cubicBezTo>
                    <a:pt x="1382" y="18201"/>
                    <a:pt x="4370" y="26678"/>
                    <a:pt x="6430" y="28285"/>
                  </a:cubicBezTo>
                  <a:cubicBezTo>
                    <a:pt x="6597" y="28428"/>
                    <a:pt x="6775" y="28547"/>
                    <a:pt x="6966" y="28666"/>
                  </a:cubicBezTo>
                  <a:cubicBezTo>
                    <a:pt x="7407" y="28609"/>
                    <a:pt x="7849" y="28586"/>
                    <a:pt x="8291" y="28586"/>
                  </a:cubicBezTo>
                  <a:cubicBezTo>
                    <a:pt x="9328" y="28586"/>
                    <a:pt x="10364" y="28712"/>
                    <a:pt x="11383" y="28821"/>
                  </a:cubicBezTo>
                  <a:cubicBezTo>
                    <a:pt x="13002" y="29000"/>
                    <a:pt x="14633" y="29142"/>
                    <a:pt x="16264" y="29321"/>
                  </a:cubicBezTo>
                  <a:cubicBezTo>
                    <a:pt x="22992" y="30047"/>
                    <a:pt x="29850" y="30857"/>
                    <a:pt x="36577" y="31881"/>
                  </a:cubicBezTo>
                  <a:cubicBezTo>
                    <a:pt x="38065" y="32095"/>
                    <a:pt x="39553" y="32357"/>
                    <a:pt x="41029" y="32655"/>
                  </a:cubicBezTo>
                  <a:cubicBezTo>
                    <a:pt x="41101" y="32607"/>
                    <a:pt x="41184" y="32560"/>
                    <a:pt x="41256" y="32500"/>
                  </a:cubicBezTo>
                  <a:lnTo>
                    <a:pt x="41256" y="12974"/>
                  </a:lnTo>
                  <a:cubicBezTo>
                    <a:pt x="40351" y="13045"/>
                    <a:pt x="39482" y="13521"/>
                    <a:pt x="38743" y="14081"/>
                  </a:cubicBezTo>
                  <a:cubicBezTo>
                    <a:pt x="37053" y="15331"/>
                    <a:pt x="35767" y="17034"/>
                    <a:pt x="34791" y="18903"/>
                  </a:cubicBezTo>
                  <a:cubicBezTo>
                    <a:pt x="35946" y="14391"/>
                    <a:pt x="36207" y="9652"/>
                    <a:pt x="35553" y="5044"/>
                  </a:cubicBezTo>
                  <a:cubicBezTo>
                    <a:pt x="35410" y="3985"/>
                    <a:pt x="34945" y="2675"/>
                    <a:pt x="33874" y="2580"/>
                  </a:cubicBezTo>
                  <a:cubicBezTo>
                    <a:pt x="33846" y="2578"/>
                    <a:pt x="33818" y="2577"/>
                    <a:pt x="33790" y="2577"/>
                  </a:cubicBezTo>
                  <a:cubicBezTo>
                    <a:pt x="33274" y="2577"/>
                    <a:pt x="32793" y="2883"/>
                    <a:pt x="32397" y="3211"/>
                  </a:cubicBezTo>
                  <a:cubicBezTo>
                    <a:pt x="30254" y="4949"/>
                    <a:pt x="29016" y="7533"/>
                    <a:pt x="28421" y="10247"/>
                  </a:cubicBezTo>
                  <a:cubicBezTo>
                    <a:pt x="28635" y="7556"/>
                    <a:pt x="28385" y="4818"/>
                    <a:pt x="27635" y="2234"/>
                  </a:cubicBezTo>
                  <a:cubicBezTo>
                    <a:pt x="27373" y="1306"/>
                    <a:pt x="26909" y="258"/>
                    <a:pt x="25980" y="44"/>
                  </a:cubicBezTo>
                  <a:cubicBezTo>
                    <a:pt x="25860" y="14"/>
                    <a:pt x="25737" y="1"/>
                    <a:pt x="2561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8110288" y="4316445"/>
              <a:ext cx="873129" cy="1035847"/>
            </a:xfrm>
            <a:custGeom>
              <a:avLst/>
              <a:gdLst/>
              <a:ahLst/>
              <a:cxnLst/>
              <a:rect l="l" t="t" r="r" b="b"/>
              <a:pathLst>
                <a:path w="16908" h="20059" extrusionOk="0">
                  <a:moveTo>
                    <a:pt x="8411" y="0"/>
                  </a:moveTo>
                  <a:cubicBezTo>
                    <a:pt x="8304" y="0"/>
                    <a:pt x="8196" y="22"/>
                    <a:pt x="8097" y="52"/>
                  </a:cubicBezTo>
                  <a:cubicBezTo>
                    <a:pt x="7085" y="314"/>
                    <a:pt x="6430" y="1267"/>
                    <a:pt x="6002" y="2219"/>
                  </a:cubicBezTo>
                  <a:cubicBezTo>
                    <a:pt x="4743" y="4958"/>
                    <a:pt x="4600" y="8037"/>
                    <a:pt x="4722" y="11075"/>
                  </a:cubicBezTo>
                  <a:lnTo>
                    <a:pt x="4722" y="11075"/>
                  </a:lnTo>
                  <a:cubicBezTo>
                    <a:pt x="4579" y="9964"/>
                    <a:pt x="4269" y="8879"/>
                    <a:pt x="3799" y="7875"/>
                  </a:cubicBezTo>
                  <a:cubicBezTo>
                    <a:pt x="3425" y="7094"/>
                    <a:pt x="2794" y="6249"/>
                    <a:pt x="1955" y="6249"/>
                  </a:cubicBezTo>
                  <a:cubicBezTo>
                    <a:pt x="1912" y="6249"/>
                    <a:pt x="1867" y="6251"/>
                    <a:pt x="1822" y="6256"/>
                  </a:cubicBezTo>
                  <a:cubicBezTo>
                    <a:pt x="846" y="6339"/>
                    <a:pt x="358" y="7458"/>
                    <a:pt x="191" y="8422"/>
                  </a:cubicBezTo>
                  <a:cubicBezTo>
                    <a:pt x="1" y="9839"/>
                    <a:pt x="13" y="11244"/>
                    <a:pt x="346" y="12625"/>
                  </a:cubicBezTo>
                  <a:cubicBezTo>
                    <a:pt x="846" y="14733"/>
                    <a:pt x="2037" y="17245"/>
                    <a:pt x="4108" y="18221"/>
                  </a:cubicBezTo>
                  <a:cubicBezTo>
                    <a:pt x="5593" y="18918"/>
                    <a:pt x="7656" y="20059"/>
                    <a:pt x="9510" y="20059"/>
                  </a:cubicBezTo>
                  <a:cubicBezTo>
                    <a:pt x="10065" y="20059"/>
                    <a:pt x="10601" y="19956"/>
                    <a:pt x="11097" y="19710"/>
                  </a:cubicBezTo>
                  <a:cubicBezTo>
                    <a:pt x="11800" y="19352"/>
                    <a:pt x="12336" y="18721"/>
                    <a:pt x="12812" y="18102"/>
                  </a:cubicBezTo>
                  <a:cubicBezTo>
                    <a:pt x="14193" y="16257"/>
                    <a:pt x="15288" y="14197"/>
                    <a:pt x="16241" y="12090"/>
                  </a:cubicBezTo>
                  <a:cubicBezTo>
                    <a:pt x="16610" y="11292"/>
                    <a:pt x="16908" y="10244"/>
                    <a:pt x="16277" y="9625"/>
                  </a:cubicBezTo>
                  <a:cubicBezTo>
                    <a:pt x="16035" y="9392"/>
                    <a:pt x="15694" y="9278"/>
                    <a:pt x="15347" y="9278"/>
                  </a:cubicBezTo>
                  <a:cubicBezTo>
                    <a:pt x="15216" y="9278"/>
                    <a:pt x="15083" y="9295"/>
                    <a:pt x="14955" y="9327"/>
                  </a:cubicBezTo>
                  <a:cubicBezTo>
                    <a:pt x="14491" y="9446"/>
                    <a:pt x="14098" y="9720"/>
                    <a:pt x="13717" y="10006"/>
                  </a:cubicBezTo>
                  <a:cubicBezTo>
                    <a:pt x="12443" y="10982"/>
                    <a:pt x="11383" y="12244"/>
                    <a:pt x="10645" y="13673"/>
                  </a:cubicBezTo>
                  <a:cubicBezTo>
                    <a:pt x="11240" y="12399"/>
                    <a:pt x="11800" y="11101"/>
                    <a:pt x="12193" y="9744"/>
                  </a:cubicBezTo>
                  <a:cubicBezTo>
                    <a:pt x="12407" y="8970"/>
                    <a:pt x="12562" y="8113"/>
                    <a:pt x="12193" y="7387"/>
                  </a:cubicBezTo>
                  <a:cubicBezTo>
                    <a:pt x="12133" y="7244"/>
                    <a:pt x="12026" y="7113"/>
                    <a:pt x="11895" y="7041"/>
                  </a:cubicBezTo>
                  <a:cubicBezTo>
                    <a:pt x="11825" y="7007"/>
                    <a:pt x="11752" y="6992"/>
                    <a:pt x="11680" y="6992"/>
                  </a:cubicBezTo>
                  <a:cubicBezTo>
                    <a:pt x="11422" y="6992"/>
                    <a:pt x="11162" y="7182"/>
                    <a:pt x="10966" y="7387"/>
                  </a:cubicBezTo>
                  <a:cubicBezTo>
                    <a:pt x="9868" y="8464"/>
                    <a:pt x="9022" y="9799"/>
                    <a:pt x="8493" y="11246"/>
                  </a:cubicBezTo>
                  <a:lnTo>
                    <a:pt x="8493" y="11246"/>
                  </a:lnTo>
                  <a:cubicBezTo>
                    <a:pt x="8776" y="9698"/>
                    <a:pt x="9016" y="8139"/>
                    <a:pt x="9216" y="6577"/>
                  </a:cubicBezTo>
                  <a:cubicBezTo>
                    <a:pt x="9466" y="4672"/>
                    <a:pt x="9645" y="2731"/>
                    <a:pt x="9204" y="862"/>
                  </a:cubicBezTo>
                  <a:cubicBezTo>
                    <a:pt x="9121" y="552"/>
                    <a:pt x="8990" y="195"/>
                    <a:pt x="8692" y="64"/>
                  </a:cubicBezTo>
                  <a:cubicBezTo>
                    <a:pt x="8606" y="19"/>
                    <a:pt x="8510" y="0"/>
                    <a:pt x="841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72398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01" name="Google Shape;2001;p36"/>
            <p:cNvGrpSpPr/>
            <p:nvPr/>
          </p:nvGrpSpPr>
          <p:grpSpPr>
            <a:xfrm flipH="1">
              <a:off x="8617680" y="4057092"/>
              <a:ext cx="430453" cy="905562"/>
              <a:chOff x="6492361" y="-8"/>
              <a:chExt cx="430453" cy="905562"/>
            </a:xfrm>
          </p:grpSpPr>
          <p:sp>
            <p:nvSpPr>
              <p:cNvPr id="2002" name="Google Shape;200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3" name="Google Shape;200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4" name="Google Shape;200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5" name="Google Shape;200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6" name="Google Shape;200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7" name="Google Shape;200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8" name="Google Shape;200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9" name="Google Shape;200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0" name="Google Shape;201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1" name="Google Shape;201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012" name="Google Shape;2012;p36"/>
          <p:cNvGrpSpPr/>
          <p:nvPr/>
        </p:nvGrpSpPr>
        <p:grpSpPr>
          <a:xfrm>
            <a:off x="-1381948" y="2810911"/>
            <a:ext cx="1117496" cy="2407671"/>
            <a:chOff x="-238948" y="2810907"/>
            <a:chExt cx="1117496" cy="2407671"/>
          </a:xfrm>
        </p:grpSpPr>
        <p:sp>
          <p:nvSpPr>
            <p:cNvPr id="2013" name="Google Shape;2013;p36"/>
            <p:cNvSpPr/>
            <p:nvPr/>
          </p:nvSpPr>
          <p:spPr>
            <a:xfrm>
              <a:off x="19034" y="4801792"/>
              <a:ext cx="700961" cy="416786"/>
            </a:xfrm>
            <a:custGeom>
              <a:avLst/>
              <a:gdLst/>
              <a:ahLst/>
              <a:cxnLst/>
              <a:rect l="l" t="t" r="r" b="b"/>
              <a:pathLst>
                <a:path w="13574" h="8071" extrusionOk="0">
                  <a:moveTo>
                    <a:pt x="6092" y="0"/>
                  </a:moveTo>
                  <a:cubicBezTo>
                    <a:pt x="5733" y="0"/>
                    <a:pt x="5369" y="110"/>
                    <a:pt x="5084" y="321"/>
                  </a:cubicBezTo>
                  <a:cubicBezTo>
                    <a:pt x="4477" y="773"/>
                    <a:pt x="4191" y="1559"/>
                    <a:pt x="4227" y="2309"/>
                  </a:cubicBezTo>
                  <a:cubicBezTo>
                    <a:pt x="4240" y="2711"/>
                    <a:pt x="4341" y="3105"/>
                    <a:pt x="4493" y="3483"/>
                  </a:cubicBezTo>
                  <a:lnTo>
                    <a:pt x="4493" y="3483"/>
                  </a:lnTo>
                  <a:cubicBezTo>
                    <a:pt x="4416" y="3383"/>
                    <a:pt x="4328" y="3292"/>
                    <a:pt x="4227" y="3214"/>
                  </a:cubicBezTo>
                  <a:cubicBezTo>
                    <a:pt x="4051" y="3086"/>
                    <a:pt x="3830" y="3018"/>
                    <a:pt x="3617" y="3018"/>
                  </a:cubicBezTo>
                  <a:cubicBezTo>
                    <a:pt x="3356" y="3018"/>
                    <a:pt x="3108" y="3122"/>
                    <a:pt x="2977" y="3345"/>
                  </a:cubicBezTo>
                  <a:cubicBezTo>
                    <a:pt x="2870" y="3512"/>
                    <a:pt x="2858" y="3702"/>
                    <a:pt x="2858" y="3893"/>
                  </a:cubicBezTo>
                  <a:cubicBezTo>
                    <a:pt x="2858" y="4369"/>
                    <a:pt x="2977" y="4869"/>
                    <a:pt x="3179" y="5298"/>
                  </a:cubicBezTo>
                  <a:cubicBezTo>
                    <a:pt x="2739" y="4548"/>
                    <a:pt x="1917" y="4036"/>
                    <a:pt x="1060" y="3940"/>
                  </a:cubicBezTo>
                  <a:cubicBezTo>
                    <a:pt x="1012" y="3937"/>
                    <a:pt x="963" y="3936"/>
                    <a:pt x="914" y="3936"/>
                  </a:cubicBezTo>
                  <a:cubicBezTo>
                    <a:pt x="575" y="3936"/>
                    <a:pt x="229" y="4016"/>
                    <a:pt x="83" y="4298"/>
                  </a:cubicBezTo>
                  <a:cubicBezTo>
                    <a:pt x="0" y="4476"/>
                    <a:pt x="12" y="4690"/>
                    <a:pt x="48" y="4881"/>
                  </a:cubicBezTo>
                  <a:cubicBezTo>
                    <a:pt x="549" y="7701"/>
                    <a:pt x="4265" y="8071"/>
                    <a:pt x="7303" y="8071"/>
                  </a:cubicBezTo>
                  <a:cubicBezTo>
                    <a:pt x="8382" y="8071"/>
                    <a:pt x="9375" y="8024"/>
                    <a:pt x="10109" y="8024"/>
                  </a:cubicBezTo>
                  <a:cubicBezTo>
                    <a:pt x="10597" y="8024"/>
                    <a:pt x="11085" y="8024"/>
                    <a:pt x="11537" y="7810"/>
                  </a:cubicBezTo>
                  <a:cubicBezTo>
                    <a:pt x="12085" y="7560"/>
                    <a:pt x="12454" y="7012"/>
                    <a:pt x="12764" y="6476"/>
                  </a:cubicBezTo>
                  <a:cubicBezTo>
                    <a:pt x="13157" y="5833"/>
                    <a:pt x="13502" y="5131"/>
                    <a:pt x="13561" y="4393"/>
                  </a:cubicBezTo>
                  <a:cubicBezTo>
                    <a:pt x="13573" y="4155"/>
                    <a:pt x="13561" y="3917"/>
                    <a:pt x="13418" y="3714"/>
                  </a:cubicBezTo>
                  <a:cubicBezTo>
                    <a:pt x="13283" y="3531"/>
                    <a:pt x="13059" y="3448"/>
                    <a:pt x="12827" y="3448"/>
                  </a:cubicBezTo>
                  <a:cubicBezTo>
                    <a:pt x="12652" y="3448"/>
                    <a:pt x="12472" y="3496"/>
                    <a:pt x="12323" y="3583"/>
                  </a:cubicBezTo>
                  <a:cubicBezTo>
                    <a:pt x="11966" y="3797"/>
                    <a:pt x="11752" y="4155"/>
                    <a:pt x="11549" y="4512"/>
                  </a:cubicBezTo>
                  <a:cubicBezTo>
                    <a:pt x="11621" y="4071"/>
                    <a:pt x="11609" y="3619"/>
                    <a:pt x="11537" y="3178"/>
                  </a:cubicBezTo>
                  <a:cubicBezTo>
                    <a:pt x="11502" y="3047"/>
                    <a:pt x="11478" y="2916"/>
                    <a:pt x="11383" y="2821"/>
                  </a:cubicBezTo>
                  <a:cubicBezTo>
                    <a:pt x="11301" y="2735"/>
                    <a:pt x="11197" y="2699"/>
                    <a:pt x="11086" y="2699"/>
                  </a:cubicBezTo>
                  <a:cubicBezTo>
                    <a:pt x="10858" y="2699"/>
                    <a:pt x="10598" y="2851"/>
                    <a:pt x="10430" y="3035"/>
                  </a:cubicBezTo>
                  <a:cubicBezTo>
                    <a:pt x="9989" y="3500"/>
                    <a:pt x="9656" y="4095"/>
                    <a:pt x="9513" y="4726"/>
                  </a:cubicBezTo>
                  <a:cubicBezTo>
                    <a:pt x="9573" y="4190"/>
                    <a:pt x="9549" y="3643"/>
                    <a:pt x="9454" y="3119"/>
                  </a:cubicBezTo>
                  <a:cubicBezTo>
                    <a:pt x="9418" y="3024"/>
                    <a:pt x="9394" y="2904"/>
                    <a:pt x="9299" y="2821"/>
                  </a:cubicBezTo>
                  <a:cubicBezTo>
                    <a:pt x="9255" y="2790"/>
                    <a:pt x="9207" y="2776"/>
                    <a:pt x="9159" y="2776"/>
                  </a:cubicBezTo>
                  <a:cubicBezTo>
                    <a:pt x="8988" y="2776"/>
                    <a:pt x="8806" y="2949"/>
                    <a:pt x="8704" y="3107"/>
                  </a:cubicBezTo>
                  <a:cubicBezTo>
                    <a:pt x="8358" y="3655"/>
                    <a:pt x="8168" y="4286"/>
                    <a:pt x="8120" y="4929"/>
                  </a:cubicBezTo>
                  <a:cubicBezTo>
                    <a:pt x="8180" y="3750"/>
                    <a:pt x="8025" y="2559"/>
                    <a:pt x="7680" y="1428"/>
                  </a:cubicBezTo>
                  <a:cubicBezTo>
                    <a:pt x="7561" y="1059"/>
                    <a:pt x="7430" y="678"/>
                    <a:pt x="7144" y="404"/>
                  </a:cubicBezTo>
                  <a:cubicBezTo>
                    <a:pt x="6871" y="131"/>
                    <a:pt x="6484" y="0"/>
                    <a:pt x="6092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4387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15" name="Google Shape;2015;p36"/>
            <p:cNvGrpSpPr/>
            <p:nvPr/>
          </p:nvGrpSpPr>
          <p:grpSpPr>
            <a:xfrm rot="5215655">
              <a:off x="-935125" y="3582948"/>
              <a:ext cx="2209309" cy="699546"/>
              <a:chOff x="676459" y="2747475"/>
              <a:chExt cx="2209227" cy="699520"/>
            </a:xfrm>
          </p:grpSpPr>
          <p:sp>
            <p:nvSpPr>
              <p:cNvPr id="2016" name="Google Shape;2016;p36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7" name="Google Shape;2017;p36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8" name="Google Shape;2018;p36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9" name="Google Shape;2019;p36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0" name="Google Shape;2020;p36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1" name="Google Shape;2021;p36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2" name="Google Shape;2022;p36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3" name="Google Shape;2023;p36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4" name="Google Shape;2024;p36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5" name="Google Shape;2025;p36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6" name="Google Shape;2026;p36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7" name="Google Shape;2027;p36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8" name="Google Shape;2028;p36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9" name="Google Shape;2029;p36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0" name="Google Shape;2030;p36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1" name="Google Shape;2031;p36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2" name="Google Shape;2032;p36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3" name="Google Shape;2033;p36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4" name="Google Shape;2034;p36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5" name="Google Shape;2035;p36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6" name="Google Shape;2036;p36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7" name="Google Shape;2037;p36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307454" y="1109839"/>
            <a:ext cx="396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 tả mái tóc.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Miêu tả đôi mắt.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Miêu tả khuôn mặt.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Miêu tả làn da. 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Miêu tả vóc người.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4650854" y="1127302"/>
            <a:ext cx="4724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đen nhánh, óng ả…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một mí, đen láy…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trái xoan, vuông vức</a:t>
            </a: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trắng trẻo, nhăn nheo</a:t>
            </a: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vạm vỡ, dong dỏng…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361340" y="428097"/>
            <a:ext cx="868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54539"/>
              </p:ext>
            </p:extLst>
          </p:nvPr>
        </p:nvGraphicFramePr>
        <p:xfrm>
          <a:off x="198699" y="295155"/>
          <a:ext cx="8839200" cy="464820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02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02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6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02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0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5pPr>
                      <a:lvl6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6pPr>
                      <a:lvl7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7pPr>
                      <a:lvl8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8pPr>
                      <a:lvl9pPr marR="0" algn="l" rtl="0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9" name="Text Box 71"/>
          <p:cNvSpPr txBox="1">
            <a:spLocks noChangeArrowheads="1"/>
          </p:cNvSpPr>
          <p:nvPr/>
        </p:nvSpPr>
        <p:spPr bwMode="auto">
          <a:xfrm>
            <a:off x="2103698" y="295155"/>
            <a:ext cx="7040301" cy="769441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nhánh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mượt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mại</a:t>
            </a:r>
            <a:r>
              <a:rPr lang="en-US" altLang="en-US" sz="2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óng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ả,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thướt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râm</a:t>
            </a:r>
            <a:r>
              <a:rPr lang="en-US" altLang="en-US" sz="2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phơ</a:t>
            </a:r>
            <a:r>
              <a:rPr lang="en-US" altLang="en-US" sz="2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lơ</a:t>
            </a:r>
            <a:r>
              <a:rPr lang="en-US" altLang="en-US" sz="2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xơ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cứng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103699" y="1236658"/>
            <a:ext cx="6934200" cy="707886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mí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mí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bồ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láy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0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nâu</a:t>
            </a:r>
            <a:r>
              <a:rPr lang="en-US" altLang="en-US" sz="20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0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lang="en-US" altLang="en-US" sz="20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hí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híp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0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lang="en-US" altLang="en-US" sz="20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lanh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đục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dim,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trầm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buồn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màng</a:t>
            </a:r>
            <a:r>
              <a:rPr lang="en-US" altLang="en-US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Text Box 77"/>
          <p:cNvSpPr txBox="1">
            <a:spLocks noChangeArrowheads="1"/>
          </p:cNvSpPr>
          <p:nvPr/>
        </p:nvSpPr>
        <p:spPr bwMode="auto">
          <a:xfrm>
            <a:off x="2103698" y="2144879"/>
            <a:ext cx="7135717" cy="769441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điền,vuông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vức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xoan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tú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bĩnh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đặn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đúc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lưỡi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cày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choắt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r>
              <a:rPr lang="en-US" altLang="en-US" sz="2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</a:t>
            </a:r>
            <a:r>
              <a:rPr lang="en-US" altLang="en-US" sz="2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lang="en-US" altLang="en-US" sz="220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2103698" y="2990881"/>
            <a:ext cx="6934200" cy="1107996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mịn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hồng,trắng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bóc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hào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nõn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mật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nhăn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nheo</a:t>
            </a:r>
            <a:r>
              <a:rPr lang="en-US" altLang="en-US" sz="2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ráp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ngăm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ngăm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ngăm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rám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sần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sùi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xao</a:t>
            </a: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3" name="Text Box 115"/>
          <p:cNvSpPr txBox="1">
            <a:spLocks noChangeArrowheads="1"/>
          </p:cNvSpPr>
          <p:nvPr/>
        </p:nvSpPr>
        <p:spPr bwMode="auto">
          <a:xfrm>
            <a:off x="2103698" y="4085489"/>
            <a:ext cx="6934200" cy="769441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 lớn, mập mạp, thanh mảnh, còm nhom, ốm nhách, thon thả, vừa vặn, lực lưỡng, nhỏ nhắn, mảnh mai, …</a:t>
            </a:r>
          </a:p>
        </p:txBody>
      </p:sp>
    </p:spTree>
    <p:extLst>
      <p:ext uri="{BB962C8B-B14F-4D97-AF65-F5344CB8AC3E}">
        <p14:creationId xmlns:p14="http://schemas.microsoft.com/office/powerpoint/2010/main" val="18226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998" y="161782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6677" y="1546777"/>
            <a:ext cx="857732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da….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64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97846" y="1489355"/>
            <a:ext cx="271447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1031186" y="3791001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9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1287440" y="2116348"/>
            <a:ext cx="2272655" cy="2537151"/>
            <a:chOff x="1287433" y="2116342"/>
            <a:chExt cx="2272655" cy="2537151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2976532" y="2666900"/>
              <a:ext cx="260068" cy="228353"/>
            </a:xfrm>
            <a:custGeom>
              <a:avLst/>
              <a:gdLst/>
              <a:ahLst/>
              <a:cxnLst/>
              <a:rect l="l" t="t" r="r" b="b"/>
              <a:pathLst>
                <a:path w="20910" h="18360" extrusionOk="0">
                  <a:moveTo>
                    <a:pt x="8313" y="6783"/>
                  </a:moveTo>
                  <a:cubicBezTo>
                    <a:pt x="8466" y="6783"/>
                    <a:pt x="8670" y="6834"/>
                    <a:pt x="8823" y="6834"/>
                  </a:cubicBezTo>
                  <a:cubicBezTo>
                    <a:pt x="8976" y="6885"/>
                    <a:pt x="9180" y="6987"/>
                    <a:pt x="9333" y="7038"/>
                  </a:cubicBezTo>
                  <a:cubicBezTo>
                    <a:pt x="9537" y="7191"/>
                    <a:pt x="9792" y="7344"/>
                    <a:pt x="9996" y="7548"/>
                  </a:cubicBezTo>
                  <a:cubicBezTo>
                    <a:pt x="10506" y="8058"/>
                    <a:pt x="10914" y="8670"/>
                    <a:pt x="11322" y="9333"/>
                  </a:cubicBezTo>
                  <a:lnTo>
                    <a:pt x="11628" y="9894"/>
                  </a:lnTo>
                  <a:cubicBezTo>
                    <a:pt x="11730" y="10098"/>
                    <a:pt x="11883" y="10353"/>
                    <a:pt x="12036" y="10557"/>
                  </a:cubicBezTo>
                  <a:cubicBezTo>
                    <a:pt x="12240" y="10914"/>
                    <a:pt x="12444" y="11271"/>
                    <a:pt x="12699" y="11577"/>
                  </a:cubicBezTo>
                  <a:cubicBezTo>
                    <a:pt x="12801" y="11730"/>
                    <a:pt x="12954" y="11832"/>
                    <a:pt x="13158" y="11832"/>
                  </a:cubicBezTo>
                  <a:lnTo>
                    <a:pt x="13209" y="11832"/>
                  </a:lnTo>
                  <a:cubicBezTo>
                    <a:pt x="13311" y="11832"/>
                    <a:pt x="13413" y="11781"/>
                    <a:pt x="13464" y="11781"/>
                  </a:cubicBezTo>
                  <a:cubicBezTo>
                    <a:pt x="13617" y="11730"/>
                    <a:pt x="13668" y="11628"/>
                    <a:pt x="13770" y="11526"/>
                  </a:cubicBezTo>
                  <a:cubicBezTo>
                    <a:pt x="13872" y="11322"/>
                    <a:pt x="14025" y="11067"/>
                    <a:pt x="14127" y="10812"/>
                  </a:cubicBezTo>
                  <a:cubicBezTo>
                    <a:pt x="14229" y="10557"/>
                    <a:pt x="14331" y="10404"/>
                    <a:pt x="14432" y="10149"/>
                  </a:cubicBezTo>
                  <a:cubicBezTo>
                    <a:pt x="14585" y="9945"/>
                    <a:pt x="14687" y="9741"/>
                    <a:pt x="14840" y="9537"/>
                  </a:cubicBezTo>
                  <a:cubicBezTo>
                    <a:pt x="14942" y="9486"/>
                    <a:pt x="14993" y="9435"/>
                    <a:pt x="15095" y="9384"/>
                  </a:cubicBezTo>
                  <a:lnTo>
                    <a:pt x="15248" y="9333"/>
                  </a:lnTo>
                  <a:lnTo>
                    <a:pt x="15605" y="9333"/>
                  </a:lnTo>
                  <a:cubicBezTo>
                    <a:pt x="15656" y="9333"/>
                    <a:pt x="15707" y="9333"/>
                    <a:pt x="15758" y="9384"/>
                  </a:cubicBezTo>
                  <a:cubicBezTo>
                    <a:pt x="15809" y="9435"/>
                    <a:pt x="15860" y="9486"/>
                    <a:pt x="15911" y="9537"/>
                  </a:cubicBezTo>
                  <a:cubicBezTo>
                    <a:pt x="16013" y="9588"/>
                    <a:pt x="16064" y="9741"/>
                    <a:pt x="16166" y="9843"/>
                  </a:cubicBezTo>
                  <a:cubicBezTo>
                    <a:pt x="16268" y="10047"/>
                    <a:pt x="16370" y="10302"/>
                    <a:pt x="16472" y="10557"/>
                  </a:cubicBezTo>
                  <a:cubicBezTo>
                    <a:pt x="16574" y="11016"/>
                    <a:pt x="16625" y="11475"/>
                    <a:pt x="16676" y="11985"/>
                  </a:cubicBezTo>
                  <a:cubicBezTo>
                    <a:pt x="16676" y="12342"/>
                    <a:pt x="16625" y="12750"/>
                    <a:pt x="16574" y="13107"/>
                  </a:cubicBezTo>
                  <a:cubicBezTo>
                    <a:pt x="16523" y="13362"/>
                    <a:pt x="16421" y="13566"/>
                    <a:pt x="16370" y="13821"/>
                  </a:cubicBezTo>
                  <a:lnTo>
                    <a:pt x="16268" y="13821"/>
                  </a:lnTo>
                  <a:cubicBezTo>
                    <a:pt x="16064" y="13719"/>
                    <a:pt x="15911" y="13668"/>
                    <a:pt x="15707" y="13617"/>
                  </a:cubicBezTo>
                  <a:lnTo>
                    <a:pt x="15605" y="13566"/>
                  </a:lnTo>
                  <a:cubicBezTo>
                    <a:pt x="15299" y="13464"/>
                    <a:pt x="15044" y="13362"/>
                    <a:pt x="14738" y="13260"/>
                  </a:cubicBezTo>
                  <a:lnTo>
                    <a:pt x="14280" y="13107"/>
                  </a:lnTo>
                  <a:cubicBezTo>
                    <a:pt x="13311" y="12750"/>
                    <a:pt x="12342" y="12342"/>
                    <a:pt x="11169" y="11832"/>
                  </a:cubicBezTo>
                  <a:cubicBezTo>
                    <a:pt x="9996" y="11322"/>
                    <a:pt x="8772" y="10812"/>
                    <a:pt x="7650" y="10302"/>
                  </a:cubicBezTo>
                  <a:lnTo>
                    <a:pt x="5763" y="9435"/>
                  </a:lnTo>
                  <a:cubicBezTo>
                    <a:pt x="5916" y="9078"/>
                    <a:pt x="6069" y="8721"/>
                    <a:pt x="6273" y="8364"/>
                  </a:cubicBezTo>
                  <a:cubicBezTo>
                    <a:pt x="6426" y="8007"/>
                    <a:pt x="6630" y="7701"/>
                    <a:pt x="6885" y="7446"/>
                  </a:cubicBezTo>
                  <a:cubicBezTo>
                    <a:pt x="7038" y="7293"/>
                    <a:pt x="7191" y="7140"/>
                    <a:pt x="7395" y="7038"/>
                  </a:cubicBezTo>
                  <a:cubicBezTo>
                    <a:pt x="7548" y="6987"/>
                    <a:pt x="7650" y="6936"/>
                    <a:pt x="7803" y="6885"/>
                  </a:cubicBezTo>
                  <a:cubicBezTo>
                    <a:pt x="7956" y="6834"/>
                    <a:pt x="8160" y="6783"/>
                    <a:pt x="8313" y="6783"/>
                  </a:cubicBezTo>
                  <a:close/>
                  <a:moveTo>
                    <a:pt x="7956" y="0"/>
                  </a:moveTo>
                  <a:cubicBezTo>
                    <a:pt x="7497" y="51"/>
                    <a:pt x="7038" y="153"/>
                    <a:pt x="6579" y="357"/>
                  </a:cubicBezTo>
                  <a:cubicBezTo>
                    <a:pt x="6018" y="561"/>
                    <a:pt x="5559" y="816"/>
                    <a:pt x="5049" y="1122"/>
                  </a:cubicBezTo>
                  <a:cubicBezTo>
                    <a:pt x="4131" y="1734"/>
                    <a:pt x="3366" y="2499"/>
                    <a:pt x="2703" y="3366"/>
                  </a:cubicBezTo>
                  <a:cubicBezTo>
                    <a:pt x="2040" y="4233"/>
                    <a:pt x="1530" y="5151"/>
                    <a:pt x="1122" y="6171"/>
                  </a:cubicBezTo>
                  <a:cubicBezTo>
                    <a:pt x="765" y="7140"/>
                    <a:pt x="459" y="8211"/>
                    <a:pt x="306" y="9282"/>
                  </a:cubicBezTo>
                  <a:cubicBezTo>
                    <a:pt x="255" y="9588"/>
                    <a:pt x="204" y="9894"/>
                    <a:pt x="153" y="10251"/>
                  </a:cubicBezTo>
                  <a:cubicBezTo>
                    <a:pt x="153" y="10302"/>
                    <a:pt x="153" y="10404"/>
                    <a:pt x="153" y="10506"/>
                  </a:cubicBezTo>
                  <a:cubicBezTo>
                    <a:pt x="0" y="10761"/>
                    <a:pt x="51" y="11169"/>
                    <a:pt x="357" y="11373"/>
                  </a:cubicBezTo>
                  <a:cubicBezTo>
                    <a:pt x="1224" y="12036"/>
                    <a:pt x="2193" y="12648"/>
                    <a:pt x="3162" y="13158"/>
                  </a:cubicBezTo>
                  <a:cubicBezTo>
                    <a:pt x="4080" y="13617"/>
                    <a:pt x="5049" y="14076"/>
                    <a:pt x="6273" y="14534"/>
                  </a:cubicBezTo>
                  <a:cubicBezTo>
                    <a:pt x="7497" y="15044"/>
                    <a:pt x="8925" y="15503"/>
                    <a:pt x="10200" y="15962"/>
                  </a:cubicBezTo>
                  <a:cubicBezTo>
                    <a:pt x="10965" y="16217"/>
                    <a:pt x="11781" y="16523"/>
                    <a:pt x="12546" y="16778"/>
                  </a:cubicBezTo>
                  <a:cubicBezTo>
                    <a:pt x="12903" y="16931"/>
                    <a:pt x="13311" y="17084"/>
                    <a:pt x="13668" y="17237"/>
                  </a:cubicBezTo>
                  <a:cubicBezTo>
                    <a:pt x="14025" y="17390"/>
                    <a:pt x="14229" y="17492"/>
                    <a:pt x="14534" y="17594"/>
                  </a:cubicBezTo>
                  <a:cubicBezTo>
                    <a:pt x="15350" y="17900"/>
                    <a:pt x="16217" y="18155"/>
                    <a:pt x="17084" y="18308"/>
                  </a:cubicBezTo>
                  <a:cubicBezTo>
                    <a:pt x="17237" y="18359"/>
                    <a:pt x="17441" y="18359"/>
                    <a:pt x="17594" y="18359"/>
                  </a:cubicBezTo>
                  <a:lnTo>
                    <a:pt x="17696" y="18359"/>
                  </a:lnTo>
                  <a:cubicBezTo>
                    <a:pt x="17900" y="18359"/>
                    <a:pt x="18053" y="18359"/>
                    <a:pt x="18206" y="18308"/>
                  </a:cubicBezTo>
                  <a:cubicBezTo>
                    <a:pt x="18563" y="18257"/>
                    <a:pt x="18869" y="18104"/>
                    <a:pt x="19124" y="17900"/>
                  </a:cubicBezTo>
                  <a:cubicBezTo>
                    <a:pt x="19583" y="17492"/>
                    <a:pt x="19940" y="16931"/>
                    <a:pt x="20195" y="16370"/>
                  </a:cubicBezTo>
                  <a:cubicBezTo>
                    <a:pt x="20297" y="16064"/>
                    <a:pt x="20399" y="15758"/>
                    <a:pt x="20450" y="15452"/>
                  </a:cubicBezTo>
                  <a:cubicBezTo>
                    <a:pt x="20552" y="15044"/>
                    <a:pt x="20654" y="14636"/>
                    <a:pt x="20705" y="14279"/>
                  </a:cubicBezTo>
                  <a:cubicBezTo>
                    <a:pt x="20807" y="13515"/>
                    <a:pt x="20858" y="12750"/>
                    <a:pt x="20858" y="11985"/>
                  </a:cubicBezTo>
                  <a:cubicBezTo>
                    <a:pt x="20909" y="10404"/>
                    <a:pt x="20807" y="8823"/>
                    <a:pt x="20501" y="7242"/>
                  </a:cubicBezTo>
                  <a:cubicBezTo>
                    <a:pt x="20399" y="6630"/>
                    <a:pt x="20195" y="6018"/>
                    <a:pt x="19991" y="5457"/>
                  </a:cubicBezTo>
                  <a:cubicBezTo>
                    <a:pt x="19889" y="5202"/>
                    <a:pt x="19787" y="4947"/>
                    <a:pt x="19634" y="4743"/>
                  </a:cubicBezTo>
                  <a:cubicBezTo>
                    <a:pt x="19532" y="4539"/>
                    <a:pt x="19379" y="4386"/>
                    <a:pt x="19226" y="4233"/>
                  </a:cubicBezTo>
                  <a:cubicBezTo>
                    <a:pt x="19073" y="4029"/>
                    <a:pt x="18869" y="3825"/>
                    <a:pt x="18614" y="3723"/>
                  </a:cubicBezTo>
                  <a:cubicBezTo>
                    <a:pt x="18257" y="3468"/>
                    <a:pt x="17798" y="3264"/>
                    <a:pt x="17339" y="3213"/>
                  </a:cubicBezTo>
                  <a:lnTo>
                    <a:pt x="16676" y="3213"/>
                  </a:lnTo>
                  <a:cubicBezTo>
                    <a:pt x="16472" y="3264"/>
                    <a:pt x="16268" y="3264"/>
                    <a:pt x="16064" y="3315"/>
                  </a:cubicBezTo>
                  <a:cubicBezTo>
                    <a:pt x="15146" y="3570"/>
                    <a:pt x="14331" y="4029"/>
                    <a:pt x="13617" y="4641"/>
                  </a:cubicBezTo>
                  <a:cubicBezTo>
                    <a:pt x="13413" y="4845"/>
                    <a:pt x="13209" y="5049"/>
                    <a:pt x="13005" y="5304"/>
                  </a:cubicBezTo>
                  <a:cubicBezTo>
                    <a:pt x="13005" y="5151"/>
                    <a:pt x="12954" y="4947"/>
                    <a:pt x="12903" y="4794"/>
                  </a:cubicBezTo>
                  <a:cubicBezTo>
                    <a:pt x="12750" y="3978"/>
                    <a:pt x="12444" y="3162"/>
                    <a:pt x="12036" y="2397"/>
                  </a:cubicBezTo>
                  <a:cubicBezTo>
                    <a:pt x="11679" y="1683"/>
                    <a:pt x="11118" y="1020"/>
                    <a:pt x="10404" y="561"/>
                  </a:cubicBezTo>
                  <a:cubicBezTo>
                    <a:pt x="10251" y="459"/>
                    <a:pt x="10047" y="357"/>
                    <a:pt x="9843" y="306"/>
                  </a:cubicBezTo>
                  <a:cubicBezTo>
                    <a:pt x="9639" y="204"/>
                    <a:pt x="9435" y="153"/>
                    <a:pt x="9231" y="102"/>
                  </a:cubicBezTo>
                  <a:cubicBezTo>
                    <a:pt x="8976" y="51"/>
                    <a:pt x="8721" y="0"/>
                    <a:pt x="8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80" y="2848454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7" y="1696606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153825" y="3191917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43" y="14659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6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84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-1091894" y="523473"/>
            <a:ext cx="7704000" cy="572700"/>
          </a:xfrm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61" name="Title 1"/>
          <p:cNvSpPr txBox="1">
            <a:spLocks/>
          </p:cNvSpPr>
          <p:nvPr/>
        </p:nvSpPr>
        <p:spPr bwMode="auto">
          <a:xfrm>
            <a:off x="4077613" y="2759589"/>
            <a:ext cx="524800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70000"/>
              </a:lnSpc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bị bài sau: Tổng kết vốn từ</a:t>
            </a:r>
          </a:p>
        </p:txBody>
      </p:sp>
      <p:sp>
        <p:nvSpPr>
          <p:cNvPr id="163" name="Text Box 8"/>
          <p:cNvSpPr txBox="1">
            <a:spLocks noChangeArrowheads="1"/>
          </p:cNvSpPr>
          <p:nvPr/>
        </p:nvSpPr>
        <p:spPr bwMode="auto">
          <a:xfrm>
            <a:off x="4042805" y="1422753"/>
            <a:ext cx="4998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</a:rPr>
              <a:t>- Ngoài </a:t>
            </a:r>
            <a:r>
              <a:rPr lang="en-US" altLang="en-US" sz="2800">
                <a:latin typeface="Times New Roman" panose="02020603050405020304" pitchFamily="18" charset="0"/>
              </a:rPr>
              <a:t>những dân tộc đã nêu ở bài tập 1, em còn biết tên những dân tộc nào?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34" y="241293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319120" y="1413295"/>
            <a:ext cx="480174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941910" y="310251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8" y="3853591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61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079356" y="1542477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-1406985" y="2552569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1380554" y="187873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81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7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-441204" y="4323649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7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43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9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70005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4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82" y="2427107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9" y="2578314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1203062" y="828688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62" y="2747481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9460514" y="4577824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40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9632909" y="2664225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20" y="3604630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81" y="3545755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13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14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32" y="4499964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51" y="4499964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9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6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8" y="4665365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9" y="4189608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85" y="4452610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8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7" y="2870201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2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71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52" y="3154743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4" y="3064114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9" y="3949069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3" name="Google Shape;1283;p29"/>
          <p:cNvSpPr/>
          <p:nvPr/>
        </p:nvSpPr>
        <p:spPr>
          <a:xfrm>
            <a:off x="7227451" y="3989652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7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8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2" y="3570961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8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70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76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2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200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2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5" y="3895570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8" y="3518701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81" y="3509407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96" y="2944517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9" y="2884092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3" y="2884557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5" y="3259159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9" y="3397450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9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2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4" y="3361768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6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65" y="3243868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25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3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35" y="3240259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53" y="3567857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9" y="37740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9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43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52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8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7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Google Shape;1034;p29"/>
          <p:cNvSpPr txBox="1">
            <a:spLocks/>
          </p:cNvSpPr>
          <p:nvPr/>
        </p:nvSpPr>
        <p:spPr>
          <a:xfrm>
            <a:off x="2722554" y="661466"/>
            <a:ext cx="3570300" cy="4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1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/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655;p32"/>
          <p:cNvSpPr/>
          <p:nvPr/>
        </p:nvSpPr>
        <p:spPr>
          <a:xfrm rot="-288372">
            <a:off x="3249327" y="703513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" name="Google Shape;1664;p32"/>
          <p:cNvGrpSpPr/>
          <p:nvPr/>
        </p:nvGrpSpPr>
        <p:grpSpPr>
          <a:xfrm flipH="1">
            <a:off x="1821653" y="244433"/>
            <a:ext cx="871283" cy="493034"/>
            <a:chOff x="6499193" y="92109"/>
            <a:chExt cx="871283" cy="493034"/>
          </a:xfrm>
        </p:grpSpPr>
        <p:sp>
          <p:nvSpPr>
            <p:cNvPr id="17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20006" y="119537"/>
            <a:ext cx="7704000" cy="572700"/>
          </a:xfrm>
        </p:spPr>
        <p:txBody>
          <a:bodyPr/>
          <a:lstStyle/>
          <a:p>
            <a:r>
              <a:rPr lang="en-US" sz="3600">
                <a:latin typeface="+mj-lt"/>
                <a:cs typeface="Times New Roman" panose="02020603050405020304" pitchFamily="18" charset="0"/>
              </a:rPr>
              <a:t>Khởi động 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2466" y="1137686"/>
            <a:ext cx="9091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1.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hạnh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09641" y="2811609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?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433466" y="1686622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sung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sướng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may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mắn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bất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cực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khổ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cực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khốn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khổ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2687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589419">
            <a:off x="1245773" y="237008"/>
            <a:ext cx="6496844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1414698" y="1482933"/>
            <a:ext cx="624431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vốn từ  </a:t>
            </a:r>
            <a:endParaRPr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922440" y="2700447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6" name="Google Shape;1036;p29"/>
          <p:cNvSpPr/>
          <p:nvPr/>
        </p:nvSpPr>
        <p:spPr>
          <a:xfrm>
            <a:off x="7307138" y="3853591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8" name="Google Shape;1038;p29"/>
          <p:cNvSpPr/>
          <p:nvPr/>
        </p:nvSpPr>
        <p:spPr>
          <a:xfrm>
            <a:off x="1034161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079356" y="1542477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-1406985" y="2552569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1380554" y="187873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0" name="Google Shape;1060;p29"/>
          <p:cNvSpPr/>
          <p:nvPr/>
        </p:nvSpPr>
        <p:spPr>
          <a:xfrm>
            <a:off x="1280881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7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-441204" y="4323649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7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43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8" name="Google Shape;1118;p29"/>
          <p:cNvSpPr/>
          <p:nvPr/>
        </p:nvSpPr>
        <p:spPr>
          <a:xfrm>
            <a:off x="2836059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70005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4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771430" y="2586575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9" y="2578314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1203062" y="828688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62" y="2747481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9460514" y="4577824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6" name="Google Shape;1246;p29"/>
          <p:cNvSpPr/>
          <p:nvPr/>
        </p:nvSpPr>
        <p:spPr>
          <a:xfrm>
            <a:off x="2496640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9632909" y="2664225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20" y="3604630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29"/>
          <p:cNvSpPr/>
          <p:nvPr/>
        </p:nvSpPr>
        <p:spPr>
          <a:xfrm>
            <a:off x="6968581" y="3545755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13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14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7" name="Google Shape;1267;p29"/>
          <p:cNvSpPr/>
          <p:nvPr/>
        </p:nvSpPr>
        <p:spPr>
          <a:xfrm>
            <a:off x="7563732" y="4499964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8" name="Google Shape;1268;p29"/>
          <p:cNvSpPr/>
          <p:nvPr/>
        </p:nvSpPr>
        <p:spPr>
          <a:xfrm>
            <a:off x="7564351" y="4499964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9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6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1" name="Google Shape;1271;p29"/>
          <p:cNvSpPr/>
          <p:nvPr/>
        </p:nvSpPr>
        <p:spPr>
          <a:xfrm>
            <a:off x="7852708" y="4665365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2" name="Google Shape;1272;p29"/>
          <p:cNvSpPr/>
          <p:nvPr/>
        </p:nvSpPr>
        <p:spPr>
          <a:xfrm>
            <a:off x="6951999" y="4189608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4" name="Google Shape;1274;p29"/>
          <p:cNvSpPr/>
          <p:nvPr/>
        </p:nvSpPr>
        <p:spPr>
          <a:xfrm>
            <a:off x="7052185" y="4452610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8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7" name="Google Shape;1277;p29"/>
          <p:cNvSpPr/>
          <p:nvPr/>
        </p:nvSpPr>
        <p:spPr>
          <a:xfrm>
            <a:off x="7335637" y="2870201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8" name="Google Shape;1278;p29"/>
          <p:cNvSpPr/>
          <p:nvPr/>
        </p:nvSpPr>
        <p:spPr>
          <a:xfrm>
            <a:off x="7336252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9" name="Google Shape;1279;p29"/>
          <p:cNvSpPr/>
          <p:nvPr/>
        </p:nvSpPr>
        <p:spPr>
          <a:xfrm>
            <a:off x="7514571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0" name="Google Shape;1280;p29"/>
          <p:cNvSpPr/>
          <p:nvPr/>
        </p:nvSpPr>
        <p:spPr>
          <a:xfrm>
            <a:off x="7940652" y="3154743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1" name="Google Shape;1281;p29"/>
          <p:cNvSpPr/>
          <p:nvPr/>
        </p:nvSpPr>
        <p:spPr>
          <a:xfrm>
            <a:off x="7851464" y="3064114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2" name="Google Shape;1282;p29"/>
          <p:cNvSpPr/>
          <p:nvPr/>
        </p:nvSpPr>
        <p:spPr>
          <a:xfrm>
            <a:off x="7036849" y="3949069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3" name="Google Shape;1283;p29"/>
          <p:cNvSpPr/>
          <p:nvPr/>
        </p:nvSpPr>
        <p:spPr>
          <a:xfrm>
            <a:off x="7227451" y="3989652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4" name="Google Shape;1284;p29"/>
          <p:cNvSpPr/>
          <p:nvPr/>
        </p:nvSpPr>
        <p:spPr>
          <a:xfrm>
            <a:off x="7161037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8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6" name="Google Shape;1286;p29"/>
          <p:cNvSpPr/>
          <p:nvPr/>
        </p:nvSpPr>
        <p:spPr>
          <a:xfrm>
            <a:off x="7272322" y="3570961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7" name="Google Shape;1287;p29"/>
          <p:cNvSpPr/>
          <p:nvPr/>
        </p:nvSpPr>
        <p:spPr>
          <a:xfrm>
            <a:off x="7211438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29"/>
          <p:cNvSpPr/>
          <p:nvPr/>
        </p:nvSpPr>
        <p:spPr>
          <a:xfrm>
            <a:off x="7469070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9" name="Google Shape;1289;p29"/>
          <p:cNvSpPr/>
          <p:nvPr/>
        </p:nvSpPr>
        <p:spPr>
          <a:xfrm>
            <a:off x="7469076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2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1" name="Google Shape;1291;p29"/>
          <p:cNvSpPr/>
          <p:nvPr/>
        </p:nvSpPr>
        <p:spPr>
          <a:xfrm>
            <a:off x="7558200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2" name="Google Shape;1292;p29"/>
          <p:cNvSpPr/>
          <p:nvPr/>
        </p:nvSpPr>
        <p:spPr>
          <a:xfrm>
            <a:off x="7711932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3" name="Google Shape;1293;p29"/>
          <p:cNvSpPr/>
          <p:nvPr/>
        </p:nvSpPr>
        <p:spPr>
          <a:xfrm>
            <a:off x="7967085" y="3895570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4" name="Google Shape;1294;p29"/>
          <p:cNvSpPr/>
          <p:nvPr/>
        </p:nvSpPr>
        <p:spPr>
          <a:xfrm>
            <a:off x="7284618" y="3518701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5" name="Google Shape;1295;p29"/>
          <p:cNvSpPr/>
          <p:nvPr/>
        </p:nvSpPr>
        <p:spPr>
          <a:xfrm>
            <a:off x="7290781" y="3509407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6" name="Google Shape;1296;p29"/>
          <p:cNvSpPr/>
          <p:nvPr/>
        </p:nvSpPr>
        <p:spPr>
          <a:xfrm>
            <a:off x="7039896" y="2944517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7" name="Google Shape;1297;p29"/>
          <p:cNvSpPr/>
          <p:nvPr/>
        </p:nvSpPr>
        <p:spPr>
          <a:xfrm>
            <a:off x="7041129" y="2884092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8" name="Google Shape;1298;p29"/>
          <p:cNvSpPr/>
          <p:nvPr/>
        </p:nvSpPr>
        <p:spPr>
          <a:xfrm>
            <a:off x="7270463" y="2884557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9" name="Google Shape;1299;p29"/>
          <p:cNvSpPr/>
          <p:nvPr/>
        </p:nvSpPr>
        <p:spPr>
          <a:xfrm>
            <a:off x="7553295" y="3259159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29"/>
          <p:cNvSpPr/>
          <p:nvPr/>
        </p:nvSpPr>
        <p:spPr>
          <a:xfrm>
            <a:off x="7589029" y="3397450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9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2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5" name="Google Shape;1305;p29"/>
          <p:cNvSpPr/>
          <p:nvPr/>
        </p:nvSpPr>
        <p:spPr>
          <a:xfrm>
            <a:off x="7165324" y="3361768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6" name="Google Shape;1306;p29"/>
          <p:cNvSpPr/>
          <p:nvPr/>
        </p:nvSpPr>
        <p:spPr>
          <a:xfrm>
            <a:off x="7254046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7" name="Google Shape;1307;p29"/>
          <p:cNvSpPr/>
          <p:nvPr/>
        </p:nvSpPr>
        <p:spPr>
          <a:xfrm>
            <a:off x="7078265" y="3243868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8" name="Google Shape;1308;p29"/>
          <p:cNvSpPr/>
          <p:nvPr/>
        </p:nvSpPr>
        <p:spPr>
          <a:xfrm>
            <a:off x="7236025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9" name="Google Shape;1309;p29"/>
          <p:cNvSpPr/>
          <p:nvPr/>
        </p:nvSpPr>
        <p:spPr>
          <a:xfrm>
            <a:off x="7088483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0" name="Google Shape;1310;p29"/>
          <p:cNvSpPr/>
          <p:nvPr/>
        </p:nvSpPr>
        <p:spPr>
          <a:xfrm>
            <a:off x="7119835" y="3240259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1" name="Google Shape;1311;p29"/>
          <p:cNvSpPr/>
          <p:nvPr/>
        </p:nvSpPr>
        <p:spPr>
          <a:xfrm>
            <a:off x="7432153" y="3567857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9" y="37740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9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43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52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8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7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1034;p29"/>
          <p:cNvSpPr txBox="1">
            <a:spLocks/>
          </p:cNvSpPr>
          <p:nvPr/>
        </p:nvSpPr>
        <p:spPr>
          <a:xfrm>
            <a:off x="2722554" y="661466"/>
            <a:ext cx="3570300" cy="4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1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1"/>
              </a:buClr>
              <a:buSzPts val="2800"/>
              <a:buFont typeface="Short Stack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hort Stack"/>
              </a:rPr>
              <a:t>Luyện từ và câu</a:t>
            </a:r>
            <a:endParaRPr kumimoji="0" lang="vi-VN" sz="4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23782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2"/>
          <p:cNvSpPr/>
          <p:nvPr/>
        </p:nvSpPr>
        <p:spPr>
          <a:xfrm>
            <a:off x="690146" y="2365340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1" name="Google Shape;1641;p32"/>
          <p:cNvSpPr/>
          <p:nvPr/>
        </p:nvSpPr>
        <p:spPr>
          <a:xfrm>
            <a:off x="647486" y="1069005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>
              <a:latin typeface="+mj-lt"/>
            </a:endParaRPr>
          </a:p>
        </p:txBody>
      </p:sp>
      <p:sp>
        <p:nvSpPr>
          <p:cNvPr id="1646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102298" y="1105685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800" spc="-20">
                <a:latin typeface="+mj-lt"/>
                <a:ea typeface="Times New Roman" panose="02020603050405020304" pitchFamily="18" charset="0"/>
              </a:rPr>
              <a:t>      Tìm được những từ ngữ chỉ người, nghề nghiệp, các dân tộc anh em trên đất nước</a:t>
            </a:r>
          </a:p>
        </p:txBody>
      </p:sp>
      <p:sp>
        <p:nvSpPr>
          <p:cNvPr id="1651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660518" y="1173155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1653" name="Google Shape;1653;p32"/>
          <p:cNvSpPr txBox="1">
            <a:spLocks noGrp="1"/>
          </p:cNvSpPr>
          <p:nvPr>
            <p:ph type="title" idx="14"/>
          </p:nvPr>
        </p:nvSpPr>
        <p:spPr>
          <a:xfrm>
            <a:off x="687607" y="2537552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1655" name="Google Shape;1655;p32"/>
          <p:cNvSpPr/>
          <p:nvPr/>
        </p:nvSpPr>
        <p:spPr>
          <a:xfrm rot="-288372">
            <a:off x="3168285" y="770706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63" name="Google Shape;1663;p32"/>
          <p:cNvSpPr/>
          <p:nvPr/>
        </p:nvSpPr>
        <p:spPr>
          <a:xfrm rot="-895218">
            <a:off x="9234966" y="4648107"/>
            <a:ext cx="856044" cy="677577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64" name="Google Shape;1664;p32"/>
          <p:cNvGrpSpPr/>
          <p:nvPr/>
        </p:nvGrpSpPr>
        <p:grpSpPr>
          <a:xfrm flipH="1">
            <a:off x="1550830" y="284594"/>
            <a:ext cx="871283" cy="493034"/>
            <a:chOff x="6499193" y="92109"/>
            <a:chExt cx="871283" cy="493034"/>
          </a:xfrm>
        </p:grpSpPr>
        <p:sp>
          <p:nvSpPr>
            <p:cNvPr id="1665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74" name="Google Shape;1674;p32"/>
          <p:cNvGrpSpPr/>
          <p:nvPr/>
        </p:nvGrpSpPr>
        <p:grpSpPr>
          <a:xfrm>
            <a:off x="-956534" y="4239799"/>
            <a:ext cx="602833" cy="495062"/>
            <a:chOff x="668641" y="1116349"/>
            <a:chExt cx="602833" cy="495062"/>
          </a:xfrm>
        </p:grpSpPr>
        <p:sp>
          <p:nvSpPr>
            <p:cNvPr id="1675" name="Google Shape;1675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 flipH="1">
            <a:off x="9265588" y="338673"/>
            <a:ext cx="602833" cy="495062"/>
            <a:chOff x="668641" y="1116349"/>
            <a:chExt cx="602833" cy="495062"/>
          </a:xfrm>
        </p:grpSpPr>
        <p:sp>
          <p:nvSpPr>
            <p:cNvPr id="1687" name="Google Shape;1687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 rot="-5400000">
            <a:off x="9647085" y="3918592"/>
            <a:ext cx="348363" cy="342683"/>
            <a:chOff x="8351027" y="3635349"/>
            <a:chExt cx="348363" cy="342683"/>
          </a:xfrm>
        </p:grpSpPr>
        <p:sp>
          <p:nvSpPr>
            <p:cNvPr id="1699" name="Google Shape;1699;p32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145" y="140177"/>
            <a:ext cx="7704000" cy="572700"/>
          </a:xfrm>
        </p:spPr>
        <p:txBody>
          <a:bodyPr/>
          <a:lstStyle/>
          <a:p>
            <a:r>
              <a:rPr lang="en-US" sz="4400">
                <a:latin typeface="+mj-lt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84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142407" y="2209829"/>
            <a:ext cx="7739931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800" spc="-20">
                <a:latin typeface="+mj-lt"/>
                <a:ea typeface="Times New Roman" panose="02020603050405020304" pitchFamily="18" charset="0"/>
              </a:rPr>
              <a:t>     Tìm được những câu thành ngữ, tục ngữ, ca dao nói về quan hệ gia đình, thầy trò, bạn bè và hiểu nghĩa của chúng</a:t>
            </a:r>
          </a:p>
        </p:txBody>
      </p:sp>
      <p:sp>
        <p:nvSpPr>
          <p:cNvPr id="85" name="Google Shape;1641;p32"/>
          <p:cNvSpPr/>
          <p:nvPr/>
        </p:nvSpPr>
        <p:spPr>
          <a:xfrm>
            <a:off x="687607" y="3862488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86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700639" y="3966638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87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102298" y="3888692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800" spc="-20">
                <a:latin typeface="+mj-lt"/>
                <a:ea typeface="Times New Roman" panose="02020603050405020304" pitchFamily="18" charset="0"/>
              </a:rPr>
              <a:t>     Tìm những từ ngữ miêu tả hình dáng của con người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5574" y="156254"/>
            <a:ext cx="88392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AutoNum type="alphaLcPeriod"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</a:pP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Cha,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Ba-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3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12904"/>
              </p:ext>
            </p:extLst>
          </p:nvPr>
        </p:nvGraphicFramePr>
        <p:xfrm>
          <a:off x="214357" y="105627"/>
          <a:ext cx="8839200" cy="5026015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7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a)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đình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7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b)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gần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gũi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em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62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)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nghề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nghiệp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khác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nhau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)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tộc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anh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em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đất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ta.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1" name="Text Box 21"/>
          <p:cNvSpPr txBox="1">
            <a:spLocks noChangeArrowheads="1"/>
          </p:cNvSpPr>
          <p:nvPr/>
        </p:nvSpPr>
        <p:spPr bwMode="auto">
          <a:xfrm>
            <a:off x="3394340" y="168153"/>
            <a:ext cx="5715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Cha,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dì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chắt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dượng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rể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dâu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" name="Text Box 22"/>
          <p:cNvSpPr txBox="1">
            <a:spLocks noChangeArrowheads="1"/>
          </p:cNvSpPr>
          <p:nvPr/>
        </p:nvSpPr>
        <p:spPr bwMode="auto">
          <a:xfrm>
            <a:off x="3439908" y="1050290"/>
            <a:ext cx="58263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</a:rPr>
              <a:t>Cô hiệu trưởng, thầy hiệu phó, cô giáo- thầy chủ nhiệm, cô giáo - thầy giáo bộ môn, cô y tá; các bạn bè, bác bảo vệ...</a:t>
            </a:r>
          </a:p>
        </p:txBody>
      </p:sp>
      <p:sp>
        <p:nvSpPr>
          <p:cNvPr id="133" name="Text Box 24"/>
          <p:cNvSpPr txBox="1">
            <a:spLocks noChangeArrowheads="1"/>
          </p:cNvSpPr>
          <p:nvPr/>
        </p:nvSpPr>
        <p:spPr bwMode="auto">
          <a:xfrm>
            <a:off x="3439908" y="2323494"/>
            <a:ext cx="579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Công nhân, nông dân, hoạ sĩ, bác sĩ, kĩ sư, giáo viên, thuỷ thủ, hải quân, phi công, bộ đội, công an, học sinh, sinh viên...</a:t>
            </a:r>
          </a:p>
        </p:txBody>
      </p:sp>
      <p:sp>
        <p:nvSpPr>
          <p:cNvPr id="134" name="Text Box 26"/>
          <p:cNvSpPr txBox="1">
            <a:spLocks noChangeArrowheads="1"/>
          </p:cNvSpPr>
          <p:nvPr/>
        </p:nvSpPr>
        <p:spPr bwMode="auto">
          <a:xfrm>
            <a:off x="3470540" y="3599268"/>
            <a:ext cx="556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8080"/>
                </a:solidFill>
                <a:latin typeface="Times New Roman" panose="02020603050405020304" pitchFamily="18" charset="0"/>
              </a:rPr>
              <a:t>Kinh, Tày, Nùng, Thái, Mường, Dao, Hmông, Khơ-mú, Giáy, Ba-na, Ê-đê, Gia-rai, Xơ-đăng, Tà-ôi, Khơ- me, Hoa, Chăm,…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utoUpdateAnimBg="0"/>
      <p:bldP spid="132" grpId="0" autoUpdateAnimBg="0"/>
      <p:bldP spid="133" grpId="0" autoUpdateAnimBg="0"/>
      <p:bldP spid="1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2" name="Picture 156" descr="dan_toc_n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65" y="472388"/>
            <a:ext cx="1280854" cy="1776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57" descr="Th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55" y="472388"/>
            <a:ext cx="1430338" cy="1828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58" descr="M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40" y="472389"/>
            <a:ext cx="1384300" cy="1806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59" descr="D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0" y="2816387"/>
            <a:ext cx="1459339" cy="1688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60" descr="Hmoo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93" y="440323"/>
            <a:ext cx="1447800" cy="1860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61" descr="Giá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85" y="2809472"/>
            <a:ext cx="1512678" cy="1662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162" descr="DT ho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64" y="2759193"/>
            <a:ext cx="1695450" cy="1729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AutoShape 163" descr="Divot"/>
          <p:cNvSpPr>
            <a:spLocks noChangeArrowheads="1"/>
          </p:cNvSpPr>
          <p:nvPr/>
        </p:nvSpPr>
        <p:spPr bwMode="auto">
          <a:xfrm>
            <a:off x="1067063" y="2402863"/>
            <a:ext cx="841375" cy="276225"/>
          </a:xfrm>
          <a:prstGeom prst="flowChartTerminator">
            <a:avLst/>
          </a:prstGeom>
          <a:pattFill prst="divot">
            <a:fgClr>
              <a:srgbClr val="66FF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Tày</a:t>
            </a:r>
          </a:p>
        </p:txBody>
      </p:sp>
      <p:sp>
        <p:nvSpPr>
          <p:cNvPr id="160" name="AutoShape 164" descr="Divot"/>
          <p:cNvSpPr>
            <a:spLocks noChangeArrowheads="1"/>
          </p:cNvSpPr>
          <p:nvPr/>
        </p:nvSpPr>
        <p:spPr bwMode="auto">
          <a:xfrm>
            <a:off x="2715629" y="2375191"/>
            <a:ext cx="841375" cy="276225"/>
          </a:xfrm>
          <a:prstGeom prst="flowChartTerminator">
            <a:avLst/>
          </a:prstGeom>
          <a:pattFill prst="divot">
            <a:fgClr>
              <a:srgbClr val="66FF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Nùng</a:t>
            </a:r>
          </a:p>
        </p:txBody>
      </p:sp>
      <p:sp>
        <p:nvSpPr>
          <p:cNvPr id="161" name="AutoShape 165" descr="Divot"/>
          <p:cNvSpPr>
            <a:spLocks noChangeArrowheads="1"/>
          </p:cNvSpPr>
          <p:nvPr/>
        </p:nvSpPr>
        <p:spPr bwMode="auto">
          <a:xfrm>
            <a:off x="1101955" y="4657528"/>
            <a:ext cx="841375" cy="276225"/>
          </a:xfrm>
          <a:prstGeom prst="flowChartTerminator">
            <a:avLst/>
          </a:prstGeom>
          <a:pattFill prst="divot">
            <a:fgClr>
              <a:srgbClr val="66FF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Dao</a:t>
            </a:r>
          </a:p>
        </p:txBody>
      </p:sp>
      <p:sp>
        <p:nvSpPr>
          <p:cNvPr id="162" name="AutoShape 166" descr="Divot"/>
          <p:cNvSpPr>
            <a:spLocks noChangeArrowheads="1"/>
          </p:cNvSpPr>
          <p:nvPr/>
        </p:nvSpPr>
        <p:spPr bwMode="auto">
          <a:xfrm>
            <a:off x="7481012" y="2368155"/>
            <a:ext cx="841375" cy="276225"/>
          </a:xfrm>
          <a:prstGeom prst="flowChartTerminator">
            <a:avLst/>
          </a:prstGeom>
          <a:pattFill prst="divot">
            <a:fgClr>
              <a:srgbClr val="66FF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Hmông</a:t>
            </a:r>
          </a:p>
        </p:txBody>
      </p:sp>
      <p:sp>
        <p:nvSpPr>
          <p:cNvPr id="163" name="AutoShape 167" descr="Divot"/>
          <p:cNvSpPr>
            <a:spLocks noChangeArrowheads="1"/>
          </p:cNvSpPr>
          <p:nvPr/>
        </p:nvSpPr>
        <p:spPr bwMode="auto">
          <a:xfrm>
            <a:off x="5842227" y="2353934"/>
            <a:ext cx="841375" cy="276225"/>
          </a:xfrm>
          <a:prstGeom prst="flowChartTerminator">
            <a:avLst/>
          </a:prstGeom>
          <a:pattFill prst="divot">
            <a:fgClr>
              <a:srgbClr val="66FF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Mường</a:t>
            </a:r>
          </a:p>
        </p:txBody>
      </p:sp>
      <p:sp>
        <p:nvSpPr>
          <p:cNvPr id="164" name="AutoShape 168" descr="Divot"/>
          <p:cNvSpPr>
            <a:spLocks noChangeArrowheads="1"/>
          </p:cNvSpPr>
          <p:nvPr/>
        </p:nvSpPr>
        <p:spPr bwMode="auto">
          <a:xfrm>
            <a:off x="4278928" y="2368155"/>
            <a:ext cx="841375" cy="276225"/>
          </a:xfrm>
          <a:prstGeom prst="flowChartTerminator">
            <a:avLst/>
          </a:prstGeom>
          <a:pattFill prst="divot">
            <a:fgClr>
              <a:srgbClr val="66FF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Thái</a:t>
            </a:r>
          </a:p>
        </p:txBody>
      </p:sp>
      <p:sp>
        <p:nvSpPr>
          <p:cNvPr id="165" name="AutoShape 169" descr="Divot"/>
          <p:cNvSpPr>
            <a:spLocks noChangeArrowheads="1"/>
          </p:cNvSpPr>
          <p:nvPr/>
        </p:nvSpPr>
        <p:spPr bwMode="auto">
          <a:xfrm>
            <a:off x="2793482" y="4630116"/>
            <a:ext cx="841375" cy="276225"/>
          </a:xfrm>
          <a:prstGeom prst="flowChartTerminator">
            <a:avLst/>
          </a:prstGeom>
          <a:pattFill prst="divot">
            <a:fgClr>
              <a:srgbClr val="66FF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Giáy</a:t>
            </a:r>
          </a:p>
        </p:txBody>
      </p:sp>
      <p:sp>
        <p:nvSpPr>
          <p:cNvPr id="166" name="AutoShape 170" descr="Divot"/>
          <p:cNvSpPr>
            <a:spLocks noChangeArrowheads="1"/>
          </p:cNvSpPr>
          <p:nvPr/>
        </p:nvSpPr>
        <p:spPr bwMode="auto">
          <a:xfrm>
            <a:off x="4575418" y="4589843"/>
            <a:ext cx="841375" cy="276225"/>
          </a:xfrm>
          <a:prstGeom prst="flowChartTerminator">
            <a:avLst/>
          </a:prstGeom>
          <a:pattFill prst="divot">
            <a:fgClr>
              <a:srgbClr val="66FF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Tà </a:t>
            </a:r>
            <a:r>
              <a:rPr lang="en-US" altLang="en-US" sz="2400" b="1" kern="120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Ôi</a:t>
            </a:r>
            <a:endParaRPr lang="en-US" altLang="en-US" sz="2400" b="1" kern="120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" name="AutoShape 171" descr="Divot"/>
          <p:cNvSpPr>
            <a:spLocks noChangeArrowheads="1"/>
          </p:cNvSpPr>
          <p:nvPr/>
        </p:nvSpPr>
        <p:spPr bwMode="auto">
          <a:xfrm>
            <a:off x="6557551" y="4647550"/>
            <a:ext cx="841375" cy="276225"/>
          </a:xfrm>
          <a:prstGeom prst="flowChartTerminator">
            <a:avLst/>
          </a:prstGeom>
          <a:pattFill prst="divot">
            <a:fgClr>
              <a:srgbClr val="66FF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</a:p>
        </p:txBody>
      </p:sp>
      <p:pic>
        <p:nvPicPr>
          <p:cNvPr id="168" name="Picture 172" descr="Tà ô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84" y="2816187"/>
            <a:ext cx="1637398" cy="1624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Rectangle 154"/>
          <p:cNvSpPr>
            <a:spLocks noChangeArrowheads="1"/>
          </p:cNvSpPr>
          <p:nvPr/>
        </p:nvSpPr>
        <p:spPr bwMode="auto">
          <a:xfrm>
            <a:off x="1895410" y="-4283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 dân tộc thiểu số ở phía Bắc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70" name="Picture 155" descr="Dan toc ta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17" y="489084"/>
            <a:ext cx="1371748" cy="1804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39"/>
          <p:cNvGrpSpPr/>
          <p:nvPr/>
        </p:nvGrpSpPr>
        <p:grpSpPr>
          <a:xfrm>
            <a:off x="8058607" y="1510980"/>
            <a:ext cx="871283" cy="493034"/>
            <a:chOff x="6499193" y="92109"/>
            <a:chExt cx="871283" cy="493034"/>
          </a:xfrm>
        </p:grpSpPr>
        <p:sp>
          <p:nvSpPr>
            <p:cNvPr id="2357" name="Google Shape;2357;p3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6" name="Google Shape;2366;p39"/>
          <p:cNvGrpSpPr/>
          <p:nvPr/>
        </p:nvGrpSpPr>
        <p:grpSpPr>
          <a:xfrm>
            <a:off x="9474167" y="2012224"/>
            <a:ext cx="602833" cy="495062"/>
            <a:chOff x="668641" y="1116349"/>
            <a:chExt cx="602833" cy="495062"/>
          </a:xfrm>
        </p:grpSpPr>
        <p:sp>
          <p:nvSpPr>
            <p:cNvPr id="2367" name="Google Shape;2367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78" name="Google Shape;2378;p39"/>
          <p:cNvGrpSpPr/>
          <p:nvPr/>
        </p:nvGrpSpPr>
        <p:grpSpPr>
          <a:xfrm>
            <a:off x="-897321" y="407649"/>
            <a:ext cx="602833" cy="495062"/>
            <a:chOff x="668641" y="1116349"/>
            <a:chExt cx="602833" cy="495062"/>
          </a:xfrm>
        </p:grpSpPr>
        <p:sp>
          <p:nvSpPr>
            <p:cNvPr id="2379" name="Google Shape;2379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90" name="Google Shape;2390;p39"/>
          <p:cNvGrpSpPr/>
          <p:nvPr/>
        </p:nvGrpSpPr>
        <p:grpSpPr>
          <a:xfrm rot="5400000" flipH="1">
            <a:off x="8370210" y="4167466"/>
            <a:ext cx="348363" cy="342683"/>
            <a:chOff x="8351027" y="3635349"/>
            <a:chExt cx="348363" cy="342683"/>
          </a:xfrm>
        </p:grpSpPr>
        <p:sp>
          <p:nvSpPr>
            <p:cNvPr id="2391" name="Google Shape;2391;p3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04" name="Google Shape;2404;p39"/>
          <p:cNvSpPr/>
          <p:nvPr/>
        </p:nvSpPr>
        <p:spPr>
          <a:xfrm flipH="1">
            <a:off x="-1142995" y="4641401"/>
            <a:ext cx="871327" cy="689674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275956" y="388513"/>
            <a:ext cx="8382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0737404"/>
</p:tagLst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1153</Words>
  <Application>Microsoft Office PowerPoint</Application>
  <PresentationFormat>On-screen Show (16:9)</PresentationFormat>
  <Paragraphs>106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Gochi Hand</vt:lpstr>
      <vt:lpstr>Tahoma</vt:lpstr>
      <vt:lpstr>Short Stack</vt:lpstr>
      <vt:lpstr>宋体</vt:lpstr>
      <vt:lpstr>The Digital Quick Grammar by Slidesgo</vt:lpstr>
      <vt:lpstr>PowerPoint Presentation</vt:lpstr>
      <vt:lpstr>KHỞI ĐỘNG</vt:lpstr>
      <vt:lpstr>Khởi động </vt:lpstr>
      <vt:lpstr>Tổng kết vốn từ  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Về ngôi nhà đang xây</dc:title>
  <dc:creator>IMNHUNGNHINH</dc:creator>
  <cp:lastModifiedBy>SKY</cp:lastModifiedBy>
  <cp:revision>24</cp:revision>
  <dcterms:modified xsi:type="dcterms:W3CDTF">2022-12-15T02:43:02Z</dcterms:modified>
</cp:coreProperties>
</file>