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8" r:id="rId2"/>
    <p:sldId id="307" r:id="rId3"/>
    <p:sldId id="305" r:id="rId4"/>
    <p:sldId id="306" r:id="rId5"/>
    <p:sldId id="260" r:id="rId6"/>
    <p:sldId id="273" r:id="rId7"/>
    <p:sldId id="274" r:id="rId8"/>
    <p:sldId id="275" r:id="rId9"/>
    <p:sldId id="276" r:id="rId10"/>
    <p:sldId id="277" r:id="rId11"/>
    <p:sldId id="294" r:id="rId12"/>
    <p:sldId id="295" r:id="rId13"/>
    <p:sldId id="304" r:id="rId14"/>
    <p:sldId id="284" r:id="rId15"/>
    <p:sldId id="285" r:id="rId16"/>
    <p:sldId id="286" r:id="rId17"/>
    <p:sldId id="287" r:id="rId18"/>
    <p:sldId id="292" r:id="rId19"/>
    <p:sldId id="289" r:id="rId20"/>
    <p:sldId id="303" r:id="rId21"/>
    <p:sldId id="290" r:id="rId22"/>
    <p:sldId id="291" r:id="rId23"/>
    <p:sldId id="269" r:id="rId24"/>
    <p:sldId id="270" r:id="rId25"/>
    <p:sldId id="293" r:id="rId26"/>
    <p:sldId id="263" r:id="rId27"/>
    <p:sldId id="299" r:id="rId28"/>
    <p:sldId id="298" r:id="rId29"/>
    <p:sldId id="302" r:id="rId30"/>
    <p:sldId id="262" r:id="rId31"/>
    <p:sldId id="271" r:id="rId32"/>
  </p:sldIdLst>
  <p:sldSz cx="9144000" cy="5143500" type="screen16x9"/>
  <p:notesSz cx="6858000" cy="9144000"/>
  <p:embeddedFontLst>
    <p:embeddedFont>
      <p:font typeface="等线" panose="02010600030101010101" pitchFamily="2" charset="-122"/>
      <p:regular r:id="rId34"/>
    </p:embeddedFont>
    <p:embeddedFont>
      <p:font typeface="DFGothic-EB" panose="020B0604020202020204" charset="-128"/>
      <p:regular r:id="rId35"/>
    </p:embeddedFont>
    <p:embeddedFont>
      <p:font typeface="#9Slide03 Ample" panose="020B0604020202020204" charset="0"/>
      <p:regular r:id="rId36"/>
    </p:embeddedFont>
    <p:embeddedFont>
      <p:font typeface="#9Slide03 SFU Futura_05" panose="020B0604020202020204" charset="0"/>
      <p:bold r:id="rId37"/>
    </p:embeddedFont>
    <p:embeddedFont>
      <p:font typeface="#9Slide05 Fleur" panose="020B0604020202020204" charset="0"/>
      <p:regular r:id="rId38"/>
    </p:embeddedFont>
    <p:embeddedFont>
      <p:font typeface="#9Slide05 SVNUT Triumph" panose="00000500000000000000" charset="0"/>
      <p:italic r:id="rId39"/>
    </p:embeddedFont>
    <p:embeddedFont>
      <p:font typeface="Calibri" panose="020F0502020204030204" pitchFamily="34" charset="0"/>
      <p:regular r:id="rId40"/>
      <p:bold r:id="rId41"/>
      <p:italic r:id="rId42"/>
      <p:boldItalic r:id="rId43"/>
    </p:embeddedFont>
    <p:embeddedFont>
      <p:font typeface="Coiny" panose="020B0604020202020204" charset="0"/>
      <p:regular r:id="rId44"/>
    </p:embeddedFont>
    <p:embeddedFont>
      <p:font typeface="HP001 5 hàng" panose="020B0603050302020204" pitchFamily="34" charset="0"/>
      <p:regular r:id="rId45"/>
      <p:bold r:id="rId46"/>
    </p:embeddedFont>
    <p:embeddedFont>
      <p:font typeface="Showcard Gothic" panose="04020904020102020604" pitchFamily="82" charset="0"/>
      <p:regular r:id="rId47"/>
    </p:embeddedFont>
    <p:embeddedFont>
      <p:font typeface="Tahoma" panose="020B0604030504040204" pitchFamily="34" charset="0"/>
      <p:regular r:id="rId48"/>
      <p:bold r:id="rId49"/>
    </p:embeddedFont>
    <p:embeddedFont>
      <p:font typeface="Times" panose="02020603050405020304" pitchFamily="18" charset="0"/>
      <p:regular r:id="rId50"/>
      <p:bold r:id="rId51"/>
      <p:italic r:id="rId52"/>
      <p:boldItalic r:id="rId53"/>
    </p:embeddedFont>
    <p:embeddedFont>
      <p:font typeface="VNI-Avo" pitchFamily="2" charset="0"/>
      <p:regular r:id="rId54"/>
      <p:bold r:id="rId55"/>
      <p:italic r:id="rId56"/>
      <p:boldItalic r:id="rId57"/>
    </p:embeddedFont>
    <p:embeddedFont>
      <p:font typeface="VNI-Times" pitchFamily="2" charset="0"/>
      <p:regular r:id="rId58"/>
      <p:bold r:id="rId59"/>
      <p:italic r:id="rId60"/>
      <p:boldItalic r:id="rId61"/>
    </p:embeddedFont>
  </p:embeddedFontLst>
  <p:custDataLst>
    <p:tags r:id="rId6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D4251F"/>
    <a:srgbClr val="FF9933"/>
    <a:srgbClr val="0095D2"/>
    <a:srgbClr val="0B54AD"/>
    <a:srgbClr val="212C7A"/>
    <a:srgbClr val="77B525"/>
    <a:srgbClr val="0969C9"/>
    <a:srgbClr val="5F328F"/>
    <a:srgbClr val="085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5" autoAdjust="0"/>
    <p:restoredTop sz="85170" autoAdjust="0"/>
  </p:normalViewPr>
  <p:slideViewPr>
    <p:cSldViewPr snapToGrid="0">
      <p:cViewPr varScale="1">
        <p:scale>
          <a:sx n="75" d="100"/>
          <a:sy n="75" d="100"/>
        </p:scale>
        <p:origin x="93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61" Type="http://schemas.openxmlformats.org/officeDocument/2006/relationships/font" Target="fonts/font2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D5D1-A429-4E86-BBDC-05BB43D7D539}" type="datetimeFigureOut">
              <a:rPr lang="zh-CN" altLang="en-US" smtClean="0"/>
              <a:t>2022/12/19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17676-A16B-461A-BE0A-3074479F441C}" type="slidenum">
              <a:rPr lang="zh-CN" altLang="en-US" smtClean="0"/>
              <a:t>‹#›</a:t>
            </a:fld>
            <a:endParaRPr lang="zh-CN" altLang="en-US"/>
          </a:p>
        </p:txBody>
      </p:sp>
    </p:spTree>
    <p:extLst>
      <p:ext uri="{BB962C8B-B14F-4D97-AF65-F5344CB8AC3E}">
        <p14:creationId xmlns:p14="http://schemas.microsoft.com/office/powerpoint/2010/main" val="153902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a:t>
            </a:fld>
            <a:endParaRPr lang="zh-CN" altLang="en-US"/>
          </a:p>
        </p:txBody>
      </p:sp>
    </p:spTree>
    <p:extLst>
      <p:ext uri="{BB962C8B-B14F-4D97-AF65-F5344CB8AC3E}">
        <p14:creationId xmlns:p14="http://schemas.microsoft.com/office/powerpoint/2010/main" val="111841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2136060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1137224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13</a:t>
            </a:fld>
            <a:endParaRPr lang="zh-CN" altLang="en-US"/>
          </a:p>
        </p:txBody>
      </p:sp>
    </p:spTree>
    <p:extLst>
      <p:ext uri="{BB962C8B-B14F-4D97-AF65-F5344CB8AC3E}">
        <p14:creationId xmlns:p14="http://schemas.microsoft.com/office/powerpoint/2010/main" val="993015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a:latin typeface="Arial" panose="020B0604020202020204" pitchFamily="34" charset="0"/>
                <a:ea typeface="Tahoma" panose="020B0604030504040204" pitchFamily="34" charset="0"/>
                <a:cs typeface="Arial" panose="020B0604020202020204" pitchFamily="34" charset="0"/>
              </a:rPr>
              <a:t>Lãn</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Ông</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nghe</a:t>
            </a:r>
            <a:r>
              <a:rPr lang="en-US" altLang="en-US" sz="1200" dirty="0">
                <a:latin typeface="Arial" panose="020B0604020202020204" pitchFamily="34" charset="0"/>
                <a:ea typeface="Tahoma" panose="020B0604030504040204" pitchFamily="34" charset="0"/>
                <a:cs typeface="Arial" panose="020B0604020202020204" pitchFamily="34" charset="0"/>
              </a:rPr>
              <a:t> tin con </a:t>
            </a:r>
            <a:r>
              <a:rPr lang="en-US" altLang="en-US" sz="1200" dirty="0" err="1">
                <a:latin typeface="Arial" panose="020B0604020202020204" pitchFamily="34" charset="0"/>
                <a:ea typeface="Tahoma" panose="020B0604030504040204" pitchFamily="34" charset="0"/>
                <a:cs typeface="Arial" panose="020B0604020202020204" pitchFamily="34" charset="0"/>
              </a:rPr>
              <a:t>của</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người</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thuyền</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chài</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bị</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bệnh</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đậu</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nặng</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tự</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tìm</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đến</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thăm</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Ông</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tận</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tụy</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chăm</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sóc</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người</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bệnh</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suốt</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cả</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tháng</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trời</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không</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ngại</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khổ</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ngại</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bẩn</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Ông</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không</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những</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không</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lấy</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tiền</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mà</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còn</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cho</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họ</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gạo</a:t>
            </a:r>
            <a:r>
              <a:rPr lang="en-US" altLang="en-US" sz="1200" dirty="0">
                <a:latin typeface="Arial" panose="020B0604020202020204" pitchFamily="34" charset="0"/>
                <a:ea typeface="Tahoma" panose="020B0604030504040204" pitchFamily="34" charset="0"/>
                <a:cs typeface="Arial" panose="020B0604020202020204" pitchFamily="34" charset="0"/>
              </a:rPr>
              <a:t>, </a:t>
            </a:r>
            <a:r>
              <a:rPr lang="en-US" altLang="en-US" sz="1200" dirty="0" err="1">
                <a:latin typeface="Arial" panose="020B0604020202020204" pitchFamily="34" charset="0"/>
                <a:ea typeface="Tahoma" panose="020B0604030504040204" pitchFamily="34" charset="0"/>
                <a:cs typeface="Arial" panose="020B0604020202020204" pitchFamily="34" charset="0"/>
              </a:rPr>
              <a:t>củi</a:t>
            </a:r>
            <a:r>
              <a:rPr lang="en-US" altLang="en-US" sz="1200" dirty="0">
                <a:latin typeface="Arial" panose="020B0604020202020204" pitchFamily="34" charset="0"/>
                <a:ea typeface="Tahoma" panose="020B0604030504040204" pitchFamily="34" charset="0"/>
                <a:cs typeface="Arial" panose="020B0604020202020204" pitchFamily="34" charset="0"/>
              </a:rPr>
              <a: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919260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15</a:t>
            </a:fld>
            <a:endParaRPr lang="zh-CN" altLang="en-US"/>
          </a:p>
        </p:txBody>
      </p:sp>
    </p:spTree>
    <p:extLst>
      <p:ext uri="{BB962C8B-B14F-4D97-AF65-F5344CB8AC3E}">
        <p14:creationId xmlns:p14="http://schemas.microsoft.com/office/powerpoint/2010/main" val="3152944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sz="1200" dirty="0">
                <a:latin typeface="VNI-Times" pitchFamily="2" charset="0"/>
              </a:rPr>
              <a:t> </a:t>
            </a:r>
            <a:r>
              <a:rPr lang="en-US" sz="1200" dirty="0" err="1">
                <a:latin typeface="Times" panose="02020603050405020304" pitchFamily="18" charset="0"/>
                <a:cs typeface="Times" panose="02020603050405020304" pitchFamily="18" charset="0"/>
              </a:rPr>
              <a:t>Ông</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ghi</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trong</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sổ</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thuốc</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của</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mình</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Xét</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về</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việc</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thì</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người</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bệnh</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chết</a:t>
            </a:r>
            <a:r>
              <a:rPr lang="en-US" sz="1200" dirty="0">
                <a:latin typeface="Times" panose="02020603050405020304" pitchFamily="18" charset="0"/>
                <a:cs typeface="Times" panose="02020603050405020304" pitchFamily="18" charset="0"/>
              </a:rPr>
              <a:t> do </a:t>
            </a:r>
            <a:r>
              <a:rPr lang="en-US" sz="1200" dirty="0" err="1">
                <a:latin typeface="Times" panose="02020603050405020304" pitchFamily="18" charset="0"/>
                <a:cs typeface="Times" panose="02020603050405020304" pitchFamily="18" charset="0"/>
              </a:rPr>
              <a:t>tay</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thầy</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thuốc</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khác</a:t>
            </a:r>
            <a:r>
              <a:rPr lang="en-US" sz="1200" dirty="0">
                <a:latin typeface="Times" panose="02020603050405020304" pitchFamily="18" charset="0"/>
                <a:cs typeface="Times" panose="02020603050405020304" pitchFamily="18" charset="0"/>
              </a:rPr>
              <a:t>, song </a:t>
            </a:r>
            <a:r>
              <a:rPr lang="en-US" sz="1200" dirty="0" err="1">
                <a:latin typeface="Times" panose="02020603050405020304" pitchFamily="18" charset="0"/>
                <a:cs typeface="Times" panose="02020603050405020304" pitchFamily="18" charset="0"/>
              </a:rPr>
              <a:t>về</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tình</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thì</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tôi</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như</a:t>
            </a:r>
            <a:br>
              <a:rPr lang="en-US" sz="1200" dirty="0">
                <a:latin typeface="Times" panose="02020603050405020304" pitchFamily="18" charset="0"/>
                <a:cs typeface="Times" panose="02020603050405020304" pitchFamily="18" charset="0"/>
              </a:rPr>
            </a:br>
            <a:r>
              <a:rPr lang="en-US" sz="1200" dirty="0" err="1">
                <a:latin typeface="Times" panose="02020603050405020304" pitchFamily="18" charset="0"/>
                <a:cs typeface="Times" panose="02020603050405020304" pitchFamily="18" charset="0"/>
              </a:rPr>
              <a:t>mắc</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phải</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tội</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giết</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người</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Càng</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nghĩ</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càng</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hối</a:t>
            </a:r>
            <a:r>
              <a:rPr lang="en-US" sz="1200" dirty="0">
                <a:latin typeface="Times" panose="02020603050405020304" pitchFamily="18" charset="0"/>
                <a:cs typeface="Times" panose="02020603050405020304" pitchFamily="18" charset="0"/>
              </a:rPr>
              <a:t> </a:t>
            </a:r>
            <a:r>
              <a:rPr lang="en-US" sz="1200" dirty="0" err="1">
                <a:latin typeface="Times" panose="02020603050405020304" pitchFamily="18" charset="0"/>
                <a:cs typeface="Times" panose="02020603050405020304" pitchFamily="18" charset="0"/>
              </a:rPr>
              <a:t>hận</a:t>
            </a:r>
            <a:r>
              <a:rPr lang="en-US" sz="1200" dirty="0">
                <a:latin typeface="Times" panose="02020603050405020304" pitchFamily="18" charset="0"/>
                <a:cs typeface="Times" panose="02020603050405020304" pitchFamily="18"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67523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17</a:t>
            </a:fld>
            <a:endParaRPr lang="zh-CN" altLang="en-US"/>
          </a:p>
        </p:txBody>
      </p:sp>
    </p:spTree>
    <p:extLst>
      <p:ext uri="{BB962C8B-B14F-4D97-AF65-F5344CB8AC3E}">
        <p14:creationId xmlns:p14="http://schemas.microsoft.com/office/powerpoint/2010/main" val="419751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a:latin typeface="Arial" panose="020B0604020202020204" pitchFamily="34" charset="0"/>
                <a:ea typeface="Times" panose="020B0500000000000000" pitchFamily="34" charset="0"/>
                <a:cs typeface="Arial" panose="020B0604020202020204" pitchFamily="34" charset="0"/>
              </a:rPr>
              <a:t>Lãn</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Ông</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nhiều</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lần</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được</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tiến</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cử</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vào</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chức</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ngự</a:t>
            </a:r>
            <a:r>
              <a:rPr lang="en-US" altLang="en-US" sz="1200" dirty="0">
                <a:latin typeface="Arial" panose="020B0604020202020204" pitchFamily="34" charset="0"/>
                <a:ea typeface="Times" panose="020B0500000000000000" pitchFamily="34" charset="0"/>
                <a:cs typeface="Arial" panose="020B0604020202020204" pitchFamily="34" charset="0"/>
              </a:rPr>
              <a:t> y, song </a:t>
            </a:r>
            <a:r>
              <a:rPr lang="en-US" altLang="en-US" sz="1200" dirty="0" err="1">
                <a:latin typeface="Arial" panose="020B0604020202020204" pitchFamily="34" charset="0"/>
                <a:ea typeface="Times" panose="020B0500000000000000" pitchFamily="34" charset="0"/>
                <a:cs typeface="Arial" panose="020B0604020202020204" pitchFamily="34" charset="0"/>
              </a:rPr>
              <a:t>ông</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đã</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khéo</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léo</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từ</a:t>
            </a:r>
            <a:r>
              <a:rPr lang="en-US" altLang="en-US" sz="1200" dirty="0">
                <a:latin typeface="Arial" panose="020B0604020202020204" pitchFamily="34" charset="0"/>
                <a:ea typeface="Times" panose="020B0500000000000000" pitchFamily="34" charset="0"/>
                <a:cs typeface="Arial" panose="020B0604020202020204" pitchFamily="34" charset="0"/>
              </a:rPr>
              <a:t> </a:t>
            </a:r>
            <a:r>
              <a:rPr lang="en-US" altLang="en-US" sz="1200" dirty="0" err="1">
                <a:latin typeface="Arial" panose="020B0604020202020204" pitchFamily="34" charset="0"/>
                <a:ea typeface="Times" panose="020B0500000000000000" pitchFamily="34" charset="0"/>
                <a:cs typeface="Arial" panose="020B0604020202020204" pitchFamily="34" charset="0"/>
              </a:rPr>
              <a:t>chối</a:t>
            </a:r>
            <a:r>
              <a:rPr lang="en-US" altLang="en-US" sz="1200" dirty="0">
                <a:latin typeface="Arial" panose="020B0604020202020204" pitchFamily="34" charset="0"/>
                <a:ea typeface="Times" panose="020B0500000000000000" pitchFamily="34" charset="0"/>
                <a:cs typeface="Arial" panose="020B0604020202020204" pitchFamily="34" charset="0"/>
              </a:rPr>
              <a: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202931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19</a:t>
            </a:fld>
            <a:endParaRPr lang="zh-CN" altLang="en-US"/>
          </a:p>
        </p:txBody>
      </p:sp>
    </p:spTree>
    <p:extLst>
      <p:ext uri="{BB962C8B-B14F-4D97-AF65-F5344CB8AC3E}">
        <p14:creationId xmlns:p14="http://schemas.microsoft.com/office/powerpoint/2010/main" val="263090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panose="020B0500000000000000" pitchFamily="34" charset="0"/>
                <a:ea typeface="Times" panose="020B0500000000000000" pitchFamily="34" charset="0"/>
                <a:cs typeface="Times" panose="020B0500000000000000" pitchFamily="34" charset="0"/>
              </a:rPr>
              <a:t>Công danh không phải là cái tồn tại mãi, nó cũng sẽ trôi </a:t>
            </a:r>
            <a:r>
              <a:rPr lang="en-US" sz="1200" dirty="0">
                <a:latin typeface="Times" panose="020B0500000000000000" pitchFamily="34" charset="0"/>
                <a:ea typeface="Times" panose="020B0500000000000000" pitchFamily="34" charset="0"/>
                <a:cs typeface="Times" panose="020B0500000000000000" pitchFamily="34" charset="0"/>
              </a:rPr>
              <a:t>đ</a:t>
            </a:r>
            <a:r>
              <a:rPr lang="vi-VN" sz="1200" dirty="0">
                <a:latin typeface="Times" panose="020B0500000000000000" pitchFamily="34" charset="0"/>
                <a:ea typeface="Times" panose="020B0500000000000000" pitchFamily="34" charset="0"/>
                <a:cs typeface="Times" panose="020B0500000000000000" pitchFamily="34" charset="0"/>
              </a:rPr>
              <a:t>i như nước, cái mà chẳng đáng được coi trọng. Chỉ có nhân nghĩa là cái tồn tại mãi mãi, cái mới đáng trân trọng, đáng quý nhất ở đời.</a:t>
            </a:r>
            <a:endParaRPr lang="en-US" altLang="en-US" sz="1200" dirty="0">
              <a:latin typeface="Times" panose="020B0500000000000000" pitchFamily="34" charset="0"/>
              <a:ea typeface="Times" panose="020B0500000000000000" pitchFamily="34" charset="0"/>
              <a:cs typeface="Times" panose="020B0500000000000000" pitchFamily="34"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362556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a:t>
            </a:fld>
            <a:endParaRPr lang="zh-CN" altLang="en-US"/>
          </a:p>
        </p:txBody>
      </p:sp>
    </p:spTree>
    <p:extLst>
      <p:ext uri="{BB962C8B-B14F-4D97-AF65-F5344CB8AC3E}">
        <p14:creationId xmlns:p14="http://schemas.microsoft.com/office/powerpoint/2010/main" val="2058459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4101403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22</a:t>
            </a:fld>
            <a:endParaRPr lang="zh-CN" altLang="en-US"/>
          </a:p>
        </p:txBody>
      </p:sp>
    </p:spTree>
    <p:extLst>
      <p:ext uri="{BB962C8B-B14F-4D97-AF65-F5344CB8AC3E}">
        <p14:creationId xmlns:p14="http://schemas.microsoft.com/office/powerpoint/2010/main" val="2771290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23</a:t>
            </a:fld>
            <a:endParaRPr lang="zh-CN" altLang="en-US"/>
          </a:p>
        </p:txBody>
      </p:sp>
    </p:spTree>
    <p:extLst>
      <p:ext uri="{BB962C8B-B14F-4D97-AF65-F5344CB8AC3E}">
        <p14:creationId xmlns:p14="http://schemas.microsoft.com/office/powerpoint/2010/main" val="2868311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24</a:t>
            </a:fld>
            <a:endParaRPr lang="zh-CN" altLang="en-US"/>
          </a:p>
        </p:txBody>
      </p:sp>
    </p:spTree>
    <p:extLst>
      <p:ext uri="{BB962C8B-B14F-4D97-AF65-F5344CB8AC3E}">
        <p14:creationId xmlns:p14="http://schemas.microsoft.com/office/powerpoint/2010/main" val="668697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25</a:t>
            </a:fld>
            <a:endParaRPr lang="zh-CN" altLang="en-US"/>
          </a:p>
        </p:txBody>
      </p:sp>
    </p:spTree>
    <p:extLst>
      <p:ext uri="{BB962C8B-B14F-4D97-AF65-F5344CB8AC3E}">
        <p14:creationId xmlns:p14="http://schemas.microsoft.com/office/powerpoint/2010/main" val="3476206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26</a:t>
            </a:fld>
            <a:endParaRPr lang="zh-CN" altLang="en-US"/>
          </a:p>
        </p:txBody>
      </p:sp>
    </p:spTree>
    <p:extLst>
      <p:ext uri="{BB962C8B-B14F-4D97-AF65-F5344CB8AC3E}">
        <p14:creationId xmlns:p14="http://schemas.microsoft.com/office/powerpoint/2010/main" val="4203633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27</a:t>
            </a:fld>
            <a:endParaRPr lang="zh-CN" altLang="en-US"/>
          </a:p>
        </p:txBody>
      </p:sp>
    </p:spTree>
    <p:extLst>
      <p:ext uri="{BB962C8B-B14F-4D97-AF65-F5344CB8AC3E}">
        <p14:creationId xmlns:p14="http://schemas.microsoft.com/office/powerpoint/2010/main" val="1871637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036695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9512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30</a:t>
            </a:fld>
            <a:endParaRPr lang="zh-CN" altLang="en-US"/>
          </a:p>
        </p:txBody>
      </p:sp>
    </p:spTree>
    <p:extLst>
      <p:ext uri="{BB962C8B-B14F-4D97-AF65-F5344CB8AC3E}">
        <p14:creationId xmlns:p14="http://schemas.microsoft.com/office/powerpoint/2010/main" val="299821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6775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31</a:t>
            </a:fld>
            <a:endParaRPr lang="zh-CN" altLang="en-US"/>
          </a:p>
        </p:txBody>
      </p:sp>
    </p:spTree>
    <p:extLst>
      <p:ext uri="{BB962C8B-B14F-4D97-AF65-F5344CB8AC3E}">
        <p14:creationId xmlns:p14="http://schemas.microsoft.com/office/powerpoint/2010/main" val="214998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5</a:t>
            </a:fld>
            <a:endParaRPr lang="zh-CN" altLang="en-US"/>
          </a:p>
        </p:txBody>
      </p:sp>
    </p:spTree>
    <p:extLst>
      <p:ext uri="{BB962C8B-B14F-4D97-AF65-F5344CB8AC3E}">
        <p14:creationId xmlns:p14="http://schemas.microsoft.com/office/powerpoint/2010/main" val="2895949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8411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125689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69484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91144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95075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143247394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92339389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15303380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8034369"/>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2022/12/19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81128714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98905883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419433235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89D9DB-18FC-4DE1-B6E3-B7CBA7A93292}" type="datetimeFigureOut">
              <a:rPr lang="zh-CN" altLang="en-US" smtClean="0"/>
              <a:t>2022/12/19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78E6D4-FDCC-426F-B778-E8CF2BB264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1" r:id="rId7"/>
    <p:sldLayoutId id="2147483673" r:id="rId8"/>
    <p:sldLayoutId id="2147483661" r:id="rId9"/>
    <p:sldLayoutId id="2147483660" r:id="rId10"/>
    <p:sldLayoutId id="2147483667" r:id="rId11"/>
    <p:sldLayoutId id="2147483655" r:id="rId12"/>
    <p:sldLayoutId id="2147483689" r:id="rId13"/>
    <p:sldLayoutId id="2147483656" r:id="rId14"/>
    <p:sldLayoutId id="2147483657" r:id="rId15"/>
    <p:sldLayoutId id="2147483658" r:id="rId16"/>
    <p:sldLayoutId id="2147483659" r:id="rId17"/>
    <p:sldLayoutId id="2147483684" r:id="rId18"/>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18" Type="http://schemas.openxmlformats.org/officeDocument/2006/relationships/image" Target="../media/image32.png"/><Relationship Id="rId26" Type="http://schemas.openxmlformats.org/officeDocument/2006/relationships/image" Target="../media/image35.png"/><Relationship Id="rId3" Type="http://schemas.openxmlformats.org/officeDocument/2006/relationships/slideLayout" Target="../slideLayouts/slideLayout1.xml"/><Relationship Id="rId21" Type="http://schemas.openxmlformats.org/officeDocument/2006/relationships/image" Target="../media/image33.png"/><Relationship Id="rId7" Type="http://schemas.openxmlformats.org/officeDocument/2006/relationships/image" Target="../media/image24.png"/><Relationship Id="rId12" Type="http://schemas.openxmlformats.org/officeDocument/2006/relationships/image" Target="../media/image28.png"/><Relationship Id="rId17" Type="http://schemas.openxmlformats.org/officeDocument/2006/relationships/image" Target="../media/image31.png"/><Relationship Id="rId25"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11.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27.png"/><Relationship Id="rId24" Type="http://schemas.openxmlformats.org/officeDocument/2006/relationships/image" Target="../media/image13.png"/><Relationship Id="rId5" Type="http://schemas.openxmlformats.org/officeDocument/2006/relationships/image" Target="../media/image23.png"/><Relationship Id="rId15" Type="http://schemas.openxmlformats.org/officeDocument/2006/relationships/image" Target="../media/image17.png"/><Relationship Id="rId23" Type="http://schemas.openxmlformats.org/officeDocument/2006/relationships/image" Target="../media/image12.png"/><Relationship Id="rId10" Type="http://schemas.openxmlformats.org/officeDocument/2006/relationships/image" Target="../media/image26.png"/><Relationship Id="rId19" Type="http://schemas.openxmlformats.org/officeDocument/2006/relationships/image" Target="../media/image10.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30.png"/><Relationship Id="rId22" Type="http://schemas.openxmlformats.org/officeDocument/2006/relationships/image" Target="../media/image1.png"/><Relationship Id="rId27"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4.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69.png"/><Relationship Id="rId5" Type="http://schemas.microsoft.com/office/2007/relationships/hdphoto" Target="../media/hdphoto5.wdp"/><Relationship Id="rId4" Type="http://schemas.openxmlformats.org/officeDocument/2006/relationships/image" Target="../media/image63.png"/><Relationship Id="rId9"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73.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64.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2.wdp"/><Relationship Id="rId18" Type="http://schemas.openxmlformats.org/officeDocument/2006/relationships/image" Target="../media/image30.png"/><Relationship Id="rId26" Type="http://schemas.openxmlformats.org/officeDocument/2006/relationships/image" Target="../media/image1.png"/><Relationship Id="rId3" Type="http://schemas.openxmlformats.org/officeDocument/2006/relationships/slideLayout" Target="../slideLayouts/slideLayout1.xml"/><Relationship Id="rId21" Type="http://schemas.openxmlformats.org/officeDocument/2006/relationships/image" Target="../media/image31.png"/><Relationship Id="rId7" Type="http://schemas.openxmlformats.org/officeDocument/2006/relationships/image" Target="../media/image38.png"/><Relationship Id="rId12" Type="http://schemas.openxmlformats.org/officeDocument/2006/relationships/image" Target="../media/image25.png"/><Relationship Id="rId17" Type="http://schemas.openxmlformats.org/officeDocument/2006/relationships/image" Target="../media/image29.png"/><Relationship Id="rId25"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image" Target="../media/image18.png"/><Relationship Id="rId29" Type="http://schemas.openxmlformats.org/officeDocument/2006/relationships/image" Target="../media/image34.png"/><Relationship Id="rId1" Type="http://schemas.microsoft.com/office/2007/relationships/media" Target="../media/media1.mp3"/><Relationship Id="rId6" Type="http://schemas.openxmlformats.org/officeDocument/2006/relationships/image" Target="../media/image37.png"/><Relationship Id="rId11" Type="http://schemas.openxmlformats.org/officeDocument/2006/relationships/image" Target="../media/image24.png"/><Relationship Id="rId24" Type="http://schemas.openxmlformats.org/officeDocument/2006/relationships/image" Target="../media/image11.png"/><Relationship Id="rId5" Type="http://schemas.openxmlformats.org/officeDocument/2006/relationships/image" Target="../media/image23.png"/><Relationship Id="rId15" Type="http://schemas.openxmlformats.org/officeDocument/2006/relationships/image" Target="../media/image27.png"/><Relationship Id="rId23" Type="http://schemas.openxmlformats.org/officeDocument/2006/relationships/image" Target="../media/image10.png"/><Relationship Id="rId28" Type="http://schemas.openxmlformats.org/officeDocument/2006/relationships/image" Target="../media/image13.png"/><Relationship Id="rId10" Type="http://schemas.openxmlformats.org/officeDocument/2006/relationships/image" Target="../media/image14.png"/><Relationship Id="rId19" Type="http://schemas.openxmlformats.org/officeDocument/2006/relationships/image" Target="../media/image17.png"/><Relationship Id="rId31" Type="http://schemas.openxmlformats.org/officeDocument/2006/relationships/image" Target="../media/image35.png"/><Relationship Id="rId4" Type="http://schemas.openxmlformats.org/officeDocument/2006/relationships/notesSlide" Target="../notesSlides/notesSlide2.xml"/><Relationship Id="rId9" Type="http://schemas.microsoft.com/office/2007/relationships/hdphoto" Target="../media/hdphoto3.wdp"/><Relationship Id="rId14" Type="http://schemas.openxmlformats.org/officeDocument/2006/relationships/image" Target="../media/image26.png"/><Relationship Id="rId22" Type="http://schemas.openxmlformats.org/officeDocument/2006/relationships/image" Target="../media/image32.png"/><Relationship Id="rId27" Type="http://schemas.openxmlformats.org/officeDocument/2006/relationships/image" Target="../media/image12.png"/><Relationship Id="rId30"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4.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1.png"/><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10" Type="http://schemas.microsoft.com/office/2007/relationships/hdphoto" Target="../media/hdphoto10.wdp"/><Relationship Id="rId4" Type="http://schemas.openxmlformats.org/officeDocument/2006/relationships/image" Target="../media/image76.png"/><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7"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84.png"/><Relationship Id="rId4" Type="http://schemas.openxmlformats.org/officeDocument/2006/relationships/image" Target="../media/image83.jpg"/></Relationships>
</file>

<file path=ppt/slides/_rels/slide2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73.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10.wdp"/><Relationship Id="rId5" Type="http://schemas.openxmlformats.org/officeDocument/2006/relationships/image" Target="../media/image81.png"/><Relationship Id="rId4" Type="http://schemas.openxmlformats.org/officeDocument/2006/relationships/image" Target="../media/image87.jp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89.jpe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7" Type="http://schemas.microsoft.com/office/2007/relationships/hdphoto" Target="../media/hdphoto9.wdp"/><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73.png"/><Relationship Id="rId5" Type="http://schemas.microsoft.com/office/2007/relationships/hdphoto" Target="../media/hdphoto11.wdp"/><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7.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26.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30.xml"/><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9.png"/><Relationship Id="rId11" Type="http://schemas.microsoft.com/office/2007/relationships/hdphoto" Target="../media/hdphoto2.wdp"/><Relationship Id="rId24" Type="http://schemas.openxmlformats.org/officeDocument/2006/relationships/image" Target="../media/image1.png"/><Relationship Id="rId5" Type="http://schemas.openxmlformats.org/officeDocument/2006/relationships/image" Target="../media/image38.png"/><Relationship Id="rId15" Type="http://schemas.openxmlformats.org/officeDocument/2006/relationships/image" Target="../media/image29.png"/><Relationship Id="rId23" Type="http://schemas.openxmlformats.org/officeDocument/2006/relationships/image" Target="../media/image33.png"/><Relationship Id="rId28" Type="http://schemas.openxmlformats.org/officeDocument/2006/relationships/image" Target="../media/image40.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image" Target="../media/image37.png"/><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11.png"/><Relationship Id="rId27"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790" y="-57169"/>
            <a:ext cx="1960400" cy="881335"/>
          </a:xfrm>
          <a:prstGeom prst="rect">
            <a:avLst/>
          </a:prstGeom>
        </p:spPr>
      </p:pic>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817" y="35276"/>
            <a:ext cx="1800037" cy="1411794"/>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17"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2"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6" name="网络歌手-Knut Be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001250" y="-1514475"/>
            <a:ext cx="609600" cy="609600"/>
          </a:xfrm>
          <a:prstGeom prst="rect">
            <a:avLst/>
          </a:prstGeom>
        </p:spPr>
      </p:pic>
      <p:sp>
        <p:nvSpPr>
          <p:cNvPr id="3" name="TextBox 2">
            <a:extLst>
              <a:ext uri="{FF2B5EF4-FFF2-40B4-BE49-F238E27FC236}">
                <a16:creationId xmlns:a16="http://schemas.microsoft.com/office/drawing/2014/main" id="{9B754DC1-9E2E-453F-A8B8-DE0ABE076CCD}"/>
              </a:ext>
            </a:extLst>
          </p:cNvPr>
          <p:cNvSpPr txBox="1"/>
          <p:nvPr/>
        </p:nvSpPr>
        <p:spPr>
          <a:xfrm>
            <a:off x="3006423" y="741426"/>
            <a:ext cx="2681617" cy="646331"/>
          </a:xfrm>
          <a:prstGeom prst="rect">
            <a:avLst/>
          </a:prstGeom>
          <a:noFill/>
        </p:spPr>
        <p:txBody>
          <a:bodyPr wrap="square" rtlCol="0">
            <a:spAutoFit/>
          </a:bodyPr>
          <a:lstStyle/>
          <a:p>
            <a:r>
              <a:rPr lang="en-US" sz="3600" b="1" dirty="0">
                <a:solidFill>
                  <a:srgbClr val="FF6600"/>
                </a:solidFill>
                <a:latin typeface="Times" panose="02020603050405020304" pitchFamily="18" charset="0"/>
                <a:cs typeface="Times" panose="02020603050405020304" pitchFamily="18" charset="0"/>
              </a:rPr>
              <a:t>TẬP ĐỌC</a:t>
            </a:r>
          </a:p>
        </p:txBody>
      </p:sp>
      <p:sp>
        <p:nvSpPr>
          <p:cNvPr id="4" name="TextBox 3">
            <a:extLst>
              <a:ext uri="{FF2B5EF4-FFF2-40B4-BE49-F238E27FC236}">
                <a16:creationId xmlns:a16="http://schemas.microsoft.com/office/drawing/2014/main" id="{F78F8404-D4C7-DFB7-B564-5411EED739E8}"/>
              </a:ext>
            </a:extLst>
          </p:cNvPr>
          <p:cNvSpPr txBox="1"/>
          <p:nvPr/>
        </p:nvSpPr>
        <p:spPr>
          <a:xfrm>
            <a:off x="1377217" y="1510548"/>
            <a:ext cx="5970600" cy="584775"/>
          </a:xfrm>
          <a:prstGeom prst="rect">
            <a:avLst/>
          </a:prstGeom>
          <a:noFill/>
        </p:spPr>
        <p:txBody>
          <a:bodyPr wrap="square" rtlCol="0">
            <a:spAutoFit/>
          </a:bodyPr>
          <a:lstStyle/>
          <a:p>
            <a:r>
              <a:rPr lang="en-US" sz="3200" b="1" dirty="0">
                <a:solidFill>
                  <a:schemeClr val="tx1">
                    <a:lumMod val="95000"/>
                    <a:lumOff val="5000"/>
                  </a:schemeClr>
                </a:solidFill>
                <a:latin typeface="Times" panose="02020603050405020304" pitchFamily="18" charset="0"/>
                <a:cs typeface="Times" panose="02020603050405020304" pitchFamily="18" charset="0"/>
              </a:rPr>
              <a:t>THẦY THUỐC NHƯ MẸ HIỀN</a:t>
            </a:r>
          </a:p>
        </p:txBody>
      </p:sp>
      <p:sp>
        <p:nvSpPr>
          <p:cNvPr id="7" name="TextBox 6">
            <a:extLst>
              <a:ext uri="{FF2B5EF4-FFF2-40B4-BE49-F238E27FC236}">
                <a16:creationId xmlns:a16="http://schemas.microsoft.com/office/drawing/2014/main" id="{CA650A16-2A85-62A4-2185-55F2D31EBA1B}"/>
              </a:ext>
            </a:extLst>
          </p:cNvPr>
          <p:cNvSpPr txBox="1"/>
          <p:nvPr/>
        </p:nvSpPr>
        <p:spPr>
          <a:xfrm>
            <a:off x="2710053" y="2614466"/>
            <a:ext cx="3878432" cy="830997"/>
          </a:xfrm>
          <a:prstGeom prst="rect">
            <a:avLst/>
          </a:prstGeom>
          <a:noFill/>
        </p:spPr>
        <p:txBody>
          <a:bodyPr wrap="square">
            <a:spAutoFit/>
          </a:bodyPr>
          <a:lstStyle/>
          <a:p>
            <a:r>
              <a:rPr lang="en-US" sz="2400" b="1" dirty="0" err="1">
                <a:latin typeface="HP001 5 hàng" pitchFamily="34" charset="0"/>
              </a:rPr>
              <a:t>Giáo</a:t>
            </a:r>
            <a:r>
              <a:rPr lang="en-US" sz="2400" b="1" dirty="0">
                <a:latin typeface="HP001 5 hàng" pitchFamily="34" charset="0"/>
              </a:rPr>
              <a:t> </a:t>
            </a:r>
            <a:r>
              <a:rPr lang="en-US" sz="2400" b="1" dirty="0" err="1">
                <a:latin typeface="HP001 5 hàng" pitchFamily="34" charset="0"/>
              </a:rPr>
              <a:t>viên</a:t>
            </a:r>
            <a:r>
              <a:rPr lang="en-US" sz="2400" b="1" dirty="0">
                <a:latin typeface="HP001 5 hàng" pitchFamily="34" charset="0"/>
              </a:rPr>
              <a:t>: </a:t>
            </a:r>
            <a:r>
              <a:rPr lang="en-US" sz="2400" b="1" dirty="0" err="1">
                <a:latin typeface="HP001 5 hàng" pitchFamily="34" charset="0"/>
              </a:rPr>
              <a:t>Khúc</a:t>
            </a:r>
            <a:r>
              <a:rPr lang="en-US" sz="2400" b="1" dirty="0">
                <a:latin typeface="HP001 5 hàng" pitchFamily="34" charset="0"/>
              </a:rPr>
              <a:t> </a:t>
            </a:r>
            <a:r>
              <a:rPr lang="en-US" sz="2400" b="1" dirty="0" err="1">
                <a:latin typeface="HP001 5 hàng" pitchFamily="34" charset="0"/>
              </a:rPr>
              <a:t>Hải</a:t>
            </a:r>
            <a:r>
              <a:rPr lang="en-US" sz="2400" b="1" dirty="0">
                <a:latin typeface="HP001 5 hàng" pitchFamily="34" charset="0"/>
              </a:rPr>
              <a:t> </a:t>
            </a:r>
            <a:r>
              <a:rPr lang="en-US" sz="2400" b="1" dirty="0" err="1">
                <a:latin typeface="HP001 5 hàng" pitchFamily="34" charset="0"/>
              </a:rPr>
              <a:t>Yến</a:t>
            </a:r>
            <a:endParaRPr lang="en-US" sz="2400" b="1" dirty="0">
              <a:latin typeface="HP001 5 hàng" pitchFamily="34" charset="0"/>
            </a:endParaRPr>
          </a:p>
          <a:p>
            <a:r>
              <a:rPr lang="en-US" sz="2400" b="1" dirty="0">
                <a:latin typeface="HP001 5 hàng" pitchFamily="34" charset="0"/>
              </a:rPr>
              <a:t>      </a:t>
            </a:r>
            <a:r>
              <a:rPr lang="en-US" sz="2400" b="1" dirty="0" err="1">
                <a:latin typeface="HP001 5 hàng" pitchFamily="34" charset="0"/>
              </a:rPr>
              <a:t>Lớp</a:t>
            </a:r>
            <a:r>
              <a:rPr lang="en-US" sz="2400" b="1" dirty="0">
                <a:latin typeface="HP001 5 hàng" pitchFamily="34" charset="0"/>
              </a:rPr>
              <a:t>: 5A2</a:t>
            </a:r>
            <a:endParaRPr lang="en-US" sz="2400" dirty="0"/>
          </a:p>
        </p:txBody>
      </p:sp>
      <p:pic>
        <p:nvPicPr>
          <p:cNvPr id="10" name="Picture 9">
            <a:extLst>
              <a:ext uri="{FF2B5EF4-FFF2-40B4-BE49-F238E27FC236}">
                <a16:creationId xmlns:a16="http://schemas.microsoft.com/office/drawing/2014/main" id="{E2223DF1-0DDB-061C-5D53-4BA165A2543C}"/>
              </a:ext>
            </a:extLst>
          </p:cNvPr>
          <p:cNvPicPr>
            <a:picLocks noChangeAspect="1"/>
          </p:cNvPicPr>
          <p:nvPr/>
        </p:nvPicPr>
        <p:blipFill>
          <a:blip r:embed="rId27"/>
          <a:stretch>
            <a:fillRect/>
          </a:stretch>
        </p:blipFill>
        <p:spPr>
          <a:xfrm>
            <a:off x="456162" y="88558"/>
            <a:ext cx="1135969" cy="113596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10" repeatCount="indefinite"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2024817" y="581172"/>
            <a:ext cx="5094366"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3822" y="2916988"/>
            <a:ext cx="1599965" cy="1749762"/>
          </a:xfrm>
          <a:prstGeom prst="rect">
            <a:avLst/>
          </a:prstGeom>
        </p:spPr>
      </p:pic>
      <p:sp>
        <p:nvSpPr>
          <p:cNvPr id="8" name="Rectangle 7">
            <a:extLst>
              <a:ext uri="{FF2B5EF4-FFF2-40B4-BE49-F238E27FC236}">
                <a16:creationId xmlns:a16="http://schemas.microsoft.com/office/drawing/2014/main" id="{58ED0D50-15DD-4D42-8072-423D7C4FB049}"/>
              </a:ext>
            </a:extLst>
          </p:cNvPr>
          <p:cNvSpPr/>
          <p:nvPr/>
        </p:nvSpPr>
        <p:spPr>
          <a:xfrm>
            <a:off x="2166428" y="1772894"/>
            <a:ext cx="4811143" cy="738664"/>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vi-VN" sz="21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vi-VN" sz="21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sp>
        <p:nvSpPr>
          <p:cNvPr id="10" name="Line 24"/>
          <p:cNvSpPr>
            <a:spLocks noChangeShapeType="1"/>
          </p:cNvSpPr>
          <p:nvPr/>
        </p:nvSpPr>
        <p:spPr bwMode="auto">
          <a:xfrm flipH="1">
            <a:off x="4911648" y="1772894"/>
            <a:ext cx="132756" cy="369332"/>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2" name="Line 24"/>
          <p:cNvSpPr>
            <a:spLocks noChangeShapeType="1"/>
          </p:cNvSpPr>
          <p:nvPr/>
        </p:nvSpPr>
        <p:spPr bwMode="auto">
          <a:xfrm flipH="1">
            <a:off x="4694362" y="2163953"/>
            <a:ext cx="147860" cy="366880"/>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grpSp>
        <p:nvGrpSpPr>
          <p:cNvPr id="7" name="Group 6"/>
          <p:cNvGrpSpPr/>
          <p:nvPr/>
        </p:nvGrpSpPr>
        <p:grpSpPr>
          <a:xfrm>
            <a:off x="3005360" y="50800"/>
            <a:ext cx="3050033" cy="1162315"/>
            <a:chOff x="4208223" y="-35169"/>
            <a:chExt cx="4066711" cy="1549753"/>
          </a:xfrm>
        </p:grpSpPr>
        <p:pic>
          <p:nvPicPr>
            <p:cNvPr id="15"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5" name="TextBox 4"/>
            <p:cNvSpPr txBox="1"/>
            <p:nvPr/>
          </p:nvSpPr>
          <p:spPr>
            <a:xfrm>
              <a:off x="4652254" y="671994"/>
              <a:ext cx="3178648"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câu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53406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4565488" y="697058"/>
            <a:ext cx="2779883" cy="2024969"/>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4623083" y="2722027"/>
            <a:ext cx="2722287" cy="1464231"/>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vi-VN"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1720- 1791</a:t>
            </a:r>
            <a:r>
              <a:rPr lang="vi-VN" altLang="en-US" sz="20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thật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Lê</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Hữu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Trác</a:t>
            </a:r>
            <a:r>
              <a:rPr lang="vi-VN" altLang="en-US" sz="2000" dirty="0">
                <a:latin typeface="Times New Roman" panose="02020603050405020304" pitchFamily="18" charset="0"/>
                <a:cs typeface="Times New Roman" panose="02020603050405020304" pitchFamily="18" charset="0"/>
              </a:rPr>
              <a:t>, thầy thuốc nổi tiếng của nước ta ngày xưa</a:t>
            </a:r>
            <a:r>
              <a:rPr lang="en-US" altLang="en-US" sz="2000" dirty="0">
                <a:latin typeface="Times New Roman" panose="02020603050405020304" pitchFamily="18" charset="0"/>
                <a:cs typeface="Times New Roman" panose="02020603050405020304" pitchFamily="18" charset="0"/>
              </a:rPr>
              <a:t>. </a:t>
            </a:r>
          </a:p>
        </p:txBody>
      </p:sp>
      <p:sp>
        <p:nvSpPr>
          <p:cNvPr id="26" name="Rounded Rectangle 32">
            <a:extLst>
              <a:ext uri="{FF2B5EF4-FFF2-40B4-BE49-F238E27FC236}">
                <a16:creationId xmlns:a16="http://schemas.microsoft.com/office/drawing/2014/main" id="{E779B2E8-1F89-4C8D-B3A7-568FD706FF4A}"/>
              </a:ext>
            </a:extLst>
          </p:cNvPr>
          <p:cNvSpPr/>
          <p:nvPr/>
        </p:nvSpPr>
        <p:spPr>
          <a:xfrm>
            <a:off x="4769713" y="1033332"/>
            <a:ext cx="2371432" cy="1055608"/>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en-US" sz="2800" dirty="0" err="1">
                <a:solidFill>
                  <a:srgbClr val="000000"/>
                </a:solidFill>
                <a:latin typeface="Arial" panose="020B0604020202020204" pitchFamily="34" charset="0"/>
              </a:rPr>
              <a:t>Hải</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Thượng</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Lãn</a:t>
            </a:r>
            <a:r>
              <a:rPr lang="en-US" sz="2800" dirty="0">
                <a:solidFill>
                  <a:srgbClr val="000000"/>
                </a:solidFill>
                <a:latin typeface="Arial" panose="020B0604020202020204" pitchFamily="34" charset="0"/>
              </a:rPr>
              <a:t> </a:t>
            </a:r>
            <a:r>
              <a:rPr lang="en-US" sz="2800" dirty="0" err="1">
                <a:solidFill>
                  <a:srgbClr val="000000"/>
                </a:solidFill>
                <a:latin typeface="Arial" panose="020B0604020202020204" pitchFamily="34" charset="0"/>
              </a:rPr>
              <a:t>Ông</a:t>
            </a:r>
            <a:endParaRPr lang="en-US" sz="2800" b="1" dirty="0">
              <a:solidFill>
                <a:srgbClr val="000000"/>
              </a:solidFill>
              <a:latin typeface="Arial" panose="020B0604020202020204" pitchFamily="34" charset="0"/>
            </a:endParaRPr>
          </a:p>
        </p:txBody>
      </p:sp>
      <p:pic>
        <p:nvPicPr>
          <p:cNvPr id="30" name="Picture 2" descr="Kết quả hình ảnh cho hải thượng lãn ô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713" y="638988"/>
            <a:ext cx="3281741" cy="39691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1" name="组合 13"/>
          <p:cNvGrpSpPr/>
          <p:nvPr/>
        </p:nvGrpSpPr>
        <p:grpSpPr>
          <a:xfrm>
            <a:off x="7307076" y="2826364"/>
            <a:ext cx="1808791" cy="2281430"/>
            <a:chOff x="1656283" y="2342932"/>
            <a:chExt cx="2587752" cy="3263934"/>
          </a:xfrm>
        </p:grpSpPr>
        <p:pic>
          <p:nvPicPr>
            <p:cNvPr id="32"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Tree>
    <p:extLst>
      <p:ext uri="{BB962C8B-B14F-4D97-AF65-F5344CB8AC3E}">
        <p14:creationId xmlns:p14="http://schemas.microsoft.com/office/powerpoint/2010/main" val="173302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900" decel="100000" fill="hold"/>
                                        <p:tgtEl>
                                          <p:spTgt spid="3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396961" y="491320"/>
            <a:ext cx="4270574"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058" y="358862"/>
            <a:ext cx="3876942" cy="4201307"/>
          </a:xfrm>
          <a:prstGeom prst="rect">
            <a:avLst/>
          </a:prstGeom>
        </p:spPr>
      </p:pic>
      <p:sp>
        <p:nvSpPr>
          <p:cNvPr id="26" name="文本框 25"/>
          <p:cNvSpPr txBox="1"/>
          <p:nvPr/>
        </p:nvSpPr>
        <p:spPr>
          <a:xfrm>
            <a:off x="5613421" y="2324219"/>
            <a:ext cx="3184217" cy="1592744"/>
          </a:xfrm>
          <a:prstGeom prst="rect">
            <a:avLst/>
          </a:prstGeom>
          <a:noFill/>
        </p:spPr>
        <p:txBody>
          <a:bodyPr vert="horz" wrap="square" rtlCol="0">
            <a:spAutoFit/>
          </a:bodyPr>
          <a:lstStyle/>
          <a:p>
            <a:pPr algn="just"/>
            <a:r>
              <a:rPr lang="en-US" altLang="en-US" sz="1950" dirty="0" err="1">
                <a:latin typeface="Tahoma" panose="020B0604030504040204" pitchFamily="34" charset="0"/>
                <a:ea typeface="Tahoma" panose="020B0604030504040204" pitchFamily="34" charset="0"/>
                <a:cs typeface="Tahoma" panose="020B0604030504040204" pitchFamily="34" charset="0"/>
              </a:rPr>
              <a:t>Bệnh</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đậu</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đậu</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mùa</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bệnh</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gây</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sốt</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cao</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với</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những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mụn</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chấm</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đỏ</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có</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thể</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gây</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tử</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vong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hoặc</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để</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lại</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những</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nốt</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rỗ</a:t>
            </a:r>
            <a:r>
              <a:rPr lang="en-US" altLang="en-US" sz="1950" dirty="0">
                <a:latin typeface="Tahoma" panose="020B0604030504040204" pitchFamily="34" charset="0"/>
                <a:ea typeface="Tahoma" panose="020B0604030504040204" pitchFamily="34" charset="0"/>
                <a:cs typeface="Tahoma" panose="020B0604030504040204" pitchFamily="34" charset="0"/>
              </a:rPr>
              <a:t> </a:t>
            </a:r>
            <a:r>
              <a:rPr lang="en-US" altLang="en-US" sz="1950" dirty="0" err="1">
                <a:latin typeface="Tahoma" panose="020B0604030504040204" pitchFamily="34" charset="0"/>
                <a:ea typeface="Tahoma" panose="020B0604030504040204" pitchFamily="34" charset="0"/>
                <a:cs typeface="Tahoma" panose="020B0604030504040204" pitchFamily="34" charset="0"/>
              </a:rPr>
              <a:t>trên</a:t>
            </a:r>
            <a:r>
              <a:rPr lang="en-US" altLang="en-US" sz="1950" dirty="0">
                <a:latin typeface="Tahoma" panose="020B0604030504040204" pitchFamily="34" charset="0"/>
                <a:ea typeface="Tahoma" panose="020B0604030504040204" pitchFamily="34" charset="0"/>
                <a:cs typeface="Tahoma" panose="020B0604030504040204" pitchFamily="34" charset="0"/>
              </a:rPr>
              <a:t> da </a:t>
            </a:r>
            <a:r>
              <a:rPr lang="en-US" altLang="en-US" sz="1950" dirty="0" err="1">
                <a:latin typeface="Tahoma" panose="020B0604030504040204" pitchFamily="34" charset="0"/>
                <a:ea typeface="Tahoma" panose="020B0604030504040204" pitchFamily="34" charset="0"/>
                <a:cs typeface="Tahoma" panose="020B0604030504040204" pitchFamily="34" charset="0"/>
              </a:rPr>
              <a:t>mặt</a:t>
            </a:r>
            <a:r>
              <a:rPr lang="en-US" altLang="en-US" sz="1950" dirty="0">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Dell\Desktop\da2f8e1d3c5ad5048c4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18" y="940526"/>
            <a:ext cx="3994373" cy="3233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06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6"/>
                                        </p:tgtEl>
                                        <p:attrNameLst>
                                          <p:attrName>ppt_y</p:attrName>
                                        </p:attrNameLst>
                                      </p:cBhvr>
                                      <p:tavLst>
                                        <p:tav tm="0">
                                          <p:val>
                                            <p:strVal val="#ppt_y"/>
                                          </p:val>
                                        </p:tav>
                                        <p:tav tm="100000">
                                          <p:val>
                                            <p:strVal val="#ppt_y"/>
                                          </p:val>
                                        </p:tav>
                                      </p:tavLst>
                                    </p:anim>
                                    <p:anim calcmode="lin" valueType="num">
                                      <p:cBhvr>
                                        <p:cTn id="1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Tìm</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hiểu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bài</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386054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54" name="Picture 53" descr="Logo&#10;&#10;Description automatically generated">
            <a:extLst>
              <a:ext uri="{FF2B5EF4-FFF2-40B4-BE49-F238E27FC236}">
                <a16:creationId xmlns:a16="http://schemas.microsoft.com/office/drawing/2014/main" id="{78B5D382-501E-4766-BE34-3D00A1F787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0467" y="655297"/>
            <a:ext cx="1532919" cy="68293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244600" y="2117194"/>
            <a:ext cx="7433733" cy="811442"/>
            <a:chOff x="1088928" y="1323040"/>
            <a:chExt cx="5677825" cy="523393"/>
          </a:xfrm>
          <a:solidFill>
            <a:schemeClr val="bg1"/>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custGeom>
                      <a:avLst/>
                      <a:gdLst>
                        <a:gd name="connsiteX0" fmla="*/ 0 w 7412354"/>
                        <a:gd name="connsiteY0" fmla="*/ 135243 h 811442"/>
                        <a:gd name="connsiteX1" fmla="*/ 114211 w 7412354"/>
                        <a:gd name="connsiteY1" fmla="*/ 0 h 811442"/>
                        <a:gd name="connsiteX2" fmla="*/ 832605 w 7412354"/>
                        <a:gd name="connsiteY2" fmla="*/ 0 h 811442"/>
                        <a:gd name="connsiteX3" fmla="*/ 1479158 w 7412354"/>
                        <a:gd name="connsiteY3" fmla="*/ 0 h 811442"/>
                        <a:gd name="connsiteX4" fmla="*/ 2053873 w 7412354"/>
                        <a:gd name="connsiteY4" fmla="*/ 0 h 811442"/>
                        <a:gd name="connsiteX5" fmla="*/ 2915944 w 7412354"/>
                        <a:gd name="connsiteY5" fmla="*/ 0 h 811442"/>
                        <a:gd name="connsiteX6" fmla="*/ 3490658 w 7412354"/>
                        <a:gd name="connsiteY6" fmla="*/ 0 h 811442"/>
                        <a:gd name="connsiteX7" fmla="*/ 4280891 w 7412354"/>
                        <a:gd name="connsiteY7" fmla="*/ 0 h 811442"/>
                        <a:gd name="connsiteX8" fmla="*/ 4855605 w 7412354"/>
                        <a:gd name="connsiteY8" fmla="*/ 0 h 811442"/>
                        <a:gd name="connsiteX9" fmla="*/ 5430320 w 7412354"/>
                        <a:gd name="connsiteY9" fmla="*/ 0 h 811442"/>
                        <a:gd name="connsiteX10" fmla="*/ 6292391 w 7412354"/>
                        <a:gd name="connsiteY10" fmla="*/ 0 h 811442"/>
                        <a:gd name="connsiteX11" fmla="*/ 7298142 w 7412354"/>
                        <a:gd name="connsiteY11" fmla="*/ 0 h 811442"/>
                        <a:gd name="connsiteX12" fmla="*/ 7412354 w 7412354"/>
                        <a:gd name="connsiteY12" fmla="*/ 135243 h 811442"/>
                        <a:gd name="connsiteX13" fmla="*/ 7412354 w 7412354"/>
                        <a:gd name="connsiteY13" fmla="*/ 676198 h 811442"/>
                        <a:gd name="connsiteX14" fmla="*/ 7298142 w 7412354"/>
                        <a:gd name="connsiteY14" fmla="*/ 811442 h 811442"/>
                        <a:gd name="connsiteX15" fmla="*/ 6723428 w 7412354"/>
                        <a:gd name="connsiteY15" fmla="*/ 811442 h 811442"/>
                        <a:gd name="connsiteX16" fmla="*/ 6220552 w 7412354"/>
                        <a:gd name="connsiteY16" fmla="*/ 811442 h 811442"/>
                        <a:gd name="connsiteX17" fmla="*/ 5645838 w 7412354"/>
                        <a:gd name="connsiteY17" fmla="*/ 811442 h 811442"/>
                        <a:gd name="connsiteX18" fmla="*/ 4855605 w 7412354"/>
                        <a:gd name="connsiteY18" fmla="*/ 811442 h 811442"/>
                        <a:gd name="connsiteX19" fmla="*/ 4352731 w 7412354"/>
                        <a:gd name="connsiteY19" fmla="*/ 811442 h 811442"/>
                        <a:gd name="connsiteX20" fmla="*/ 3706177 w 7412354"/>
                        <a:gd name="connsiteY20" fmla="*/ 811442 h 811442"/>
                        <a:gd name="connsiteX21" fmla="*/ 3131462 w 7412354"/>
                        <a:gd name="connsiteY21" fmla="*/ 811442 h 811442"/>
                        <a:gd name="connsiteX22" fmla="*/ 2484908 w 7412354"/>
                        <a:gd name="connsiteY22" fmla="*/ 811442 h 811442"/>
                        <a:gd name="connsiteX23" fmla="*/ 1910194 w 7412354"/>
                        <a:gd name="connsiteY23" fmla="*/ 811442 h 811442"/>
                        <a:gd name="connsiteX24" fmla="*/ 1191801 w 7412354"/>
                        <a:gd name="connsiteY24" fmla="*/ 811442 h 811442"/>
                        <a:gd name="connsiteX25" fmla="*/ 114211 w 7412354"/>
                        <a:gd name="connsiteY25" fmla="*/ 811442 h 811442"/>
                        <a:gd name="connsiteX26" fmla="*/ 0 w 7412354"/>
                        <a:gd name="connsiteY26" fmla="*/ 676198 h 811442"/>
                        <a:gd name="connsiteX27" fmla="*/ 0 w 7412354"/>
                        <a:gd name="connsiteY27" fmla="*/ 135243 h 811442"/>
                        <a:gd name="connsiteX0" fmla="*/ 0 w 7412354"/>
                        <a:gd name="connsiteY0" fmla="*/ 135243 h 811442"/>
                        <a:gd name="connsiteX1" fmla="*/ 114211 w 7412354"/>
                        <a:gd name="connsiteY1" fmla="*/ 0 h 811442"/>
                        <a:gd name="connsiteX2" fmla="*/ 904443 w 7412354"/>
                        <a:gd name="connsiteY2" fmla="*/ 0 h 811442"/>
                        <a:gd name="connsiteX3" fmla="*/ 1694676 w 7412354"/>
                        <a:gd name="connsiteY3" fmla="*/ 0 h 811442"/>
                        <a:gd name="connsiteX4" fmla="*/ 2484908 w 7412354"/>
                        <a:gd name="connsiteY4" fmla="*/ 0 h 811442"/>
                        <a:gd name="connsiteX5" fmla="*/ 3346980 w 7412354"/>
                        <a:gd name="connsiteY5" fmla="*/ 0 h 811442"/>
                        <a:gd name="connsiteX6" fmla="*/ 3921695 w 7412354"/>
                        <a:gd name="connsiteY6" fmla="*/ 0 h 811442"/>
                        <a:gd name="connsiteX7" fmla="*/ 4640088 w 7412354"/>
                        <a:gd name="connsiteY7" fmla="*/ 0 h 811442"/>
                        <a:gd name="connsiteX8" fmla="*/ 5286641 w 7412354"/>
                        <a:gd name="connsiteY8" fmla="*/ 0 h 811442"/>
                        <a:gd name="connsiteX9" fmla="*/ 5861355 w 7412354"/>
                        <a:gd name="connsiteY9" fmla="*/ 0 h 811442"/>
                        <a:gd name="connsiteX10" fmla="*/ 6651587 w 7412354"/>
                        <a:gd name="connsiteY10" fmla="*/ 0 h 811442"/>
                        <a:gd name="connsiteX11" fmla="*/ 7298142 w 7412354"/>
                        <a:gd name="connsiteY11" fmla="*/ 0 h 811442"/>
                        <a:gd name="connsiteX12" fmla="*/ 7412354 w 7412354"/>
                        <a:gd name="connsiteY12" fmla="*/ 135243 h 811442"/>
                        <a:gd name="connsiteX13" fmla="*/ 7412354 w 7412354"/>
                        <a:gd name="connsiteY13" fmla="*/ 676198 h 811442"/>
                        <a:gd name="connsiteX14" fmla="*/ 7298142 w 7412354"/>
                        <a:gd name="connsiteY14" fmla="*/ 811442 h 811442"/>
                        <a:gd name="connsiteX15" fmla="*/ 6651587 w 7412354"/>
                        <a:gd name="connsiteY15" fmla="*/ 811442 h 811442"/>
                        <a:gd name="connsiteX16" fmla="*/ 6005034 w 7412354"/>
                        <a:gd name="connsiteY16" fmla="*/ 811442 h 811442"/>
                        <a:gd name="connsiteX17" fmla="*/ 5142963 w 7412354"/>
                        <a:gd name="connsiteY17" fmla="*/ 811442 h 811442"/>
                        <a:gd name="connsiteX18" fmla="*/ 4496409 w 7412354"/>
                        <a:gd name="connsiteY18" fmla="*/ 811442 h 811442"/>
                        <a:gd name="connsiteX19" fmla="*/ 3706177 w 7412354"/>
                        <a:gd name="connsiteY19" fmla="*/ 811442 h 811442"/>
                        <a:gd name="connsiteX20" fmla="*/ 3131462 w 7412354"/>
                        <a:gd name="connsiteY20" fmla="*/ 811442 h 811442"/>
                        <a:gd name="connsiteX21" fmla="*/ 2556748 w 7412354"/>
                        <a:gd name="connsiteY21" fmla="*/ 811442 h 811442"/>
                        <a:gd name="connsiteX22" fmla="*/ 1838355 w 7412354"/>
                        <a:gd name="connsiteY22" fmla="*/ 811442 h 811442"/>
                        <a:gd name="connsiteX23" fmla="*/ 1119962 w 7412354"/>
                        <a:gd name="connsiteY23" fmla="*/ 811442 h 811442"/>
                        <a:gd name="connsiteX24" fmla="*/ 114211 w 7412354"/>
                        <a:gd name="connsiteY24" fmla="*/ 811442 h 811442"/>
                        <a:gd name="connsiteX25" fmla="*/ 0 w 7412354"/>
                        <a:gd name="connsiteY25" fmla="*/ 676198 h 811442"/>
                        <a:gd name="connsiteX26" fmla="*/ 0 w 7412354"/>
                        <a:gd name="connsiteY26" fmla="*/ 135243 h 8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2354" h="811442" fill="none" extrusionOk="0">
                          <a:moveTo>
                            <a:pt x="0" y="135243"/>
                          </a:moveTo>
                          <a:cubicBezTo>
                            <a:pt x="-9420" y="61206"/>
                            <a:pt x="61924" y="-11070"/>
                            <a:pt x="114211" y="0"/>
                          </a:cubicBezTo>
                          <a:cubicBezTo>
                            <a:pt x="408491" y="-59054"/>
                            <a:pt x="640383" y="89951"/>
                            <a:pt x="832605" y="0"/>
                          </a:cubicBezTo>
                          <a:cubicBezTo>
                            <a:pt x="1076722" y="-90771"/>
                            <a:pt x="1261125" y="77159"/>
                            <a:pt x="1479158" y="0"/>
                          </a:cubicBezTo>
                          <a:cubicBezTo>
                            <a:pt x="1672343" y="-66939"/>
                            <a:pt x="1855896" y="46166"/>
                            <a:pt x="2053873" y="0"/>
                          </a:cubicBezTo>
                          <a:cubicBezTo>
                            <a:pt x="2300890" y="-22464"/>
                            <a:pt x="2670507" y="62641"/>
                            <a:pt x="2915944" y="0"/>
                          </a:cubicBezTo>
                          <a:cubicBezTo>
                            <a:pt x="3119780" y="-112213"/>
                            <a:pt x="3297641" y="23653"/>
                            <a:pt x="3490658" y="0"/>
                          </a:cubicBezTo>
                          <a:cubicBezTo>
                            <a:pt x="3691652" y="-40993"/>
                            <a:pt x="4008484" y="127608"/>
                            <a:pt x="4280891" y="0"/>
                          </a:cubicBezTo>
                          <a:cubicBezTo>
                            <a:pt x="4587049" y="-125642"/>
                            <a:pt x="4677003" y="54051"/>
                            <a:pt x="4855605" y="0"/>
                          </a:cubicBezTo>
                          <a:cubicBezTo>
                            <a:pt x="5037526" y="-87008"/>
                            <a:pt x="5171041" y="42249"/>
                            <a:pt x="5430320" y="0"/>
                          </a:cubicBezTo>
                          <a:cubicBezTo>
                            <a:pt x="5629308" y="-17254"/>
                            <a:pt x="5920499" y="148350"/>
                            <a:pt x="6292391" y="0"/>
                          </a:cubicBezTo>
                          <a:cubicBezTo>
                            <a:pt x="6665931" y="-154054"/>
                            <a:pt x="6807639" y="111670"/>
                            <a:pt x="7298142" y="0"/>
                          </a:cubicBezTo>
                          <a:cubicBezTo>
                            <a:pt x="7359806" y="-8793"/>
                            <a:pt x="7399004" y="40847"/>
                            <a:pt x="7412354" y="135243"/>
                          </a:cubicBezTo>
                          <a:cubicBezTo>
                            <a:pt x="7418659" y="328981"/>
                            <a:pt x="7374028" y="507469"/>
                            <a:pt x="7412354" y="676198"/>
                          </a:cubicBezTo>
                          <a:cubicBezTo>
                            <a:pt x="7409193" y="742933"/>
                            <a:pt x="7370380" y="827478"/>
                            <a:pt x="7298142" y="811442"/>
                          </a:cubicBezTo>
                          <a:cubicBezTo>
                            <a:pt x="7095569" y="820216"/>
                            <a:pt x="6993626" y="754099"/>
                            <a:pt x="6723428" y="811442"/>
                          </a:cubicBezTo>
                          <a:cubicBezTo>
                            <a:pt x="6429452" y="843782"/>
                            <a:pt x="6429739" y="741594"/>
                            <a:pt x="6220552" y="811442"/>
                          </a:cubicBezTo>
                          <a:cubicBezTo>
                            <a:pt x="6002115" y="871745"/>
                            <a:pt x="5885518" y="769135"/>
                            <a:pt x="5645838" y="811442"/>
                          </a:cubicBezTo>
                          <a:cubicBezTo>
                            <a:pt x="5391255" y="802026"/>
                            <a:pt x="5041079" y="773604"/>
                            <a:pt x="4855605" y="811442"/>
                          </a:cubicBezTo>
                          <a:cubicBezTo>
                            <a:pt x="4686734" y="834060"/>
                            <a:pt x="4514382" y="777979"/>
                            <a:pt x="4352731" y="811442"/>
                          </a:cubicBezTo>
                          <a:cubicBezTo>
                            <a:pt x="4167294" y="879832"/>
                            <a:pt x="3863003" y="790889"/>
                            <a:pt x="3706177" y="811442"/>
                          </a:cubicBezTo>
                          <a:cubicBezTo>
                            <a:pt x="3537555" y="851482"/>
                            <a:pt x="3399662" y="770842"/>
                            <a:pt x="3131462" y="811442"/>
                          </a:cubicBezTo>
                          <a:cubicBezTo>
                            <a:pt x="2874199" y="861485"/>
                            <a:pt x="2724772" y="799091"/>
                            <a:pt x="2484908" y="811442"/>
                          </a:cubicBezTo>
                          <a:cubicBezTo>
                            <a:pt x="2277107" y="820239"/>
                            <a:pt x="2168577" y="743526"/>
                            <a:pt x="1910194" y="811442"/>
                          </a:cubicBezTo>
                          <a:cubicBezTo>
                            <a:pt x="1625673" y="894044"/>
                            <a:pt x="1366799" y="715832"/>
                            <a:pt x="1191801" y="811442"/>
                          </a:cubicBezTo>
                          <a:cubicBezTo>
                            <a:pt x="1021186" y="922343"/>
                            <a:pt x="351885" y="736678"/>
                            <a:pt x="114211" y="811442"/>
                          </a:cubicBezTo>
                          <a:cubicBezTo>
                            <a:pt x="44486" y="793817"/>
                            <a:pt x="-14069" y="742127"/>
                            <a:pt x="0" y="676198"/>
                          </a:cubicBezTo>
                          <a:cubicBezTo>
                            <a:pt x="-29007" y="581744"/>
                            <a:pt x="23597" y="345404"/>
                            <a:pt x="0" y="135243"/>
                          </a:cubicBezTo>
                          <a:close/>
                        </a:path>
                        <a:path w="7412354" h="811442" stroke="0" extrusionOk="0">
                          <a:moveTo>
                            <a:pt x="0" y="135243"/>
                          </a:moveTo>
                          <a:cubicBezTo>
                            <a:pt x="-18370" y="54524"/>
                            <a:pt x="76383" y="14552"/>
                            <a:pt x="114211" y="0"/>
                          </a:cubicBezTo>
                          <a:cubicBezTo>
                            <a:pt x="476037" y="-108874"/>
                            <a:pt x="654982" y="83994"/>
                            <a:pt x="904443" y="0"/>
                          </a:cubicBezTo>
                          <a:cubicBezTo>
                            <a:pt x="1226939" y="-103740"/>
                            <a:pt x="1386934" y="-5571"/>
                            <a:pt x="1694676" y="0"/>
                          </a:cubicBezTo>
                          <a:cubicBezTo>
                            <a:pt x="1990995" y="-8898"/>
                            <a:pt x="2310817" y="93957"/>
                            <a:pt x="2484908" y="0"/>
                          </a:cubicBezTo>
                          <a:cubicBezTo>
                            <a:pt x="2666412" y="-80070"/>
                            <a:pt x="3072892" y="-32532"/>
                            <a:pt x="3346980" y="0"/>
                          </a:cubicBezTo>
                          <a:cubicBezTo>
                            <a:pt x="3540714" y="-35549"/>
                            <a:pt x="3750924" y="38487"/>
                            <a:pt x="3921695" y="0"/>
                          </a:cubicBezTo>
                          <a:cubicBezTo>
                            <a:pt x="4067586" y="-20533"/>
                            <a:pt x="4296423" y="73227"/>
                            <a:pt x="4640088" y="0"/>
                          </a:cubicBezTo>
                          <a:cubicBezTo>
                            <a:pt x="4992222" y="-79297"/>
                            <a:pt x="5106551" y="-16251"/>
                            <a:pt x="5286641" y="0"/>
                          </a:cubicBezTo>
                          <a:cubicBezTo>
                            <a:pt x="5517100" y="14487"/>
                            <a:pt x="5604707" y="19526"/>
                            <a:pt x="5861355" y="0"/>
                          </a:cubicBezTo>
                          <a:cubicBezTo>
                            <a:pt x="6098022" y="-76859"/>
                            <a:pt x="6456628" y="63921"/>
                            <a:pt x="6651587" y="0"/>
                          </a:cubicBezTo>
                          <a:cubicBezTo>
                            <a:pt x="6866078" y="-14087"/>
                            <a:pt x="7096147" y="84634"/>
                            <a:pt x="7298142" y="0"/>
                          </a:cubicBezTo>
                          <a:cubicBezTo>
                            <a:pt x="7345090" y="10578"/>
                            <a:pt x="7398845" y="63050"/>
                            <a:pt x="7412354" y="135243"/>
                          </a:cubicBezTo>
                          <a:cubicBezTo>
                            <a:pt x="7422399" y="343692"/>
                            <a:pt x="7408322" y="494406"/>
                            <a:pt x="7412354" y="676198"/>
                          </a:cubicBezTo>
                          <a:cubicBezTo>
                            <a:pt x="7428614" y="758981"/>
                            <a:pt x="7351902" y="803211"/>
                            <a:pt x="7298142" y="811442"/>
                          </a:cubicBezTo>
                          <a:cubicBezTo>
                            <a:pt x="7064564" y="875301"/>
                            <a:pt x="6956979" y="779350"/>
                            <a:pt x="6651587" y="811442"/>
                          </a:cubicBezTo>
                          <a:cubicBezTo>
                            <a:pt x="6375007" y="901937"/>
                            <a:pt x="6338019" y="761219"/>
                            <a:pt x="6005034" y="811442"/>
                          </a:cubicBezTo>
                          <a:cubicBezTo>
                            <a:pt x="5705085" y="883028"/>
                            <a:pt x="5508021" y="706321"/>
                            <a:pt x="5142963" y="811442"/>
                          </a:cubicBezTo>
                          <a:cubicBezTo>
                            <a:pt x="4748630" y="905397"/>
                            <a:pt x="4742299" y="768978"/>
                            <a:pt x="4496409" y="811442"/>
                          </a:cubicBezTo>
                          <a:cubicBezTo>
                            <a:pt x="4305183" y="880171"/>
                            <a:pt x="4110335" y="763064"/>
                            <a:pt x="3706177" y="811442"/>
                          </a:cubicBezTo>
                          <a:cubicBezTo>
                            <a:pt x="3322685" y="883236"/>
                            <a:pt x="3234591" y="784709"/>
                            <a:pt x="3131462" y="811442"/>
                          </a:cubicBezTo>
                          <a:cubicBezTo>
                            <a:pt x="3026461" y="835381"/>
                            <a:pt x="2728194" y="747091"/>
                            <a:pt x="2556748" y="811442"/>
                          </a:cubicBezTo>
                          <a:cubicBezTo>
                            <a:pt x="2391194" y="895600"/>
                            <a:pt x="2103100" y="713200"/>
                            <a:pt x="1838355" y="811442"/>
                          </a:cubicBezTo>
                          <a:cubicBezTo>
                            <a:pt x="1570107" y="868292"/>
                            <a:pt x="1393108" y="772146"/>
                            <a:pt x="1119962" y="811442"/>
                          </a:cubicBezTo>
                          <a:cubicBezTo>
                            <a:pt x="789158" y="918563"/>
                            <a:pt x="516713" y="747037"/>
                            <a:pt x="114211" y="811442"/>
                          </a:cubicBezTo>
                          <a:cubicBezTo>
                            <a:pt x="52969" y="833169"/>
                            <a:pt x="10998" y="750084"/>
                            <a:pt x="0" y="676198"/>
                          </a:cubicBezTo>
                          <a:cubicBezTo>
                            <a:pt x="-18663" y="524570"/>
                            <a:pt x="4283" y="301141"/>
                            <a:pt x="0" y="135243"/>
                          </a:cubicBezTo>
                          <a:close/>
                        </a:path>
                        <a:path w="7412354" h="811442" fill="none" stroke="0" extrusionOk="0">
                          <a:moveTo>
                            <a:pt x="0" y="135243"/>
                          </a:moveTo>
                          <a:cubicBezTo>
                            <a:pt x="-12018" y="63078"/>
                            <a:pt x="63914" y="-8266"/>
                            <a:pt x="114211" y="0"/>
                          </a:cubicBezTo>
                          <a:cubicBezTo>
                            <a:pt x="477434" y="-79357"/>
                            <a:pt x="646003" y="78933"/>
                            <a:pt x="832605" y="0"/>
                          </a:cubicBezTo>
                          <a:cubicBezTo>
                            <a:pt x="996109" y="-35354"/>
                            <a:pt x="1266618" y="86318"/>
                            <a:pt x="1479158" y="0"/>
                          </a:cubicBezTo>
                          <a:cubicBezTo>
                            <a:pt x="1715507" y="-48694"/>
                            <a:pt x="1838018" y="20515"/>
                            <a:pt x="2053873" y="0"/>
                          </a:cubicBezTo>
                          <a:cubicBezTo>
                            <a:pt x="2241895" y="-32053"/>
                            <a:pt x="2650727" y="82455"/>
                            <a:pt x="2915944" y="0"/>
                          </a:cubicBezTo>
                          <a:cubicBezTo>
                            <a:pt x="3169213" y="-111893"/>
                            <a:pt x="3304249" y="13487"/>
                            <a:pt x="3490658" y="0"/>
                          </a:cubicBezTo>
                          <a:cubicBezTo>
                            <a:pt x="3718127" y="-42045"/>
                            <a:pt x="3950393" y="69098"/>
                            <a:pt x="4280891" y="0"/>
                          </a:cubicBezTo>
                          <a:cubicBezTo>
                            <a:pt x="4575245" y="-127889"/>
                            <a:pt x="4688676" y="6783"/>
                            <a:pt x="4855605" y="0"/>
                          </a:cubicBezTo>
                          <a:cubicBezTo>
                            <a:pt x="4998463" y="-32052"/>
                            <a:pt x="5205074" y="-15562"/>
                            <a:pt x="5430320" y="0"/>
                          </a:cubicBezTo>
                          <a:cubicBezTo>
                            <a:pt x="5690607" y="70408"/>
                            <a:pt x="5937113" y="186484"/>
                            <a:pt x="6292391" y="0"/>
                          </a:cubicBezTo>
                          <a:cubicBezTo>
                            <a:pt x="6658898" y="-152936"/>
                            <a:pt x="6836170" y="91507"/>
                            <a:pt x="7298142" y="0"/>
                          </a:cubicBezTo>
                          <a:cubicBezTo>
                            <a:pt x="7377891" y="-155"/>
                            <a:pt x="7413988" y="46583"/>
                            <a:pt x="7412354" y="135243"/>
                          </a:cubicBezTo>
                          <a:cubicBezTo>
                            <a:pt x="7443616" y="335748"/>
                            <a:pt x="7379323" y="500885"/>
                            <a:pt x="7412354" y="676198"/>
                          </a:cubicBezTo>
                          <a:cubicBezTo>
                            <a:pt x="7413872" y="726293"/>
                            <a:pt x="7364741" y="819091"/>
                            <a:pt x="7298142" y="811442"/>
                          </a:cubicBezTo>
                          <a:cubicBezTo>
                            <a:pt x="7063534" y="799957"/>
                            <a:pt x="7010493" y="727463"/>
                            <a:pt x="6723428" y="811442"/>
                          </a:cubicBezTo>
                          <a:cubicBezTo>
                            <a:pt x="6465199" y="866951"/>
                            <a:pt x="6425686" y="711228"/>
                            <a:pt x="6220552" y="811442"/>
                          </a:cubicBezTo>
                          <a:cubicBezTo>
                            <a:pt x="6016586" y="882813"/>
                            <a:pt x="5917542" y="757439"/>
                            <a:pt x="5645838" y="811442"/>
                          </a:cubicBezTo>
                          <a:cubicBezTo>
                            <a:pt x="5376344" y="834106"/>
                            <a:pt x="5030261" y="717277"/>
                            <a:pt x="4855605" y="811442"/>
                          </a:cubicBezTo>
                          <a:cubicBezTo>
                            <a:pt x="4662570" y="861139"/>
                            <a:pt x="4540037" y="778378"/>
                            <a:pt x="4352731" y="811442"/>
                          </a:cubicBezTo>
                          <a:cubicBezTo>
                            <a:pt x="4161404" y="886681"/>
                            <a:pt x="3884285" y="801258"/>
                            <a:pt x="3706177" y="811442"/>
                          </a:cubicBezTo>
                          <a:cubicBezTo>
                            <a:pt x="3546828" y="807801"/>
                            <a:pt x="3421017" y="765674"/>
                            <a:pt x="3131462" y="811442"/>
                          </a:cubicBezTo>
                          <a:cubicBezTo>
                            <a:pt x="2844614" y="859582"/>
                            <a:pt x="2731342" y="772048"/>
                            <a:pt x="2484908" y="811442"/>
                          </a:cubicBezTo>
                          <a:cubicBezTo>
                            <a:pt x="2252036" y="823314"/>
                            <a:pt x="2163397" y="742623"/>
                            <a:pt x="1910194" y="811442"/>
                          </a:cubicBezTo>
                          <a:cubicBezTo>
                            <a:pt x="1635108" y="858224"/>
                            <a:pt x="1360113" y="708728"/>
                            <a:pt x="1191801" y="811442"/>
                          </a:cubicBezTo>
                          <a:cubicBezTo>
                            <a:pt x="1040185" y="885243"/>
                            <a:pt x="491008" y="643366"/>
                            <a:pt x="114211" y="811442"/>
                          </a:cubicBezTo>
                          <a:cubicBezTo>
                            <a:pt x="43429" y="790938"/>
                            <a:pt x="16015" y="737578"/>
                            <a:pt x="0" y="676198"/>
                          </a:cubicBezTo>
                          <a:cubicBezTo>
                            <a:pt x="-29294" y="554348"/>
                            <a:pt x="62475" y="350901"/>
                            <a:pt x="0" y="135243"/>
                          </a:cubicBezTo>
                          <a:close/>
                        </a:path>
                      </a:pathLst>
                    </a:cu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05257" y="1352498"/>
              <a:ext cx="5661496" cy="436745"/>
            </a:xfrm>
            <a:prstGeom prst="rect">
              <a:avLst/>
            </a:prstGeom>
            <a:grpFill/>
          </p:spPr>
          <p:txBody>
            <a:bodyPr wrap="square">
              <a:spAutoFit/>
            </a:bodyPr>
            <a:lstStyle/>
            <a:p>
              <a:pPr algn="ctr">
                <a:spcBef>
                  <a:spcPct val="50000"/>
                </a:spcBef>
              </a:pPr>
              <a:r>
                <a:rPr lang="en-US" altLang="en-US" sz="1900" dirty="0" err="1">
                  <a:latin typeface="Arial" panose="020B0604020202020204" pitchFamily="34" charset="0"/>
                  <a:cs typeface="Arial" panose="020B0604020202020204" pitchFamily="34" charset="0"/>
                </a:rPr>
                <a:t>Tìm</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những</a:t>
              </a:r>
              <a:r>
                <a:rPr lang="en-US" altLang="en-US" sz="1900" dirty="0">
                  <a:latin typeface="Arial" panose="020B0604020202020204" pitchFamily="34" charset="0"/>
                  <a:cs typeface="Arial" panose="020B0604020202020204" pitchFamily="34" charset="0"/>
                </a:rPr>
                <a:t> chi </a:t>
              </a:r>
              <a:r>
                <a:rPr lang="en-US" altLang="en-US" sz="1900" dirty="0" err="1">
                  <a:latin typeface="Arial" panose="020B0604020202020204" pitchFamily="34" charset="0"/>
                  <a:cs typeface="Arial" panose="020B0604020202020204" pitchFamily="34" charset="0"/>
                </a:rPr>
                <a:t>tiết</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nói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lên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lòng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nhân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ái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của</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Lãn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Ông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trong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việc</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ông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chữa</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bệnh</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cho</a:t>
              </a:r>
              <a:r>
                <a:rPr lang="en-US" altLang="en-US" sz="1900" dirty="0">
                  <a:latin typeface="Arial" panose="020B0604020202020204" pitchFamily="34" charset="0"/>
                  <a:cs typeface="Arial" panose="020B0604020202020204" pitchFamily="34" charset="0"/>
                </a:rPr>
                <a:t> con </a:t>
              </a:r>
              <a:r>
                <a:rPr lang="en-US" altLang="en-US" sz="1900" dirty="0" err="1">
                  <a:latin typeface="Arial" panose="020B0604020202020204" pitchFamily="34" charset="0"/>
                  <a:cs typeface="Arial" panose="020B0604020202020204" pitchFamily="34" charset="0"/>
                </a:rPr>
                <a:t>người</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thuyền</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chài</a:t>
              </a:r>
              <a:r>
                <a:rPr lang="en-US" altLang="en-US" sz="1900" dirty="0">
                  <a:latin typeface="Arial" panose="020B0604020202020204" pitchFamily="34" charset="0"/>
                  <a:cs typeface="Arial" panose="020B0604020202020204" pitchFamily="34" charset="0"/>
                </a:rPr>
                <a:t>.</a:t>
              </a:r>
            </a:p>
          </p:txBody>
        </p:sp>
      </p:gr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49068" y="753173"/>
            <a:ext cx="2478727" cy="2478727"/>
          </a:xfrm>
          <a:prstGeom prst="rect">
            <a:avLst/>
          </a:prstGeom>
        </p:spPr>
      </p:pic>
    </p:spTree>
    <p:extLst>
      <p:ext uri="{BB962C8B-B14F-4D97-AF65-F5344CB8AC3E}">
        <p14:creationId xmlns:p14="http://schemas.microsoft.com/office/powerpoint/2010/main" val="1435075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492339"/>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4830433" y="767986"/>
            <a:ext cx="3825053" cy="1634490"/>
            <a:chOff x="483151" y="2559031"/>
            <a:chExt cx="8473305" cy="2179319"/>
          </a:xfrm>
        </p:grpSpPr>
        <p:sp>
          <p:nvSpPr>
            <p:cNvPr id="32" name="Rounded Rectangle 23">
              <a:extLst>
                <a:ext uri="{FF2B5EF4-FFF2-40B4-BE49-F238E27FC236}">
                  <a16:creationId xmlns:a16="http://schemas.microsoft.com/office/drawing/2014/main" id="{E8B296F0-A62E-41BC-953C-1F4C69935C69}"/>
                </a:ext>
              </a:extLst>
            </p:cNvPr>
            <p:cNvSpPr/>
            <p:nvPr/>
          </p:nvSpPr>
          <p:spPr>
            <a:xfrm>
              <a:off x="483151" y="2559031"/>
              <a:ext cx="8284819" cy="2179319"/>
            </a:xfrm>
            <a:prstGeom prst="roundRect">
              <a:avLst/>
            </a:prstGeom>
            <a:solidFill>
              <a:srgbClr val="E6D5F3">
                <a:alpha val="87000"/>
              </a:srgbClr>
            </a:solidFill>
          </p:spPr>
          <p:txBody>
            <a:bodyPr wrap="square">
              <a:spAutoFit/>
            </a:bodyPr>
            <a:lstStyle/>
            <a:p>
              <a:endParaRPr lang="en-US" sz="4500">
                <a:latin typeface="VNI-Avo" pitchFamily="2" charset="0"/>
              </a:endParaRPr>
            </a:p>
            <a:p>
              <a:endParaRPr lang="en-US" sz="4500">
                <a:latin typeface="VNI-Avo" pitchFamily="2" charset="0"/>
              </a:endParaRPr>
            </a:p>
          </p:txBody>
        </p:sp>
        <p:sp>
          <p:nvSpPr>
            <p:cNvPr id="36" name="Rectangle 35"/>
            <p:cNvSpPr/>
            <p:nvPr/>
          </p:nvSpPr>
          <p:spPr>
            <a:xfrm>
              <a:off x="671637" y="2982553"/>
              <a:ext cx="8284819" cy="1415771"/>
            </a:xfrm>
            <a:prstGeom prst="rect">
              <a:avLst/>
            </a:prstGeom>
          </p:spPr>
          <p:txBody>
            <a:bodyPr wrap="square">
              <a:spAutoFit/>
            </a:bodyPr>
            <a:lstStyle/>
            <a:p>
              <a:r>
                <a:rPr lang="en-US" sz="2100" dirty="0" err="1">
                  <a:latin typeface="Times" panose="020B0500000000000000" pitchFamily="34" charset="0"/>
                  <a:ea typeface="Times" panose="020B0500000000000000" pitchFamily="34" charset="0"/>
                  <a:cs typeface="Times" panose="020B0500000000000000" pitchFamily="34" charset="0"/>
                </a:rPr>
                <a:t>Ông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tinh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thần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trách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nhiệm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của</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y, </a:t>
              </a:r>
              <a:r>
                <a:rPr lang="en-US" sz="2100" dirty="0" err="1">
                  <a:latin typeface="Times" panose="020B0500000000000000" pitchFamily="34" charset="0"/>
                  <a:ea typeface="Times" panose="020B0500000000000000" pitchFamily="34" charset="0"/>
                  <a:cs typeface="Times" panose="020B0500000000000000" pitchFamily="34" charset="0"/>
                </a:rPr>
                <a:t>đó</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chính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a:t>
              </a:r>
              <a:r>
                <a:rPr lang="en-US" sz="2100" dirty="0">
                  <a:latin typeface="Times" panose="020B0500000000000000" pitchFamily="34" charset="0"/>
                  <a:ea typeface="Times" panose="020B0500000000000000" pitchFamily="34" charset="0"/>
                  <a:cs typeface="Times" panose="020B0500000000000000" pitchFamily="34" charset="0"/>
                </a:rPr>
                <a:t> “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y </a:t>
              </a:r>
              <a:r>
                <a:rPr lang="en-US" sz="2100" dirty="0" err="1">
                  <a:latin typeface="Times" panose="020B0500000000000000" pitchFamily="34" charset="0"/>
                  <a:ea typeface="Times" panose="020B0500000000000000" pitchFamily="34" charset="0"/>
                  <a:cs typeface="Times" panose="020B0500000000000000" pitchFamily="34" charset="0"/>
                </a:rPr>
                <a:t>như</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từ</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mẫu</a:t>
              </a:r>
              <a:r>
                <a:rPr lang="en-US" sz="2100" dirty="0">
                  <a:latin typeface="Times" panose="020B0500000000000000" pitchFamily="34" charset="0"/>
                  <a:ea typeface="Times" panose="020B0500000000000000" pitchFamily="34" charset="0"/>
                  <a:cs typeface="Times" panose="020B0500000000000000" pitchFamily="34" charset="0"/>
                </a:rPr>
                <a:t>”.</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85" y="1053850"/>
            <a:ext cx="4265826" cy="30152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0" name="Group 49">
            <a:extLst>
              <a:ext uri="{FF2B5EF4-FFF2-40B4-BE49-F238E27FC236}">
                <a16:creationId xmlns:a16="http://schemas.microsoft.com/office/drawing/2014/main" id="{57C3BC4C-9352-42E9-B546-7BF5EC67262A}"/>
              </a:ext>
            </a:extLst>
          </p:cNvPr>
          <p:cNvGrpSpPr/>
          <p:nvPr/>
        </p:nvGrpSpPr>
        <p:grpSpPr>
          <a:xfrm>
            <a:off x="4835526" y="2571750"/>
            <a:ext cx="3874568" cy="1634490"/>
            <a:chOff x="334065" y="2559031"/>
            <a:chExt cx="8582992"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chemeClr val="tx1"/>
                </a:solidFill>
                <a:latin typeface="VNI-Avo" pitchFamily="2" charset="0"/>
              </a:endParaRPr>
            </a:p>
            <a:p>
              <a:endParaRPr lang="en-US" sz="4500">
                <a:solidFill>
                  <a:schemeClr val="tx1"/>
                </a:solidFill>
                <a:latin typeface="VNI-Avo" pitchFamily="2" charset="0"/>
              </a:endParaRPr>
            </a:p>
          </p:txBody>
        </p:sp>
        <p:sp>
          <p:nvSpPr>
            <p:cNvPr id="52" name="Rectangle 51"/>
            <p:cNvSpPr/>
            <p:nvPr/>
          </p:nvSpPr>
          <p:spPr>
            <a:xfrm>
              <a:off x="334065" y="2745587"/>
              <a:ext cx="8582992" cy="1846659"/>
            </a:xfrm>
            <a:prstGeom prst="rect">
              <a:avLst/>
            </a:prstGeom>
          </p:spPr>
          <p:txBody>
            <a:bodyPr wrap="square">
              <a:spAutoFit/>
            </a:bodyPr>
            <a:lstStyle/>
            <a:p>
              <a:pPr algn="ctr"/>
              <a:r>
                <a:rPr lang="en-US" sz="2100" dirty="0">
                  <a:latin typeface="Times" panose="020B0500000000000000" pitchFamily="34" charset="0"/>
                  <a:ea typeface="Times" panose="020B0500000000000000" pitchFamily="34" charset="0"/>
                  <a:cs typeface="Times" panose="020B0500000000000000" pitchFamily="34" charset="0"/>
                </a:rPr>
                <a:t>Qua </a:t>
              </a:r>
              <a:r>
                <a:rPr lang="en-US" sz="2100" dirty="0" err="1">
                  <a:latin typeface="Times" panose="020B0500000000000000" pitchFamily="34" charset="0"/>
                  <a:ea typeface="Times" panose="020B0500000000000000" pitchFamily="34" charset="0"/>
                  <a:cs typeface="Times" panose="020B0500000000000000" pitchFamily="34" charset="0"/>
                </a:rPr>
                <a:t>đoạn</a:t>
              </a:r>
              <a:r>
                <a:rPr lang="en-US" sz="2100" dirty="0">
                  <a:latin typeface="Times" panose="020B0500000000000000" pitchFamily="34" charset="0"/>
                  <a:ea typeface="Times" panose="020B0500000000000000" pitchFamily="34" charset="0"/>
                  <a:cs typeface="Times" panose="020B0500000000000000" pitchFamily="34" charset="0"/>
                </a:rPr>
                <a:t> 1, </a:t>
              </a:r>
              <a:r>
                <a:rPr lang="en-US" sz="2100" dirty="0" err="1">
                  <a:latin typeface="Times" panose="020B0500000000000000" pitchFamily="34" charset="0"/>
                  <a:ea typeface="Times" panose="020B0500000000000000" pitchFamily="34" charset="0"/>
                  <a:cs typeface="Times" panose="020B0500000000000000" pitchFamily="34" charset="0"/>
                </a:rPr>
                <a:t>tác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giả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muốn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lòng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nhân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ái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của</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Hải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Lãn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Ông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đối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với</a:t>
              </a:r>
              <a:r>
                <a:rPr lang="en-US" altLang="en-US" sz="2100" dirty="0">
                  <a:latin typeface="Times" panose="020B0500000000000000" pitchFamily="34" charset="0"/>
                  <a:ea typeface="Times" panose="020B0500000000000000" pitchFamily="34" charset="0"/>
                  <a:cs typeface="Times" panose="020B0500000000000000" pitchFamily="34" charset="0"/>
                </a:rPr>
                <a:t> con </a:t>
              </a:r>
              <a:r>
                <a:rPr lang="en-US" altLang="en-US" sz="2100" dirty="0" err="1">
                  <a:latin typeface="Times" panose="020B0500000000000000" pitchFamily="34" charset="0"/>
                  <a:ea typeface="Times" panose="020B0500000000000000" pitchFamily="34" charset="0"/>
                  <a:cs typeface="Times" panose="020B0500000000000000" pitchFamily="34" charset="0"/>
                </a:rPr>
                <a:t>người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thuyền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chài</a:t>
              </a:r>
              <a:r>
                <a:rPr lang="en-US" altLang="en-US" sz="2100" dirty="0">
                  <a:latin typeface="Times" panose="020B0500000000000000" pitchFamily="34" charset="0"/>
                  <a:ea typeface="Times" panose="020B0500000000000000" pitchFamily="34" charset="0"/>
                  <a:cs typeface="Times" panose="020B0500000000000000" pitchFamily="34" charset="0"/>
                </a:rPr>
                <a:t>.</a:t>
              </a: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6186" l="424" r="95339">
                        <a14:foregroundMark x1="54237" y1="70763" x2="54237" y2="70763"/>
                        <a14:foregroundMark x1="49576" y1="70763" x2="49576" y2="70763"/>
                        <a14:foregroundMark x1="44915" y1="68220" x2="44915" y2="68220"/>
                        <a14:foregroundMark x1="44068" y1="67373" x2="44068" y2="67373"/>
                        <a14:foregroundMark x1="49576" y1="72034" x2="49576" y2="72034"/>
                        <a14:foregroundMark x1="48305" y1="73305" x2="48305" y2="73305"/>
                        <a14:foregroundMark x1="46610" y1="68644" x2="46610" y2="68644"/>
                        <a14:foregroundMark x1="55085" y1="73729" x2="55085" y2="73729"/>
                        <a14:foregroundMark x1="55932" y1="78814" x2="55932" y2="78814"/>
                        <a14:foregroundMark x1="54237" y1="80932" x2="54237" y2="80932"/>
                        <a14:foregroundMark x1="51271" y1="81356" x2="51271" y2="81356"/>
                        <a14:foregroundMark x1="50424" y1="81356" x2="50424" y2="81356"/>
                        <a14:foregroundMark x1="53390" y1="81780" x2="53390" y2="81780"/>
                        <a14:foregroundMark x1="51695" y1="83051" x2="51695" y2="83051"/>
                        <a14:foregroundMark x1="38136" y1="30085" x2="38136" y2="30085"/>
                        <a14:foregroundMark x1="33475" y1="30085" x2="33475" y2="30085"/>
                        <a14:foregroundMark x1="51695" y1="30085" x2="51695" y2="30085"/>
                        <a14:foregroundMark x1="50424" y1="26695" x2="50424" y2="26695"/>
                        <a14:foregroundMark x1="77119" y1="41525" x2="77119" y2="41525"/>
                        <a14:foregroundMark x1="84746" y1="48305" x2="84746" y2="48305"/>
                        <a14:foregroundMark x1="41102" y1="24576" x2="41102" y2="24576"/>
                        <a14:foregroundMark x1="50424" y1="64831" x2="50424" y2="64831"/>
                        <a14:foregroundMark x1="27966" y1="55085" x2="27966" y2="55085"/>
                        <a14:foregroundMark x1="19915" y1="36017" x2="19915" y2="36017"/>
                      </a14:backgroundRemoval>
                    </a14:imgEffect>
                  </a14:imgLayer>
                </a14:imgProps>
              </a:ext>
              <a:ext uri="{28A0092B-C50C-407E-A947-70E740481C1C}">
                <a14:useLocalDpi xmlns:a14="http://schemas.microsoft.com/office/drawing/2010/main" val="0"/>
              </a:ext>
            </a:extLst>
          </a:blip>
          <a:stretch>
            <a:fillRect/>
          </a:stretch>
        </p:blipFill>
        <p:spPr>
          <a:xfrm flipH="1">
            <a:off x="3180721" y="3129003"/>
            <a:ext cx="2374826" cy="2374826"/>
          </a:xfrm>
          <a:prstGeom prst="rect">
            <a:avLst/>
          </a:prstGeom>
        </p:spPr>
      </p:pic>
    </p:spTree>
    <p:extLst>
      <p:ext uri="{BB962C8B-B14F-4D97-AF65-F5344CB8AC3E}">
        <p14:creationId xmlns:p14="http://schemas.microsoft.com/office/powerpoint/2010/main" val="1785478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88063" y="-47808"/>
            <a:ext cx="2557650" cy="1305966"/>
          </a:xfrm>
          <a:prstGeom prst="rect">
            <a:avLst/>
          </a:prstGeom>
        </p:spPr>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616710" y="2206248"/>
            <a:ext cx="806348" cy="815395"/>
          </a:xfrm>
          <a:prstGeom prst="rect">
            <a:avLst/>
          </a:prstGeom>
        </p:spPr>
      </p:pic>
      <p:pic>
        <p:nvPicPr>
          <p:cNvPr id="17" name="Picture 16" descr="Logo&#10;&#10;Description automatically generated">
            <a:extLst>
              <a:ext uri="{FF2B5EF4-FFF2-40B4-BE49-F238E27FC236}">
                <a16:creationId xmlns:a16="http://schemas.microsoft.com/office/drawing/2014/main" id="{324D13AD-EC2A-481F-87D5-623EBFBFD7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2820" y="602607"/>
            <a:ext cx="1488135" cy="632571"/>
          </a:xfrm>
          <a:prstGeom prst="rect">
            <a:avLst/>
          </a:prstGeom>
        </p:spPr>
      </p:pic>
      <p:grpSp>
        <p:nvGrpSpPr>
          <p:cNvPr id="18" name="Group 17">
            <a:extLst>
              <a:ext uri="{FF2B5EF4-FFF2-40B4-BE49-F238E27FC236}">
                <a16:creationId xmlns:a16="http://schemas.microsoft.com/office/drawing/2014/main" id="{27FA03FA-387E-4F85-AEE2-8C78CA30F382}"/>
              </a:ext>
            </a:extLst>
          </p:cNvPr>
          <p:cNvGrpSpPr/>
          <p:nvPr/>
        </p:nvGrpSpPr>
        <p:grpSpPr>
          <a:xfrm>
            <a:off x="1261534" y="2075071"/>
            <a:ext cx="6334818" cy="788678"/>
            <a:chOff x="1837994" y="2249329"/>
            <a:chExt cx="7074156" cy="523393"/>
          </a:xfrm>
          <a:solidFill>
            <a:schemeClr val="bg1"/>
          </a:solidFill>
        </p:grpSpPr>
        <p:sp>
          <p:nvSpPr>
            <p:cNvPr id="19" name="Rectangle: Rounded Corners 43">
              <a:extLst>
                <a:ext uri="{FF2B5EF4-FFF2-40B4-BE49-F238E27FC236}">
                  <a16:creationId xmlns:a16="http://schemas.microsoft.com/office/drawing/2014/main" id="{0C13FA63-4BA3-4EDA-A787-B8857A20CFA4}"/>
                </a:ext>
              </a:extLst>
            </p:cNvPr>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grp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6267921"/>
                        <a:gd name="connsiteY0" fmla="*/ 131449 h 788678"/>
                        <a:gd name="connsiteX1" fmla="*/ 78116 w 6267921"/>
                        <a:gd name="connsiteY1" fmla="*/ 0 h 788678"/>
                        <a:gd name="connsiteX2" fmla="*/ 648540 w 6267921"/>
                        <a:gd name="connsiteY2" fmla="*/ 0 h 788678"/>
                        <a:gd name="connsiteX3" fmla="*/ 1035614 w 6267921"/>
                        <a:gd name="connsiteY3" fmla="*/ 0 h 788678"/>
                        <a:gd name="connsiteX4" fmla="*/ 1422687 w 6267921"/>
                        <a:gd name="connsiteY4" fmla="*/ 0 h 788678"/>
                        <a:gd name="connsiteX5" fmla="*/ 2054229 w 6267921"/>
                        <a:gd name="connsiteY5" fmla="*/ 0 h 788678"/>
                        <a:gd name="connsiteX6" fmla="*/ 2624653 w 6267921"/>
                        <a:gd name="connsiteY6" fmla="*/ 0 h 788678"/>
                        <a:gd name="connsiteX7" fmla="*/ 2950609 w 6267921"/>
                        <a:gd name="connsiteY7" fmla="*/ 0 h 788678"/>
                        <a:gd name="connsiteX8" fmla="*/ 3398800 w 6267921"/>
                        <a:gd name="connsiteY8" fmla="*/ 0 h 788678"/>
                        <a:gd name="connsiteX9" fmla="*/ 3969224 w 6267921"/>
                        <a:gd name="connsiteY9" fmla="*/ 0 h 788678"/>
                        <a:gd name="connsiteX10" fmla="*/ 4539648 w 6267921"/>
                        <a:gd name="connsiteY10" fmla="*/ 0 h 788678"/>
                        <a:gd name="connsiteX11" fmla="*/ 4865605 w 6267921"/>
                        <a:gd name="connsiteY11" fmla="*/ 0 h 788678"/>
                        <a:gd name="connsiteX12" fmla="*/ 5191562 w 6267921"/>
                        <a:gd name="connsiteY12" fmla="*/ 0 h 788678"/>
                        <a:gd name="connsiteX13" fmla="*/ 5517518 w 6267921"/>
                        <a:gd name="connsiteY13" fmla="*/ 0 h 788678"/>
                        <a:gd name="connsiteX14" fmla="*/ 6189804 w 6267921"/>
                        <a:gd name="connsiteY14" fmla="*/ 0 h 788678"/>
                        <a:gd name="connsiteX15" fmla="*/ 6267921 w 6267921"/>
                        <a:gd name="connsiteY15" fmla="*/ 131449 h 788678"/>
                        <a:gd name="connsiteX16" fmla="*/ 6267921 w 6267921"/>
                        <a:gd name="connsiteY16" fmla="*/ 657228 h 788678"/>
                        <a:gd name="connsiteX17" fmla="*/ 6189804 w 6267921"/>
                        <a:gd name="connsiteY17" fmla="*/ 788678 h 788678"/>
                        <a:gd name="connsiteX18" fmla="*/ 5802730 w 6267921"/>
                        <a:gd name="connsiteY18" fmla="*/ 788678 h 788678"/>
                        <a:gd name="connsiteX19" fmla="*/ 5293422 w 6267921"/>
                        <a:gd name="connsiteY19" fmla="*/ 788678 h 788678"/>
                        <a:gd name="connsiteX20" fmla="*/ 4906350 w 6267921"/>
                        <a:gd name="connsiteY20" fmla="*/ 788678 h 788678"/>
                        <a:gd name="connsiteX21" fmla="*/ 4458159 w 6267921"/>
                        <a:gd name="connsiteY21" fmla="*/ 788678 h 788678"/>
                        <a:gd name="connsiteX22" fmla="*/ 3948851 w 6267921"/>
                        <a:gd name="connsiteY22" fmla="*/ 788678 h 788678"/>
                        <a:gd name="connsiteX23" fmla="*/ 3439545 w 6267921"/>
                        <a:gd name="connsiteY23" fmla="*/ 788678 h 788678"/>
                        <a:gd name="connsiteX24" fmla="*/ 2808003 w 6267921"/>
                        <a:gd name="connsiteY24" fmla="*/ 788678 h 788678"/>
                        <a:gd name="connsiteX25" fmla="*/ 2237579 w 6267921"/>
                        <a:gd name="connsiteY25" fmla="*/ 788678 h 788678"/>
                        <a:gd name="connsiteX26" fmla="*/ 1911623 w 6267921"/>
                        <a:gd name="connsiteY26" fmla="*/ 788678 h 788678"/>
                        <a:gd name="connsiteX27" fmla="*/ 1280082 w 6267921"/>
                        <a:gd name="connsiteY27" fmla="*/ 788678 h 788678"/>
                        <a:gd name="connsiteX28" fmla="*/ 648540 w 6267921"/>
                        <a:gd name="connsiteY28" fmla="*/ 788678 h 788678"/>
                        <a:gd name="connsiteX29" fmla="*/ 78116 w 6267921"/>
                        <a:gd name="connsiteY29" fmla="*/ 788678 h 788678"/>
                        <a:gd name="connsiteX30" fmla="*/ 0 w 6267921"/>
                        <a:gd name="connsiteY30" fmla="*/ 657228 h 788678"/>
                        <a:gd name="connsiteX31" fmla="*/ 0 w 6267921"/>
                        <a:gd name="connsiteY31" fmla="*/ 131449 h 788678"/>
                        <a:gd name="connsiteX0" fmla="*/ 0 w 6267921"/>
                        <a:gd name="connsiteY0" fmla="*/ 131449 h 788678"/>
                        <a:gd name="connsiteX1" fmla="*/ 78116 w 6267921"/>
                        <a:gd name="connsiteY1" fmla="*/ 0 h 788678"/>
                        <a:gd name="connsiteX2" fmla="*/ 648540 w 6267921"/>
                        <a:gd name="connsiteY2" fmla="*/ 0 h 788678"/>
                        <a:gd name="connsiteX3" fmla="*/ 1218965 w 6267921"/>
                        <a:gd name="connsiteY3" fmla="*/ 0 h 788678"/>
                        <a:gd name="connsiteX4" fmla="*/ 1789389 w 6267921"/>
                        <a:gd name="connsiteY4" fmla="*/ 0 h 788678"/>
                        <a:gd name="connsiteX5" fmla="*/ 2420929 w 6267921"/>
                        <a:gd name="connsiteY5" fmla="*/ 0 h 788678"/>
                        <a:gd name="connsiteX6" fmla="*/ 2808003 w 6267921"/>
                        <a:gd name="connsiteY6" fmla="*/ 0 h 788678"/>
                        <a:gd name="connsiteX7" fmla="*/ 3317311 w 6267921"/>
                        <a:gd name="connsiteY7" fmla="*/ 0 h 788678"/>
                        <a:gd name="connsiteX8" fmla="*/ 3765501 w 6267921"/>
                        <a:gd name="connsiteY8" fmla="*/ 0 h 788678"/>
                        <a:gd name="connsiteX9" fmla="*/ 4152575 w 6267921"/>
                        <a:gd name="connsiteY9" fmla="*/ 0 h 788678"/>
                        <a:gd name="connsiteX10" fmla="*/ 4722999 w 6267921"/>
                        <a:gd name="connsiteY10" fmla="*/ 0 h 788678"/>
                        <a:gd name="connsiteX11" fmla="*/ 5048955 w 6267921"/>
                        <a:gd name="connsiteY11" fmla="*/ 0 h 788678"/>
                        <a:gd name="connsiteX12" fmla="*/ 5374912 w 6267921"/>
                        <a:gd name="connsiteY12" fmla="*/ 0 h 788678"/>
                        <a:gd name="connsiteX13" fmla="*/ 6189804 w 6267921"/>
                        <a:gd name="connsiteY13" fmla="*/ 0 h 788678"/>
                        <a:gd name="connsiteX14" fmla="*/ 6267921 w 6267921"/>
                        <a:gd name="connsiteY14" fmla="*/ 131449 h 788678"/>
                        <a:gd name="connsiteX15" fmla="*/ 6267921 w 6267921"/>
                        <a:gd name="connsiteY15" fmla="*/ 657228 h 788678"/>
                        <a:gd name="connsiteX16" fmla="*/ 6189804 w 6267921"/>
                        <a:gd name="connsiteY16" fmla="*/ 788678 h 788678"/>
                        <a:gd name="connsiteX17" fmla="*/ 5680496 w 6267921"/>
                        <a:gd name="connsiteY17" fmla="*/ 788678 h 788678"/>
                        <a:gd name="connsiteX18" fmla="*/ 5232306 w 6267921"/>
                        <a:gd name="connsiteY18" fmla="*/ 788678 h 788678"/>
                        <a:gd name="connsiteX19" fmla="*/ 4661882 w 6267921"/>
                        <a:gd name="connsiteY19" fmla="*/ 788678 h 788678"/>
                        <a:gd name="connsiteX20" fmla="*/ 4274808 w 6267921"/>
                        <a:gd name="connsiteY20" fmla="*/ 788678 h 788678"/>
                        <a:gd name="connsiteX21" fmla="*/ 3887734 w 6267921"/>
                        <a:gd name="connsiteY21" fmla="*/ 788678 h 788678"/>
                        <a:gd name="connsiteX22" fmla="*/ 3378428 w 6267921"/>
                        <a:gd name="connsiteY22" fmla="*/ 788678 h 788678"/>
                        <a:gd name="connsiteX23" fmla="*/ 2869120 w 6267921"/>
                        <a:gd name="connsiteY23" fmla="*/ 788678 h 788678"/>
                        <a:gd name="connsiteX24" fmla="*/ 2543163 w 6267921"/>
                        <a:gd name="connsiteY24" fmla="*/ 788678 h 788678"/>
                        <a:gd name="connsiteX25" fmla="*/ 2156090 w 6267921"/>
                        <a:gd name="connsiteY25" fmla="*/ 788678 h 788678"/>
                        <a:gd name="connsiteX26" fmla="*/ 1830133 w 6267921"/>
                        <a:gd name="connsiteY26" fmla="*/ 788678 h 788678"/>
                        <a:gd name="connsiteX27" fmla="*/ 1443060 w 6267921"/>
                        <a:gd name="connsiteY27" fmla="*/ 788678 h 788678"/>
                        <a:gd name="connsiteX28" fmla="*/ 872636 w 6267921"/>
                        <a:gd name="connsiteY28" fmla="*/ 788678 h 788678"/>
                        <a:gd name="connsiteX29" fmla="*/ 78116 w 6267921"/>
                        <a:gd name="connsiteY29" fmla="*/ 788678 h 788678"/>
                        <a:gd name="connsiteX30" fmla="*/ 0 w 6267921"/>
                        <a:gd name="connsiteY30" fmla="*/ 657228 h 788678"/>
                        <a:gd name="connsiteX31" fmla="*/ 0 w 6267921"/>
                        <a:gd name="connsiteY31" fmla="*/ 131449 h 78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67921" h="788678" fill="none" extrusionOk="0">
                          <a:moveTo>
                            <a:pt x="0" y="131449"/>
                          </a:moveTo>
                          <a:cubicBezTo>
                            <a:pt x="16530" y="66125"/>
                            <a:pt x="36610" y="-5683"/>
                            <a:pt x="78116" y="0"/>
                          </a:cubicBezTo>
                          <a:cubicBezTo>
                            <a:pt x="210136" y="-93839"/>
                            <a:pt x="399703" y="-4139"/>
                            <a:pt x="648540" y="0"/>
                          </a:cubicBezTo>
                          <a:cubicBezTo>
                            <a:pt x="910858" y="-13000"/>
                            <a:pt x="924617" y="38957"/>
                            <a:pt x="1035614" y="0"/>
                          </a:cubicBezTo>
                          <a:cubicBezTo>
                            <a:pt x="1169536" y="-61056"/>
                            <a:pt x="1261458" y="48338"/>
                            <a:pt x="1422687" y="0"/>
                          </a:cubicBezTo>
                          <a:cubicBezTo>
                            <a:pt x="1598947" y="-87174"/>
                            <a:pt x="1750846" y="59518"/>
                            <a:pt x="2054229" y="0"/>
                          </a:cubicBezTo>
                          <a:cubicBezTo>
                            <a:pt x="2327847" y="-48978"/>
                            <a:pt x="2480065" y="45219"/>
                            <a:pt x="2624653" y="0"/>
                          </a:cubicBezTo>
                          <a:cubicBezTo>
                            <a:pt x="2752936" y="-26080"/>
                            <a:pt x="2794261" y="25784"/>
                            <a:pt x="2950609" y="0"/>
                          </a:cubicBezTo>
                          <a:cubicBezTo>
                            <a:pt x="3119551" y="-64292"/>
                            <a:pt x="3175932" y="53637"/>
                            <a:pt x="3398800" y="0"/>
                          </a:cubicBezTo>
                          <a:cubicBezTo>
                            <a:pt x="3555343" y="-47241"/>
                            <a:pt x="3796366" y="54832"/>
                            <a:pt x="3969224" y="0"/>
                          </a:cubicBezTo>
                          <a:cubicBezTo>
                            <a:pt x="4184776" y="-48311"/>
                            <a:pt x="4422385" y="59990"/>
                            <a:pt x="4539648" y="0"/>
                          </a:cubicBezTo>
                          <a:cubicBezTo>
                            <a:pt x="4669057" y="-46026"/>
                            <a:pt x="4755940" y="42212"/>
                            <a:pt x="4865605" y="0"/>
                          </a:cubicBezTo>
                          <a:cubicBezTo>
                            <a:pt x="4961831" y="-52950"/>
                            <a:pt x="5121998" y="38419"/>
                            <a:pt x="5191562" y="0"/>
                          </a:cubicBezTo>
                          <a:cubicBezTo>
                            <a:pt x="5250565" y="-61395"/>
                            <a:pt x="5371080" y="14540"/>
                            <a:pt x="5517518" y="0"/>
                          </a:cubicBezTo>
                          <a:cubicBezTo>
                            <a:pt x="5645649" y="-59401"/>
                            <a:pt x="6049037" y="118951"/>
                            <a:pt x="6189804" y="0"/>
                          </a:cubicBezTo>
                          <a:cubicBezTo>
                            <a:pt x="6229194" y="-13878"/>
                            <a:pt x="6263259" y="50800"/>
                            <a:pt x="6267921" y="131449"/>
                          </a:cubicBezTo>
                          <a:cubicBezTo>
                            <a:pt x="6295947" y="375488"/>
                            <a:pt x="6231380" y="471259"/>
                            <a:pt x="6267921" y="657228"/>
                          </a:cubicBezTo>
                          <a:cubicBezTo>
                            <a:pt x="6278202" y="736102"/>
                            <a:pt x="6233263" y="782438"/>
                            <a:pt x="6189804" y="788678"/>
                          </a:cubicBezTo>
                          <a:cubicBezTo>
                            <a:pt x="6008492" y="841585"/>
                            <a:pt x="5918088" y="739416"/>
                            <a:pt x="5802730" y="788678"/>
                          </a:cubicBezTo>
                          <a:cubicBezTo>
                            <a:pt x="5712304" y="833997"/>
                            <a:pt x="5384590" y="725863"/>
                            <a:pt x="5293422" y="788678"/>
                          </a:cubicBezTo>
                          <a:cubicBezTo>
                            <a:pt x="5152481" y="879481"/>
                            <a:pt x="5059421" y="708808"/>
                            <a:pt x="4906350" y="788678"/>
                          </a:cubicBezTo>
                          <a:cubicBezTo>
                            <a:pt x="4734586" y="865010"/>
                            <a:pt x="4533028" y="745872"/>
                            <a:pt x="4458159" y="788678"/>
                          </a:cubicBezTo>
                          <a:cubicBezTo>
                            <a:pt x="4373022" y="827044"/>
                            <a:pt x="4083866" y="756570"/>
                            <a:pt x="3948851" y="788678"/>
                          </a:cubicBezTo>
                          <a:cubicBezTo>
                            <a:pt x="3789799" y="856215"/>
                            <a:pt x="3650068" y="662396"/>
                            <a:pt x="3439545" y="788678"/>
                          </a:cubicBezTo>
                          <a:cubicBezTo>
                            <a:pt x="3182834" y="884824"/>
                            <a:pt x="2991887" y="717619"/>
                            <a:pt x="2808003" y="788678"/>
                          </a:cubicBezTo>
                          <a:cubicBezTo>
                            <a:pt x="2702478" y="860668"/>
                            <a:pt x="2511088" y="766363"/>
                            <a:pt x="2237579" y="788678"/>
                          </a:cubicBezTo>
                          <a:cubicBezTo>
                            <a:pt x="1983915" y="805286"/>
                            <a:pt x="1994358" y="765146"/>
                            <a:pt x="1911623" y="788678"/>
                          </a:cubicBezTo>
                          <a:cubicBezTo>
                            <a:pt x="1852340" y="834003"/>
                            <a:pt x="1454032" y="716231"/>
                            <a:pt x="1280082" y="788678"/>
                          </a:cubicBezTo>
                          <a:cubicBezTo>
                            <a:pt x="1133216" y="898716"/>
                            <a:pt x="852037" y="721743"/>
                            <a:pt x="648540" y="788678"/>
                          </a:cubicBezTo>
                          <a:cubicBezTo>
                            <a:pt x="410149" y="818647"/>
                            <a:pt x="355010" y="776368"/>
                            <a:pt x="78116" y="788678"/>
                          </a:cubicBezTo>
                          <a:cubicBezTo>
                            <a:pt x="35884" y="784793"/>
                            <a:pt x="-1911" y="734036"/>
                            <a:pt x="0" y="657228"/>
                          </a:cubicBezTo>
                          <a:cubicBezTo>
                            <a:pt x="-6580" y="439741"/>
                            <a:pt x="34011" y="261562"/>
                            <a:pt x="0" y="131449"/>
                          </a:cubicBezTo>
                          <a:close/>
                        </a:path>
                        <a:path w="6267921" h="788678" stroke="0" extrusionOk="0">
                          <a:moveTo>
                            <a:pt x="0" y="131449"/>
                          </a:moveTo>
                          <a:cubicBezTo>
                            <a:pt x="590" y="60733"/>
                            <a:pt x="48998" y="11455"/>
                            <a:pt x="78116" y="0"/>
                          </a:cubicBezTo>
                          <a:cubicBezTo>
                            <a:pt x="283553" y="-41646"/>
                            <a:pt x="436600" y="111128"/>
                            <a:pt x="648540" y="0"/>
                          </a:cubicBezTo>
                          <a:cubicBezTo>
                            <a:pt x="871619" y="-40916"/>
                            <a:pt x="1077542" y="34597"/>
                            <a:pt x="1218965" y="0"/>
                          </a:cubicBezTo>
                          <a:cubicBezTo>
                            <a:pt x="1376838" y="-8319"/>
                            <a:pt x="1532016" y="27473"/>
                            <a:pt x="1789389" y="0"/>
                          </a:cubicBezTo>
                          <a:cubicBezTo>
                            <a:pt x="2041070" y="-61796"/>
                            <a:pt x="2219672" y="158871"/>
                            <a:pt x="2420929" y="0"/>
                          </a:cubicBezTo>
                          <a:cubicBezTo>
                            <a:pt x="2626699" y="-114690"/>
                            <a:pt x="2637268" y="-18497"/>
                            <a:pt x="2808003" y="0"/>
                          </a:cubicBezTo>
                          <a:cubicBezTo>
                            <a:pt x="2988701" y="-20166"/>
                            <a:pt x="3214368" y="32281"/>
                            <a:pt x="3317311" y="0"/>
                          </a:cubicBezTo>
                          <a:cubicBezTo>
                            <a:pt x="3416219" y="-14208"/>
                            <a:pt x="3622247" y="118139"/>
                            <a:pt x="3765501" y="0"/>
                          </a:cubicBezTo>
                          <a:cubicBezTo>
                            <a:pt x="3958091" y="-88140"/>
                            <a:pt x="4040015" y="14547"/>
                            <a:pt x="4152575" y="0"/>
                          </a:cubicBezTo>
                          <a:cubicBezTo>
                            <a:pt x="4241843" y="3370"/>
                            <a:pt x="4626389" y="101047"/>
                            <a:pt x="4722999" y="0"/>
                          </a:cubicBezTo>
                          <a:cubicBezTo>
                            <a:pt x="4840011" y="-102292"/>
                            <a:pt x="4990202" y="9249"/>
                            <a:pt x="5048955" y="0"/>
                          </a:cubicBezTo>
                          <a:cubicBezTo>
                            <a:pt x="5109655" y="11944"/>
                            <a:pt x="5287329" y="54262"/>
                            <a:pt x="5374912" y="0"/>
                          </a:cubicBezTo>
                          <a:cubicBezTo>
                            <a:pt x="5477686" y="-70550"/>
                            <a:pt x="5953239" y="182068"/>
                            <a:pt x="6189804" y="0"/>
                          </a:cubicBezTo>
                          <a:cubicBezTo>
                            <a:pt x="6235939" y="11276"/>
                            <a:pt x="6270619" y="48898"/>
                            <a:pt x="6267921" y="131449"/>
                          </a:cubicBezTo>
                          <a:cubicBezTo>
                            <a:pt x="6278069" y="257989"/>
                            <a:pt x="6207083" y="478624"/>
                            <a:pt x="6267921" y="657228"/>
                          </a:cubicBezTo>
                          <a:cubicBezTo>
                            <a:pt x="6261617" y="739435"/>
                            <a:pt x="6238894" y="788601"/>
                            <a:pt x="6189804" y="788678"/>
                          </a:cubicBezTo>
                          <a:cubicBezTo>
                            <a:pt x="6033101" y="831436"/>
                            <a:pt x="5899221" y="809242"/>
                            <a:pt x="5680496" y="788678"/>
                          </a:cubicBezTo>
                          <a:cubicBezTo>
                            <a:pt x="5463130" y="812172"/>
                            <a:pt x="5406336" y="714647"/>
                            <a:pt x="5232306" y="788678"/>
                          </a:cubicBezTo>
                          <a:cubicBezTo>
                            <a:pt x="5022295" y="899331"/>
                            <a:pt x="4783601" y="733050"/>
                            <a:pt x="4661882" y="788678"/>
                          </a:cubicBezTo>
                          <a:cubicBezTo>
                            <a:pt x="4543841" y="839157"/>
                            <a:pt x="4371290" y="751836"/>
                            <a:pt x="4274808" y="788678"/>
                          </a:cubicBezTo>
                          <a:cubicBezTo>
                            <a:pt x="4183983" y="836004"/>
                            <a:pt x="4009410" y="781924"/>
                            <a:pt x="3887734" y="788678"/>
                          </a:cubicBezTo>
                          <a:cubicBezTo>
                            <a:pt x="3745967" y="782197"/>
                            <a:pt x="3564896" y="725585"/>
                            <a:pt x="3378428" y="788678"/>
                          </a:cubicBezTo>
                          <a:cubicBezTo>
                            <a:pt x="3179097" y="812700"/>
                            <a:pt x="3073753" y="786015"/>
                            <a:pt x="2869120" y="788678"/>
                          </a:cubicBezTo>
                          <a:cubicBezTo>
                            <a:pt x="2667925" y="794640"/>
                            <a:pt x="2698674" y="761188"/>
                            <a:pt x="2543163" y="788678"/>
                          </a:cubicBezTo>
                          <a:cubicBezTo>
                            <a:pt x="2406006" y="830459"/>
                            <a:pt x="2254302" y="724191"/>
                            <a:pt x="2156090" y="788678"/>
                          </a:cubicBezTo>
                          <a:cubicBezTo>
                            <a:pt x="2058031" y="850778"/>
                            <a:pt x="1906443" y="773289"/>
                            <a:pt x="1830133" y="788678"/>
                          </a:cubicBezTo>
                          <a:cubicBezTo>
                            <a:pt x="1721192" y="813612"/>
                            <a:pt x="1542797" y="800082"/>
                            <a:pt x="1443060" y="788678"/>
                          </a:cubicBezTo>
                          <a:cubicBezTo>
                            <a:pt x="1287162" y="774737"/>
                            <a:pt x="1110635" y="670355"/>
                            <a:pt x="872636" y="788678"/>
                          </a:cubicBezTo>
                          <a:cubicBezTo>
                            <a:pt x="646283" y="905068"/>
                            <a:pt x="302239" y="743459"/>
                            <a:pt x="78116" y="788678"/>
                          </a:cubicBezTo>
                          <a:cubicBezTo>
                            <a:pt x="32481" y="784612"/>
                            <a:pt x="8019" y="728923"/>
                            <a:pt x="0" y="657228"/>
                          </a:cubicBezTo>
                          <a:cubicBezTo>
                            <a:pt x="-17622" y="461846"/>
                            <a:pt x="-11198" y="321186"/>
                            <a:pt x="0" y="131449"/>
                          </a:cubicBezTo>
                          <a:close/>
                        </a:path>
                        <a:path w="6267921" h="788678" fill="none" stroke="0" extrusionOk="0">
                          <a:moveTo>
                            <a:pt x="0" y="131449"/>
                          </a:moveTo>
                          <a:cubicBezTo>
                            <a:pt x="3884" y="64088"/>
                            <a:pt x="49966" y="4606"/>
                            <a:pt x="78116" y="0"/>
                          </a:cubicBezTo>
                          <a:cubicBezTo>
                            <a:pt x="218494" y="-84660"/>
                            <a:pt x="428938" y="24397"/>
                            <a:pt x="648540" y="0"/>
                          </a:cubicBezTo>
                          <a:cubicBezTo>
                            <a:pt x="904852" y="-29012"/>
                            <a:pt x="927967" y="56078"/>
                            <a:pt x="1035614" y="0"/>
                          </a:cubicBezTo>
                          <a:cubicBezTo>
                            <a:pt x="1161122" y="-21122"/>
                            <a:pt x="1234078" y="31613"/>
                            <a:pt x="1422687" y="0"/>
                          </a:cubicBezTo>
                          <a:cubicBezTo>
                            <a:pt x="1567661" y="-54956"/>
                            <a:pt x="1747682" y="44765"/>
                            <a:pt x="2054229" y="0"/>
                          </a:cubicBezTo>
                          <a:cubicBezTo>
                            <a:pt x="2378871" y="-58420"/>
                            <a:pt x="2507871" y="3509"/>
                            <a:pt x="2624653" y="0"/>
                          </a:cubicBezTo>
                          <a:cubicBezTo>
                            <a:pt x="2758494" y="-15586"/>
                            <a:pt x="2804374" y="29787"/>
                            <a:pt x="2950609" y="0"/>
                          </a:cubicBezTo>
                          <a:cubicBezTo>
                            <a:pt x="3100211" y="-48357"/>
                            <a:pt x="3228331" y="22648"/>
                            <a:pt x="3398800" y="0"/>
                          </a:cubicBezTo>
                          <a:cubicBezTo>
                            <a:pt x="3570613" y="-57712"/>
                            <a:pt x="3756504" y="41143"/>
                            <a:pt x="3969224" y="0"/>
                          </a:cubicBezTo>
                          <a:cubicBezTo>
                            <a:pt x="4192884" y="-21821"/>
                            <a:pt x="4411323" y="62368"/>
                            <a:pt x="4539648" y="0"/>
                          </a:cubicBezTo>
                          <a:cubicBezTo>
                            <a:pt x="4674405" y="-62290"/>
                            <a:pt x="4771077" y="23697"/>
                            <a:pt x="4865605" y="0"/>
                          </a:cubicBezTo>
                          <a:cubicBezTo>
                            <a:pt x="4977998" y="-35516"/>
                            <a:pt x="5104660" y="68020"/>
                            <a:pt x="5191562" y="0"/>
                          </a:cubicBezTo>
                          <a:cubicBezTo>
                            <a:pt x="5281362" y="-36818"/>
                            <a:pt x="5409046" y="29454"/>
                            <a:pt x="5517518" y="0"/>
                          </a:cubicBezTo>
                          <a:cubicBezTo>
                            <a:pt x="5640711" y="-35966"/>
                            <a:pt x="6074694" y="152776"/>
                            <a:pt x="6189804" y="0"/>
                          </a:cubicBezTo>
                          <a:cubicBezTo>
                            <a:pt x="6205181" y="-19470"/>
                            <a:pt x="6277189" y="42329"/>
                            <a:pt x="6267921" y="131449"/>
                          </a:cubicBezTo>
                          <a:cubicBezTo>
                            <a:pt x="6301900" y="328803"/>
                            <a:pt x="6262180" y="455226"/>
                            <a:pt x="6267921" y="657228"/>
                          </a:cubicBezTo>
                          <a:cubicBezTo>
                            <a:pt x="6276037" y="738330"/>
                            <a:pt x="6235395" y="772805"/>
                            <a:pt x="6189804" y="788678"/>
                          </a:cubicBezTo>
                          <a:cubicBezTo>
                            <a:pt x="5982651" y="821001"/>
                            <a:pt x="5898445" y="735163"/>
                            <a:pt x="5802730" y="788678"/>
                          </a:cubicBezTo>
                          <a:cubicBezTo>
                            <a:pt x="5696723" y="851295"/>
                            <a:pt x="5379143" y="689992"/>
                            <a:pt x="5293422" y="788678"/>
                          </a:cubicBezTo>
                          <a:cubicBezTo>
                            <a:pt x="5169396" y="877881"/>
                            <a:pt x="5040634" y="746656"/>
                            <a:pt x="4906350" y="788678"/>
                          </a:cubicBezTo>
                          <a:cubicBezTo>
                            <a:pt x="4743912" y="842356"/>
                            <a:pt x="4553588" y="733554"/>
                            <a:pt x="4458159" y="788678"/>
                          </a:cubicBezTo>
                          <a:cubicBezTo>
                            <a:pt x="4361213" y="845320"/>
                            <a:pt x="4123200" y="720742"/>
                            <a:pt x="3948851" y="788678"/>
                          </a:cubicBezTo>
                          <a:cubicBezTo>
                            <a:pt x="3758044" y="837773"/>
                            <a:pt x="3670270" y="691867"/>
                            <a:pt x="3439545" y="788678"/>
                          </a:cubicBezTo>
                          <a:cubicBezTo>
                            <a:pt x="3200007" y="877483"/>
                            <a:pt x="2917293" y="675730"/>
                            <a:pt x="2808003" y="788678"/>
                          </a:cubicBezTo>
                          <a:cubicBezTo>
                            <a:pt x="2708040" y="835795"/>
                            <a:pt x="2505779" y="761170"/>
                            <a:pt x="2237579" y="788678"/>
                          </a:cubicBezTo>
                          <a:cubicBezTo>
                            <a:pt x="1980006" y="800885"/>
                            <a:pt x="2009983" y="768881"/>
                            <a:pt x="1911623" y="788678"/>
                          </a:cubicBezTo>
                          <a:cubicBezTo>
                            <a:pt x="1801439" y="830221"/>
                            <a:pt x="1513602" y="671460"/>
                            <a:pt x="1280082" y="788678"/>
                          </a:cubicBezTo>
                          <a:cubicBezTo>
                            <a:pt x="1081209" y="871785"/>
                            <a:pt x="905911" y="772507"/>
                            <a:pt x="648540" y="788678"/>
                          </a:cubicBezTo>
                          <a:cubicBezTo>
                            <a:pt x="402802" y="838397"/>
                            <a:pt x="379531" y="767904"/>
                            <a:pt x="78116" y="788678"/>
                          </a:cubicBezTo>
                          <a:cubicBezTo>
                            <a:pt x="52959" y="783181"/>
                            <a:pt x="2415" y="728443"/>
                            <a:pt x="0" y="657228"/>
                          </a:cubicBezTo>
                          <a:cubicBezTo>
                            <a:pt x="-44661" y="464140"/>
                            <a:pt x="30472" y="273080"/>
                            <a:pt x="0" y="131449"/>
                          </a:cubicBezTo>
                          <a:close/>
                        </a:path>
                      </a:pathLst>
                    </a:cu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1912699" y="2274621"/>
              <a:ext cx="6999451" cy="428927"/>
            </a:xfrm>
            <a:prstGeom prst="rect">
              <a:avLst/>
            </a:prstGeom>
            <a:grpFill/>
          </p:spPr>
          <p:txBody>
            <a:bodyPr wrap="square">
              <a:spAutoFit/>
            </a:bodyPr>
            <a:lstStyle/>
            <a:p>
              <a:pPr lvl="0" algn="ctr">
                <a:spcBef>
                  <a:spcPct val="50000"/>
                </a:spcBef>
              </a:pPr>
              <a:r>
                <a:rPr lang="en-US" altLang="en-US" sz="1800" dirty="0" err="1">
                  <a:solidFill>
                    <a:prstClr val="black"/>
                  </a:solidFill>
                  <a:latin typeface="Arial" panose="020B0604020202020204" pitchFamily="34" charset="0"/>
                  <a:cs typeface="Arial" panose="020B0604020202020204" pitchFamily="34" charset="0"/>
                </a:rPr>
                <a:t>Điều</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gì</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thể</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hiện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lòng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nhân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ái</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của</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Lãn</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Ông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trong</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việc</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chữa</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bệnh</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cho</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người</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phụ</a:t>
              </a:r>
              <a:r>
                <a:rPr lang="en-US" altLang="en-US" sz="1800" dirty="0">
                  <a:solidFill>
                    <a:prstClr val="black"/>
                  </a:solidFill>
                  <a:latin typeface="Arial" panose="020B0604020202020204" pitchFamily="34" charset="0"/>
                  <a:cs typeface="Arial" panose="020B0604020202020204" pitchFamily="34" charset="0"/>
                </a:rPr>
                <a:t> </a:t>
              </a:r>
              <a:r>
                <a:rPr lang="en-US" altLang="en-US" sz="1800" dirty="0" err="1">
                  <a:solidFill>
                    <a:prstClr val="black"/>
                  </a:solidFill>
                  <a:latin typeface="Arial" panose="020B0604020202020204" pitchFamily="34" charset="0"/>
                  <a:cs typeface="Arial" panose="020B0604020202020204" pitchFamily="34" charset="0"/>
                </a:rPr>
                <a:t>nữ</a:t>
              </a:r>
              <a:r>
                <a:rPr lang="en-US" altLang="en-US" sz="1800" dirty="0">
                  <a:solidFill>
                    <a:prstClr val="black"/>
                  </a:solidFill>
                  <a:latin typeface="Arial" panose="020B0604020202020204" pitchFamily="34" charset="0"/>
                  <a:cs typeface="Arial" panose="020B0604020202020204" pitchFamily="34" charset="0"/>
                </a:rPr>
                <a:t>?</a:t>
              </a:r>
            </a:p>
          </p:txBody>
        </p:sp>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0" b="95339" l="3390" r="95763">
                        <a14:foregroundMark x1="48729" y1="69492" x2="48729" y2="69492"/>
                        <a14:foregroundMark x1="52966" y1="63983" x2="52966" y2="63983"/>
                        <a14:foregroundMark x1="48729" y1="65254" x2="48729" y2="65254"/>
                        <a14:foregroundMark x1="48305" y1="66102" x2="47034" y2="66525"/>
                        <a14:foregroundMark x1="55932" y1="67373" x2="55932" y2="67373"/>
                        <a14:foregroundMark x1="55932" y1="54237" x2="55932" y2="54237"/>
                        <a14:foregroundMark x1="46186" y1="13559" x2="46186" y2="13559"/>
                        <a14:foregroundMark x1="39831" y1="15254" x2="39831" y2="16525"/>
                        <a14:foregroundMark x1="39831" y1="17373" x2="39831" y2="17373"/>
                        <a14:foregroundMark x1="58898" y1="58475" x2="58898" y2="58475"/>
                      </a14:backgroundRemoval>
                    </a14:imgEffect>
                  </a14:imgLayer>
                </a14:imgProps>
              </a:ext>
              <a:ext uri="{28A0092B-C50C-407E-A947-70E740481C1C}">
                <a14:useLocalDpi xmlns:a14="http://schemas.microsoft.com/office/drawing/2010/main" val="0"/>
              </a:ext>
            </a:extLst>
          </a:blip>
          <a:stretch>
            <a:fillRect/>
          </a:stretch>
        </p:blipFill>
        <p:spPr>
          <a:xfrm>
            <a:off x="7053943" y="2916374"/>
            <a:ext cx="2408821" cy="2408821"/>
          </a:xfrm>
          <a:prstGeom prst="rect">
            <a:avLst/>
          </a:prstGeom>
        </p:spPr>
      </p:pic>
    </p:spTree>
    <p:extLst>
      <p:ext uri="{BB962C8B-B14F-4D97-AF65-F5344CB8AC3E}">
        <p14:creationId xmlns:p14="http://schemas.microsoft.com/office/powerpoint/2010/main" val="73414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p:cTn id="16" dur="1000" fill="hold"/>
                                        <p:tgtEl>
                                          <p:spTgt spid="53"/>
                                        </p:tgtEl>
                                        <p:attrNameLst>
                                          <p:attrName>ppt_w</p:attrName>
                                        </p:attrNameLst>
                                      </p:cBhvr>
                                      <p:tavLst>
                                        <p:tav tm="0">
                                          <p:val>
                                            <p:fltVal val="0"/>
                                          </p:val>
                                        </p:tav>
                                        <p:tav tm="100000">
                                          <p:val>
                                            <p:strVal val="#ppt_w"/>
                                          </p:val>
                                        </p:tav>
                                      </p:tavLst>
                                    </p:anim>
                                    <p:anim calcmode="lin" valueType="num">
                                      <p:cBhvr>
                                        <p:cTn id="17" dur="1000" fill="hold"/>
                                        <p:tgtEl>
                                          <p:spTgt spid="53"/>
                                        </p:tgtEl>
                                        <p:attrNameLst>
                                          <p:attrName>ppt_h</p:attrName>
                                        </p:attrNameLst>
                                      </p:cBhvr>
                                      <p:tavLst>
                                        <p:tav tm="0">
                                          <p:val>
                                            <p:fltVal val="0"/>
                                          </p:val>
                                        </p:tav>
                                        <p:tav tm="100000">
                                          <p:val>
                                            <p:strVal val="#ppt_h"/>
                                          </p:val>
                                        </p:tav>
                                      </p:tavLst>
                                    </p:anim>
                                    <p:anim calcmode="lin" valueType="num">
                                      <p:cBhvr>
                                        <p:cTn id="18" dur="1000" fill="hold"/>
                                        <p:tgtEl>
                                          <p:spTgt spid="53"/>
                                        </p:tgtEl>
                                        <p:attrNameLst>
                                          <p:attrName>style.rotation</p:attrName>
                                        </p:attrNameLst>
                                      </p:cBhvr>
                                      <p:tavLst>
                                        <p:tav tm="0">
                                          <p:val>
                                            <p:fltVal val="90"/>
                                          </p:val>
                                        </p:tav>
                                        <p:tav tm="100000">
                                          <p:val>
                                            <p:fltVal val="0"/>
                                          </p:val>
                                        </p:tav>
                                      </p:tavLst>
                                    </p:anim>
                                    <p:animEffect transition="in" filter="fade">
                                      <p:cBhvr>
                                        <p:cTn id="19" dur="1000"/>
                                        <p:tgtEl>
                                          <p:spTgt spid="53"/>
                                        </p:tgtEl>
                                      </p:cBhvr>
                                    </p:animEffect>
                                  </p:childTnLst>
                                </p:cTn>
                              </p:par>
                              <p:par>
                                <p:cTn id="20" presetID="3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1000"/>
                                        <p:tgtEl>
                                          <p:spTgt spid="60"/>
                                        </p:tgtEl>
                                      </p:cBhvr>
                                    </p:animEffect>
                                    <p:anim calcmode="lin" valueType="num">
                                      <p:cBhvr>
                                        <p:cTn id="35" dur="1000" fill="hold"/>
                                        <p:tgtEl>
                                          <p:spTgt spid="60"/>
                                        </p:tgtEl>
                                        <p:attrNameLst>
                                          <p:attrName>ppt_x</p:attrName>
                                        </p:attrNameLst>
                                      </p:cBhvr>
                                      <p:tavLst>
                                        <p:tav tm="0">
                                          <p:val>
                                            <p:strVal val="#ppt_x"/>
                                          </p:val>
                                        </p:tav>
                                        <p:tav tm="100000">
                                          <p:val>
                                            <p:strVal val="#ppt_x"/>
                                          </p:val>
                                        </p:tav>
                                      </p:tavLst>
                                    </p:anim>
                                    <p:anim calcmode="lin" valueType="num">
                                      <p:cBhvr>
                                        <p:cTn id="3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51453"/>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3338522" y="761488"/>
            <a:ext cx="4982192" cy="1634490"/>
            <a:chOff x="503799" y="2681526"/>
            <a:chExt cx="8284820" cy="2179318"/>
          </a:xfrm>
        </p:grpSpPr>
        <p:sp>
          <p:nvSpPr>
            <p:cNvPr id="32" name="Rounded Rectangle 23">
              <a:extLst>
                <a:ext uri="{FF2B5EF4-FFF2-40B4-BE49-F238E27FC236}">
                  <a16:creationId xmlns:a16="http://schemas.microsoft.com/office/drawing/2014/main" id="{E8B296F0-A62E-41BC-953C-1F4C69935C69}"/>
                </a:ext>
              </a:extLst>
            </p:cNvPr>
            <p:cNvSpPr/>
            <p:nvPr/>
          </p:nvSpPr>
          <p:spPr>
            <a:xfrm>
              <a:off x="503799" y="2681526"/>
              <a:ext cx="8284820" cy="2179318"/>
            </a:xfrm>
            <a:prstGeom prst="roundRect">
              <a:avLst/>
            </a:prstGeom>
            <a:solidFill>
              <a:srgbClr val="E6D5F3">
                <a:alpha val="87000"/>
              </a:srgbClr>
            </a:solidFill>
          </p:spPr>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36" name="Rectangle 35"/>
            <p:cNvSpPr/>
            <p:nvPr/>
          </p:nvSpPr>
          <p:spPr>
            <a:xfrm>
              <a:off x="692399" y="2767966"/>
              <a:ext cx="7907619" cy="2092878"/>
            </a:xfrm>
            <a:prstGeom prst="rect">
              <a:avLst/>
            </a:prstGeom>
          </p:spPr>
          <p:txBody>
            <a:bodyPr wrap="square">
              <a:spAutoFit/>
            </a:bodyPr>
            <a:lstStyle/>
            <a:p>
              <a:pPr algn="ct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tự</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buộc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mình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chết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người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phụ</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nữ</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điều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tỏ</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người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thầy</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thuốc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lương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tâm</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trách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nhiệm</a:t>
              </a:r>
              <a:r>
                <a:rPr lang="en-US" sz="2400" dirty="0">
                  <a:latin typeface="Times" panose="020B0500000000000000" pitchFamily="34" charset="0"/>
                  <a:ea typeface="Times" panose="020B0500000000000000" pitchFamily="34" charset="0"/>
                  <a:cs typeface="Times" panose="020B0500000000000000" pitchFamily="34" charset="0"/>
                </a:rPr>
                <a:t>.</a:t>
              </a:r>
            </a:p>
          </p:txBody>
        </p:sp>
      </p:grpSp>
      <p:grpSp>
        <p:nvGrpSpPr>
          <p:cNvPr id="50" name="Group 49">
            <a:extLst>
              <a:ext uri="{FF2B5EF4-FFF2-40B4-BE49-F238E27FC236}">
                <a16:creationId xmlns:a16="http://schemas.microsoft.com/office/drawing/2014/main" id="{57C3BC4C-9352-42E9-B546-7BF5EC67262A}"/>
              </a:ext>
            </a:extLst>
          </p:cNvPr>
          <p:cNvGrpSpPr/>
          <p:nvPr/>
        </p:nvGrpSpPr>
        <p:grpSpPr>
          <a:xfrm>
            <a:off x="3706888" y="2706012"/>
            <a:ext cx="3739966" cy="1634490"/>
            <a:chOff x="483151" y="2559031"/>
            <a:chExt cx="8284820"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52" name="Rectangle 51"/>
            <p:cNvSpPr/>
            <p:nvPr/>
          </p:nvSpPr>
          <p:spPr>
            <a:xfrm>
              <a:off x="637423" y="2645471"/>
              <a:ext cx="8130548" cy="2092879"/>
            </a:xfrm>
            <a:prstGeom prst="rect">
              <a:avLst/>
            </a:prstGeom>
          </p:spPr>
          <p:txBody>
            <a:bodyPr wrap="square">
              <a:spAutoFit/>
            </a:bodyPr>
            <a:lstStyle/>
            <a:p>
              <a:pPr algn="just"/>
              <a:r>
                <a:rPr lang="en-US" sz="2400" dirty="0">
                  <a:latin typeface="Times" panose="020B0500000000000000" pitchFamily="34" charset="0"/>
                  <a:ea typeface="Times" panose="020B0500000000000000" pitchFamily="34" charset="0"/>
                  <a:cs typeface="Times" panose="020B0500000000000000" pitchFamily="34" charset="0"/>
                </a:rPr>
                <a:t>Qua </a:t>
              </a:r>
              <a:r>
                <a:rPr lang="en-US" sz="2400" dirty="0" err="1">
                  <a:latin typeface="Times" panose="020B0500000000000000" pitchFamily="34" charset="0"/>
                  <a:ea typeface="Times" panose="020B0500000000000000" pitchFamily="34" charset="0"/>
                  <a:cs typeface="Times" panose="020B0500000000000000" pitchFamily="34" charset="0"/>
                </a:rPr>
                <a:t>đoạn</a:t>
              </a:r>
              <a:r>
                <a:rPr lang="en-US" sz="2400" dirty="0">
                  <a:latin typeface="Times" panose="020B0500000000000000" pitchFamily="34" charset="0"/>
                  <a:ea typeface="Times" panose="020B0500000000000000" pitchFamily="34" charset="0"/>
                  <a:cs typeface="Times" panose="020B0500000000000000" pitchFamily="34" charset="0"/>
                </a:rPr>
                <a:t> 2, </a:t>
              </a:r>
              <a:r>
                <a:rPr lang="en-US" sz="2400" dirty="0" err="1">
                  <a:latin typeface="Times" panose="020B0500000000000000" pitchFamily="34" charset="0"/>
                  <a:ea typeface="Times" panose="020B0500000000000000" pitchFamily="34" charset="0"/>
                  <a:cs typeface="Times" panose="020B0500000000000000" pitchFamily="34" charset="0"/>
                </a:rPr>
                <a:t>tác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giả</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muốn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hiện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lòng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nhân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ái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của</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Hải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Thượng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Lãn</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Ông</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đối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với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người</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phụ</a:t>
              </a:r>
              <a:r>
                <a:rPr lang="en-US" altLang="en-US" sz="2400" dirty="0">
                  <a:latin typeface="Times" panose="020B0500000000000000" pitchFamily="34" charset="0"/>
                  <a:ea typeface="Times" panose="020B0500000000000000" pitchFamily="34" charset="0"/>
                  <a:cs typeface="Times" panose="020B0500000000000000" pitchFamily="34" charset="0"/>
                </a:rPr>
                <a:t> </a:t>
              </a:r>
              <a:r>
                <a:rPr lang="en-US" altLang="en-US" sz="2400" dirty="0" err="1">
                  <a:latin typeface="Times" panose="020B0500000000000000" pitchFamily="34" charset="0"/>
                  <a:ea typeface="Times" panose="020B0500000000000000" pitchFamily="34" charset="0"/>
                  <a:cs typeface="Times" panose="020B0500000000000000" pitchFamily="34" charset="0"/>
                </a:rPr>
                <a:t>nữ</a:t>
              </a:r>
              <a:r>
                <a:rPr lang="en-US" altLang="en-US" sz="2400" dirty="0">
                  <a:latin typeface="Times" panose="020B0500000000000000" pitchFamily="34" charset="0"/>
                  <a:ea typeface="Times" panose="020B0500000000000000" pitchFamily="34" charset="0"/>
                  <a:cs typeface="Times" panose="020B0500000000000000" pitchFamily="34" charset="0"/>
                </a:rPr>
                <a:t>.</a:t>
              </a:r>
            </a:p>
          </p:txBody>
        </p:sp>
      </p:gr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889" l="0" r="99210">
                        <a14:foregroundMark x1="90837" y1="41333" x2="90837" y2="41333"/>
                        <a14:foregroundMark x1="84518" y1="38333" x2="84518" y2="38333"/>
                        <a14:foregroundMark x1="85624" y1="37889" x2="86572" y2="37889"/>
                        <a14:backgroundMark x1="83570" y1="29444" x2="83570" y2="29444"/>
                        <a14:backgroundMark x1="27804" y1="21778" x2="27804" y2="21778"/>
                        <a14:backgroundMark x1="6161" y1="50222" x2="6161" y2="50222"/>
                      </a14:backgroundRemoval>
                    </a14:imgEffect>
                  </a14:imgLayer>
                </a14:imgProps>
              </a:ext>
              <a:ext uri="{28A0092B-C50C-407E-A947-70E740481C1C}">
                <a14:useLocalDpi xmlns:a14="http://schemas.microsoft.com/office/drawing/2010/main" val="0"/>
              </a:ext>
            </a:extLst>
          </a:blip>
          <a:stretch>
            <a:fillRect/>
          </a:stretch>
        </p:blipFill>
        <p:spPr>
          <a:xfrm flipH="1">
            <a:off x="-141652" y="558770"/>
            <a:ext cx="3309927" cy="4706057"/>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extLst>
      <p:ext uri="{BB962C8B-B14F-4D97-AF65-F5344CB8AC3E}">
        <p14:creationId xmlns:p14="http://schemas.microsoft.com/office/powerpoint/2010/main" val="225975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grpSp>
        <p:nvGrpSpPr>
          <p:cNvPr id="61" name="Group 60">
            <a:extLst>
              <a:ext uri="{FF2B5EF4-FFF2-40B4-BE49-F238E27FC236}">
                <a16:creationId xmlns:a16="http://schemas.microsoft.com/office/drawing/2014/main" id="{D60C616B-38B8-4038-93E8-47D1B08153FD}"/>
              </a:ext>
            </a:extLst>
          </p:cNvPr>
          <p:cNvGrpSpPr/>
          <p:nvPr/>
        </p:nvGrpSpPr>
        <p:grpSpPr>
          <a:xfrm>
            <a:off x="1556538" y="2331391"/>
            <a:ext cx="6169052" cy="811442"/>
            <a:chOff x="1003446" y="1330133"/>
            <a:chExt cx="5661496"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03446" y="1330133"/>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05257" y="1352498"/>
              <a:ext cx="5519661" cy="496302"/>
            </a:xfrm>
            <a:prstGeom prst="rect">
              <a:avLst/>
            </a:prstGeom>
            <a:solidFill>
              <a:schemeClr val="bg1"/>
            </a:solidFill>
          </p:spPr>
          <p:txBody>
            <a:bodyPr wrap="square">
              <a:spAutoFit/>
            </a:bodyPr>
            <a:lstStyle/>
            <a:p>
              <a:pPr lvl="0" algn="ctr"/>
              <a:r>
                <a:rPr lang="en-US" altLang="en-US" sz="2200" dirty="0" err="1">
                  <a:latin typeface="Arial" panose="020B0604020202020204" pitchFamily="34" charset="0"/>
                  <a:cs typeface="Arial" panose="020B0604020202020204" pitchFamily="34" charset="0"/>
                </a:rPr>
                <a:t>Vì</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sao</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có</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thể</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nói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Lãn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là</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một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người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không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màng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danh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lợi</a:t>
              </a:r>
              <a:r>
                <a:rPr lang="en-US" altLang="en-US" sz="2200" dirty="0">
                  <a:latin typeface="Arial" panose="020B0604020202020204" pitchFamily="34" charset="0"/>
                  <a:cs typeface="Arial" panose="020B0604020202020204" pitchFamily="34" charset="0"/>
                </a:rPr>
                <a:t>?</a:t>
              </a:r>
            </a:p>
          </p:txBody>
        </p:sp>
      </p:grpSp>
      <p:sp>
        <p:nvSpPr>
          <p:cNvPr id="13" name="Rectangle 12">
            <a:extLst>
              <a:ext uri="{FF2B5EF4-FFF2-40B4-BE49-F238E27FC236}">
                <a16:creationId xmlns:a16="http://schemas.microsoft.com/office/drawing/2014/main"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3</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2614392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1" y="488904"/>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4453646" y="767986"/>
            <a:ext cx="4178964" cy="1808695"/>
            <a:chOff x="-351515" y="2559031"/>
            <a:chExt cx="9257295" cy="2411592"/>
          </a:xfrm>
        </p:grpSpPr>
        <p:sp>
          <p:nvSpPr>
            <p:cNvPr id="32" name="Rounded Rectangle 23">
              <a:extLst>
                <a:ext uri="{FF2B5EF4-FFF2-40B4-BE49-F238E27FC236}">
                  <a16:creationId xmlns:a16="http://schemas.microsoft.com/office/drawing/2014/main" id="{E8B296F0-A62E-41BC-953C-1F4C69935C69}"/>
                </a:ext>
              </a:extLst>
            </p:cNvPr>
            <p:cNvSpPr/>
            <p:nvPr/>
          </p:nvSpPr>
          <p:spPr>
            <a:xfrm>
              <a:off x="-351515" y="2559031"/>
              <a:ext cx="9119489" cy="2179319"/>
            </a:xfrm>
            <a:prstGeom prst="roundRect">
              <a:avLst/>
            </a:prstGeom>
            <a:solidFill>
              <a:srgbClr val="E6D5F3">
                <a:alpha val="87000"/>
              </a:srgbClr>
            </a:solidFill>
          </p:spPr>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36" name="Rectangle 35"/>
            <p:cNvSpPr/>
            <p:nvPr/>
          </p:nvSpPr>
          <p:spPr>
            <a:xfrm>
              <a:off x="-98030" y="2723854"/>
              <a:ext cx="9003810" cy="2246769"/>
            </a:xfrm>
            <a:prstGeom prst="rect">
              <a:avLst/>
            </a:prstGeom>
          </p:spPr>
          <p:txBody>
            <a:bodyPr wrap="square">
              <a:spAutoFit/>
            </a:bodyPr>
            <a:lstStyle/>
            <a:p>
              <a:pPr lvl="0"/>
              <a:r>
                <a:rPr lang="en-US" sz="2100" dirty="0" err="1">
                  <a:latin typeface="Times" panose="020B0500000000000000" pitchFamily="34" charset="0"/>
                  <a:ea typeface="Times" panose="020B0500000000000000" pitchFamily="34" charset="0"/>
                  <a:cs typeface="Times" panose="020B0500000000000000" pitchFamily="34" charset="0"/>
                </a:rPr>
                <a:t>Điều</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đó</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chứng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tỏ</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rằng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Lãn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Ông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người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sống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và</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làm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việc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theo</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lương</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tâm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tránh</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nhiệm</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của</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một</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thầy</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thuốc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đối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với</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dân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nghèo</a:t>
              </a:r>
              <a:r>
                <a:rPr lang="en-US" sz="2100" dirty="0">
                  <a:latin typeface="Times" panose="020B0500000000000000" pitchFamily="34" charset="0"/>
                  <a:ea typeface="Times" panose="020B0500000000000000" pitchFamily="34" charset="0"/>
                  <a:cs typeface="Times" panose="020B0500000000000000" pitchFamily="34" charset="0"/>
                </a:rPr>
                <a:t>.</a:t>
              </a:r>
            </a:p>
            <a:p>
              <a:endParaRPr lang="en-US" sz="1950" dirty="0">
                <a:latin typeface="VNI-Times" pitchFamily="2" charset="0"/>
              </a:endParaRPr>
            </a:p>
          </p:txBody>
        </p:sp>
      </p:grpSp>
      <p:grpSp>
        <p:nvGrpSpPr>
          <p:cNvPr id="50" name="Group 49">
            <a:extLst>
              <a:ext uri="{FF2B5EF4-FFF2-40B4-BE49-F238E27FC236}">
                <a16:creationId xmlns:a16="http://schemas.microsoft.com/office/drawing/2014/main" id="{57C3BC4C-9352-42E9-B546-7BF5EC67262A}"/>
              </a:ext>
            </a:extLst>
          </p:cNvPr>
          <p:cNvGrpSpPr/>
          <p:nvPr/>
        </p:nvGrpSpPr>
        <p:grpSpPr>
          <a:xfrm>
            <a:off x="4699255" y="2578944"/>
            <a:ext cx="3802174" cy="1435844"/>
            <a:chOff x="483151" y="2559031"/>
            <a:chExt cx="8422624"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VNI-Avo" pitchFamily="2" charset="0"/>
              </a:endParaRPr>
            </a:p>
            <a:p>
              <a:endParaRPr lang="en-US" sz="4500">
                <a:solidFill>
                  <a:srgbClr val="000000"/>
                </a:solidFill>
                <a:latin typeface="VNI-Avo" pitchFamily="2" charset="0"/>
              </a:endParaRPr>
            </a:p>
          </p:txBody>
        </p:sp>
        <p:sp>
          <p:nvSpPr>
            <p:cNvPr id="52" name="Rectangle 51"/>
            <p:cNvSpPr/>
            <p:nvPr/>
          </p:nvSpPr>
          <p:spPr>
            <a:xfrm>
              <a:off x="620955" y="2737450"/>
              <a:ext cx="8284820" cy="1846659"/>
            </a:xfrm>
            <a:prstGeom prst="rect">
              <a:avLst/>
            </a:prstGeom>
          </p:spPr>
          <p:txBody>
            <a:bodyPr wrap="square">
              <a:spAutoFit/>
            </a:bodyPr>
            <a:lstStyle/>
            <a:p>
              <a:pPr lvl="0"/>
              <a:r>
                <a:rPr lang="en-US" sz="2100" dirty="0">
                  <a:latin typeface="Times" panose="020B0500000000000000" pitchFamily="34" charset="0"/>
                  <a:ea typeface="Times" panose="020B0500000000000000" pitchFamily="34" charset="0"/>
                  <a:cs typeface="Times" panose="020B0500000000000000" pitchFamily="34" charset="0"/>
                </a:rPr>
                <a:t>Qua </a:t>
              </a:r>
              <a:r>
                <a:rPr lang="en-US" sz="2100" dirty="0" err="1">
                  <a:latin typeface="Times" panose="020B0500000000000000" pitchFamily="34" charset="0"/>
                  <a:ea typeface="Times" panose="020B0500000000000000" pitchFamily="34" charset="0"/>
                  <a:cs typeface="Times" panose="020B0500000000000000" pitchFamily="34" charset="0"/>
                </a:rPr>
                <a:t>đoạn</a:t>
              </a:r>
              <a:r>
                <a:rPr lang="en-US" sz="2100" dirty="0">
                  <a:latin typeface="Times" panose="020B0500000000000000" pitchFamily="34" charset="0"/>
                  <a:ea typeface="Times" panose="020B0500000000000000" pitchFamily="34" charset="0"/>
                  <a:cs typeface="Times" panose="020B0500000000000000" pitchFamily="34" charset="0"/>
                </a:rPr>
                <a:t> 3, </a:t>
              </a:r>
              <a:r>
                <a:rPr lang="en-US" sz="2100" dirty="0" err="1">
                  <a:latin typeface="Times" panose="020B0500000000000000" pitchFamily="34" charset="0"/>
                  <a:ea typeface="Times" panose="020B0500000000000000" pitchFamily="34" charset="0"/>
                  <a:cs typeface="Times" panose="020B0500000000000000" pitchFamily="34" charset="0"/>
                </a:rPr>
                <a:t>tác</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giả</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muốn</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thể</a:t>
              </a:r>
              <a:r>
                <a:rPr lang="en-US" sz="2100" dirty="0">
                  <a:latin typeface="Times" panose="020B0500000000000000" pitchFamily="34" charset="0"/>
                  <a:ea typeface="Times" panose="020B0500000000000000" pitchFamily="34" charset="0"/>
                  <a:cs typeface="Times" panose="020B0500000000000000" pitchFamily="34" charset="0"/>
                </a:rPr>
                <a:t> </a:t>
              </a:r>
              <a:r>
                <a:rPr lang="en-US" sz="2100" dirty="0" err="1">
                  <a:latin typeface="Times" panose="020B0500000000000000" pitchFamily="34" charset="0"/>
                  <a:ea typeface="Times" panose="020B0500000000000000" pitchFamily="34" charset="0"/>
                  <a:cs typeface="Times" panose="020B0500000000000000" pitchFamily="34" charset="0"/>
                </a:rPr>
                <a:t>hiện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nhân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cách</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cao</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của</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Hải</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Thượng</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Lãn</a:t>
              </a:r>
              <a:r>
                <a:rPr lang="en-US" altLang="en-US" sz="2100" dirty="0">
                  <a:latin typeface="Times" panose="020B0500000000000000" pitchFamily="34" charset="0"/>
                  <a:ea typeface="Times" panose="020B0500000000000000" pitchFamily="34" charset="0"/>
                  <a:cs typeface="Times" panose="020B0500000000000000" pitchFamily="34" charset="0"/>
                </a:rPr>
                <a:t> </a:t>
              </a:r>
              <a:r>
                <a:rPr lang="en-US" altLang="en-US" sz="2100" dirty="0" err="1">
                  <a:latin typeface="Times" panose="020B0500000000000000" pitchFamily="34" charset="0"/>
                  <a:ea typeface="Times" panose="020B0500000000000000" pitchFamily="34" charset="0"/>
                  <a:cs typeface="Times" panose="020B0500000000000000" pitchFamily="34" charset="0"/>
                </a:rPr>
                <a:t>Ông</a:t>
              </a:r>
              <a:r>
                <a:rPr lang="en-US" altLang="en-US" sz="2100" dirty="0">
                  <a:latin typeface="Times" panose="020B0500000000000000" pitchFamily="34" charset="0"/>
                  <a:ea typeface="Times" panose="020B0500000000000000" pitchFamily="34" charset="0"/>
                  <a:cs typeface="Times" panose="020B0500000000000000" pitchFamily="34" charset="0"/>
                </a:rPr>
                <a:t>.</a:t>
              </a:r>
            </a:p>
            <a:p>
              <a:endParaRPr lang="en-US" altLang="en-US" sz="2100" dirty="0">
                <a:latin typeface="Times" panose="020B0500000000000000" pitchFamily="34" charset="0"/>
                <a:ea typeface="Times" panose="020B0500000000000000" pitchFamily="34" charset="0"/>
                <a:cs typeface="Times" panose="020B0500000000000000"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41" y="819259"/>
            <a:ext cx="3007550" cy="36325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93085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21"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6"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pic>
        <p:nvPicPr>
          <p:cNvPr id="6" name="网络歌手-Knut Be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0001250" y="-1514475"/>
            <a:ext cx="609600" cy="609600"/>
          </a:xfrm>
          <a:prstGeom prst="rect">
            <a:avLst/>
          </a:prstGeom>
        </p:spPr>
      </p:pic>
      <p:sp>
        <p:nvSpPr>
          <p:cNvPr id="3" name="TextBox 2">
            <a:extLst>
              <a:ext uri="{FF2B5EF4-FFF2-40B4-BE49-F238E27FC236}">
                <a16:creationId xmlns:a16="http://schemas.microsoft.com/office/drawing/2014/main" id="{9B754DC1-9E2E-453F-A8B8-DE0ABE076CCD}"/>
              </a:ext>
            </a:extLst>
          </p:cNvPr>
          <p:cNvSpPr txBox="1"/>
          <p:nvPr/>
        </p:nvSpPr>
        <p:spPr>
          <a:xfrm>
            <a:off x="2491238" y="1846695"/>
            <a:ext cx="4706580" cy="923330"/>
          </a:xfrm>
          <a:prstGeom prst="rect">
            <a:avLst/>
          </a:prstGeom>
          <a:noFill/>
        </p:spPr>
        <p:txBody>
          <a:bodyPr wrap="square" rtlCol="0">
            <a:spAutoFit/>
          </a:bodyPr>
          <a:lstStyle/>
          <a:p>
            <a:r>
              <a:rPr lang="en-US" sz="5400" b="1" dirty="0">
                <a:solidFill>
                  <a:srgbClr val="FF6600"/>
                </a:solidFill>
                <a:latin typeface="Times" panose="02020603050405020304" pitchFamily="18" charset="0"/>
                <a:cs typeface="Times" panose="02020603050405020304" pitchFamily="18" charset="0"/>
              </a:rPr>
              <a:t>KHỞI ĐỘNG</a:t>
            </a:r>
          </a:p>
        </p:txBody>
      </p:sp>
    </p:spTree>
    <p:extLst>
      <p:ext uri="{BB962C8B-B14F-4D97-AF65-F5344CB8AC3E}">
        <p14:creationId xmlns:p14="http://schemas.microsoft.com/office/powerpoint/2010/main" val="1869998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audio>
              <p:cMediaNode vol="80000" numSld="100">
                <p:cTn id="2"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23256" y="4023974"/>
            <a:ext cx="806348" cy="815395"/>
          </a:xfrm>
          <a:prstGeom prst="rect">
            <a:avLst/>
          </a:prstGeom>
        </p:spPr>
      </p:pic>
      <p:sp>
        <p:nvSpPr>
          <p:cNvPr id="62" name="Rectangle: Rounded Corners 43">
            <a:extLst>
              <a:ext uri="{FF2B5EF4-FFF2-40B4-BE49-F238E27FC236}">
                <a16:creationId xmlns:a16="http://schemas.microsoft.com/office/drawing/2014/main" id="{D7EC7D80-054B-47F3-946F-AEC530622253}"/>
              </a:ext>
            </a:extLst>
          </p:cNvPr>
          <p:cNvSpPr/>
          <p:nvPr/>
        </p:nvSpPr>
        <p:spPr>
          <a:xfrm>
            <a:off x="426430" y="2489728"/>
            <a:ext cx="8204198" cy="1903574"/>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solidFill>
            <a:schemeClr val="bg1"/>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custGeom>
                    <a:avLst/>
                    <a:gdLst>
                      <a:gd name="connsiteX0" fmla="*/ 0 w 8204198"/>
                      <a:gd name="connsiteY0" fmla="*/ 317269 h 1903574"/>
                      <a:gd name="connsiteX1" fmla="*/ 126412 w 8204198"/>
                      <a:gd name="connsiteY1" fmla="*/ 0 h 1903574"/>
                      <a:gd name="connsiteX2" fmla="*/ 921550 w 8204198"/>
                      <a:gd name="connsiteY2" fmla="*/ 0 h 1903574"/>
                      <a:gd name="connsiteX3" fmla="*/ 1637173 w 8204198"/>
                      <a:gd name="connsiteY3" fmla="*/ 0 h 1903574"/>
                      <a:gd name="connsiteX4" fmla="*/ 2273283 w 8204198"/>
                      <a:gd name="connsiteY4" fmla="*/ 0 h 1903574"/>
                      <a:gd name="connsiteX5" fmla="*/ 3227448 w 8204198"/>
                      <a:gd name="connsiteY5" fmla="*/ 0 h 1903574"/>
                      <a:gd name="connsiteX6" fmla="*/ 3863557 w 8204198"/>
                      <a:gd name="connsiteY6" fmla="*/ 0 h 1903574"/>
                      <a:gd name="connsiteX7" fmla="*/ 4738208 w 8204198"/>
                      <a:gd name="connsiteY7" fmla="*/ 0 h 1903574"/>
                      <a:gd name="connsiteX8" fmla="*/ 5374317 w 8204198"/>
                      <a:gd name="connsiteY8" fmla="*/ 0 h 1903574"/>
                      <a:gd name="connsiteX9" fmla="*/ 6010428 w 8204198"/>
                      <a:gd name="connsiteY9" fmla="*/ 0 h 1903574"/>
                      <a:gd name="connsiteX10" fmla="*/ 6964593 w 8204198"/>
                      <a:gd name="connsiteY10" fmla="*/ 0 h 1903574"/>
                      <a:gd name="connsiteX11" fmla="*/ 8077785 w 8204198"/>
                      <a:gd name="connsiteY11" fmla="*/ 0 h 1903574"/>
                      <a:gd name="connsiteX12" fmla="*/ 8204198 w 8204198"/>
                      <a:gd name="connsiteY12" fmla="*/ 317269 h 1903574"/>
                      <a:gd name="connsiteX13" fmla="*/ 8204198 w 8204198"/>
                      <a:gd name="connsiteY13" fmla="*/ 1586304 h 1903574"/>
                      <a:gd name="connsiteX14" fmla="*/ 8077785 w 8204198"/>
                      <a:gd name="connsiteY14" fmla="*/ 1903574 h 1903574"/>
                      <a:gd name="connsiteX15" fmla="*/ 7441675 w 8204198"/>
                      <a:gd name="connsiteY15" fmla="*/ 1903574 h 1903574"/>
                      <a:gd name="connsiteX16" fmla="*/ 6885079 w 8204198"/>
                      <a:gd name="connsiteY16" fmla="*/ 1903574 h 1903574"/>
                      <a:gd name="connsiteX17" fmla="*/ 6248970 w 8204198"/>
                      <a:gd name="connsiteY17" fmla="*/ 1903574 h 1903574"/>
                      <a:gd name="connsiteX18" fmla="*/ 5374317 w 8204198"/>
                      <a:gd name="connsiteY18" fmla="*/ 1903574 h 1903574"/>
                      <a:gd name="connsiteX19" fmla="*/ 4817723 w 8204198"/>
                      <a:gd name="connsiteY19" fmla="*/ 1903574 h 1903574"/>
                      <a:gd name="connsiteX20" fmla="*/ 4102099 w 8204198"/>
                      <a:gd name="connsiteY20" fmla="*/ 1903574 h 1903574"/>
                      <a:gd name="connsiteX21" fmla="*/ 3465989 w 8204198"/>
                      <a:gd name="connsiteY21" fmla="*/ 1903574 h 1903574"/>
                      <a:gd name="connsiteX22" fmla="*/ 2750365 w 8204198"/>
                      <a:gd name="connsiteY22" fmla="*/ 1903574 h 1903574"/>
                      <a:gd name="connsiteX23" fmla="*/ 2114255 w 8204198"/>
                      <a:gd name="connsiteY23" fmla="*/ 1903574 h 1903574"/>
                      <a:gd name="connsiteX24" fmla="*/ 1319118 w 8204198"/>
                      <a:gd name="connsiteY24" fmla="*/ 1903574 h 1903574"/>
                      <a:gd name="connsiteX25" fmla="*/ 126412 w 8204198"/>
                      <a:gd name="connsiteY25" fmla="*/ 1903574 h 1903574"/>
                      <a:gd name="connsiteX26" fmla="*/ 0 w 8204198"/>
                      <a:gd name="connsiteY26" fmla="*/ 1586304 h 1903574"/>
                      <a:gd name="connsiteX27" fmla="*/ 0 w 8204198"/>
                      <a:gd name="connsiteY27" fmla="*/ 317269 h 1903574"/>
                      <a:gd name="connsiteX0" fmla="*/ 0 w 8204198"/>
                      <a:gd name="connsiteY0" fmla="*/ 317269 h 1903574"/>
                      <a:gd name="connsiteX1" fmla="*/ 126412 w 8204198"/>
                      <a:gd name="connsiteY1" fmla="*/ 0 h 1903574"/>
                      <a:gd name="connsiteX2" fmla="*/ 1001063 w 8204198"/>
                      <a:gd name="connsiteY2" fmla="*/ 0 h 1903574"/>
                      <a:gd name="connsiteX3" fmla="*/ 1875714 w 8204198"/>
                      <a:gd name="connsiteY3" fmla="*/ 0 h 1903574"/>
                      <a:gd name="connsiteX4" fmla="*/ 2750365 w 8204198"/>
                      <a:gd name="connsiteY4" fmla="*/ 0 h 1903574"/>
                      <a:gd name="connsiteX5" fmla="*/ 3704530 w 8204198"/>
                      <a:gd name="connsiteY5" fmla="*/ 0 h 1903574"/>
                      <a:gd name="connsiteX6" fmla="*/ 4340640 w 8204198"/>
                      <a:gd name="connsiteY6" fmla="*/ 0 h 1903574"/>
                      <a:gd name="connsiteX7" fmla="*/ 5135777 w 8204198"/>
                      <a:gd name="connsiteY7" fmla="*/ 0 h 1903574"/>
                      <a:gd name="connsiteX8" fmla="*/ 5851400 w 8204198"/>
                      <a:gd name="connsiteY8" fmla="*/ 0 h 1903574"/>
                      <a:gd name="connsiteX9" fmla="*/ 6487510 w 8204198"/>
                      <a:gd name="connsiteY9" fmla="*/ 0 h 1903574"/>
                      <a:gd name="connsiteX10" fmla="*/ 7362161 w 8204198"/>
                      <a:gd name="connsiteY10" fmla="*/ 0 h 1903574"/>
                      <a:gd name="connsiteX11" fmla="*/ 8077785 w 8204198"/>
                      <a:gd name="connsiteY11" fmla="*/ 0 h 1903574"/>
                      <a:gd name="connsiteX12" fmla="*/ 8204198 w 8204198"/>
                      <a:gd name="connsiteY12" fmla="*/ 317269 h 1903574"/>
                      <a:gd name="connsiteX13" fmla="*/ 8204198 w 8204198"/>
                      <a:gd name="connsiteY13" fmla="*/ 1586304 h 1903574"/>
                      <a:gd name="connsiteX14" fmla="*/ 8077785 w 8204198"/>
                      <a:gd name="connsiteY14" fmla="*/ 1903574 h 1903574"/>
                      <a:gd name="connsiteX15" fmla="*/ 7362161 w 8204198"/>
                      <a:gd name="connsiteY15" fmla="*/ 1903574 h 1903574"/>
                      <a:gd name="connsiteX16" fmla="*/ 6646538 w 8204198"/>
                      <a:gd name="connsiteY16" fmla="*/ 1903574 h 1903574"/>
                      <a:gd name="connsiteX17" fmla="*/ 5692374 w 8204198"/>
                      <a:gd name="connsiteY17" fmla="*/ 1903574 h 1903574"/>
                      <a:gd name="connsiteX18" fmla="*/ 4976749 w 8204198"/>
                      <a:gd name="connsiteY18" fmla="*/ 1903574 h 1903574"/>
                      <a:gd name="connsiteX19" fmla="*/ 4102099 w 8204198"/>
                      <a:gd name="connsiteY19" fmla="*/ 1903574 h 1903574"/>
                      <a:gd name="connsiteX20" fmla="*/ 3465989 w 8204198"/>
                      <a:gd name="connsiteY20" fmla="*/ 1903574 h 1903574"/>
                      <a:gd name="connsiteX21" fmla="*/ 2829880 w 8204198"/>
                      <a:gd name="connsiteY21" fmla="*/ 1903574 h 1903574"/>
                      <a:gd name="connsiteX22" fmla="*/ 2034742 w 8204198"/>
                      <a:gd name="connsiteY22" fmla="*/ 1903574 h 1903574"/>
                      <a:gd name="connsiteX23" fmla="*/ 1239604 w 8204198"/>
                      <a:gd name="connsiteY23" fmla="*/ 1903574 h 1903574"/>
                      <a:gd name="connsiteX24" fmla="*/ 126412 w 8204198"/>
                      <a:gd name="connsiteY24" fmla="*/ 1903574 h 1903574"/>
                      <a:gd name="connsiteX25" fmla="*/ 0 w 8204198"/>
                      <a:gd name="connsiteY25" fmla="*/ 1586304 h 1903574"/>
                      <a:gd name="connsiteX26" fmla="*/ 0 w 8204198"/>
                      <a:gd name="connsiteY26" fmla="*/ 317269 h 190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04198" h="1903574" fill="none" extrusionOk="0">
                        <a:moveTo>
                          <a:pt x="0" y="317269"/>
                        </a:moveTo>
                        <a:cubicBezTo>
                          <a:pt x="-13099" y="142480"/>
                          <a:pt x="66850" y="-33995"/>
                          <a:pt x="126412" y="0"/>
                        </a:cubicBezTo>
                        <a:cubicBezTo>
                          <a:pt x="413490" y="-119932"/>
                          <a:pt x="764378" y="231489"/>
                          <a:pt x="921550" y="0"/>
                        </a:cubicBezTo>
                        <a:cubicBezTo>
                          <a:pt x="1205924" y="-205526"/>
                          <a:pt x="1365777" y="237751"/>
                          <a:pt x="1637173" y="0"/>
                        </a:cubicBezTo>
                        <a:cubicBezTo>
                          <a:pt x="1856393" y="-163893"/>
                          <a:pt x="2053628" y="107139"/>
                          <a:pt x="2273283" y="0"/>
                        </a:cubicBezTo>
                        <a:cubicBezTo>
                          <a:pt x="2563072" y="-55995"/>
                          <a:pt x="2987998" y="215715"/>
                          <a:pt x="3227448" y="0"/>
                        </a:cubicBezTo>
                        <a:cubicBezTo>
                          <a:pt x="3454443" y="-250990"/>
                          <a:pt x="3654176" y="68825"/>
                          <a:pt x="3863557" y="0"/>
                        </a:cubicBezTo>
                        <a:cubicBezTo>
                          <a:pt x="4088177" y="-96371"/>
                          <a:pt x="4449545" y="331425"/>
                          <a:pt x="4738208" y="0"/>
                        </a:cubicBezTo>
                        <a:cubicBezTo>
                          <a:pt x="5062372" y="-240793"/>
                          <a:pt x="5192343" y="136882"/>
                          <a:pt x="5374317" y="0"/>
                        </a:cubicBezTo>
                        <a:cubicBezTo>
                          <a:pt x="5575669" y="-157338"/>
                          <a:pt x="5718303" y="71852"/>
                          <a:pt x="6010428" y="0"/>
                        </a:cubicBezTo>
                        <a:cubicBezTo>
                          <a:pt x="6148275" y="-40527"/>
                          <a:pt x="6529466" y="329275"/>
                          <a:pt x="6964593" y="0"/>
                        </a:cubicBezTo>
                        <a:cubicBezTo>
                          <a:pt x="7407492" y="-346123"/>
                          <a:pt x="7510048" y="255707"/>
                          <a:pt x="8077785" y="0"/>
                        </a:cubicBezTo>
                        <a:cubicBezTo>
                          <a:pt x="8161194" y="-33268"/>
                          <a:pt x="8169042" y="95872"/>
                          <a:pt x="8204198" y="317269"/>
                        </a:cubicBezTo>
                        <a:cubicBezTo>
                          <a:pt x="8192741" y="772510"/>
                          <a:pt x="8250556" y="1200622"/>
                          <a:pt x="8204198" y="1586304"/>
                        </a:cubicBezTo>
                        <a:cubicBezTo>
                          <a:pt x="8212159" y="1743607"/>
                          <a:pt x="8153371" y="1917800"/>
                          <a:pt x="8077785" y="1903574"/>
                        </a:cubicBezTo>
                        <a:cubicBezTo>
                          <a:pt x="7880362" y="1928012"/>
                          <a:pt x="7733173" y="1771234"/>
                          <a:pt x="7441675" y="1903574"/>
                        </a:cubicBezTo>
                        <a:cubicBezTo>
                          <a:pt x="7121383" y="2027300"/>
                          <a:pt x="7116978" y="1746814"/>
                          <a:pt x="6885079" y="1903574"/>
                        </a:cubicBezTo>
                        <a:cubicBezTo>
                          <a:pt x="6593134" y="2036238"/>
                          <a:pt x="6499928" y="1815558"/>
                          <a:pt x="6248970" y="1903574"/>
                        </a:cubicBezTo>
                        <a:cubicBezTo>
                          <a:pt x="5972686" y="1906192"/>
                          <a:pt x="5566236" y="1823682"/>
                          <a:pt x="5374317" y="1903574"/>
                        </a:cubicBezTo>
                        <a:cubicBezTo>
                          <a:pt x="5174529" y="1993367"/>
                          <a:pt x="4977372" y="1827145"/>
                          <a:pt x="4817723" y="1903574"/>
                        </a:cubicBezTo>
                        <a:cubicBezTo>
                          <a:pt x="4615920" y="2032586"/>
                          <a:pt x="4281941" y="1862071"/>
                          <a:pt x="4102099" y="1903574"/>
                        </a:cubicBezTo>
                        <a:cubicBezTo>
                          <a:pt x="3922883" y="1976103"/>
                          <a:pt x="3777833" y="1765964"/>
                          <a:pt x="3465989" y="1903574"/>
                        </a:cubicBezTo>
                        <a:cubicBezTo>
                          <a:pt x="3178527" y="2002668"/>
                          <a:pt x="3007658" y="1880648"/>
                          <a:pt x="2750365" y="1903574"/>
                        </a:cubicBezTo>
                        <a:cubicBezTo>
                          <a:pt x="2559791" y="1924044"/>
                          <a:pt x="2405495" y="1726946"/>
                          <a:pt x="2114255" y="1903574"/>
                        </a:cubicBezTo>
                        <a:cubicBezTo>
                          <a:pt x="1787635" y="2100117"/>
                          <a:pt x="1493724" y="1669620"/>
                          <a:pt x="1319118" y="1903574"/>
                        </a:cubicBezTo>
                        <a:cubicBezTo>
                          <a:pt x="1175440" y="2240740"/>
                          <a:pt x="410333" y="1645933"/>
                          <a:pt x="126412" y="1903574"/>
                        </a:cubicBezTo>
                        <a:cubicBezTo>
                          <a:pt x="52398" y="1865964"/>
                          <a:pt x="-39912" y="1741529"/>
                          <a:pt x="0" y="1586304"/>
                        </a:cubicBezTo>
                        <a:cubicBezTo>
                          <a:pt x="-40173" y="1349814"/>
                          <a:pt x="25052" y="819799"/>
                          <a:pt x="0" y="317269"/>
                        </a:cubicBezTo>
                        <a:close/>
                      </a:path>
                      <a:path w="8204198" h="1903574" stroke="0" extrusionOk="0">
                        <a:moveTo>
                          <a:pt x="0" y="317269"/>
                        </a:moveTo>
                        <a:cubicBezTo>
                          <a:pt x="-21967" y="131675"/>
                          <a:pt x="80703" y="29961"/>
                          <a:pt x="126412" y="0"/>
                        </a:cubicBezTo>
                        <a:cubicBezTo>
                          <a:pt x="574629" y="-252113"/>
                          <a:pt x="782012" y="197425"/>
                          <a:pt x="1001063" y="0"/>
                        </a:cubicBezTo>
                        <a:cubicBezTo>
                          <a:pt x="1359695" y="-223378"/>
                          <a:pt x="1503350" y="-12665"/>
                          <a:pt x="1875714" y="0"/>
                        </a:cubicBezTo>
                        <a:cubicBezTo>
                          <a:pt x="2237087" y="-6106"/>
                          <a:pt x="2555360" y="212251"/>
                          <a:pt x="2750365" y="0"/>
                        </a:cubicBezTo>
                        <a:cubicBezTo>
                          <a:pt x="2982615" y="-188884"/>
                          <a:pt x="3436963" y="32546"/>
                          <a:pt x="3704530" y="0"/>
                        </a:cubicBezTo>
                        <a:cubicBezTo>
                          <a:pt x="3958133" y="-42520"/>
                          <a:pt x="4147142" y="92126"/>
                          <a:pt x="4340640" y="0"/>
                        </a:cubicBezTo>
                        <a:cubicBezTo>
                          <a:pt x="4445424" y="-52599"/>
                          <a:pt x="4720405" y="213787"/>
                          <a:pt x="5135777" y="0"/>
                        </a:cubicBezTo>
                        <a:cubicBezTo>
                          <a:pt x="5550177" y="-193106"/>
                          <a:pt x="5646024" y="-6339"/>
                          <a:pt x="5851400" y="0"/>
                        </a:cubicBezTo>
                        <a:cubicBezTo>
                          <a:pt x="6101908" y="6003"/>
                          <a:pt x="6216524" y="45755"/>
                          <a:pt x="6487510" y="0"/>
                        </a:cubicBezTo>
                        <a:cubicBezTo>
                          <a:pt x="6749704" y="-108921"/>
                          <a:pt x="7146021" y="113790"/>
                          <a:pt x="7362161" y="0"/>
                        </a:cubicBezTo>
                        <a:cubicBezTo>
                          <a:pt x="7599829" y="-26240"/>
                          <a:pt x="7898003" y="211148"/>
                          <a:pt x="8077785" y="0"/>
                        </a:cubicBezTo>
                        <a:cubicBezTo>
                          <a:pt x="8135686" y="25614"/>
                          <a:pt x="8186663" y="148097"/>
                          <a:pt x="8204198" y="317269"/>
                        </a:cubicBezTo>
                        <a:cubicBezTo>
                          <a:pt x="8215565" y="807174"/>
                          <a:pt x="8198589" y="1149161"/>
                          <a:pt x="8204198" y="1586304"/>
                        </a:cubicBezTo>
                        <a:cubicBezTo>
                          <a:pt x="8222316" y="1769988"/>
                          <a:pt x="8137947" y="1905368"/>
                          <a:pt x="8077785" y="1903574"/>
                        </a:cubicBezTo>
                        <a:cubicBezTo>
                          <a:pt x="7859566" y="2027097"/>
                          <a:pt x="7725984" y="1811106"/>
                          <a:pt x="7362161" y="1903574"/>
                        </a:cubicBezTo>
                        <a:cubicBezTo>
                          <a:pt x="7058935" y="2071523"/>
                          <a:pt x="7039326" y="1786754"/>
                          <a:pt x="6646538" y="1903574"/>
                        </a:cubicBezTo>
                        <a:cubicBezTo>
                          <a:pt x="6363668" y="2046321"/>
                          <a:pt x="6094153" y="1686180"/>
                          <a:pt x="5692374" y="1903574"/>
                        </a:cubicBezTo>
                        <a:cubicBezTo>
                          <a:pt x="5258428" y="2099567"/>
                          <a:pt x="5304402" y="1798166"/>
                          <a:pt x="4976749" y="1903574"/>
                        </a:cubicBezTo>
                        <a:cubicBezTo>
                          <a:pt x="4719484" y="2004920"/>
                          <a:pt x="4572110" y="1785271"/>
                          <a:pt x="4102099" y="1903574"/>
                        </a:cubicBezTo>
                        <a:cubicBezTo>
                          <a:pt x="3673664" y="2071213"/>
                          <a:pt x="3558172" y="1840881"/>
                          <a:pt x="3465989" y="1903574"/>
                        </a:cubicBezTo>
                        <a:cubicBezTo>
                          <a:pt x="3340843" y="1982541"/>
                          <a:pt x="3036874" y="1760326"/>
                          <a:pt x="2829880" y="1903574"/>
                        </a:cubicBezTo>
                        <a:cubicBezTo>
                          <a:pt x="2644748" y="2105059"/>
                          <a:pt x="2329903" y="1729528"/>
                          <a:pt x="2034742" y="1903574"/>
                        </a:cubicBezTo>
                        <a:cubicBezTo>
                          <a:pt x="1740413" y="2024561"/>
                          <a:pt x="1580085" y="1721652"/>
                          <a:pt x="1239604" y="1903574"/>
                        </a:cubicBezTo>
                        <a:cubicBezTo>
                          <a:pt x="858307" y="2146895"/>
                          <a:pt x="574684" y="1742718"/>
                          <a:pt x="126412" y="1903574"/>
                        </a:cubicBezTo>
                        <a:cubicBezTo>
                          <a:pt x="58669" y="1941860"/>
                          <a:pt x="14293" y="1760382"/>
                          <a:pt x="0" y="1586304"/>
                        </a:cubicBezTo>
                        <a:cubicBezTo>
                          <a:pt x="-26167" y="1206063"/>
                          <a:pt x="-30338" y="732664"/>
                          <a:pt x="0" y="317269"/>
                        </a:cubicBezTo>
                        <a:close/>
                      </a:path>
                      <a:path w="8204198" h="1903574" fill="none" stroke="0" extrusionOk="0">
                        <a:moveTo>
                          <a:pt x="0" y="317269"/>
                        </a:moveTo>
                        <a:cubicBezTo>
                          <a:pt x="-19374" y="147750"/>
                          <a:pt x="65185" y="-34075"/>
                          <a:pt x="126412" y="0"/>
                        </a:cubicBezTo>
                        <a:cubicBezTo>
                          <a:pt x="544613" y="-176587"/>
                          <a:pt x="747045" y="183999"/>
                          <a:pt x="921550" y="0"/>
                        </a:cubicBezTo>
                        <a:cubicBezTo>
                          <a:pt x="1129287" y="-170013"/>
                          <a:pt x="1405649" y="203459"/>
                          <a:pt x="1637173" y="0"/>
                        </a:cubicBezTo>
                        <a:cubicBezTo>
                          <a:pt x="1902579" y="-138417"/>
                          <a:pt x="2032554" y="54488"/>
                          <a:pt x="2273283" y="0"/>
                        </a:cubicBezTo>
                        <a:cubicBezTo>
                          <a:pt x="2431506" y="-99069"/>
                          <a:pt x="2994520" y="226925"/>
                          <a:pt x="3227448" y="0"/>
                        </a:cubicBezTo>
                        <a:cubicBezTo>
                          <a:pt x="3493791" y="-241425"/>
                          <a:pt x="3667744" y="45992"/>
                          <a:pt x="3863557" y="0"/>
                        </a:cubicBezTo>
                        <a:cubicBezTo>
                          <a:pt x="4135459" y="-101672"/>
                          <a:pt x="4422515" y="219147"/>
                          <a:pt x="4738208" y="0"/>
                        </a:cubicBezTo>
                        <a:cubicBezTo>
                          <a:pt x="5076574" y="-284848"/>
                          <a:pt x="5189317" y="71689"/>
                          <a:pt x="5374317" y="0"/>
                        </a:cubicBezTo>
                        <a:cubicBezTo>
                          <a:pt x="5547394" y="-106295"/>
                          <a:pt x="5760851" y="-18854"/>
                          <a:pt x="6010428" y="0"/>
                        </a:cubicBezTo>
                        <a:cubicBezTo>
                          <a:pt x="6303799" y="69640"/>
                          <a:pt x="6575762" y="320198"/>
                          <a:pt x="6964593" y="0"/>
                        </a:cubicBezTo>
                        <a:cubicBezTo>
                          <a:pt x="7384610" y="-329374"/>
                          <a:pt x="7558319" y="253499"/>
                          <a:pt x="8077785" y="0"/>
                        </a:cubicBezTo>
                        <a:cubicBezTo>
                          <a:pt x="8150814" y="-8992"/>
                          <a:pt x="8182587" y="127087"/>
                          <a:pt x="8204198" y="317269"/>
                        </a:cubicBezTo>
                        <a:cubicBezTo>
                          <a:pt x="8297691" y="848984"/>
                          <a:pt x="8172936" y="1179390"/>
                          <a:pt x="8204198" y="1586304"/>
                        </a:cubicBezTo>
                        <a:cubicBezTo>
                          <a:pt x="8199606" y="1729901"/>
                          <a:pt x="8155156" y="1923239"/>
                          <a:pt x="8077785" y="1903574"/>
                        </a:cubicBezTo>
                        <a:cubicBezTo>
                          <a:pt x="7800927" y="1889104"/>
                          <a:pt x="7754162" y="1739899"/>
                          <a:pt x="7441675" y="1903574"/>
                        </a:cubicBezTo>
                        <a:cubicBezTo>
                          <a:pt x="7186442" y="2028820"/>
                          <a:pt x="7111387" y="1702705"/>
                          <a:pt x="6885079" y="1903574"/>
                        </a:cubicBezTo>
                        <a:cubicBezTo>
                          <a:pt x="6675257" y="2099229"/>
                          <a:pt x="6558648" y="1774732"/>
                          <a:pt x="6248970" y="1903574"/>
                        </a:cubicBezTo>
                        <a:cubicBezTo>
                          <a:pt x="5907159" y="1932839"/>
                          <a:pt x="5572242" y="1762737"/>
                          <a:pt x="5374317" y="1903574"/>
                        </a:cubicBezTo>
                        <a:cubicBezTo>
                          <a:pt x="5147487" y="2039696"/>
                          <a:pt x="5005743" y="1820965"/>
                          <a:pt x="4817723" y="1903574"/>
                        </a:cubicBezTo>
                        <a:cubicBezTo>
                          <a:pt x="4604633" y="1999354"/>
                          <a:pt x="4304841" y="1869875"/>
                          <a:pt x="4102099" y="1903574"/>
                        </a:cubicBezTo>
                        <a:cubicBezTo>
                          <a:pt x="3934543" y="1913509"/>
                          <a:pt x="3777455" y="1809122"/>
                          <a:pt x="3465989" y="1903574"/>
                        </a:cubicBezTo>
                        <a:cubicBezTo>
                          <a:pt x="3152698" y="2001639"/>
                          <a:pt x="3018996" y="1854659"/>
                          <a:pt x="2750365" y="1903574"/>
                        </a:cubicBezTo>
                        <a:cubicBezTo>
                          <a:pt x="2467448" y="1936789"/>
                          <a:pt x="2407915" y="1723350"/>
                          <a:pt x="2114255" y="1903574"/>
                        </a:cubicBezTo>
                        <a:cubicBezTo>
                          <a:pt x="1812539" y="2030994"/>
                          <a:pt x="1468847" y="1640813"/>
                          <a:pt x="1319118" y="1903574"/>
                        </a:cubicBezTo>
                        <a:cubicBezTo>
                          <a:pt x="1231433" y="2043534"/>
                          <a:pt x="514230" y="1576419"/>
                          <a:pt x="126412" y="1903574"/>
                        </a:cubicBezTo>
                        <a:cubicBezTo>
                          <a:pt x="54208" y="1842583"/>
                          <a:pt x="33671" y="1730334"/>
                          <a:pt x="0" y="1586304"/>
                        </a:cubicBezTo>
                        <a:cubicBezTo>
                          <a:pt x="-93981" y="1350590"/>
                          <a:pt x="79693" y="825704"/>
                          <a:pt x="0" y="317269"/>
                        </a:cubicBezTo>
                        <a:close/>
                      </a:path>
                    </a:pathLst>
                  </a:cu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626534" y="2575057"/>
            <a:ext cx="7535334" cy="1785104"/>
          </a:xfrm>
          <a:prstGeom prst="rect">
            <a:avLst/>
          </a:prstGeom>
          <a:solidFill>
            <a:schemeClr val="bg1"/>
          </a:solidFill>
          <a:ln>
            <a:noFill/>
          </a:ln>
        </p:spPr>
        <p:txBody>
          <a:bodyPr wrap="square">
            <a:spAutoFit/>
          </a:bodyPr>
          <a:lstStyle/>
          <a:p>
            <a:pPr lvl="0"/>
            <a:r>
              <a:rPr lang="en-US" altLang="en-US" sz="2400" dirty="0" err="1">
                <a:latin typeface="Times" panose="02020603050405020304" pitchFamily="18" charset="0"/>
                <a:cs typeface="Times" panose="02020603050405020304" pitchFamily="18" charset="0"/>
              </a:rPr>
              <a:t>Em</a:t>
            </a:r>
            <a:r>
              <a:rPr lang="en-US" altLang="en-US" sz="2400" dirty="0">
                <a:latin typeface="Times" panose="02020603050405020304" pitchFamily="18" charset="0"/>
                <a:cs typeface="Times" panose="02020603050405020304" pitchFamily="18" charset="0"/>
              </a:rPr>
              <a:t> </a:t>
            </a:r>
            <a:r>
              <a:rPr lang="en-US" altLang="en-US" sz="2400" dirty="0" err="1">
                <a:latin typeface="Times" panose="02020603050405020304" pitchFamily="18" charset="0"/>
                <a:cs typeface="Times" panose="02020603050405020304" pitchFamily="18" charset="0"/>
              </a:rPr>
              <a:t>hiểu</a:t>
            </a:r>
            <a:r>
              <a:rPr lang="en-US" altLang="en-US" sz="2400" dirty="0">
                <a:latin typeface="Times" panose="02020603050405020304" pitchFamily="18" charset="0"/>
                <a:cs typeface="Times" panose="02020603050405020304" pitchFamily="18" charset="0"/>
              </a:rPr>
              <a:t> </a:t>
            </a:r>
            <a:r>
              <a:rPr lang="en-US" altLang="en-US" sz="2400" dirty="0" err="1">
                <a:latin typeface="Times" panose="02020603050405020304" pitchFamily="18" charset="0"/>
                <a:cs typeface="Times" panose="02020603050405020304" pitchFamily="18" charset="0"/>
              </a:rPr>
              <a:t>nội</a:t>
            </a:r>
            <a:r>
              <a:rPr lang="en-US" altLang="en-US" sz="2400" dirty="0">
                <a:latin typeface="Times" panose="02020603050405020304" pitchFamily="18" charset="0"/>
                <a:cs typeface="Times" panose="02020603050405020304" pitchFamily="18" charset="0"/>
              </a:rPr>
              <a:t> dung </a:t>
            </a:r>
            <a:r>
              <a:rPr lang="en-US" altLang="en-US" sz="2400" dirty="0" err="1">
                <a:latin typeface="Times" panose="02020603050405020304" pitchFamily="18" charset="0"/>
                <a:cs typeface="Times" panose="02020603050405020304" pitchFamily="18" charset="0"/>
              </a:rPr>
              <a:t>hai</a:t>
            </a:r>
            <a:r>
              <a:rPr lang="en-US" altLang="en-US" sz="2400" dirty="0">
                <a:latin typeface="Times" panose="02020603050405020304" pitchFamily="18" charset="0"/>
                <a:cs typeface="Times" panose="02020603050405020304" pitchFamily="18" charset="0"/>
              </a:rPr>
              <a:t> </a:t>
            </a:r>
            <a:r>
              <a:rPr lang="en-US" altLang="en-US" sz="2400" dirty="0" err="1">
                <a:latin typeface="Times" panose="02020603050405020304" pitchFamily="18" charset="0"/>
                <a:cs typeface="Times" panose="02020603050405020304" pitchFamily="18" charset="0"/>
              </a:rPr>
              <a:t>câu</a:t>
            </a:r>
            <a:r>
              <a:rPr lang="en-US" altLang="en-US" sz="2400" dirty="0">
                <a:latin typeface="Times" panose="02020603050405020304" pitchFamily="18" charset="0"/>
                <a:cs typeface="Times" panose="02020603050405020304" pitchFamily="18" charset="0"/>
              </a:rPr>
              <a:t> </a:t>
            </a:r>
            <a:r>
              <a:rPr lang="en-US" altLang="en-US" sz="2400" dirty="0" err="1">
                <a:latin typeface="Times" panose="02020603050405020304" pitchFamily="18" charset="0"/>
                <a:cs typeface="Times" panose="02020603050405020304" pitchFamily="18" charset="0"/>
              </a:rPr>
              <a:t>thơ</a:t>
            </a:r>
            <a:r>
              <a:rPr lang="en-US" altLang="en-US" sz="2400" dirty="0">
                <a:latin typeface="Times" panose="02020603050405020304" pitchFamily="18" charset="0"/>
                <a:cs typeface="Times" panose="02020603050405020304" pitchFamily="18" charset="0"/>
              </a:rPr>
              <a:t> </a:t>
            </a:r>
            <a:r>
              <a:rPr lang="en-US" altLang="en-US" sz="2400" dirty="0" err="1">
                <a:latin typeface="Times" panose="02020603050405020304" pitchFamily="18" charset="0"/>
                <a:cs typeface="Times" panose="02020603050405020304" pitchFamily="18" charset="0"/>
              </a:rPr>
              <a:t>cuối</a:t>
            </a:r>
            <a:r>
              <a:rPr lang="en-US" altLang="en-US" sz="2400" dirty="0">
                <a:latin typeface="Times" panose="02020603050405020304" pitchFamily="18" charset="0"/>
                <a:cs typeface="Times" panose="02020603050405020304" pitchFamily="18" charset="0"/>
              </a:rPr>
              <a:t> </a:t>
            </a:r>
            <a:r>
              <a:rPr lang="en-US" altLang="en-US" sz="2400" dirty="0" err="1">
                <a:latin typeface="Times" panose="02020603050405020304" pitchFamily="18" charset="0"/>
                <a:cs typeface="Times" panose="02020603050405020304" pitchFamily="18" charset="0"/>
              </a:rPr>
              <a:t>bài</a:t>
            </a:r>
            <a:r>
              <a:rPr lang="en-US" altLang="en-US" sz="2400" dirty="0">
                <a:latin typeface="Times" panose="02020603050405020304" pitchFamily="18" charset="0"/>
                <a:cs typeface="Times" panose="02020603050405020304" pitchFamily="18" charset="0"/>
              </a:rPr>
              <a:t> </a:t>
            </a:r>
            <a:r>
              <a:rPr lang="en-US" altLang="en-US" sz="2400" dirty="0" err="1">
                <a:latin typeface="Times" panose="02020603050405020304" pitchFamily="18" charset="0"/>
                <a:cs typeface="Times" panose="02020603050405020304" pitchFamily="18" charset="0"/>
              </a:rPr>
              <a:t>như</a:t>
            </a:r>
            <a:r>
              <a:rPr lang="en-US" altLang="en-US" sz="2400" dirty="0">
                <a:latin typeface="Times" panose="02020603050405020304" pitchFamily="18" charset="0"/>
                <a:cs typeface="Times" panose="02020603050405020304" pitchFamily="18" charset="0"/>
              </a:rPr>
              <a:t> </a:t>
            </a:r>
            <a:r>
              <a:rPr lang="en-US" altLang="en-US" sz="2400" dirty="0" err="1">
                <a:latin typeface="Times" panose="02020603050405020304" pitchFamily="18" charset="0"/>
                <a:cs typeface="Times" panose="02020603050405020304" pitchFamily="18" charset="0"/>
              </a:rPr>
              <a:t>thế</a:t>
            </a:r>
            <a:r>
              <a:rPr lang="en-US" altLang="en-US" sz="2400" dirty="0">
                <a:latin typeface="Times" panose="02020603050405020304" pitchFamily="18" charset="0"/>
                <a:cs typeface="Times" panose="02020603050405020304" pitchFamily="18" charset="0"/>
              </a:rPr>
              <a:t> </a:t>
            </a:r>
            <a:r>
              <a:rPr lang="en-US" altLang="en-US" sz="2400" dirty="0" err="1">
                <a:latin typeface="Times" panose="02020603050405020304" pitchFamily="18" charset="0"/>
                <a:cs typeface="Times" panose="02020603050405020304" pitchFamily="18" charset="0"/>
              </a:rPr>
              <a:t>nào</a:t>
            </a:r>
            <a:r>
              <a:rPr lang="en-US" altLang="en-US" sz="2400" dirty="0">
                <a:latin typeface="Times" panose="02020603050405020304" pitchFamily="18" charset="0"/>
                <a:cs typeface="Times" panose="02020603050405020304" pitchFamily="18" charset="0"/>
              </a:rPr>
              <a:t>?</a:t>
            </a:r>
            <a:endParaRPr lang="en-US" sz="2400" i="1" dirty="0">
              <a:latin typeface="Times" panose="02020603050405020304" pitchFamily="18" charset="0"/>
              <a:ea typeface="Times" panose="020B0500000000000000" pitchFamily="34" charset="0"/>
              <a:cs typeface="Times" panose="02020603050405020304" pitchFamily="18" charset="0"/>
            </a:endParaRPr>
          </a:p>
          <a:p>
            <a:pPr algn="ctr"/>
            <a:r>
              <a:rPr lang="vi-VN" sz="2400" i="1" dirty="0">
                <a:latin typeface="Times" panose="02020603050405020304" pitchFamily="18" charset="0"/>
                <a:ea typeface="Times" panose="020B0500000000000000" pitchFamily="34" charset="0"/>
                <a:cs typeface="Times" panose="02020603050405020304" pitchFamily="18" charset="0"/>
              </a:rPr>
              <a:t>Công danh trước mắt trôi như nước,</a:t>
            </a:r>
          </a:p>
          <a:p>
            <a:pPr algn="ctr"/>
            <a:r>
              <a:rPr lang="en-US" sz="2400" i="1" dirty="0">
                <a:latin typeface="Times" panose="02020603050405020304" pitchFamily="18" charset="0"/>
                <a:ea typeface="Times" panose="020B0500000000000000" pitchFamily="34" charset="0"/>
                <a:cs typeface="Times" panose="02020603050405020304" pitchFamily="18" charset="0"/>
              </a:rPr>
              <a:t>         </a:t>
            </a:r>
            <a:r>
              <a:rPr lang="vi-VN" sz="2400" i="1" dirty="0">
                <a:latin typeface="Times" panose="02020603050405020304" pitchFamily="18" charset="0"/>
                <a:ea typeface="Times" panose="020B0500000000000000" pitchFamily="34" charset="0"/>
                <a:cs typeface="Times" panose="02020603050405020304" pitchFamily="18" charset="0"/>
              </a:rPr>
              <a:t>Nhân nghĩa trong lòng chẳng đổi phương.</a:t>
            </a:r>
          </a:p>
          <a:p>
            <a:pPr lvl="0"/>
            <a:endParaRPr lang="en-US" altLang="en-US" sz="2000" dirty="0">
              <a:latin typeface="Arial" panose="020B0604020202020204" pitchFamily="34" charset="0"/>
              <a:cs typeface="Arial" panose="020B0604020202020204" pitchFamily="34" charset="0"/>
            </a:endParaRPr>
          </a:p>
          <a:p>
            <a:pPr lvl="0"/>
            <a:endParaRPr lang="en-US" altLang="en-US" sz="18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4</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2163937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0"/>
                                        </p:tgtEl>
                                        <p:attrNameLst>
                                          <p:attrName>style.visibility</p:attrName>
                                        </p:attrNameLst>
                                      </p:cBhvr>
                                      <p:to>
                                        <p:strVal val="visible"/>
                                      </p:to>
                                    </p:set>
                                    <p:anim calcmode="lin" valueType="num">
                                      <p:cBhvr>
                                        <p:cTn id="28" dur="500" fill="hold"/>
                                        <p:tgtEl>
                                          <p:spTgt spid="60"/>
                                        </p:tgtEl>
                                        <p:attrNameLst>
                                          <p:attrName>ppt_w</p:attrName>
                                        </p:attrNameLst>
                                      </p:cBhvr>
                                      <p:tavLst>
                                        <p:tav tm="0">
                                          <p:val>
                                            <p:fltVal val="0"/>
                                          </p:val>
                                        </p:tav>
                                        <p:tav tm="100000">
                                          <p:val>
                                            <p:strVal val="#ppt_w"/>
                                          </p:val>
                                        </p:tav>
                                      </p:tavLst>
                                    </p:anim>
                                    <p:anim calcmode="lin" valueType="num">
                                      <p:cBhvr>
                                        <p:cTn id="29" dur="500" fill="hold"/>
                                        <p:tgtEl>
                                          <p:spTgt spid="60"/>
                                        </p:tgtEl>
                                        <p:attrNameLst>
                                          <p:attrName>ppt_h</p:attrName>
                                        </p:attrNameLst>
                                      </p:cBhvr>
                                      <p:tavLst>
                                        <p:tav tm="0">
                                          <p:val>
                                            <p:fltVal val="0"/>
                                          </p:val>
                                        </p:tav>
                                        <p:tav tm="100000">
                                          <p:val>
                                            <p:strVal val="#ppt_h"/>
                                          </p:val>
                                        </p:tav>
                                      </p:tavLst>
                                    </p:anim>
                                    <p:animEffect transition="in" filter="fade">
                                      <p:cBhvr>
                                        <p:cTn id="3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14" name="组合 13"/>
          <p:cNvGrpSpPr/>
          <p:nvPr/>
        </p:nvGrpSpPr>
        <p:grpSpPr>
          <a:xfrm>
            <a:off x="441904" y="2341306"/>
            <a:ext cx="1808791" cy="2281430"/>
            <a:chOff x="1656283" y="2342932"/>
            <a:chExt cx="2587752" cy="3263934"/>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4" name="Rectangle: Rounded Corners 43">
            <a:extLst>
              <a:ext uri="{FF2B5EF4-FFF2-40B4-BE49-F238E27FC236}">
                <a16:creationId xmlns:a16="http://schemas.microsoft.com/office/drawing/2014/main" id="{C5FA1078-57A4-4D5A-A862-420041C82237}"/>
              </a:ext>
            </a:extLst>
          </p:cNvPr>
          <p:cNvSpPr/>
          <p:nvPr/>
        </p:nvSpPr>
        <p:spPr>
          <a:xfrm>
            <a:off x="1542122" y="813305"/>
            <a:ext cx="6296890" cy="663468"/>
          </a:xfrm>
          <a:custGeom>
            <a:avLst/>
            <a:gdLst>
              <a:gd name="connsiteX0" fmla="*/ 0 w 6749697"/>
              <a:gd name="connsiteY0" fmla="*/ 147440 h 884624"/>
              <a:gd name="connsiteX1" fmla="*/ 147440 w 6749697"/>
              <a:gd name="connsiteY1" fmla="*/ 0 h 884624"/>
              <a:gd name="connsiteX2" fmla="*/ 863338 w 6749697"/>
              <a:gd name="connsiteY2" fmla="*/ 0 h 884624"/>
              <a:gd name="connsiteX3" fmla="*/ 1321043 w 6749697"/>
              <a:gd name="connsiteY3" fmla="*/ 0 h 884624"/>
              <a:gd name="connsiteX4" fmla="*/ 1972393 w 6749697"/>
              <a:gd name="connsiteY4" fmla="*/ 0 h 884624"/>
              <a:gd name="connsiteX5" fmla="*/ 2430098 w 6749697"/>
              <a:gd name="connsiteY5" fmla="*/ 0 h 884624"/>
              <a:gd name="connsiteX6" fmla="*/ 2887803 w 6749697"/>
              <a:gd name="connsiteY6" fmla="*/ 0 h 884624"/>
              <a:gd name="connsiteX7" fmla="*/ 3603701 w 6749697"/>
              <a:gd name="connsiteY7" fmla="*/ 0 h 884624"/>
              <a:gd name="connsiteX8" fmla="*/ 4255051 w 6749697"/>
              <a:gd name="connsiteY8" fmla="*/ 0 h 884624"/>
              <a:gd name="connsiteX9" fmla="*/ 4648208 w 6749697"/>
              <a:gd name="connsiteY9" fmla="*/ 0 h 884624"/>
              <a:gd name="connsiteX10" fmla="*/ 5170461 w 6749697"/>
              <a:gd name="connsiteY10" fmla="*/ 0 h 884624"/>
              <a:gd name="connsiteX11" fmla="*/ 5821811 w 6749697"/>
              <a:gd name="connsiteY11" fmla="*/ 0 h 884624"/>
              <a:gd name="connsiteX12" fmla="*/ 6602257 w 6749697"/>
              <a:gd name="connsiteY12" fmla="*/ 0 h 884624"/>
              <a:gd name="connsiteX13" fmla="*/ 6749697 w 6749697"/>
              <a:gd name="connsiteY13" fmla="*/ 147440 h 884624"/>
              <a:gd name="connsiteX14" fmla="*/ 6749697 w 6749697"/>
              <a:gd name="connsiteY14" fmla="*/ 737184 h 884624"/>
              <a:gd name="connsiteX15" fmla="*/ 6602257 w 6749697"/>
              <a:gd name="connsiteY15" fmla="*/ 884624 h 884624"/>
              <a:gd name="connsiteX16" fmla="*/ 6209100 w 6749697"/>
              <a:gd name="connsiteY16" fmla="*/ 884624 h 884624"/>
              <a:gd name="connsiteX17" fmla="*/ 5686847 w 6749697"/>
              <a:gd name="connsiteY17" fmla="*/ 884624 h 884624"/>
              <a:gd name="connsiteX18" fmla="*/ 5229141 w 6749697"/>
              <a:gd name="connsiteY18" fmla="*/ 884624 h 884624"/>
              <a:gd name="connsiteX19" fmla="*/ 4706888 w 6749697"/>
              <a:gd name="connsiteY19" fmla="*/ 884624 h 884624"/>
              <a:gd name="connsiteX20" fmla="*/ 4249183 w 6749697"/>
              <a:gd name="connsiteY20" fmla="*/ 884624 h 884624"/>
              <a:gd name="connsiteX21" fmla="*/ 3662381 w 6749697"/>
              <a:gd name="connsiteY21" fmla="*/ 884624 h 884624"/>
              <a:gd name="connsiteX22" fmla="*/ 3204676 w 6749697"/>
              <a:gd name="connsiteY22" fmla="*/ 884624 h 884624"/>
              <a:gd name="connsiteX23" fmla="*/ 2682423 w 6749697"/>
              <a:gd name="connsiteY23" fmla="*/ 884624 h 884624"/>
              <a:gd name="connsiteX24" fmla="*/ 2095621 w 6749697"/>
              <a:gd name="connsiteY24" fmla="*/ 884624 h 884624"/>
              <a:gd name="connsiteX25" fmla="*/ 1508820 w 6749697"/>
              <a:gd name="connsiteY25" fmla="*/ 884624 h 884624"/>
              <a:gd name="connsiteX26" fmla="*/ 792922 w 6749697"/>
              <a:gd name="connsiteY26" fmla="*/ 884624 h 884624"/>
              <a:gd name="connsiteX27" fmla="*/ 147440 w 6749697"/>
              <a:gd name="connsiteY27" fmla="*/ 884624 h 884624"/>
              <a:gd name="connsiteX28" fmla="*/ 0 w 6749697"/>
              <a:gd name="connsiteY28" fmla="*/ 737184 h 884624"/>
              <a:gd name="connsiteX29" fmla="*/ 0 w 6749697"/>
              <a:gd name="connsiteY29" fmla="*/ 14744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514350">
              <a:defRPr/>
            </a:pPr>
            <a:endParaRPr lang="en-US" sz="2100" kern="0">
              <a:solidFill>
                <a:prstClr val="white"/>
              </a:solidFill>
              <a:cs typeface="Calibri" panose="020F0502020204030204" pitchFamily="34" charset="0"/>
            </a:endParaRPr>
          </a:p>
        </p:txBody>
      </p:sp>
      <p:sp>
        <p:nvSpPr>
          <p:cNvPr id="26" name="TextBox 25">
            <a:extLst>
              <a:ext uri="{FF2B5EF4-FFF2-40B4-BE49-F238E27FC236}">
                <a16:creationId xmlns:a16="http://schemas.microsoft.com/office/drawing/2014/main" id="{63753F06-36A7-4471-B72C-7A464325CD22}"/>
              </a:ext>
            </a:extLst>
          </p:cNvPr>
          <p:cNvSpPr txBox="1"/>
          <p:nvPr/>
        </p:nvSpPr>
        <p:spPr>
          <a:xfrm>
            <a:off x="2449258" y="2004693"/>
            <a:ext cx="5870957" cy="1477328"/>
          </a:xfrm>
          <a:prstGeom prst="rect">
            <a:avLst/>
          </a:prstGeom>
          <a:noFill/>
          <a:ln w="28575">
            <a:solidFill>
              <a:schemeClr val="accent6">
                <a:lumMod val="50000"/>
              </a:schemeClr>
            </a:solidFill>
            <a:prstDash val="sysDash"/>
          </a:ln>
        </p:spPr>
        <p:txBody>
          <a:bodyPr wrap="square">
            <a:spAutoFit/>
          </a:bodyPr>
          <a:lstStyle/>
          <a:p>
            <a:pPr lvl="0" algn="ct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Ca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tài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năng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chữa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bệnh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hậu</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cách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cao</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pic>
        <p:nvPicPr>
          <p:cNvPr id="4" name="Picture 3"/>
          <p:cNvPicPr>
            <a:picLocks noChangeAspect="1"/>
          </p:cNvPicPr>
          <p:nvPr/>
        </p:nvPicPr>
        <p:blipFill>
          <a:blip r:embed="rId4"/>
          <a:stretch>
            <a:fillRect/>
          </a:stretch>
        </p:blipFill>
        <p:spPr>
          <a:xfrm>
            <a:off x="1456267" y="771193"/>
            <a:ext cx="6382745" cy="719390"/>
          </a:xfrm>
          <a:prstGeom prst="rect">
            <a:avLst/>
          </a:prstGeom>
          <a:solidFill>
            <a:schemeClr val="bg1"/>
          </a:solidFill>
        </p:spPr>
      </p:pic>
    </p:spTree>
    <p:extLst>
      <p:ext uri="{BB962C8B-B14F-4D97-AF65-F5344CB8AC3E}">
        <p14:creationId xmlns:p14="http://schemas.microsoft.com/office/powerpoint/2010/main" val="152732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6984" y="-26377"/>
            <a:ext cx="3050033" cy="116231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16" y="3241231"/>
            <a:ext cx="1867907" cy="143286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138" y="3263868"/>
            <a:ext cx="1918674" cy="1432867"/>
          </a:xfrm>
          <a:prstGeom prst="rect">
            <a:avLst/>
          </a:prstGeom>
        </p:spPr>
      </p:pic>
      <p:pic>
        <p:nvPicPr>
          <p:cNvPr id="10" name="圆角矩形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568" y="1189276"/>
            <a:ext cx="7662862"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61"/>
          <p:cNvSpPr txBox="1">
            <a:spLocks noChangeArrowheads="1"/>
          </p:cNvSpPr>
          <p:nvPr/>
        </p:nvSpPr>
        <p:spPr bwMode="auto">
          <a:xfrm>
            <a:off x="1090409" y="1490526"/>
            <a:ext cx="6963177"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Ngày</a:t>
            </a:r>
            <a:r>
              <a:rPr lang="en-US" sz="2400" dirty="0">
                <a:latin typeface="Times" panose="020B0500000000000000" pitchFamily="34" charset="0"/>
                <a:ea typeface="Times" panose="020B0500000000000000" pitchFamily="34" charset="0"/>
                <a:cs typeface="Times" panose="020B0500000000000000" pitchFamily="34" charset="0"/>
              </a:rPr>
              <a:t> nay, ở </a:t>
            </a:r>
            <a:r>
              <a:rPr lang="en-US" sz="2400" dirty="0" err="1">
                <a:latin typeface="Times" panose="020B0500000000000000" pitchFamily="34" charset="0"/>
                <a:ea typeface="Times" panose="020B0500000000000000" pitchFamily="34" charset="0"/>
                <a:cs typeface="Times" panose="020B0500000000000000" pitchFamily="34" charset="0"/>
              </a:rPr>
              <a:t>các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bệnh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viện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danh</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Hải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Lãn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như</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minh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tài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năng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lòng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hậu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cao</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ngũ</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bác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sỹ</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học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tập</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noi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theo.</a:t>
            </a:r>
            <a:endParaRPr lang="en-US" sz="2400" dirty="0">
              <a:latin typeface="Times" panose="020B0500000000000000" pitchFamily="34" charset="0"/>
              <a:ea typeface="Times" panose="020B0500000000000000" pitchFamily="34" charset="0"/>
              <a:cs typeface="Times" panose="020B0500000000000000" pitchFamily="34" charset="0"/>
            </a:endParaRPr>
          </a:p>
        </p:txBody>
      </p:sp>
      <p:pic>
        <p:nvPicPr>
          <p:cNvPr id="12"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4643" y="710104"/>
            <a:ext cx="3394711" cy="622013"/>
          </a:xfrm>
          <a:prstGeom prst="rect">
            <a:avLst/>
          </a:prstGeom>
        </p:spPr>
      </p:pic>
      <p:pic>
        <p:nvPicPr>
          <p:cNvPr id="1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0410" y="-69714"/>
            <a:ext cx="1263158" cy="1248109"/>
          </a:xfrm>
          <a:prstGeom prst="rect">
            <a:avLst/>
          </a:prstGeom>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7038589" y="2315922"/>
            <a:ext cx="2599428" cy="2599428"/>
          </a:xfrm>
          <a:prstGeom prst="rect">
            <a:avLst/>
          </a:prstGeom>
        </p:spPr>
      </p:pic>
    </p:spTree>
    <p:extLst>
      <p:ext uri="{BB962C8B-B14F-4D97-AF65-F5344CB8AC3E}">
        <p14:creationId xmlns:p14="http://schemas.microsoft.com/office/powerpoint/2010/main" val="349860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2511"/>
            <a:ext cx="3895508" cy="2670604"/>
          </a:xfrm>
          <a:prstGeom prst="rect">
            <a:avLst/>
          </a:prstGeom>
        </p:spPr>
      </p:pic>
      <p:sp>
        <p:nvSpPr>
          <p:cNvPr id="3" name="文本框 2"/>
          <p:cNvSpPr txBox="1"/>
          <p:nvPr/>
        </p:nvSpPr>
        <p:spPr>
          <a:xfrm>
            <a:off x="1310730" y="1558720"/>
            <a:ext cx="2361158" cy="1323439"/>
          </a:xfrm>
          <a:prstGeom prst="rect">
            <a:avLst/>
          </a:prstGeom>
          <a:noFill/>
        </p:spPr>
        <p:txBody>
          <a:bodyPr wrap="square" rtlCol="0">
            <a:spAutoFit/>
          </a:bodyPr>
          <a:lstStyle/>
          <a:p>
            <a:pPr algn="ctr"/>
            <a:r>
              <a:rPr lang="zh-CN" altLang="en-US" sz="2000" dirty="0">
                <a:latin typeface="Arial" panose="020B0604020202020204" pitchFamily="34" charset="0"/>
                <a:cs typeface="Arial" panose="020B0604020202020204" pitchFamily="34" charset="0"/>
              </a:rPr>
              <a:t>    </a:t>
            </a:r>
            <a:r>
              <a:rPr lang="en-US" altLang="zh-CN" sz="2000" dirty="0" err="1">
                <a:latin typeface="Arial" panose="020B0604020202020204" pitchFamily="34" charset="0"/>
                <a:ea typeface="Tahoma" panose="020B0604030504040204" pitchFamily="34" charset="0"/>
                <a:cs typeface="Arial" panose="020B0604020202020204" pitchFamily="34" charset="0"/>
              </a:rPr>
              <a:t>Một</a:t>
            </a:r>
            <a:r>
              <a:rPr lang="en-US" altLang="zh-CN" sz="2000" dirty="0">
                <a:latin typeface="Arial" panose="020B0604020202020204" pitchFamily="34" charset="0"/>
                <a:ea typeface="Tahoma" panose="020B0604030504040204" pitchFamily="34" charset="0"/>
                <a:cs typeface="Arial" panose="020B0604020202020204" pitchFamily="34" charset="0"/>
              </a:rPr>
              <a:t> </a:t>
            </a:r>
            <a:r>
              <a:rPr lang="en-US" altLang="zh-CN" sz="2000" dirty="0" err="1">
                <a:latin typeface="Arial" panose="020B0604020202020204" pitchFamily="34" charset="0"/>
                <a:ea typeface="Tahoma" panose="020B0604030504040204" pitchFamily="34" charset="0"/>
                <a:cs typeface="Arial" panose="020B0604020202020204" pitchFamily="34" charset="0"/>
              </a:rPr>
              <a:t>số</a:t>
            </a:r>
            <a:r>
              <a:rPr lang="en-US" altLang="zh-CN" sz="2000" dirty="0">
                <a:latin typeface="Arial" panose="020B0604020202020204" pitchFamily="34" charset="0"/>
                <a:ea typeface="Tahoma" panose="020B0604030504040204" pitchFamily="34" charset="0"/>
                <a:cs typeface="Arial" panose="020B0604020202020204" pitchFamily="34" charset="0"/>
              </a:rPr>
              <a:t> </a:t>
            </a:r>
            <a:r>
              <a:rPr lang="en-US" altLang="zh-CN" sz="2000" dirty="0" err="1">
                <a:latin typeface="Arial" panose="020B0604020202020204" pitchFamily="34" charset="0"/>
                <a:ea typeface="Tahoma" panose="020B0604030504040204" pitchFamily="34" charset="0"/>
                <a:cs typeface="Arial" panose="020B0604020202020204" pitchFamily="34" charset="0"/>
              </a:rPr>
              <a:t>nơi</a:t>
            </a:r>
            <a:r>
              <a:rPr lang="en-US" altLang="zh-CN" sz="2000" dirty="0">
                <a:latin typeface="Arial" panose="020B0604020202020204" pitchFamily="34" charset="0"/>
                <a:ea typeface="Tahoma" panose="020B0604030504040204" pitchFamily="34" charset="0"/>
                <a:cs typeface="Arial" panose="020B0604020202020204" pitchFamily="34" charset="0"/>
              </a:rPr>
              <a:t> </a:t>
            </a:r>
            <a:r>
              <a:rPr lang="en-US" altLang="zh-CN" sz="2000" dirty="0" err="1">
                <a:latin typeface="Arial" panose="020B0604020202020204" pitchFamily="34" charset="0"/>
                <a:ea typeface="Tahoma" panose="020B0604030504040204" pitchFamily="34" charset="0"/>
                <a:cs typeface="Arial" panose="020B0604020202020204" pitchFamily="34" charset="0"/>
              </a:rPr>
              <a:t>tưởng</a:t>
            </a:r>
            <a:r>
              <a:rPr lang="en-US" altLang="zh-CN" sz="2000" dirty="0">
                <a:latin typeface="Arial" panose="020B0604020202020204" pitchFamily="34" charset="0"/>
                <a:ea typeface="Tahoma" panose="020B0604030504040204" pitchFamily="34" charset="0"/>
                <a:cs typeface="Arial" panose="020B0604020202020204" pitchFamily="34" charset="0"/>
              </a:rPr>
              <a:t> </a:t>
            </a:r>
            <a:r>
              <a:rPr lang="en-US" altLang="zh-CN" sz="2000" dirty="0" err="1">
                <a:latin typeface="Arial" panose="020B0604020202020204" pitchFamily="34" charset="0"/>
                <a:ea typeface="Tahoma" panose="020B0604030504040204" pitchFamily="34" charset="0"/>
                <a:cs typeface="Arial" panose="020B0604020202020204" pitchFamily="34" charset="0"/>
              </a:rPr>
              <a:t>niệm</a:t>
            </a:r>
            <a:r>
              <a:rPr lang="en-US" altLang="zh-CN" sz="2000" dirty="0">
                <a:latin typeface="Arial" panose="020B0604020202020204" pitchFamily="34" charset="0"/>
                <a:ea typeface="Tahoma" panose="020B0604030504040204" pitchFamily="34" charset="0"/>
                <a:cs typeface="Arial" panose="020B0604020202020204" pitchFamily="34" charset="0"/>
              </a:rPr>
              <a:t> </a:t>
            </a:r>
            <a:r>
              <a:rPr lang="en-US" altLang="zh-CN" sz="2000" dirty="0" err="1">
                <a:latin typeface="Arial" panose="020B0604020202020204" pitchFamily="34" charset="0"/>
                <a:ea typeface="Tahoma" panose="020B0604030504040204" pitchFamily="34" charset="0"/>
                <a:cs typeface="Arial" panose="020B0604020202020204" pitchFamily="34" charset="0"/>
              </a:rPr>
              <a:t>danh</a:t>
            </a:r>
            <a:r>
              <a:rPr lang="en-US" altLang="zh-CN" sz="2000" dirty="0">
                <a:latin typeface="Arial" panose="020B0604020202020204" pitchFamily="34" charset="0"/>
                <a:ea typeface="Tahoma" panose="020B0604030504040204" pitchFamily="34" charset="0"/>
                <a:cs typeface="Arial" panose="020B0604020202020204" pitchFamily="34" charset="0"/>
              </a:rPr>
              <a:t> y </a:t>
            </a:r>
            <a:r>
              <a:rPr lang="en-US" altLang="zh-CN" sz="2000" dirty="0" err="1">
                <a:latin typeface="Arial" panose="020B0604020202020204" pitchFamily="34" charset="0"/>
                <a:ea typeface="Tahoma" panose="020B0604030504040204" pitchFamily="34" charset="0"/>
                <a:cs typeface="Arial" panose="020B0604020202020204" pitchFamily="34" charset="0"/>
              </a:rPr>
              <a:t>Hải</a:t>
            </a:r>
            <a:r>
              <a:rPr lang="en-US" altLang="zh-CN" sz="2000" dirty="0">
                <a:latin typeface="Arial" panose="020B0604020202020204" pitchFamily="34" charset="0"/>
                <a:ea typeface="Tahoma" panose="020B0604030504040204" pitchFamily="34" charset="0"/>
                <a:cs typeface="Arial" panose="020B0604020202020204" pitchFamily="34" charset="0"/>
              </a:rPr>
              <a:t> </a:t>
            </a:r>
            <a:r>
              <a:rPr lang="en-US" altLang="zh-CN" sz="2000" dirty="0" err="1">
                <a:latin typeface="Arial" panose="020B0604020202020204" pitchFamily="34" charset="0"/>
                <a:ea typeface="Tahoma" panose="020B0604030504040204" pitchFamily="34" charset="0"/>
                <a:cs typeface="Arial" panose="020B0604020202020204" pitchFamily="34" charset="0"/>
              </a:rPr>
              <a:t>Thượng</a:t>
            </a:r>
            <a:r>
              <a:rPr lang="en-US" altLang="zh-CN" sz="2000" dirty="0">
                <a:latin typeface="Arial" panose="020B0604020202020204" pitchFamily="34" charset="0"/>
                <a:ea typeface="Tahoma" panose="020B0604030504040204" pitchFamily="34" charset="0"/>
                <a:cs typeface="Arial" panose="020B0604020202020204" pitchFamily="34" charset="0"/>
              </a:rPr>
              <a:t> </a:t>
            </a:r>
            <a:r>
              <a:rPr lang="en-US" altLang="zh-CN" sz="2000" dirty="0" err="1">
                <a:latin typeface="Arial" panose="020B0604020202020204" pitchFamily="34" charset="0"/>
                <a:ea typeface="Tahoma" panose="020B0604030504040204" pitchFamily="34" charset="0"/>
                <a:cs typeface="Arial" panose="020B0604020202020204" pitchFamily="34" charset="0"/>
              </a:rPr>
              <a:t>Lãn</a:t>
            </a:r>
            <a:r>
              <a:rPr lang="en-US" altLang="zh-CN" sz="2000" dirty="0">
                <a:latin typeface="Arial" panose="020B0604020202020204" pitchFamily="34" charset="0"/>
                <a:ea typeface="Tahoma" panose="020B0604030504040204" pitchFamily="34" charset="0"/>
                <a:cs typeface="Arial" panose="020B0604020202020204" pitchFamily="34" charset="0"/>
              </a:rPr>
              <a:t> </a:t>
            </a:r>
            <a:r>
              <a:rPr lang="en-US" altLang="zh-CN" sz="2000" dirty="0" err="1">
                <a:latin typeface="Arial" panose="020B0604020202020204" pitchFamily="34" charset="0"/>
                <a:ea typeface="Tahoma" panose="020B0604030504040204" pitchFamily="34" charset="0"/>
                <a:cs typeface="Arial" panose="020B0604020202020204" pitchFamily="34" charset="0"/>
              </a:rPr>
              <a:t>Ông</a:t>
            </a:r>
            <a:r>
              <a:rPr lang="en-US" altLang="zh-CN" sz="2000" dirty="0">
                <a:latin typeface="Arial" panose="020B0604020202020204" pitchFamily="34" charset="0"/>
                <a:ea typeface="Tahoma" panose="020B0604030504040204" pitchFamily="34" charset="0"/>
                <a:cs typeface="Arial" panose="020B0604020202020204" pitchFamily="34" charset="0"/>
              </a:rPr>
              <a:t> </a:t>
            </a:r>
            <a:r>
              <a:rPr lang="en-US" altLang="zh-CN" sz="2000" dirty="0" err="1">
                <a:latin typeface="Arial" panose="020B0604020202020204" pitchFamily="34" charset="0"/>
                <a:ea typeface="Tahoma" panose="020B0604030504040204" pitchFamily="34" charset="0"/>
                <a:cs typeface="Arial" panose="020B0604020202020204" pitchFamily="34" charset="0"/>
              </a:rPr>
              <a:t>tại</a:t>
            </a:r>
            <a:r>
              <a:rPr lang="en-US" altLang="zh-CN" sz="2000" dirty="0">
                <a:latin typeface="Arial" panose="020B0604020202020204" pitchFamily="34" charset="0"/>
                <a:ea typeface="Tahoma" panose="020B0604030504040204" pitchFamily="34" charset="0"/>
                <a:cs typeface="Arial" panose="020B0604020202020204" pitchFamily="34" charset="0"/>
              </a:rPr>
              <a:t> </a:t>
            </a:r>
            <a:r>
              <a:rPr lang="en-US" altLang="zh-CN" sz="2000" dirty="0" err="1">
                <a:latin typeface="Arial" panose="020B0604020202020204" pitchFamily="34" charset="0"/>
                <a:ea typeface="Tahoma" panose="020B0604030504040204" pitchFamily="34" charset="0"/>
                <a:cs typeface="Arial" panose="020B0604020202020204" pitchFamily="34" charset="0"/>
              </a:rPr>
              <a:t>bệnh</a:t>
            </a:r>
            <a:r>
              <a:rPr lang="en-US" altLang="zh-CN" sz="2000" dirty="0">
                <a:latin typeface="Arial" panose="020B0604020202020204" pitchFamily="34" charset="0"/>
                <a:ea typeface="Tahoma" panose="020B0604030504040204" pitchFamily="34" charset="0"/>
                <a:cs typeface="Arial" panose="020B0604020202020204" pitchFamily="34" charset="0"/>
              </a:rPr>
              <a:t> </a:t>
            </a:r>
            <a:r>
              <a:rPr lang="en-US" altLang="zh-CN" sz="2000" dirty="0" err="1">
                <a:latin typeface="Arial" panose="020B0604020202020204" pitchFamily="34" charset="0"/>
                <a:ea typeface="Tahoma" panose="020B0604030504040204" pitchFamily="34" charset="0"/>
                <a:cs typeface="Arial" panose="020B0604020202020204" pitchFamily="34" charset="0"/>
              </a:rPr>
              <a:t>viện</a:t>
            </a:r>
            <a:r>
              <a:rPr lang="en-US" altLang="zh-CN" sz="2000" dirty="0">
                <a:latin typeface="Arial" panose="020B0604020202020204" pitchFamily="34" charset="0"/>
                <a:ea typeface="Tahoma" panose="020B0604030504040204" pitchFamily="34" charset="0"/>
                <a:cs typeface="Arial" panose="020B0604020202020204" pitchFamily="34" charset="0"/>
              </a:rPr>
              <a:t>.</a:t>
            </a:r>
            <a:endParaRPr lang="zh-CN" alt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087">
            <a:off x="3964009" y="2648761"/>
            <a:ext cx="3220098" cy="2339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a:stretch>
            <a:fillRect/>
          </a:stretch>
        </p:blipFill>
        <p:spPr>
          <a:xfrm>
            <a:off x="4539314" y="286006"/>
            <a:ext cx="3101468" cy="20883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518" y="699694"/>
            <a:ext cx="4067591" cy="27090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任意多边形 5"/>
          <p:cNvSpPr/>
          <p:nvPr/>
        </p:nvSpPr>
        <p:spPr>
          <a:xfrm>
            <a:off x="820241" y="3571156"/>
            <a:ext cx="6844145"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158178" y="3775009"/>
            <a:ext cx="4200958" cy="707886"/>
          </a:xfrm>
          <a:prstGeom prst="rect">
            <a:avLst/>
          </a:prstGeom>
          <a:noFill/>
        </p:spPr>
        <p:txBody>
          <a:bodyPr wrap="none" rtlCol="0">
            <a:spAutoFit/>
          </a:bodyPr>
          <a:lstStyle/>
          <a:p>
            <a:pPr algn="ctr"/>
            <a:r>
              <a:rPr lang="en-US" sz="2000" dirty="0" err="1">
                <a:ln w="1905"/>
                <a:effectLst>
                  <a:innerShdw blurRad="69850" dist="43180" dir="5400000">
                    <a:srgbClr val="000000">
                      <a:alpha val="65000"/>
                    </a:srgbClr>
                  </a:innerShdw>
                </a:effectLst>
                <a:latin typeface="Times New Roman"/>
              </a:rPr>
              <a:t>Mộ</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Lê</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Hữu</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Trác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thuộc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xã</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Quang</a:t>
            </a:r>
            <a:r>
              <a:rPr lang="en-US" sz="2000" dirty="0">
                <a:ln w="1905"/>
                <a:effectLst>
                  <a:innerShdw blurRad="69850" dist="43180" dir="5400000">
                    <a:srgbClr val="000000">
                      <a:alpha val="65000"/>
                    </a:srgbClr>
                  </a:innerShdw>
                </a:effectLst>
                <a:latin typeface="Times New Roman"/>
              </a:rPr>
              <a:t>, </a:t>
            </a:r>
            <a:br>
              <a:rPr lang="vi-VN" sz="2000" dirty="0">
                <a:ln w="1905"/>
                <a:effectLst>
                  <a:innerShdw blurRad="69850" dist="43180" dir="5400000">
                    <a:srgbClr val="000000">
                      <a:alpha val="65000"/>
                    </a:srgbClr>
                  </a:innerShdw>
                </a:effectLst>
              </a:rPr>
            </a:br>
            <a:r>
              <a:rPr lang="en-US" sz="2000" dirty="0" err="1">
                <a:ln w="1905"/>
                <a:effectLst>
                  <a:innerShdw blurRad="69850" dist="43180" dir="5400000">
                    <a:srgbClr val="000000">
                      <a:alpha val="65000"/>
                    </a:srgbClr>
                  </a:innerShdw>
                </a:effectLst>
                <a:latin typeface="Times New Roman"/>
              </a:rPr>
              <a:t>huyện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Hương</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Hà</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Tĩnh</a:t>
            </a:r>
            <a:r>
              <a:rPr lang="en-US" sz="2000" dirty="0">
                <a:ln w="1905"/>
                <a:effectLst>
                  <a:innerShdw blurRad="69850" dist="43180" dir="5400000">
                    <a:srgbClr val="000000">
                      <a:alpha val="65000"/>
                    </a:srgbClr>
                  </a:innerShdw>
                </a:effectLst>
                <a:latin typeface="Times New Roman"/>
              </a:rPr>
              <a:t>.</a:t>
            </a:r>
            <a:endParaRPr lang="en-US" sz="1800" dirty="0"/>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276109" y="1358589"/>
            <a:ext cx="3082561" cy="38793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18004 0.15772 L 0.18004 0.15803 C 0.27257 0.16482 0.21042 0.16049 0.43507 0.15772 C 0.44063 0.15772 0.44566 0.15648 0.45104 0.15587 C 0.45538 0.15525 0.4599 0.15525 0.46424 0.15494 C 0.48993 0.15216 0.45833 0.15525 0.47656 0.15278 C 0.48021 0.15216 0.48386 0.15216 0.4875 0.15185 C 0.49097 0.15124 0.49531 0.15031 0.49844 0.15 C 0.50261 0.14938 0.5066 0.14908 0.51076 0.14908 C 0.51233 0.14846 0.51406 0.14815 0.51563 0.14784 C 0.51858 0.14753 0.52917 0.14599 0.5316 0.14599 C 0.53646 0.14568 0.54115 0.14537 0.54618 0.14475 C 0.54809 0.14445 0.55017 0.14414 0.55226 0.14383 C 0.57622 0.14136 0.5566 0.14445 0.57431 0.14198 L 0.58889 0.13982 C 0.58976 0.13889 0.59184 0.13827 0.59149 0.13673 C 0.59097 0.1358 0.58906 0.13519 0.5875 0.13519 C 0.58212 0.13426 0.57622 0.13426 0.57066 0.13395 C 0.53004 0.12716 0.56511 0.1321 0.5217 0.12809 C 0.47917 0.12408 0.53524 0.12809 0.49236 0.125 C 0.475 0.12099 0.47292 0.12037 0.45104 0.1179 L 0.44115 0.11698 C 0.43681 0.11667 0.42431 0.11605 0.41927 0.11512 C 0.41563 0.11482 0.41215 0.11358 0.40833 0.11327 C 0.40521 0.11266 0.40174 0.11235 0.39844 0.11204 L 0.38993 0.11111 C 0.3875 0.1108 0.38507 0.11019 0.38247 0.11019 C 0.37778 0.10988 0.37274 0.10957 0.36788 0.10926 C 0.3658 0.10864 0.36389 0.10864 0.36181 0.10833 C 0.36024 0.10772 0.35868 0.10741 0.35695 0.1071 C 0.35226 0.10648 0.34722 0.10587 0.34236 0.10525 C 0.33976 0.10494 0.3375 0.10432 0.33507 0.10401 L 0.31788 0.10309 C 0.3125 0.10154 0.31215 0.10093 0.30695 0.10031 C 0.30451 0.1 0.30191 0.09969 0.29965 0.09938 C 0.29601 0.09846 0.29254 0.09691 0.28872 0.0963 C 0.26788 0.09259 0.27708 0.09475 0.26059 0.09012 L 0.2533 0.08858 C 0.25191 0.08796 0.25104 0.08766 0.24948 0.08735 C 0.24792 0.08704 0.24636 0.08704 0.24462 0.08642 C 0.24219 0.0858 0.23733 0.08426 0.23733 0.08457 C 0.22865 0.07901 0.23681 0.08333 0.22517 0.07932 C 0.2224 0.0784 0.2125 0.07469 0.20677 0.07346 C 0.20538 0.07315 0.20365 0.07284 0.20191 0.07253 C 0.19809 0.07161 0.19392 0.07161 0.18958 0.07037 C 0.18854 0.07006 0.18733 0.06975 0.18594 0.06945 C 0.17708 0.06574 0.18906 0.06914 0.17639 0.06543 C 0.17483 0.06512 0.17309 0.06512 0.17136 0.06451 C 0.17014 0.0642 0.16927 0.06389 0.16771 0.06358 C 0.16597 0.06327 0.16372 0.06296 0.16163 0.06266 C 0.15955 0.06204 0.15764 0.06111 0.15556 0.06049 C 0.15365 0.06019 0.15156 0.06019 0.14948 0.05957 C 0.14688 0.05895 0.14479 0.05803 0.14219 0.05741 C 0.1408 0.05741 0.13542 0.05617 0.13368 0.05587 C 0.13229 0.05525 0.13125 0.05432 0.13004 0.0537 C 0.12761 0.05278 0.12257 0.05154 0.12257 0.05185 C 0.12309 0.05031 0.12292 0.04877 0.12379 0.04784 C 0.125 0.04661 0.12708 0.04661 0.12865 0.04568 C 0.1316 0.04475 0.13438 0.04352 0.13733 0.04259 C 0.14097 0.04167 0.14479 0.04136 0.14826 0.04074 C 0.1533 0.03982 0.15833 0.03889 0.16285 0.03766 C 0.16719 0.03673 0.17101 0.03488 0.175 0.03395 C 0.17969 0.03272 0.1842 0.03241 0.18854 0.03179 C 0.1941 0.03087 0.19931 0.03025 0.20434 0.02901 C 0.21302 0.02685 0.22118 0.02346 0.23004 0.02191 C 0.23368 0.0213 0.2375 0.02068 0.24097 0.02006 C 0.24323 0.01945 0.24497 0.01852 0.24705 0.0179 C 0.24913 0.01729 0.25139 0.01729 0.2533 0.01698 C 0.25538 0.01636 0.25729 0.01543 0.2592 0.01512 C 0.26129 0.01451 0.26354 0.01451 0.26545 0.01389 C 0.26667 0.01389 0.26788 0.01327 0.2691 0.01296 C 0.27188 0.01235 0.275 0.01173 0.27761 0.0108 C 0.28542 0.00864 0.27969 0.00926 0.28611 0.00803 C 0.28802 0.00772 0.29045 0.00772 0.29236 0.0071 C 0.29445 0.00648 0.29636 0.00587 0.29826 0.00494 C 0.29965 0.00463 0.30087 0.00432 0.30191 0.00401 C 0.31094 0.00216 0.30313 0.00432 0.31285 0.00216 C 0.31441 0.00185 0.31545 0.00124 0.31667 0.00124 C 0.31823 0.00062 0.31997 0.00062 0.32153 -1.11111E-6 C 0.3375 -0.00401 0.32726 -0.00185 0.33872 -0.00401 C 0.34913 -0.00802 0.33785 -0.00401 0.35573 -0.00802 C 0.35799 -0.00833 0.3599 -0.00957 0.36181 -0.00988 C 0.37153 -0.01234 0.36441 -0.00957 0.37274 -0.01173 C 0.37622 -0.01265 0.37934 -0.0142 0.38247 -0.01481 C 0.38472 -0.01512 0.38681 -0.01543 0.38872 -0.01574 C 0.39149 -0.01636 0.39618 -0.01821 0.39844 -0.01883 C 0.39965 -0.01913 0.40104 -0.01913 0.40208 -0.01975 C 0.40382 -0.02037 0.40538 -0.0213 0.40695 -0.02191 C 0.40903 -0.02222 0.41094 -0.02222 0.4132 -0.02284 C 0.41788 -0.02346 0.42292 -0.025 0.42778 -0.02562 L 0.42778 -0.02531 C 0.42986 -0.02654 0.43195 -0.02685 0.43386 -0.02778 C 0.43559 -0.02809 0.43715 -0.02932 0.43872 -0.02963 C 0.45261 -0.03333 0.4441 -0.03025 0.45469 -0.03271 C 0.46563 -0.03518 0.45833 -0.03395 0.46788 -0.03673 C 0.46962 -0.03704 0.47118 -0.03734 0.47292 -0.03765 C 0.4757 -0.03827 0.47778 -0.0392 0.48021 -0.03951 C 0.48177 -0.04012 0.48351 -0.04043 0.48507 -0.04074 C 0.49045 -0.04136 0.49323 -0.04197 0.49844 -0.04259 C 0.50226 -0.04383 0.50365 -0.04475 0.50712 -0.04537 C 0.50903 -0.04599 0.51146 -0.04599 0.5132 -0.0466 C 0.51545 -0.04691 0.51719 -0.04784 0.51927 -0.04846 C 0.5375 -0.05401 0.52413 -0.05 0.53524 -0.05247 C 0.53646 -0.05309 0.5375 -0.05309 0.53889 -0.05339 C 0.54045 -0.05401 0.54236 -0.05401 0.54375 -0.05463 C 0.55104 -0.05648 0.54931 -0.05679 0.55712 -0.05864 C 0.56892 -0.0608 0.56372 -0.05988 0.57292 -0.06142 C 0.41754 -0.08271 0.25729 -0.05 0.10052 -0.06451 C 0.0967 -0.06543 0.09392 -0.06574 0.08958 -0.06636 C 0.07413 -0.06852 0.07448 -0.06821 0.06042 -0.06944 C 0.05174 -0.0716 0.05955 -0.07006 0.04201 -0.0716 C 0.03924 -0.0716 0.03646 -0.07191 0.03351 -0.07222 C 0.03038 -0.07284 0.02691 -0.07284 0.02361 -0.07315 C 0.02205 -0.07346 0.02049 -0.07407 0.01875 -0.07438 C 0.01684 -0.07469 0.01476 -0.07469 0.01267 -0.07531 C 0.01146 -0.07562 0.01059 -0.07623 0.00903 -0.07623 C 0.00486 -0.07623 0.00017 -0.07623 -0.00399 -0.07623 L -0.00399 -0.07623 " pathEditMode="relative" rAng="0" ptsTypes="AAAAAAAAAAAAAAAAAAAAAAAAAAAAAAAAAAAAAAAAAAAAAAAAAAAAAAAAAAAAAAAAAAAAAAAAAAAAAAAAAAAAAAAAAAAAAAAAAAAAAAAAAAAAAAAAAAAAAA">
                                      <p:cBhvr>
                                        <p:cTn id="21" dur="2000" fill="hold"/>
                                        <p:tgtEl>
                                          <p:spTgt spid="12"/>
                                        </p:tgtEl>
                                        <p:attrNameLst>
                                          <p:attrName>ppt_x</p:attrName>
                                          <p:attrName>ppt_y</p:attrName>
                                        </p:attrNameLst>
                                      </p:cBhvr>
                                      <p:rCtr x="11372" y="-11512"/>
                                    </p:animMotion>
                                  </p:childTnLst>
                                </p:cTn>
                              </p:par>
                              <p:par>
                                <p:cTn id="22" presetID="22" presetClass="entr" presetSubtype="8"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1250"/>
                                        <p:tgtEl>
                                          <p:spTgt spid="13">
                                            <p:txEl>
                                              <p:pRg st="0" end="0"/>
                                            </p:txEl>
                                          </p:spTgt>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5"/>
          <p:cNvSpPr/>
          <p:nvPr/>
        </p:nvSpPr>
        <p:spPr>
          <a:xfrm>
            <a:off x="834832" y="3514161"/>
            <a:ext cx="7876309"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1401448" y="3825897"/>
            <a:ext cx="6430219" cy="707886"/>
          </a:xfrm>
          <a:prstGeom prst="rect">
            <a:avLst/>
          </a:prstGeom>
          <a:solidFill>
            <a:schemeClr val="bg1"/>
          </a:solidFill>
        </p:spPr>
        <p:txBody>
          <a:bodyPr wrap="square" rtlCol="0">
            <a:spAutoFit/>
          </a:bodyPr>
          <a:lstStyle/>
          <a:p>
            <a:pPr algn="ctr"/>
            <a:r>
              <a:rPr lang="vi-VN" sz="2000" dirty="0">
                <a:latin typeface="Times" panose="020B0500000000000000" pitchFamily="34" charset="0"/>
                <a:ea typeface="Times" panose="020B0500000000000000" pitchFamily="34" charset="0"/>
                <a:cs typeface="Times" panose="020B0500000000000000" pitchFamily="34" charset="0"/>
              </a:rPr>
              <a:t>Tượng đài Đại danh y Lê Hữu Trác</a:t>
            </a:r>
            <a:br>
              <a:rPr lang="vi-VN" sz="2000" dirty="0">
                <a:latin typeface="Times" panose="020B0500000000000000" pitchFamily="34" charset="0"/>
                <a:ea typeface="Times" panose="020B0500000000000000" pitchFamily="34" charset="0"/>
                <a:cs typeface="Times" panose="020B0500000000000000" pitchFamily="34" charset="0"/>
              </a:rPr>
            </a:b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thuộc</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xã</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Quang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huyện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Hương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Hà</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Tĩnh</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a:t>
            </a:r>
            <a:endParaRPr lang="en-US" sz="2000" dirty="0">
              <a:latin typeface="Times" panose="020B0500000000000000" pitchFamily="34" charset="0"/>
              <a:ea typeface="Times" panose="020B0500000000000000" pitchFamily="34" charset="0"/>
              <a:cs typeface="Times" panose="020B0500000000000000" pitchFamily="34" charset="0"/>
            </a:endParaRPr>
          </a:p>
        </p:txBody>
      </p:sp>
      <p:grpSp>
        <p:nvGrpSpPr>
          <p:cNvPr id="3" name="Group 2"/>
          <p:cNvGrpSpPr/>
          <p:nvPr/>
        </p:nvGrpSpPr>
        <p:grpSpPr>
          <a:xfrm>
            <a:off x="1860206" y="346364"/>
            <a:ext cx="4796903" cy="3305302"/>
            <a:chOff x="1860206" y="346364"/>
            <a:chExt cx="4796903" cy="3305302"/>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332" y="609717"/>
              <a:ext cx="4438650" cy="27785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6931433" y="2143175"/>
            <a:ext cx="2599428" cy="2599428"/>
          </a:xfrm>
          <a:prstGeom prst="rect">
            <a:avLst/>
          </a:prstGeom>
        </p:spPr>
      </p:pic>
    </p:spTree>
    <p:extLst>
      <p:ext uri="{BB962C8B-B14F-4D97-AF65-F5344CB8AC3E}">
        <p14:creationId xmlns:p14="http://schemas.microsoft.com/office/powerpoint/2010/main" val="3662357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0" presetClass="path" presetSubtype="0" accel="50000" decel="50000" fill="hold" nodeType="withEffect">
                                  <p:stCondLst>
                                    <p:cond delay="0"/>
                                  </p:stCondLst>
                                  <p:childTnLst>
                                    <p:animMotion origin="layout" path="M 0.25295 0.21821 L 0.25295 0.21852 C 0.38038 0.22469 0.29497 0.22068 0.60382 0.21821 C 0.61146 0.21821 0.6184 0.21698 0.6257 0.21636 C 0.63177 0.21605 0.63802 0.21605 0.64427 0.21543 C 0.67917 0.21327 0.63577 0.21574 0.66094 0.21358 C 0.66597 0.21327 0.67101 0.21296 0.67604 0.21265 C 0.6809 0.21204 0.68681 0.21111 0.69115 0.2108 C 0.69688 0.21049 0.70226 0.21018 0.70799 0.20988 C 0.71024 0.20957 0.71233 0.20926 0.71476 0.20895 C 0.71858 0.20864 0.73316 0.20741 0.73646 0.2071 C 0.74323 0.20679 0.74983 0.20648 0.7566 0.20617 C 0.75938 0.20586 0.76233 0.20556 0.76511 0.20525 C 0.79809 0.20309 0.77101 0.20556 0.79531 0.20339 L 0.81528 0.20154 C 0.81649 0.20062 0.81927 0.2 0.81893 0.19877 C 0.81858 0.19784 0.81563 0.19722 0.81372 0.19691 C 0.80608 0.1963 0.79809 0.1963 0.79028 0.19599 C 0.73455 0.18951 0.78264 0.19444 0.72309 0.19043 C 0.66441 0.18673 0.74149 0.19043 0.68281 0.18765 C 0.65903 0.18426 0.6559 0.18333 0.6257 0.18117 L 0.61233 0.18025 C 0.60608 0.17994 0.58906 0.17932 0.58212 0.17839 C 0.57691 0.17809 0.57222 0.17716 0.56684 0.17654 C 0.56268 0.17623 0.55799 0.17593 0.55347 0.17562 L 0.54184 0.17469 C 0.53837 0.17438 0.53507 0.17407 0.53177 0.17377 C 0.525 0.17346 0.51823 0.17315 0.51146 0.17284 C 0.50886 0.17253 0.5059 0.17222 0.50313 0.17191 C 0.50087 0.1716 0.49896 0.1713 0.49636 0.17099 C 0.49011 0.17037 0.48299 0.16975 0.47639 0.16914 C 0.47292 0.16883 0.46979 0.16852 0.46632 0.16821 L 0.44271 0.16728 C 0.43542 0.16574 0.4349 0.16543 0.42761 0.16451 C 0.42431 0.1642 0.42101 0.1642 0.41754 0.16358 C 0.4125 0.16296 0.40764 0.16142 0.40243 0.1608 C 0.37396 0.15741 0.38681 0.15957 0.36389 0.15525 L 0.35382 0.15339 C 0.35208 0.15309 0.3507 0.15278 0.34879 0.15247 C 0.34636 0.15216 0.34427 0.15216 0.34202 0.15154 C 0.33854 0.15123 0.33195 0.14969 0.33195 0.15 C 0.31997 0.14475 0.33108 0.14877 0.31511 0.14506 C 0.31129 0.14414 0.29774 0.14074 0.29011 0.13951 C 0.28802 0.1392 0.28577 0.13889 0.28333 0.13858 C 0.27795 0.13796 0.27205 0.13796 0.26649 0.13673 C 0.26476 0.13642 0.26302 0.13642 0.26146 0.1358 C 0.24913 0.13241 0.26563 0.13549 0.24792 0.1321 C 0.24601 0.13179 0.2434 0.13148 0.24132 0.13117 C 0.23958 0.13086 0.2382 0.13056 0.23629 0.13025 C 0.23386 0.12994 0.23056 0.12994 0.22795 0.12932 C 0.225 0.12901 0.22257 0.12809 0.21945 0.12747 C 0.21684 0.12716 0.21389 0.12716 0.21094 0.12654 C 0.20764 0.12623 0.20469 0.12531 0.20104 0.12469 C 0.19896 0.12438 0.19184 0.12346 0.18924 0.12284 C 0.1875 0.12253 0.18629 0.1216 0.1842 0.12099 C 0.18125 0.12037 0.17413 0.11914 0.17413 0.11944 C 0.17465 0.1179 0.17431 0.11636 0.17587 0.11543 C 0.17761 0.11451 0.18038 0.1142 0.18247 0.11358 C 0.18646 0.11265 0.19045 0.11173 0.19427 0.1108 C 0.19931 0.11018 0.20469 0.10957 0.20938 0.10895 C 0.21632 0.10802 0.22309 0.10741 0.22952 0.10617 C 0.23542 0.10525 0.2408 0.10339 0.24636 0.10247 C 0.25261 0.10154 0.25886 0.10154 0.26476 0.10062 C 0.27222 0.1 0.27969 0.09907 0.28663 0.09784 C 0.29861 0.09599 0.30972 0.0929 0.32188 0.09136 C 0.32691 0.09074 0.33212 0.09043 0.33681 0.08951 C 0.34011 0.0892 0.34254 0.08827 0.34549 0.08765 C 0.34809 0.08735 0.35122 0.08735 0.35382 0.08673 C 0.35677 0.08642 0.35938 0.08549 0.36215 0.08488 C 0.36493 0.08457 0.36806 0.08457 0.37049 0.08395 C 0.37257 0.08395 0.37396 0.08333 0.37552 0.08302 C 0.37952 0.08241 0.38368 0.0821 0.38733 0.08117 C 0.39792 0.07901 0.39011 0.07963 0.39896 0.07839 C 0.40191 0.07809 0.40504 0.07809 0.40747 0.07747 C 0.41059 0.07716 0.41302 0.07623 0.41597 0.07562 C 0.41754 0.07531 0.41927 0.075 0.42101 0.07469 C 0.43316 0.07284 0.42222 0.075 0.43594 0.07284 C 0.43802 0.07284 0.43941 0.07222 0.44097 0.07191 C 0.4434 0.0716 0.44583 0.0716 0.44774 0.07099 C 0.46979 0.06728 0.45556 0.06914 0.47136 0.06728 C 0.48559 0.06358 0.47014 0.06728 0.49479 0.06358 C 0.49774 0.06327 0.50052 0.06235 0.50313 0.06173 C 0.51649 0.05957 0.50677 0.06204 0.51823 0.05988 C 0.52309 0.05926 0.52726 0.05772 0.53177 0.0571 C 0.53438 0.05679 0.53768 0.05679 0.54011 0.05617 C 0.54393 0.05586 0.55052 0.05401 0.55347 0.05339 C 0.55521 0.05309 0.55712 0.05309 0.55851 0.05247 C 0.56111 0.05216 0.56302 0.05123 0.56528 0.05062 C 0.56806 0.05031 0.57083 0.05031 0.57361 0.04969 C 0.58038 0.04907 0.58715 0.04784 0.59393 0.04691 L 0.59393 0.04722 C 0.59653 0.0463 0.59965 0.04599 0.60226 0.04506 C 0.60469 0.04475 0.60677 0.04383 0.60886 0.04321 C 0.62795 0.03981 0.61615 0.04259 0.63073 0.04043 C 0.64583 0.03827 0.63577 0.0392 0.64931 0.03673 C 0.65139 0.03642 0.65365 0.03642 0.6559 0.0358 C 0.65972 0.03549 0.66268 0.03457 0.66597 0.03395 C 0.66823 0.03364 0.67049 0.03333 0.67274 0.03302 C 0.68004 0.03241 0.68386 0.0321 0.69115 0.03117 C 0.69618 0.02994 0.69809 0.02932 0.70295 0.02839 C 0.70573 0.02809 0.70886 0.02809 0.71129 0.02747 C 0.71441 0.02716 0.71684 0.02623 0.71979 0.02562 C 0.74479 0.02068 0.72639 0.02438 0.74149 0.02191 C 0.74323 0.0216 0.74479 0.0213 0.74653 0.02099 C 0.74879 0.02068 0.75139 0.02068 0.7533 0.02006 C 0.76337 0.01821 0.76094 0.0179 0.77188 0.01636 C 0.78802 0.0142 0.78073 0.01512 0.79358 0.01358 C 0.57986 -0.00617 0.35938 0.02407 0.14393 0.0108 C 0.13854 0.01018 0.13472 0.00957 0.12882 0.00895 C 0.10747 0.0071 0.10781 0.00741 0.08854 0.00617 C 0.07674 0.00401 0.0875 0.00586 0.06337 0.00432 C 0.05938 0.00432 0.0559 0.0037 0.05156 0.00339 C 0.0474 0.00309 0.04254 0.00309 0.03802 0.00247 C 0.03594 0.00247 0.03386 0.00185 0.03143 0.00154 C 0.02882 0.00123 0.02587 0.00123 0.02309 0.00062 C 0.02136 0.00062 0.01997 2.46914E-7 0.01806 -0.00031 C 0.01215 -0.00031 0.00573 -0.00031 -1.38889E-6 -0.00031 L -1.38889E-6 2.46914E-7 " pathEditMode="relative" rAng="0" ptsTypes="AAAAAAAAAAAAAAAAAAAAAAAAAAAAAAAAAAAAAAAAAAAAAAAAAAAAAAAAAAAAAAAAAAAAAAAAAAAAAAAAAAAAAAAAAAAAAAAAAAAAAAAAAAAAAAAAAAAAAA">
                                      <p:cBhvr>
                                        <p:cTn id="19" dur="2000" fill="hold"/>
                                        <p:tgtEl>
                                          <p:spTgt spid="12"/>
                                        </p:tgtEl>
                                        <p:attrNameLst>
                                          <p:attrName>ppt_x</p:attrName>
                                          <p:attrName>ppt_y</p:attrName>
                                        </p:attrNameLst>
                                      </p:cBhvr>
                                      <p:rCtr x="15642" y="-10741"/>
                                    </p:animMotion>
                                  </p:childTnLst>
                                </p:cTn>
                              </p:par>
                              <p:par>
                                <p:cTn id="20" presetID="22" presetClass="entr" presetSubtype="4"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500"/>
                                        <p:tgtEl>
                                          <p:spTgt spid="11"/>
                                        </p:tgtEl>
                                      </p:cBhvr>
                                    </p:animEffect>
                                  </p:childTnLst>
                                </p:cTn>
                              </p:par>
                              <p:par>
                                <p:cTn id="23" presetID="22" presetClass="entr" presetSubtype="8" fill="hold" nodeType="withEffect">
                                  <p:stCondLst>
                                    <p:cond delay="50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12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ết về sớm trên đường Hải Thượng Lãn Ông | Xã hội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76" y="780587"/>
            <a:ext cx="3989268" cy="3287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2" descr="C:\Users\Dell\Desktop\truong-hoc-hhen-nie-blogtamsuv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140" y="780587"/>
            <a:ext cx="4068065" cy="32874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2285068" y="707609"/>
            <a:ext cx="4643318" cy="1446550"/>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p>
          <a:p>
            <a:r>
              <a:rPr lang="en-US" altLang="zh-CN" sz="4400" dirty="0" err="1">
                <a:solidFill>
                  <a:srgbClr val="FF6600"/>
                </a:solidFill>
                <a:latin typeface="#9Slide05 SVNUT Triumph" panose="00000500000000000000" pitchFamily="2" charset="0"/>
              </a:rPr>
              <a:t>diễn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cảm</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194534"/>
            <a:ext cx="1291483" cy="1154305"/>
          </a:xfrm>
          <a:prstGeom prst="rect">
            <a:avLst/>
          </a:prstGeom>
        </p:spPr>
      </p:pic>
    </p:spTree>
    <p:extLst>
      <p:ext uri="{BB962C8B-B14F-4D97-AF65-F5344CB8AC3E}">
        <p14:creationId xmlns:p14="http://schemas.microsoft.com/office/powerpoint/2010/main" val="133363741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49274" y="-977562"/>
            <a:ext cx="2572463" cy="4626951"/>
          </a:xfrm>
          <a:prstGeom prst="rect">
            <a:avLst/>
          </a:prstGeom>
        </p:spPr>
      </p:pic>
      <p:grpSp>
        <p:nvGrpSpPr>
          <p:cNvPr id="19" name="Group 18"/>
          <p:cNvGrpSpPr/>
          <p:nvPr/>
        </p:nvGrpSpPr>
        <p:grpSpPr>
          <a:xfrm>
            <a:off x="127478" y="586398"/>
            <a:ext cx="4805052" cy="3496281"/>
            <a:chOff x="-8254" y="57761"/>
            <a:chExt cx="4805052" cy="3496281"/>
          </a:xfrm>
        </p:grpSpPr>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024" b="95038" l="6427" r="100000">
                          <a14:backgroundMark x1="17802" y1="16073" x2="17802" y2="43689"/>
                          <a14:backgroundMark x1="74293" y1="16505" x2="74293" y2="32470"/>
                          <a14:backgroundMark x1="76864" y1="33225" x2="88432" y2="37325"/>
                        </a14:backgroundRemoval>
                      </a14:imgEffect>
                    </a14:imgLayer>
                  </a14:imgProps>
                </a:ext>
                <a:ext uri="{28A0092B-C50C-407E-A947-70E740481C1C}">
                  <a14:useLocalDpi xmlns:a14="http://schemas.microsoft.com/office/drawing/2010/main" val="0"/>
                </a:ext>
              </a:extLst>
            </a:blip>
            <a:srcRect l="6682" t="32698" b="5463"/>
            <a:stretch/>
          </p:blipFill>
          <p:spPr>
            <a:xfrm rot="228293">
              <a:off x="-8254" y="57761"/>
              <a:ext cx="4805052" cy="3496281"/>
            </a:xfrm>
            <a:prstGeom prst="rect">
              <a:avLst/>
            </a:prstGeom>
          </p:spPr>
        </p:pic>
        <p:sp>
          <p:nvSpPr>
            <p:cNvPr id="7" name="TextBox 6"/>
            <p:cNvSpPr txBox="1"/>
            <p:nvPr/>
          </p:nvSpPr>
          <p:spPr>
            <a:xfrm>
              <a:off x="414560" y="899789"/>
              <a:ext cx="3891998" cy="1938992"/>
            </a:xfrm>
            <a:prstGeom prst="rect">
              <a:avLst/>
            </a:prstGeom>
            <a:noFill/>
          </p:spPr>
          <p:txBody>
            <a:bodyPr wrap="square" rtlCol="0">
              <a:spAutoFit/>
            </a:bodyPr>
            <a:lstStyle/>
            <a:p>
              <a:pPr algn="ctr">
                <a:spcBef>
                  <a:spcPct val="50000"/>
                </a:spcBef>
              </a:pP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Đọc</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với</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giọng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kể</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hẹ</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điềm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tĩnh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thể</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hiện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độ</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cảm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phục</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ca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không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màng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danh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gr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445003" y="1674539"/>
            <a:ext cx="3082561" cy="3879325"/>
          </a:xfrm>
          <a:prstGeom prst="rect">
            <a:avLst/>
          </a:prstGeom>
        </p:spPr>
      </p:pic>
    </p:spTree>
    <p:extLst>
      <p:ext uri="{BB962C8B-B14F-4D97-AF65-F5344CB8AC3E}">
        <p14:creationId xmlns:p14="http://schemas.microsoft.com/office/powerpoint/2010/main" val="1349428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21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866443"/>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zh-CN" sz="825" b="0" i="0" u="none" strike="noStrike" kern="1200" cap="none" spc="225" normalizeH="0" baseline="0" noProof="0" dirty="0">
                <a:ln>
                  <a:noFill/>
                </a:ln>
                <a:solidFill>
                  <a:srgbClr val="FF0000"/>
                </a:solidFill>
                <a:effectLst>
                  <a:outerShdw blurRad="38100" dist="38100" dir="2700000" algn="tl">
                    <a:srgbClr val="000000">
                      <a:alpha val="43137"/>
                    </a:srgbClr>
                  </a:outerShdw>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Thầy</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thuốc</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như</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mẹ</a:t>
              </a:r>
              <a:r>
                <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rPr>
                <a:t> </a:t>
              </a:r>
              <a:r>
                <a:rPr kumimoji="0" lang="en-US" altLang="zh-CN" sz="3000" b="1" i="0" u="none" strike="noStrike" kern="1200" cap="none" spc="225" normalizeH="0" baseline="0" noProof="0" dirty="0" err="1">
                  <a:ln>
                    <a:noFill/>
                  </a:ln>
                  <a:solidFill>
                    <a:srgbClr val="FF0000"/>
                  </a:solidFill>
                  <a:effectLst/>
                  <a:uLnTx/>
                  <a:uFillTx/>
                  <a:latin typeface="#9Slide05 Fleur" panose="02040403050506020204" pitchFamily="18" charset="0"/>
                  <a:ea typeface="微软雅黑 Light" panose="020B0502040204020203" pitchFamily="34" charset="-122"/>
                  <a:cs typeface="+mn-cs"/>
                </a:rPr>
                <a:t>hiền</a:t>
              </a:r>
              <a:endParaRPr kumimoji="0" lang="en-US" altLang="zh-CN" sz="3000" b="1" i="0" u="none" strike="noStrike" kern="1200" cap="none" spc="225" normalizeH="0" baseline="0" noProof="0" dirty="0">
                <a:ln>
                  <a:noFill/>
                </a:ln>
                <a:solidFill>
                  <a:srgbClr val="FF0000"/>
                </a:solidFill>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2305D9"/>
                </a:solidFill>
                <a:effectLst/>
                <a:uLnTx/>
                <a:uFillTx/>
                <a:latin typeface="DFGothic-EB"/>
                <a:cs typeface="Times New Roman" pitchFamily="18" charset="0"/>
              </a:endParaRP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Hải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Thượng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thầy</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thuốc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giàu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lòng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nhân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ái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màng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danh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lợi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a:t>
              </a: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lần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người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chài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đứa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con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bị</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đậu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nặng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nhưng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nhà</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nghèo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tiền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biết</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tin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bèn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đến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thăm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mùa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hè</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nóng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nực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cháu</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nằm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trong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chiếc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nhỏ</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hẹp</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người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đầy</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mụn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mủ</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mùi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hôi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tanh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bốc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lên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nồng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nặc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Nhưng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Lãn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vẫn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ngại</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khổ</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ân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cần</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chăm</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sóc</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đứa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bé</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suốt</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tháng</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trời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và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chữa</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khỏi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nó</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từ</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giã</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thuyền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chài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chẳng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những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không</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lấy</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tiền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mà</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còn</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cho</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thêm</a:t>
              </a:r>
              <a:r>
                <a:rPr kumimoji="0" lang="en-US" sz="2000" b="0"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gạo</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củi</a:t>
              </a:r>
              <a:r>
                <a:rPr kumimoji="0" lang="en-US" sz="2000" b="0" i="0" u="none" strike="noStrike" kern="1200" cap="none" spc="0" normalizeH="0" baseline="0" noProof="0" dirty="0">
                  <a:ln>
                    <a:noFill/>
                  </a:ln>
                  <a:solidFill>
                    <a:prstClr val="black"/>
                  </a:solidFill>
                  <a:effectLst/>
                  <a:uLnTx/>
                  <a:uFillTx/>
                  <a:latin typeface="Times" panose="020B0500000000000000" pitchFamily="34" charset="0"/>
                  <a:ea typeface="Times" panose="020B0500000000000000" pitchFamily="34" charset="0"/>
                  <a:cs typeface="Times" panose="020B0500000000000000" pitchFamily="34" charset="0"/>
                </a:rPr>
                <a:t>.</a:t>
              </a:r>
            </a:p>
          </p:txBody>
        </p:sp>
      </p:grpSp>
      <p:sp>
        <p:nvSpPr>
          <p:cNvPr id="18" name="Rounded Rectangle 17">
            <a:extLst>
              <a:ext uri="{FF2B5EF4-FFF2-40B4-BE49-F238E27FC236}">
                <a16:creationId xmlns:a16="http://schemas.microsoft.com/office/drawing/2014/main" id="{27D3BFC5-5A99-4872-BB9C-FAE40A4DAE0E}"/>
              </a:ext>
            </a:extLst>
          </p:cNvPr>
          <p:cNvSpPr/>
          <p:nvPr/>
        </p:nvSpPr>
        <p:spPr>
          <a:xfrm>
            <a:off x="300446" y="1163913"/>
            <a:ext cx="8269161" cy="3052568"/>
          </a:xfrm>
          <a:prstGeom prst="roundRect">
            <a:avLst>
              <a:gd name="adj" fmla="val 11248"/>
            </a:avLst>
          </a:prstGeom>
          <a:noFill/>
          <a:ln w="57150" cap="flat" cmpd="sng" algn="ctr">
            <a:solidFill>
              <a:srgbClr val="C46208"/>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FFFFFF"/>
              </a:solidFill>
              <a:effectLst/>
              <a:uLnTx/>
              <a:uFillTx/>
              <a:latin typeface="DFGothic-EB"/>
              <a:cs typeface="Arial"/>
              <a:sym typeface="Arial"/>
            </a:endParaRPr>
          </a:p>
        </p:txBody>
      </p:sp>
      <p:sp>
        <p:nvSpPr>
          <p:cNvPr id="19" name="Teardrop 18">
            <a:extLst>
              <a:ext uri="{FF2B5EF4-FFF2-40B4-BE49-F238E27FC236}">
                <a16:creationId xmlns:a16="http://schemas.microsoft.com/office/drawing/2014/main"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cs typeface="Arial"/>
                <a:sym typeface="Arial"/>
              </a:rPr>
              <a:t>1</a:t>
            </a:r>
            <a:endParaRPr kumimoji="0" lang="en-US" sz="1800" b="1" i="0" u="none" strike="noStrike" kern="1200" cap="none" spc="0" normalizeH="0" baseline="0" noProof="0" dirty="0">
              <a:ln>
                <a:noFill/>
              </a:ln>
              <a:solidFill>
                <a:srgbClr val="000000"/>
              </a:solidFill>
              <a:effectLst/>
              <a:uLnTx/>
              <a:uFillTx/>
              <a:latin typeface="DFGothic-EB"/>
              <a:cs typeface="Arial"/>
              <a:sym typeface="Arial"/>
            </a:endParaRPr>
          </a:p>
        </p:txBody>
      </p:sp>
      <p:grpSp>
        <p:nvGrpSpPr>
          <p:cNvPr id="11" name="Group 10">
            <a:extLst>
              <a:ext uri="{FF2B5EF4-FFF2-40B4-BE49-F238E27FC236}">
                <a16:creationId xmlns:a16="http://schemas.microsoft.com/office/drawing/2014/main" id="{DBA8BFF2-1497-4937-BD57-BA67EEDE0FAE}"/>
              </a:ext>
            </a:extLst>
          </p:cNvPr>
          <p:cNvGrpSpPr/>
          <p:nvPr/>
        </p:nvGrpSpPr>
        <p:grpSpPr>
          <a:xfrm>
            <a:off x="-26364" y="79733"/>
            <a:ext cx="2334293" cy="593019"/>
            <a:chOff x="7737918" y="104148"/>
            <a:chExt cx="4002184" cy="886120"/>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等线"/>
                <a:cs typeface="+mn-cs"/>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7737918" y="157503"/>
              <a:ext cx="4002184" cy="827813"/>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diễn</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cảm</a:t>
              </a:r>
              <a:endParaRPr kumimoji="0" lang="zh-CN" altLang="en-US" sz="3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cxnSp>
        <p:nvCxnSpPr>
          <p:cNvPr id="45" name="Straight Connector 44">
            <a:extLst>
              <a:ext uri="{FF2B5EF4-FFF2-40B4-BE49-F238E27FC236}">
                <a16:creationId xmlns:a16="http://schemas.microsoft.com/office/drawing/2014/main" id="{1E76EEC1-0CAE-47E8-BC2D-1D799A8C2349}"/>
              </a:ext>
            </a:extLst>
          </p:cNvPr>
          <p:cNvCxnSpPr/>
          <p:nvPr/>
        </p:nvCxnSpPr>
        <p:spPr>
          <a:xfrm flipH="1">
            <a:off x="4098855" y="3397791"/>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325537B-4E7C-4F53-99EC-5319FC1816BC}"/>
              </a:ext>
            </a:extLst>
          </p:cNvPr>
          <p:cNvCxnSpPr/>
          <p:nvPr/>
        </p:nvCxnSpPr>
        <p:spPr>
          <a:xfrm flipH="1">
            <a:off x="4959744"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165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in)">
                                      <p:cBhvr>
                                        <p:cTn id="7" dur="250"/>
                                        <p:tgtEl>
                                          <p:spTgt spid="45"/>
                                        </p:tgtEl>
                                      </p:cBhvr>
                                    </p:animEffect>
                                  </p:childTnLst>
                                </p:cTn>
                              </p:par>
                              <p:par>
                                <p:cTn id="8" presetID="6" presetClass="entr" presetSubtype="16"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circle(in)">
                                      <p:cBhvr>
                                        <p:cTn id="10"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3FA958-7C1F-4913-8766-29D66FE2E184}"/>
              </a:ext>
            </a:extLst>
          </p:cNvPr>
          <p:cNvSpPr txBox="1"/>
          <p:nvPr/>
        </p:nvSpPr>
        <p:spPr>
          <a:xfrm>
            <a:off x="853888" y="2705924"/>
            <a:ext cx="7239000" cy="1754326"/>
          </a:xfrm>
          <a:prstGeom prst="rect">
            <a:avLst/>
          </a:prstGeom>
          <a:noFill/>
        </p:spPr>
        <p:txBody>
          <a:bodyPr wrap="square" rtlCol="0">
            <a:spAutoFit/>
          </a:bodyPr>
          <a:lstStyle/>
          <a:p>
            <a:pPr defTabSz="914400"/>
            <a:r>
              <a:rPr lang="en-US" sz="3600" dirty="0">
                <a:solidFill>
                  <a:schemeClr val="bg1"/>
                </a:solidFill>
                <a:latin typeface="Times New Roman" pitchFamily="18" charset="0"/>
                <a:cs typeface="Times New Roman" pitchFamily="18" charset="0"/>
              </a:rPr>
              <a:t>1. </a:t>
            </a:r>
            <a:r>
              <a:rPr lang="en-US" sz="3600" dirty="0" err="1">
                <a:solidFill>
                  <a:schemeClr val="bg1"/>
                </a:solidFill>
                <a:latin typeface="Times New Roman" pitchFamily="18" charset="0"/>
                <a:cs typeface="Times New Roman" pitchFamily="18" charset="0"/>
              </a:rPr>
              <a:t>Đọc</a:t>
            </a:r>
            <a:r>
              <a:rPr lang="en-US" sz="3600" dirty="0">
                <a:solidFill>
                  <a:schemeClr val="bg1"/>
                </a:solidFill>
                <a:latin typeface="Times New Roman" pitchFamily="18" charset="0"/>
                <a:cs typeface="Times New Roman" pitchFamily="18" charset="0"/>
              </a:rPr>
              <a:t> bài: “</a:t>
            </a:r>
            <a:r>
              <a:rPr lang="en-US" sz="3600" b="1" i="1" dirty="0">
                <a:solidFill>
                  <a:schemeClr val="bg1"/>
                </a:solidFill>
                <a:latin typeface="Times New Roman" pitchFamily="18" charset="0"/>
                <a:cs typeface="Times New Roman" pitchFamily="18" charset="0"/>
              </a:rPr>
              <a:t>Về ngôi nhà đang xây</a:t>
            </a:r>
            <a:r>
              <a:rPr lang="en-US" sz="3600" dirty="0">
                <a:solidFill>
                  <a:schemeClr val="bg1"/>
                </a:solidFill>
                <a:latin typeface="Times New Roman" pitchFamily="18" charset="0"/>
                <a:cs typeface="Times New Roman" pitchFamily="18" charset="0"/>
              </a:rPr>
              <a:t>”</a:t>
            </a:r>
          </a:p>
          <a:p>
            <a:pPr defTabSz="914400"/>
            <a:endParaRPr lang="en-US" sz="3600" dirty="0">
              <a:solidFill>
                <a:schemeClr val="bg1"/>
              </a:solidFill>
              <a:latin typeface="Times New Roman" pitchFamily="18" charset="0"/>
              <a:cs typeface="Times New Roman" pitchFamily="18" charset="0"/>
            </a:endParaRPr>
          </a:p>
          <a:p>
            <a:pPr defTabSz="914400"/>
            <a:endParaRPr lang="en-US" sz="3600" dirty="0">
              <a:solidFill>
                <a:schemeClr val="bg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E991CB2F-66CC-4A08-ABE3-9081DF8D9351}"/>
              </a:ext>
            </a:extLst>
          </p:cNvPr>
          <p:cNvSpPr txBox="1"/>
          <p:nvPr/>
        </p:nvSpPr>
        <p:spPr>
          <a:xfrm>
            <a:off x="229993" y="3583087"/>
            <a:ext cx="7162800" cy="646331"/>
          </a:xfrm>
          <a:prstGeom prst="rect">
            <a:avLst/>
          </a:prstGeom>
          <a:noFill/>
        </p:spPr>
        <p:txBody>
          <a:bodyPr wrap="square" rtlCol="0">
            <a:spAutoFit/>
          </a:bodyPr>
          <a:lstStyle/>
          <a:p>
            <a:pPr defTabSz="914400"/>
            <a:r>
              <a:rPr lang="en-US" sz="3600" b="1" dirty="0">
                <a:solidFill>
                  <a:schemeClr val="bg1"/>
                </a:solidFill>
                <a:latin typeface="Times New Roman" pitchFamily="18" charset="0"/>
                <a:cs typeface="Times New Roman" pitchFamily="18" charset="0"/>
              </a:rPr>
              <a:t>     2. </a:t>
            </a:r>
            <a:r>
              <a:rPr lang="en-US" sz="3600" b="1" dirty="0" err="1">
                <a:solidFill>
                  <a:schemeClr val="bg1"/>
                </a:solidFill>
                <a:latin typeface="Times New Roman" pitchFamily="18" charset="0"/>
                <a:cs typeface="Times New Roman" pitchFamily="18" charset="0"/>
              </a:rPr>
              <a:t>Nêu</a:t>
            </a:r>
            <a:r>
              <a:rPr lang="en-US" sz="3600" b="1" dirty="0">
                <a:solidFill>
                  <a:schemeClr val="bg1"/>
                </a:solidFill>
                <a:latin typeface="Times New Roman" pitchFamily="18" charset="0"/>
                <a:cs typeface="Times New Roman" pitchFamily="18" charset="0"/>
              </a:rPr>
              <a:t> nội dung của </a:t>
            </a:r>
            <a:r>
              <a:rPr lang="en-US" sz="3600" b="1" dirty="0" err="1">
                <a:solidFill>
                  <a:schemeClr val="bg1"/>
                </a:solidFill>
                <a:latin typeface="Times New Roman" pitchFamily="18" charset="0"/>
                <a:cs typeface="Times New Roman" pitchFamily="18" charset="0"/>
              </a:rPr>
              <a:t>bài</a:t>
            </a:r>
            <a:r>
              <a:rPr lang="en-US" sz="36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82437454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9" name="组合 8"/>
          <p:cNvGrpSpPr/>
          <p:nvPr/>
        </p:nvGrpSpPr>
        <p:grpSpPr>
          <a:xfrm rot="20946486">
            <a:off x="1123316" y="2662638"/>
            <a:ext cx="1115951" cy="1217916"/>
            <a:chOff x="1003521" y="2464927"/>
            <a:chExt cx="1115951" cy="1217916"/>
          </a:xfrm>
        </p:grpSpPr>
        <p:pic>
          <p:nvPicPr>
            <p:cNvPr id="10" name="图片 9"/>
            <p:cNvPicPr>
              <a:picLocks noChangeAspect="1"/>
            </p:cNvPicPr>
            <p:nvPr/>
          </p:nvPicPr>
          <p:blipFill>
            <a:blip r:embed="rId4"/>
            <a:stretch>
              <a:fillRect/>
            </a:stretch>
          </p:blipFill>
          <p:spPr>
            <a:xfrm>
              <a:off x="1003521" y="2464927"/>
              <a:ext cx="1115951" cy="1217916"/>
            </a:xfrm>
            <a:prstGeom prst="rect">
              <a:avLst/>
            </a:prstGeom>
          </p:spPr>
        </p:pic>
        <p:sp>
          <p:nvSpPr>
            <p:cNvPr id="11" name="文本框 10"/>
            <p:cNvSpPr txBox="1"/>
            <p:nvPr/>
          </p:nvSpPr>
          <p:spPr>
            <a:xfrm>
              <a:off x="1394332" y="2550895"/>
              <a:ext cx="184731"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endParaRPr lang="zh-CN" altLang="en-US" sz="6000" b="1" dirty="0">
                <a:ln w="12700">
                  <a:solidFill>
                    <a:srgbClr val="FF9933"/>
                  </a:solidFill>
                  <a:prstDash val="solid"/>
                </a:ln>
                <a:pattFill prst="ltDnDiag">
                  <a:fgClr>
                    <a:srgbClr val="FF9933"/>
                  </a:fgClr>
                  <a:bgClr>
                    <a:schemeClr val="bg1"/>
                  </a:bgClr>
                </a:pattFill>
              </a:endParaRPr>
            </a:p>
          </p:txBody>
        </p:sp>
      </p:grpSp>
      <p:sp>
        <p:nvSpPr>
          <p:cNvPr id="12" name="文本框 11"/>
          <p:cNvSpPr txBox="1"/>
          <p:nvPr/>
        </p:nvSpPr>
        <p:spPr>
          <a:xfrm>
            <a:off x="4238449" y="2754708"/>
            <a:ext cx="4923251" cy="1077218"/>
          </a:xfrm>
          <a:prstGeom prst="rect">
            <a:avLst/>
          </a:prstGeom>
          <a:noFill/>
        </p:spPr>
        <p:txBody>
          <a:bodyPr wrap="square" rtlCol="0">
            <a:spAutoFit/>
          </a:bodyPr>
          <a:lstStyle/>
          <a:p>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Học</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sinh</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chuẩn</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bị</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bài</a:t>
            </a:r>
            <a:endPar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a:p>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Thầy</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cúng</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đi</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bệnh</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altLang="zh-CN" sz="3200" b="1" dirty="0" err="1">
                <a:solidFill>
                  <a:schemeClr val="bg1"/>
                </a:solidFill>
                <a:latin typeface="Times" panose="020B0500000000000000" pitchFamily="34" charset="0"/>
                <a:ea typeface="Times" panose="020B0500000000000000" pitchFamily="34" charset="0"/>
                <a:cs typeface="Times" panose="020B0500000000000000" pitchFamily="34" charset="0"/>
              </a:rPr>
              <a:t>viện</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a:t>
            </a:r>
            <a:endParaRPr lang="zh-CN" altLang="en-US"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13" name="文本框 12"/>
          <p:cNvSpPr txBox="1"/>
          <p:nvPr/>
        </p:nvSpPr>
        <p:spPr>
          <a:xfrm>
            <a:off x="3855946" y="200025"/>
            <a:ext cx="2097049"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rPr>
              <a:t>Dặn</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dò</a:t>
            </a:r>
            <a:endParaRPr lang="zh-CN" altLang="en-US" sz="4800" b="1" dirty="0">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455" fill="hold">
                                          <p:stCondLst>
                                            <p:cond delay="0"/>
                                          </p:stCondLst>
                                        </p:cTn>
                                        <p:tgtEl>
                                          <p:spTgt spid="13"/>
                                        </p:tgtEl>
                                        <p:attrNameLst>
                                          <p:attrName>style.rotation</p:attrName>
                                        </p:attrNameLst>
                                      </p:cBhvr>
                                      <p:to>
                                        <p:strVal val="-45.0"/>
                                      </p:to>
                                    </p:set>
                                    <p:anim calcmode="lin" valueType="num">
                                      <p:cBhvr>
                                        <p:cTn id="8"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par>
                          <p:cTn id="23" fill="hold">
                            <p:stCondLst>
                              <p:cond delay="6000"/>
                            </p:stCondLst>
                            <p:childTnLst>
                              <p:par>
                                <p:cTn id="24" presetID="49" presetClass="entr" presetSubtype="0" decel="10000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 calcmode="lin" valueType="num">
                                      <p:cBhvr>
                                        <p:cTn id="28" dur="1250" fill="hold"/>
                                        <p:tgtEl>
                                          <p:spTgt spid="9"/>
                                        </p:tgtEl>
                                        <p:attrNameLst>
                                          <p:attrName>style.rotation</p:attrName>
                                        </p:attrNameLst>
                                      </p:cBhvr>
                                      <p:tavLst>
                                        <p:tav tm="0">
                                          <p:val>
                                            <p:fltVal val="360"/>
                                          </p:val>
                                        </p:tav>
                                        <p:tav tm="100000">
                                          <p:val>
                                            <p:fltVal val="0"/>
                                          </p:val>
                                        </p:tav>
                                      </p:tavLst>
                                    </p:anim>
                                    <p:animEffect transition="in" filter="fade">
                                      <p:cBhvr>
                                        <p:cTn id="29" dur="1250"/>
                                        <p:tgtEl>
                                          <p:spTgt spid="9"/>
                                        </p:tgtEl>
                                      </p:cBhvr>
                                    </p:animEffect>
                                  </p:childTnLst>
                                </p:cTn>
                              </p:par>
                              <p:par>
                                <p:cTn id="30" presetID="0" presetClass="path" presetSubtype="0" accel="50000" decel="50000" fill="hold" nodeType="withEffect">
                                  <p:stCondLst>
                                    <p:cond delay="0"/>
                                  </p:stCondLst>
                                  <p:childTnLst>
                                    <p:animMotion origin="layout" path="M -0.00382 -0.00771 L 0.07761 0.04939 " pathEditMode="relative" rAng="0" ptsTypes="AA">
                                      <p:cBhvr>
                                        <p:cTn id="31" dur="1250" spd="-100000" fill="hold"/>
                                        <p:tgtEl>
                                          <p:spTgt spid="9"/>
                                        </p:tgtEl>
                                        <p:attrNameLst>
                                          <p:attrName>ppt_x</p:attrName>
                                          <p:attrName>ppt_y</p:attrName>
                                        </p:attrNameLst>
                                      </p:cBhvr>
                                      <p:rCtr x="4062" y="2840"/>
                                    </p:animMotion>
                                  </p:childTnLst>
                                </p:cTn>
                              </p:par>
                            </p:childTnLst>
                          </p:cTn>
                        </p:par>
                        <p:par>
                          <p:cTn id="32" fill="hold">
                            <p:stCondLst>
                              <p:cond delay="725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grpSp>
        <p:nvGrpSpPr>
          <p:cNvPr id="3" name="组合 2"/>
          <p:cNvGrpSpPr/>
          <p:nvPr/>
        </p:nvGrpSpPr>
        <p:grpSpPr>
          <a:xfrm>
            <a:off x="2531321" y="1942745"/>
            <a:ext cx="3966511" cy="794409"/>
            <a:chOff x="2538590" y="1678450"/>
            <a:chExt cx="3966511" cy="794409"/>
          </a:xfrm>
        </p:grpSpPr>
        <p:sp>
          <p:nvSpPr>
            <p:cNvPr id="4" name="文本框 3"/>
            <p:cNvSpPr txBox="1"/>
            <p:nvPr/>
          </p:nvSpPr>
          <p:spPr>
            <a:xfrm>
              <a:off x="2538590" y="1678450"/>
              <a:ext cx="3945223" cy="769441"/>
            </a:xfrm>
            <a:prstGeom prst="rect">
              <a:avLst/>
            </a:prstGeom>
            <a:noFill/>
          </p:spPr>
          <p:txBody>
            <a:bodyPr wrap="square" rtlCol="0">
              <a:spAutoFit/>
            </a:bodyPr>
            <a:lstStyle/>
            <a:p>
              <a:pPr algn="ct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Tạm</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 </a:t>
              </a: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biệt</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a:t>
              </a:r>
              <a:endParaRPr lang="zh-CN" altLang="en-US"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endParaRPr>
            </a:p>
          </p:txBody>
        </p:sp>
        <p:sp>
          <p:nvSpPr>
            <p:cNvPr id="43" name="文本框 42"/>
            <p:cNvSpPr txBox="1"/>
            <p:nvPr/>
          </p:nvSpPr>
          <p:spPr>
            <a:xfrm>
              <a:off x="2559878" y="1703418"/>
              <a:ext cx="3945223" cy="769441"/>
            </a:xfrm>
            <a:prstGeom prst="rect">
              <a:avLst/>
            </a:prstGeom>
            <a:noFill/>
          </p:spPr>
          <p:txBody>
            <a:bodyPr wrap="square" rtlCol="0">
              <a:spAutoFit/>
            </a:bodyPr>
            <a:lstStyle/>
            <a:p>
              <a:pPr algn="ctr"/>
              <a:r>
                <a:rPr lang="en-US" altLang="zh-CN" sz="4400" b="1" dirty="0" err="1">
                  <a:pattFill prst="wdUpDiag">
                    <a:fgClr>
                      <a:srgbClr val="FF9933"/>
                    </a:fgClr>
                    <a:bgClr>
                      <a:srgbClr val="FF6600"/>
                    </a:bgClr>
                  </a:pattFill>
                  <a:cs typeface="+mn-ea"/>
                  <a:sym typeface="+mn-lt"/>
                </a:rPr>
                <a:t>Tạm</a:t>
              </a:r>
              <a:r>
                <a:rPr lang="en-US" altLang="zh-CN" sz="4400" b="1" dirty="0">
                  <a:pattFill prst="wdUpDiag">
                    <a:fgClr>
                      <a:srgbClr val="FF9933"/>
                    </a:fgClr>
                    <a:bgClr>
                      <a:srgbClr val="FF6600"/>
                    </a:bgClr>
                  </a:pattFill>
                  <a:cs typeface="+mn-ea"/>
                  <a:sym typeface="+mn-lt"/>
                </a:rPr>
                <a:t> </a:t>
              </a:r>
              <a:r>
                <a:rPr lang="en-US" altLang="zh-CN" sz="4400" b="1" dirty="0" err="1">
                  <a:pattFill prst="wdUpDiag">
                    <a:fgClr>
                      <a:srgbClr val="FF9933"/>
                    </a:fgClr>
                    <a:bgClr>
                      <a:srgbClr val="FF6600"/>
                    </a:bgClr>
                  </a:pattFill>
                  <a:cs typeface="+mn-ea"/>
                  <a:sym typeface="+mn-lt"/>
                </a:rPr>
                <a:t>biệt</a:t>
              </a:r>
              <a:r>
                <a:rPr lang="en-US" altLang="zh-CN" sz="4400" b="1" dirty="0">
                  <a:pattFill prst="wdUpDiag">
                    <a:fgClr>
                      <a:srgbClr val="FF9933"/>
                    </a:fgClr>
                    <a:bgClr>
                      <a:srgbClr val="FF6600"/>
                    </a:bgClr>
                  </a:pattFill>
                  <a:cs typeface="+mn-ea"/>
                  <a:sym typeface="+mn-lt"/>
                </a:rPr>
                <a:t>! </a:t>
              </a:r>
              <a:endParaRPr lang="zh-CN" altLang="en-US" sz="4400" b="1" dirty="0">
                <a:pattFill prst="wdUpDiag">
                  <a:fgClr>
                    <a:srgbClr val="FF9933"/>
                  </a:fgClr>
                  <a:bgClr>
                    <a:srgbClr val="FF6600"/>
                  </a:bgClr>
                </a:patt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par>
                          <p:cTn id="119" fill="hold">
                            <p:stCondLst>
                              <p:cond delay="2000"/>
                            </p:stCondLst>
                            <p:childTnLst>
                              <p:par>
                                <p:cTn id="120" presetID="53" presetClass="entr" presetSubtype="528"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1500" fill="hold"/>
                                        <p:tgtEl>
                                          <p:spTgt spid="3"/>
                                        </p:tgtEl>
                                        <p:attrNameLst>
                                          <p:attrName>ppt_w</p:attrName>
                                        </p:attrNameLst>
                                      </p:cBhvr>
                                      <p:tavLst>
                                        <p:tav tm="0">
                                          <p:val>
                                            <p:fltVal val="0"/>
                                          </p:val>
                                        </p:tav>
                                        <p:tav tm="100000">
                                          <p:val>
                                            <p:strVal val="#ppt_w"/>
                                          </p:val>
                                        </p:tav>
                                      </p:tavLst>
                                    </p:anim>
                                    <p:anim calcmode="lin" valueType="num">
                                      <p:cBhvr>
                                        <p:cTn id="123" dur="1500" fill="hold"/>
                                        <p:tgtEl>
                                          <p:spTgt spid="3"/>
                                        </p:tgtEl>
                                        <p:attrNameLst>
                                          <p:attrName>ppt_h</p:attrName>
                                        </p:attrNameLst>
                                      </p:cBhvr>
                                      <p:tavLst>
                                        <p:tav tm="0">
                                          <p:val>
                                            <p:fltVal val="0"/>
                                          </p:val>
                                        </p:tav>
                                        <p:tav tm="100000">
                                          <p:val>
                                            <p:strVal val="#ppt_h"/>
                                          </p:val>
                                        </p:tav>
                                      </p:tavLst>
                                    </p:anim>
                                    <p:animEffect transition="in" filter="fade">
                                      <p:cBhvr>
                                        <p:cTn id="124" dur="1500"/>
                                        <p:tgtEl>
                                          <p:spTgt spid="3"/>
                                        </p:tgtEl>
                                      </p:cBhvr>
                                    </p:animEffect>
                                    <p:anim calcmode="lin" valueType="num">
                                      <p:cBhvr>
                                        <p:cTn id="125" dur="1500" fill="hold"/>
                                        <p:tgtEl>
                                          <p:spTgt spid="3"/>
                                        </p:tgtEl>
                                        <p:attrNameLst>
                                          <p:attrName>ppt_x</p:attrName>
                                        </p:attrNameLst>
                                      </p:cBhvr>
                                      <p:tavLst>
                                        <p:tav tm="0">
                                          <p:val>
                                            <p:fltVal val="0.5"/>
                                          </p:val>
                                        </p:tav>
                                        <p:tav tm="100000">
                                          <p:val>
                                            <p:strVal val="#ppt_x"/>
                                          </p:val>
                                        </p:tav>
                                      </p:tavLst>
                                    </p:anim>
                                    <p:anim calcmode="lin" valueType="num">
                                      <p:cBhvr>
                                        <p:cTn id="126" dur="1500" fill="hold"/>
                                        <p:tgtEl>
                                          <p:spTgt spid="3"/>
                                        </p:tgtEl>
                                        <p:attrNameLst>
                                          <p:attrName>ppt_y</p:attrName>
                                        </p:attrNameLst>
                                      </p:cBhvr>
                                      <p:tavLst>
                                        <p:tav tm="0">
                                          <p:val>
                                            <p:fltVal val="0.5"/>
                                          </p:val>
                                        </p:tav>
                                        <p:tav tm="100000">
                                          <p:val>
                                            <p:strVal val="#ppt_y"/>
                                          </p:val>
                                        </p:tav>
                                      </p:tavLst>
                                    </p:anim>
                                  </p:childTnLst>
                                </p:cTn>
                              </p:par>
                              <p:par>
                                <p:cTn id="127" presetID="3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800" decel="100000"/>
                                        <p:tgtEl>
                                          <p:spTgt spid="3"/>
                                        </p:tgtEl>
                                      </p:cBhvr>
                                    </p:animEffect>
                                    <p:anim calcmode="lin" valueType="num">
                                      <p:cBhvr>
                                        <p:cTn id="130" dur="800" decel="100000" fill="hold"/>
                                        <p:tgtEl>
                                          <p:spTgt spid="3"/>
                                        </p:tgtEl>
                                        <p:attrNameLst>
                                          <p:attrName>style.rotation</p:attrName>
                                        </p:attrNameLst>
                                      </p:cBhvr>
                                      <p:tavLst>
                                        <p:tav tm="0">
                                          <p:val>
                                            <p:fltVal val="-90"/>
                                          </p:val>
                                        </p:tav>
                                        <p:tav tm="100000">
                                          <p:val>
                                            <p:fltVal val="0"/>
                                          </p:val>
                                        </p:tav>
                                      </p:tavLst>
                                    </p:anim>
                                    <p:anim calcmode="lin" valueType="num">
                                      <p:cBhvr>
                                        <p:cTn id="131" dur="800" decel="100000" fill="hold"/>
                                        <p:tgtEl>
                                          <p:spTgt spid="3"/>
                                        </p:tgtEl>
                                        <p:attrNameLst>
                                          <p:attrName>ppt_x</p:attrName>
                                        </p:attrNameLst>
                                      </p:cBhvr>
                                      <p:tavLst>
                                        <p:tav tm="0">
                                          <p:val>
                                            <p:strVal val="#ppt_x+0.4"/>
                                          </p:val>
                                        </p:tav>
                                        <p:tav tm="100000">
                                          <p:val>
                                            <p:strVal val="#ppt_x-0.05"/>
                                          </p:val>
                                        </p:tav>
                                      </p:tavLst>
                                    </p:anim>
                                    <p:anim calcmode="lin" valueType="num">
                                      <p:cBhvr>
                                        <p:cTn id="132" dur="800" decel="100000" fill="hold"/>
                                        <p:tgtEl>
                                          <p:spTgt spid="3"/>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19" y="194499"/>
            <a:ext cx="8350079" cy="4320327"/>
          </a:xfrm>
          <a:prstGeom prst="rect">
            <a:avLst/>
          </a:prstGeom>
        </p:spPr>
      </p:pic>
      <p:sp>
        <p:nvSpPr>
          <p:cNvPr id="6" name="文本框 5"/>
          <p:cNvSpPr txBox="1"/>
          <p:nvPr/>
        </p:nvSpPr>
        <p:spPr>
          <a:xfrm>
            <a:off x="778587" y="966007"/>
            <a:ext cx="8047394" cy="2308324"/>
          </a:xfrm>
          <a:prstGeom prst="rect">
            <a:avLst/>
          </a:prstGeom>
          <a:noFill/>
        </p:spPr>
        <p:txBody>
          <a:bodyPr vert="horz"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225" normalizeH="0" baseline="0" noProof="0" dirty="0" err="1">
                <a:ln>
                  <a:noFill/>
                </a:ln>
                <a:solidFill>
                  <a:srgbClr val="FF0000"/>
                </a:solidFill>
                <a:effectLst>
                  <a:outerShdw blurRad="38100" dist="38100" dir="2700000" algn="tl">
                    <a:srgbClr val="000000">
                      <a:alpha val="43137"/>
                    </a:srgbClr>
                  </a:outerShdw>
                </a:effectLst>
                <a:uLnTx/>
                <a:uFillTx/>
                <a:latin typeface="#9Slide03 SFU Futura_05" panose="00000800000000000000" pitchFamily="2" charset="0"/>
                <a:ea typeface="微软雅黑 Light" panose="020B0502040204020203" pitchFamily="34" charset="-122"/>
                <a:cs typeface="+mn-cs"/>
              </a:rPr>
              <a:t>Tập</a:t>
            </a:r>
            <a:r>
              <a:rPr kumimoji="0" lang="en-US" altLang="zh-CN" sz="4800" b="0" i="0" u="none" strike="noStrike" kern="1200" cap="none" spc="225" normalizeH="0" baseline="0" noProof="0" dirty="0">
                <a:ln>
                  <a:noFill/>
                </a:ln>
                <a:solidFill>
                  <a:srgbClr val="FF0000"/>
                </a:solidFill>
                <a:effectLst>
                  <a:outerShdw blurRad="38100" dist="38100" dir="2700000" algn="tl">
                    <a:srgbClr val="000000">
                      <a:alpha val="43137"/>
                    </a:srgbClr>
                  </a:outerShdw>
                </a:effectLst>
                <a:uLnTx/>
                <a:uFillTx/>
                <a:latin typeface="#9Slide03 SFU Futura_05" panose="00000800000000000000" pitchFamily="2" charset="0"/>
                <a:ea typeface="微软雅黑 Light" panose="020B0502040204020203" pitchFamily="34" charset="-122"/>
                <a:cs typeface="+mn-cs"/>
              </a:rPr>
              <a:t> </a:t>
            </a:r>
            <a:r>
              <a:rPr kumimoji="0" lang="en-US" altLang="zh-CN" sz="4800" b="0" i="0" u="none" strike="noStrike" kern="1200" cap="none" spc="225" normalizeH="0" baseline="0" noProof="0" dirty="0" err="1">
                <a:ln>
                  <a:noFill/>
                </a:ln>
                <a:solidFill>
                  <a:srgbClr val="FF0000"/>
                </a:solidFill>
                <a:effectLst>
                  <a:outerShdw blurRad="38100" dist="38100" dir="2700000" algn="tl">
                    <a:srgbClr val="000000">
                      <a:alpha val="43137"/>
                    </a:srgbClr>
                  </a:outerShdw>
                </a:effectLst>
                <a:uLnTx/>
                <a:uFillTx/>
                <a:latin typeface="#9Slide03 SFU Futura_05" panose="00000800000000000000" pitchFamily="2" charset="0"/>
                <a:ea typeface="微软雅黑 Light" panose="020B0502040204020203" pitchFamily="34" charset="-122"/>
                <a:cs typeface="+mn-cs"/>
              </a:rPr>
              <a:t>đọc</a:t>
            </a:r>
            <a:endParaRPr kumimoji="0" lang="en-US" altLang="zh-CN" sz="3600" b="0" i="0" u="none" strike="noStrike" kern="1200" cap="none" spc="225" normalizeH="0" baseline="0" noProof="0" dirty="0">
              <a:ln>
                <a:noFill/>
              </a:ln>
              <a:solidFill>
                <a:srgbClr val="FF0000"/>
              </a:solidFill>
              <a:effectLst>
                <a:outerShdw blurRad="38100" dist="38100" dir="2700000" algn="tl">
                  <a:srgbClr val="000000">
                    <a:alpha val="43137"/>
                  </a:srgbClr>
                </a:outerShdw>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225" normalizeH="0" baseline="0" noProof="0" dirty="0" err="1">
                <a:ln>
                  <a:noFill/>
                </a:ln>
                <a:solidFill>
                  <a:srgbClr val="00B0F0"/>
                </a:solidFill>
                <a:effectLst/>
                <a:uLnTx/>
                <a:uFillTx/>
                <a:latin typeface="#9Slide05 Fleur" panose="02040403050506020204" pitchFamily="18" charset="0"/>
                <a:ea typeface="微软雅黑 Light" panose="020B0502040204020203" pitchFamily="34" charset="-122"/>
                <a:cs typeface="+mn-cs"/>
              </a:rPr>
              <a:t>Thầy</a:t>
            </a:r>
            <a:r>
              <a:rPr kumimoji="0" lang="en-US" altLang="zh-CN" sz="7200" b="1" i="0" u="none" strike="noStrike" kern="1200" cap="none" spc="225" normalizeH="0" baseline="0" noProof="0" dirty="0">
                <a:ln>
                  <a:noFill/>
                </a:ln>
                <a:solidFill>
                  <a:srgbClr val="00B0F0"/>
                </a:solidFill>
                <a:effectLst/>
                <a:uLnTx/>
                <a:uFillTx/>
                <a:latin typeface="#9Slide05 Fleur" panose="02040403050506020204" pitchFamily="18" charset="0"/>
                <a:ea typeface="微软雅黑 Light" panose="020B0502040204020203" pitchFamily="34" charset="-122"/>
                <a:cs typeface="+mn-cs"/>
              </a:rPr>
              <a:t> </a:t>
            </a:r>
            <a:r>
              <a:rPr kumimoji="0" lang="en-US" altLang="zh-CN" sz="7200" b="1" i="0" u="none" strike="noStrike" kern="1200" cap="none" spc="225" normalizeH="0" baseline="0" noProof="0" dirty="0" err="1">
                <a:ln>
                  <a:noFill/>
                </a:ln>
                <a:solidFill>
                  <a:srgbClr val="00B0F0"/>
                </a:solidFill>
                <a:effectLst/>
                <a:uLnTx/>
                <a:uFillTx/>
                <a:latin typeface="#9Slide05 Fleur" panose="02040403050506020204" pitchFamily="18" charset="0"/>
                <a:ea typeface="微软雅黑 Light" panose="020B0502040204020203" pitchFamily="34" charset="-122"/>
                <a:cs typeface="+mn-cs"/>
              </a:rPr>
              <a:t>thuốc</a:t>
            </a:r>
            <a:r>
              <a:rPr kumimoji="0" lang="en-US" altLang="zh-CN" sz="7200" b="1" i="0" u="none" strike="noStrike" kern="1200" cap="none" spc="225" normalizeH="0" baseline="0" noProof="0" dirty="0">
                <a:ln>
                  <a:noFill/>
                </a:ln>
                <a:solidFill>
                  <a:srgbClr val="00B0F0"/>
                </a:solidFill>
                <a:effectLst/>
                <a:uLnTx/>
                <a:uFillTx/>
                <a:latin typeface="#9Slide05 Fleur" panose="02040403050506020204" pitchFamily="18" charset="0"/>
                <a:ea typeface="微软雅黑 Light" panose="020B0502040204020203" pitchFamily="34" charset="-122"/>
                <a:cs typeface="+mn-cs"/>
              </a:rPr>
              <a:t> </a:t>
            </a:r>
            <a:r>
              <a:rPr kumimoji="0" lang="en-US" altLang="zh-CN" sz="7200" b="1" i="0" u="none" strike="noStrike" kern="1200" cap="none" spc="225" normalizeH="0" baseline="0" noProof="0" dirty="0" err="1">
                <a:ln>
                  <a:noFill/>
                </a:ln>
                <a:solidFill>
                  <a:srgbClr val="00B0F0"/>
                </a:solidFill>
                <a:effectLst/>
                <a:uLnTx/>
                <a:uFillTx/>
                <a:latin typeface="#9Slide05 Fleur" panose="02040403050506020204" pitchFamily="18" charset="0"/>
                <a:ea typeface="微软雅黑 Light" panose="020B0502040204020203" pitchFamily="34" charset="-122"/>
                <a:cs typeface="+mn-cs"/>
              </a:rPr>
              <a:t>như</a:t>
            </a:r>
            <a:r>
              <a:rPr kumimoji="0" lang="en-US" altLang="zh-CN" sz="7200" b="1" i="0" u="none" strike="noStrike" kern="1200" cap="none" spc="225" normalizeH="0" baseline="0" noProof="0" dirty="0">
                <a:ln>
                  <a:noFill/>
                </a:ln>
                <a:solidFill>
                  <a:srgbClr val="00B0F0"/>
                </a:solidFill>
                <a:effectLst/>
                <a:uLnTx/>
                <a:uFillTx/>
                <a:latin typeface="#9Slide05 Fleur" panose="02040403050506020204" pitchFamily="18" charset="0"/>
                <a:ea typeface="微软雅黑 Light" panose="020B0502040204020203" pitchFamily="34" charset="-122"/>
                <a:cs typeface="+mn-cs"/>
              </a:rPr>
              <a:t> </a:t>
            </a:r>
            <a:r>
              <a:rPr kumimoji="0" lang="en-US" altLang="zh-CN" sz="7200" b="1" i="0" u="none" strike="noStrike" kern="1200" cap="none" spc="225" normalizeH="0" baseline="0" noProof="0" dirty="0" err="1">
                <a:ln>
                  <a:noFill/>
                </a:ln>
                <a:solidFill>
                  <a:srgbClr val="00B0F0"/>
                </a:solidFill>
                <a:effectLst/>
                <a:uLnTx/>
                <a:uFillTx/>
                <a:latin typeface="#9Slide05 Fleur" panose="02040403050506020204" pitchFamily="18" charset="0"/>
                <a:ea typeface="微软雅黑 Light" panose="020B0502040204020203" pitchFamily="34" charset="-122"/>
                <a:cs typeface="+mn-cs"/>
              </a:rPr>
              <a:t>mẹ</a:t>
            </a:r>
            <a:r>
              <a:rPr kumimoji="0" lang="en-US" altLang="zh-CN" sz="7200" b="1" i="0" u="none" strike="noStrike" kern="1200" cap="none" spc="225" normalizeH="0" baseline="0" noProof="0" dirty="0">
                <a:ln>
                  <a:noFill/>
                </a:ln>
                <a:solidFill>
                  <a:srgbClr val="00B0F0"/>
                </a:solidFill>
                <a:effectLst/>
                <a:uLnTx/>
                <a:uFillTx/>
                <a:latin typeface="#9Slide05 Fleur" panose="02040403050506020204" pitchFamily="18" charset="0"/>
                <a:ea typeface="微软雅黑 Light" panose="020B0502040204020203" pitchFamily="34" charset="-122"/>
                <a:cs typeface="+mn-cs"/>
              </a:rPr>
              <a:t> </a:t>
            </a:r>
            <a:r>
              <a:rPr kumimoji="0" lang="en-US" altLang="zh-CN" sz="7200" b="1" i="0" u="none" strike="noStrike" kern="1200" cap="none" spc="225" normalizeH="0" baseline="0" noProof="0" dirty="0" err="1">
                <a:ln>
                  <a:noFill/>
                </a:ln>
                <a:solidFill>
                  <a:srgbClr val="00B0F0"/>
                </a:solidFill>
                <a:effectLst/>
                <a:uLnTx/>
                <a:uFillTx/>
                <a:latin typeface="#9Slide05 Fleur" panose="02040403050506020204" pitchFamily="18" charset="0"/>
                <a:ea typeface="微软雅黑 Light" panose="020B0502040204020203" pitchFamily="34" charset="-122"/>
                <a:cs typeface="+mn-cs"/>
              </a:rPr>
              <a:t>hiề</a:t>
            </a:r>
            <a:endParaRPr kumimoji="0" lang="en-US" altLang="zh-CN" sz="7200" b="1" i="0" u="none" strike="noStrike" kern="1200" cap="none" spc="225" normalizeH="0" baseline="0" noProof="0" dirty="0">
              <a:ln>
                <a:noFill/>
              </a:ln>
              <a:solidFill>
                <a:srgbClr val="00B0F0"/>
              </a:solidFill>
              <a:effectLst/>
              <a:uLnTx/>
              <a:uFillTx/>
              <a:latin typeface="#9Slide05 Fleur" panose="02040403050506020204" pitchFamily="18" charset="0"/>
              <a:ea typeface="微软雅黑 Light" panose="020B0502040204020203"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225" normalizeH="0" baseline="0" noProof="0" dirty="0" err="1">
                <a:ln>
                  <a:noFill/>
                </a:ln>
                <a:solidFill>
                  <a:prstClr val="black"/>
                </a:solidFill>
                <a:effectLst/>
                <a:uLnTx/>
                <a:uFillTx/>
                <a:latin typeface="#9Slide03 Ample" panose="02000000000000000000" pitchFamily="2" charset="0"/>
                <a:ea typeface="微软雅黑 Light" panose="020B0502040204020203" pitchFamily="34" charset="-122"/>
                <a:cs typeface="+mn-cs"/>
              </a:rPr>
              <a:t>Trần</a:t>
            </a:r>
            <a:r>
              <a:rPr kumimoji="0" lang="en-US" altLang="zh-CN" sz="2000" b="1" i="0" u="none" strike="noStrike" kern="1200" cap="none" spc="225" normalizeH="0" baseline="0" noProof="0" dirty="0">
                <a:ln>
                  <a:noFill/>
                </a:ln>
                <a:solidFill>
                  <a:prstClr val="black"/>
                </a:solidFill>
                <a:effectLst/>
                <a:uLnTx/>
                <a:uFillTx/>
                <a:latin typeface="#9Slide03 Ample" panose="02000000000000000000" pitchFamily="2" charset="0"/>
                <a:ea typeface="微软雅黑 Light" panose="020B0502040204020203" pitchFamily="34" charset="-122"/>
                <a:cs typeface="+mn-cs"/>
              </a:rPr>
              <a:t> </a:t>
            </a:r>
            <a:r>
              <a:rPr kumimoji="0" lang="en-US" altLang="zh-CN" sz="2000" b="1" i="0" u="none" strike="noStrike" kern="1200" cap="none" spc="225" normalizeH="0" baseline="0" noProof="0" dirty="0" err="1">
                <a:ln>
                  <a:noFill/>
                </a:ln>
                <a:solidFill>
                  <a:prstClr val="black"/>
                </a:solidFill>
                <a:effectLst/>
                <a:uLnTx/>
                <a:uFillTx/>
                <a:latin typeface="#9Slide03 Ample" panose="02000000000000000000" pitchFamily="2" charset="0"/>
                <a:ea typeface="微软雅黑 Light" panose="020B0502040204020203" pitchFamily="34" charset="-122"/>
                <a:cs typeface="+mn-cs"/>
              </a:rPr>
              <a:t>Phương</a:t>
            </a:r>
            <a:r>
              <a:rPr kumimoji="0" lang="en-US" altLang="zh-CN" sz="2000" b="1" i="0" u="none" strike="noStrike" kern="1200" cap="none" spc="225" normalizeH="0" baseline="0" noProof="0" dirty="0">
                <a:ln>
                  <a:noFill/>
                </a:ln>
                <a:solidFill>
                  <a:prstClr val="black"/>
                </a:solidFill>
                <a:effectLst/>
                <a:uLnTx/>
                <a:uFillTx/>
                <a:latin typeface="#9Slide03 Ample" panose="02000000000000000000" pitchFamily="2" charset="0"/>
                <a:ea typeface="微软雅黑 Light" panose="020B0502040204020203" pitchFamily="34" charset="-122"/>
                <a:cs typeface="+mn-cs"/>
              </a:rPr>
              <a:t> </a:t>
            </a:r>
            <a:r>
              <a:rPr kumimoji="0" lang="en-US" altLang="zh-CN" sz="2000" b="1" i="0" u="none" strike="noStrike" kern="1200" cap="none" spc="225" normalizeH="0" baseline="0" noProof="0" dirty="0" err="1">
                <a:ln>
                  <a:noFill/>
                </a:ln>
                <a:solidFill>
                  <a:prstClr val="black"/>
                </a:solidFill>
                <a:effectLst/>
                <a:uLnTx/>
                <a:uFillTx/>
                <a:latin typeface="#9Slide03 Ample" panose="02000000000000000000" pitchFamily="2" charset="0"/>
                <a:ea typeface="微软雅黑 Light" panose="020B0502040204020203" pitchFamily="34" charset="-122"/>
                <a:cs typeface="+mn-cs"/>
              </a:rPr>
              <a:t>Hạnh</a:t>
            </a:r>
            <a:endParaRPr kumimoji="0" lang="zh-CN" altLang="en-US" sz="2000" b="1" i="0" u="none" strike="noStrike" kern="1200" cap="none" spc="225" normalizeH="0" baseline="0" noProof="0" dirty="0">
              <a:ln>
                <a:noFill/>
              </a:ln>
              <a:solidFill>
                <a:prstClr val="black"/>
              </a:solidFill>
              <a:effectLst/>
              <a:uLnTx/>
              <a:uFillTx/>
              <a:latin typeface="#9Slide03 Ample" panose="02000000000000000000" pitchFamily="2" charset="0"/>
              <a:ea typeface="微软雅黑 Light" panose="020B0502040204020203" pitchFamily="34" charset="-122"/>
              <a:cs typeface="+mn-cs"/>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4968" y="19823"/>
            <a:ext cx="1514606" cy="1786009"/>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2889" b="100000" l="3949" r="100000">
                        <a14:foregroundMark x1="10427" y1="87667" x2="10427" y2="87667"/>
                        <a14:foregroundMark x1="66825" y1="7889" x2="66825" y2="7889"/>
                        <a14:foregroundMark x1="60821" y1="8222" x2="60821" y2="8222"/>
                        <a14:foregroundMark x1="58610" y1="8222" x2="58610" y2="8222"/>
                        <a14:foregroundMark x1="49447" y1="17000" x2="49447" y2="17000"/>
                        <a14:foregroundMark x1="5055" y1="44778" x2="5055" y2="44778"/>
                        <a14:backgroundMark x1="97788" y1="58889" x2="97788" y2="58889"/>
                        <a14:backgroundMark x1="97314" y1="61333" x2="97788" y2="61667"/>
                        <a14:backgroundMark x1="97788" y1="67000" x2="97788" y2="67778"/>
                        <a14:backgroundMark x1="97788" y1="71778" x2="97788" y2="72667"/>
                      </a14:backgroundRemoval>
                    </a14:imgEffect>
                  </a14:imgLayer>
                </a14:imgProps>
              </a:ext>
              <a:ext uri="{28A0092B-C50C-407E-A947-70E740481C1C}">
                <a14:useLocalDpi xmlns:a14="http://schemas.microsoft.com/office/drawing/2010/main" val="0"/>
              </a:ext>
            </a:extLst>
          </a:blip>
          <a:stretch>
            <a:fillRect/>
          </a:stretch>
        </p:blipFill>
        <p:spPr>
          <a:xfrm flipH="1">
            <a:off x="28591" y="1974177"/>
            <a:ext cx="2229091" cy="3169323"/>
          </a:xfrm>
          <a:prstGeom prst="rect">
            <a:avLst/>
          </a:prstGeom>
        </p:spPr>
      </p:pic>
    </p:spTree>
    <p:extLst>
      <p:ext uri="{BB962C8B-B14F-4D97-AF65-F5344CB8AC3E}">
        <p14:creationId xmlns:p14="http://schemas.microsoft.com/office/powerpoint/2010/main" val="2338822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3000"/>
                                        <p:tgtEl>
                                          <p:spTgt spid="6"/>
                                        </p:tgtEl>
                                      </p:cBhvr>
                                    </p:animEffec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50" presetClass="path" presetSubtype="0" accel="50000" decel="50000" fill="hold" nodeType="withEffect">
                                  <p:stCondLst>
                                    <p:cond delay="0"/>
                                  </p:stCondLst>
                                  <p:childTnLst>
                                    <p:animMotion origin="layout" path="M 1.11111E-6 4.44444E-6 L 0.36962 4.44444E-6 C 0.53576 4.44444E-6 0.74028 0.10925 0.74028 0.19876 L 0.74028 0.39784 " pathEditMode="relative" rAng="0" ptsTypes="AAAA">
                                      <p:cBhvr>
                                        <p:cTn id="17" dur="2000" fill="hold"/>
                                        <p:tgtEl>
                                          <p:spTgt spid="9"/>
                                        </p:tgtEl>
                                        <p:attrNameLst>
                                          <p:attrName>ppt_x</p:attrName>
                                          <p:attrName>ppt_y</p:attrName>
                                        </p:attrNameLst>
                                      </p:cBhvr>
                                      <p:rCtr x="37014" y="19877"/>
                                    </p:animMotion>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6" name="组合 5"/>
          <p:cNvGrpSpPr/>
          <p:nvPr/>
        </p:nvGrpSpPr>
        <p:grpSpPr>
          <a:xfrm rot="20946486">
            <a:off x="1123316" y="2662638"/>
            <a:ext cx="1115951" cy="1217916"/>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234866" y="2550895"/>
              <a:ext cx="503664"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sz="6000" b="1" dirty="0">
                  <a:ln w="12700">
                    <a:solidFill>
                      <a:srgbClr val="FF9933"/>
                    </a:solidFill>
                    <a:prstDash val="solid"/>
                  </a:ln>
                  <a:pattFill prst="ltDnDiag">
                    <a:fgClr>
                      <a:srgbClr val="FF9933"/>
                    </a:fgClr>
                    <a:bgClr>
                      <a:schemeClr val="bg1"/>
                    </a:bgClr>
                  </a:pattFill>
                </a:rPr>
                <a:t>1</a:t>
              </a:r>
              <a:endParaRPr lang="zh-CN" altLang="en-US" sz="6000" b="1" dirty="0">
                <a:ln w="12700">
                  <a:solidFill>
                    <a:srgbClr val="FF9933"/>
                  </a:solidFill>
                  <a:prstDash val="solid"/>
                </a:ln>
                <a:pattFill prst="ltDnDiag">
                  <a:fgClr>
                    <a:srgbClr val="FF9933"/>
                  </a:fgClr>
                  <a:bgClr>
                    <a:schemeClr val="bg1"/>
                  </a:bgClr>
                </a:pattFill>
              </a:endParaRPr>
            </a:p>
          </p:txBody>
        </p:sp>
      </p:grpSp>
      <p:sp>
        <p:nvSpPr>
          <p:cNvPr id="7" name="TextBox 6">
            <a:extLst>
              <a:ext uri="{FF2B5EF4-FFF2-40B4-BE49-F238E27FC236}">
                <a16:creationId xmlns:a16="http://schemas.microsoft.com/office/drawing/2014/main" id="{1F954012-6B31-45FF-A5A6-A3622BD3E542}"/>
              </a:ext>
            </a:extLst>
          </p:cNvPr>
          <p:cNvSpPr txBox="1"/>
          <p:nvPr/>
        </p:nvSpPr>
        <p:spPr>
          <a:xfrm>
            <a:off x="3947083" y="2809179"/>
            <a:ext cx="4706580" cy="923330"/>
          </a:xfrm>
          <a:prstGeom prst="rect">
            <a:avLst/>
          </a:prstGeom>
          <a:noFill/>
        </p:spPr>
        <p:txBody>
          <a:bodyPr wrap="square" rtlCol="0">
            <a:spAutoFit/>
          </a:bodyPr>
          <a:lstStyle/>
          <a:p>
            <a:r>
              <a:rPr lang="en-US" sz="5400" b="1" dirty="0">
                <a:solidFill>
                  <a:srgbClr val="FF6600"/>
                </a:solidFill>
                <a:latin typeface="Times" panose="02020603050405020304" pitchFamily="18" charset="0"/>
                <a:cs typeface="Times" panose="02020603050405020304" pitchFamily="18" charset="0"/>
              </a:rPr>
              <a:t>LUYỆN ĐỌC</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3"/>
                                        </p:tgtEl>
                                        <p:attrNameLst>
                                          <p:attrName>r</p:attrName>
                                        </p:attrNameLst>
                                      </p:cBhvr>
                                    </p:animRot>
                                    <p:animRot by="-240000">
                                      <p:cBhvr>
                                        <p:cTn id="11" dur="600" fill="hold">
                                          <p:stCondLst>
                                            <p:cond delay="600"/>
                                          </p:stCondLst>
                                        </p:cTn>
                                        <p:tgtEl>
                                          <p:spTgt spid="3"/>
                                        </p:tgtEl>
                                        <p:attrNameLst>
                                          <p:attrName>r</p:attrName>
                                        </p:attrNameLst>
                                      </p:cBhvr>
                                    </p:animRot>
                                    <p:animRot by="240000">
                                      <p:cBhvr>
                                        <p:cTn id="12" dur="600" fill="hold">
                                          <p:stCondLst>
                                            <p:cond delay="1200"/>
                                          </p:stCondLst>
                                        </p:cTn>
                                        <p:tgtEl>
                                          <p:spTgt spid="3"/>
                                        </p:tgtEl>
                                        <p:attrNameLst>
                                          <p:attrName>r</p:attrName>
                                        </p:attrNameLst>
                                      </p:cBhvr>
                                    </p:animRot>
                                    <p:animRot by="-240000">
                                      <p:cBhvr>
                                        <p:cTn id="13" dur="600" fill="hold">
                                          <p:stCondLst>
                                            <p:cond delay="1800"/>
                                          </p:stCondLst>
                                        </p:cTn>
                                        <p:tgtEl>
                                          <p:spTgt spid="3"/>
                                        </p:tgtEl>
                                        <p:attrNameLst>
                                          <p:attrName>r</p:attrName>
                                        </p:attrNameLst>
                                      </p:cBhvr>
                                    </p:animRot>
                                    <p:animRot by="120000">
                                      <p:cBhvr>
                                        <p:cTn id="14" dur="600" fill="hold">
                                          <p:stCondLst>
                                            <p:cond delay="2400"/>
                                          </p:stCondLst>
                                        </p:cTn>
                                        <p:tgtEl>
                                          <p:spTgt spid="3"/>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 calcmode="lin" valueType="num">
                                      <p:cBhvr>
                                        <p:cTn id="20" dur="1250" fill="hold"/>
                                        <p:tgtEl>
                                          <p:spTgt spid="6"/>
                                        </p:tgtEl>
                                        <p:attrNameLst>
                                          <p:attrName>style.rotation</p:attrName>
                                        </p:attrNameLst>
                                      </p:cBhvr>
                                      <p:tavLst>
                                        <p:tav tm="0">
                                          <p:val>
                                            <p:fltVal val="360"/>
                                          </p:val>
                                        </p:tav>
                                        <p:tav tm="100000">
                                          <p:val>
                                            <p:fltVal val="0"/>
                                          </p:val>
                                        </p:tav>
                                      </p:tavLst>
                                    </p:anim>
                                    <p:animEffect transition="in" filter="fade">
                                      <p:cBhvr>
                                        <p:cTn id="21" dur="1250"/>
                                        <p:tgtEl>
                                          <p:spTgt spid="6"/>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6"/>
                                        </p:tgtEl>
                                        <p:attrNameLst>
                                          <p:attrName>ppt_x</p:attrName>
                                          <p:attrName>ppt_y</p:attrName>
                                        </p:attrNameLst>
                                      </p:cBhvr>
                                      <p:rCtr x="4062" y="28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587829" y="592323"/>
              <a:ext cx="7309309" cy="3208571"/>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3000" b="1" spc="225" dirty="0" err="1">
                  <a:solidFill>
                    <a:srgbClr val="FF0000"/>
                  </a:solidFill>
                  <a:latin typeface="#9Slide05 Fleur" panose="02040403050506020204" pitchFamily="18" charset="0"/>
                  <a:ea typeface="微软雅黑 Light" panose="020B0502040204020203" pitchFamily="34" charset="-122"/>
                </a:rPr>
                <a:t>Thầy</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thuốc</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như</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mẹ</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hiền</a:t>
              </a:r>
              <a:endParaRPr lang="en-US" sz="2700" dirty="0">
                <a:solidFill>
                  <a:srgbClr val="FF0000"/>
                </a:solidFill>
                <a:cs typeface="Times New Roman" pitchFamily="18" charset="0"/>
              </a:endParaRPr>
            </a:p>
            <a:p>
              <a:pPr algn="just">
                <a:spcBef>
                  <a:spcPct val="50000"/>
                </a:spcBef>
                <a:defRPr/>
              </a:pPr>
              <a:r>
                <a:rPr lang="en-US" sz="195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Hải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Thượng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giàu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lòng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danh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lợi</a:t>
              </a:r>
              <a:r>
                <a:rPr lang="en-US" sz="1800" dirty="0">
                  <a:latin typeface="Times" panose="020B0500000000000000" pitchFamily="34" charset="0"/>
                  <a:ea typeface="Times" panose="020B0500000000000000" pitchFamily="34" charset="0"/>
                  <a:cs typeface="Times" panose="020B0500000000000000" pitchFamily="34" charset="0"/>
                </a:rPr>
                <a:t>.</a:t>
              </a:r>
            </a:p>
            <a:p>
              <a:pPr algn="just">
                <a:spcBef>
                  <a:spcPct val="50000"/>
                </a:spcBef>
                <a:defRPr/>
              </a:pP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con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bị</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đậu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nghèo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biết</a:t>
              </a:r>
              <a:r>
                <a:rPr lang="en-US" sz="1800" dirty="0">
                  <a:latin typeface="Times" panose="020B0500000000000000" pitchFamily="34" charset="0"/>
                  <a:ea typeface="Times" panose="020B0500000000000000" pitchFamily="34" charset="0"/>
                  <a:cs typeface="Times" panose="020B0500000000000000" pitchFamily="34" charset="0"/>
                </a:rPr>
                <a:t> tin </a:t>
              </a:r>
              <a:r>
                <a:rPr lang="en-US" sz="1800" dirty="0" err="1">
                  <a:latin typeface="Times" panose="020B0500000000000000" pitchFamily="34" charset="0"/>
                  <a:ea typeface="Times" panose="020B0500000000000000" pitchFamily="34" charset="0"/>
                  <a:cs typeface="Times" panose="020B0500000000000000" pitchFamily="34" charset="0"/>
                </a:rPr>
                <a:t>bèn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đến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hè</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nực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cháu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nằm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trong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chiếc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hẹp</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mụn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mủ</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hôi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lên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nồng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vẫn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khổ</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sóc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suốt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tháng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khỏi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từ</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giã</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những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lấy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còn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thêm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gạo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củi</a:t>
              </a:r>
              <a:r>
                <a:rPr lang="en-US" sz="1800" dirty="0">
                  <a:latin typeface="Times" panose="020B0500000000000000" pitchFamily="34" charset="0"/>
                  <a:ea typeface="Times" panose="020B0500000000000000" pitchFamily="34" charset="0"/>
                  <a:cs typeface="Times" panose="020B0500000000000000" pitchFamily="34" charset="0"/>
                </a:rPr>
                <a:t>.</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1617888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643969" y="358947"/>
              <a:ext cx="7357031" cy="3970318"/>
            </a:xfrm>
            <a:prstGeom prst="rect">
              <a:avLst/>
            </a:prstGeom>
          </p:spPr>
          <p:txBody>
            <a:bodyPr wrap="square">
              <a:spAutoFit/>
            </a:bodyPr>
            <a:lstStyle/>
            <a:p>
              <a:pPr algn="just"/>
              <a:endParaRPr lang="en-US" altLang="zh-CN" sz="1800" spc="225" dirty="0">
                <a:solidFill>
                  <a:srgbClr val="FF000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B0500000000000000" pitchFamily="34" charset="0"/>
                  <a:ea typeface="Times" panose="020B0500000000000000" pitchFamily="34" charset="0"/>
                  <a:cs typeface="Times" panose="020B0500000000000000" pitchFamily="34" charset="0"/>
                </a:rPr>
                <a:t>của</a:t>
              </a:r>
              <a:r>
                <a:rPr lang="vi-VN"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mình</a:t>
              </a:r>
              <a:r>
                <a:rPr lang="en-US" sz="1800" dirty="0">
                  <a:latin typeface="Times" panose="020B0500000000000000" pitchFamily="34" charset="0"/>
                  <a:ea typeface="Times" panose="020B0500000000000000" pitchFamily="34" charset="0"/>
                  <a:cs typeface="Times" panose="020B0500000000000000" pitchFamily="34" charset="0"/>
                </a:rPr>
                <a:t>:</a:t>
              </a:r>
              <a:r>
                <a:rPr lang="vi-VN" sz="1800" dirty="0">
                  <a:latin typeface="Times" panose="020B0500000000000000" pitchFamily="34" charset="0"/>
                  <a:ea typeface="Times" panose="020B0500000000000000" pitchFamily="34" charset="0"/>
                  <a:cs typeface="Times" panose="020B0500000000000000" pitchFamily="34" charset="0"/>
                </a:rPr>
                <a:t> "Xét về việc thì người bệnh chết do tay thầy thuốc khác, song về tình thì tôi như mắc phải tội giết người. Càng nghĩ càng hối hận."</a:t>
              </a: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Là thầy thuốc nổi tiếng, Lãn Ông nhiều lần được vua </a:t>
              </a:r>
              <a:r>
                <a:rPr lang="vi-VN" sz="1800" dirty="0" err="1">
                  <a:latin typeface="Times" panose="020B0500000000000000" pitchFamily="34" charset="0"/>
                  <a:ea typeface="Times" panose="020B0500000000000000" pitchFamily="34" charset="0"/>
                  <a:cs typeface="Times" panose="020B0500000000000000" pitchFamily="34" charset="0"/>
                </a:rPr>
                <a:t>chúa</a:t>
              </a:r>
              <a:r>
                <a:rPr lang="vi-VN" sz="1800" dirty="0">
                  <a:latin typeface="Times" panose="020B0500000000000000" pitchFamily="34" charset="0"/>
                  <a:ea typeface="Times" panose="020B0500000000000000" pitchFamily="34" charset="0"/>
                  <a:cs typeface="Times" panose="020B0500000000000000" pitchFamily="34" charset="0"/>
                </a:rPr>
                <a:t> </a:t>
              </a:r>
              <a:r>
                <a:rPr lang="en-US" sz="1800" dirty="0">
                  <a:latin typeface="Times" panose="020B0500000000000000" pitchFamily="34" charset="0"/>
                  <a:ea typeface="Times" panose="020B0500000000000000" pitchFamily="34" charset="0"/>
                  <a:cs typeface="Times" panose="020B0500000000000000" pitchFamily="34" charset="0"/>
                </a:rPr>
                <a:t>v</a:t>
              </a:r>
              <a:r>
                <a:rPr lang="vi-VN" sz="1800" dirty="0" err="1">
                  <a:latin typeface="Times" panose="020B0500000000000000" pitchFamily="34" charset="0"/>
                  <a:ea typeface="Times" panose="020B0500000000000000" pitchFamily="34" charset="0"/>
                  <a:cs typeface="Times" panose="020B0500000000000000" pitchFamily="34" charset="0"/>
                </a:rPr>
                <a:t>ời</a:t>
              </a:r>
              <a:r>
                <a:rPr lang="vi-VN" sz="1800" dirty="0">
                  <a:latin typeface="Times" panose="020B0500000000000000" pitchFamily="34" charset="0"/>
                  <a:ea typeface="Times" panose="020B0500000000000000" pitchFamily="34" charset="0"/>
                  <a:cs typeface="Times" panose="020B0500000000000000" pitchFamily="34" charset="0"/>
                </a:rPr>
                <a:t> vào cung chữa bệnh và được tiến cử vào chức ngự y, song ông đã khéo chối từ.</a:t>
              </a:r>
            </a:p>
            <a:p>
              <a:pPr algn="just"/>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Suốt</a:t>
              </a:r>
              <a:r>
                <a:rPr lang="vi-VN" sz="1800" dirty="0">
                  <a:latin typeface="Times" panose="020B0500000000000000" pitchFamily="34" charset="0"/>
                  <a:ea typeface="Times" panose="020B0500000000000000" pitchFamily="34" charset="0"/>
                  <a:cs typeface="Times" panose="020B0500000000000000" pitchFamily="34" charset="0"/>
                </a:rPr>
                <a:t> đời, Lãn Ông không vương vào vòng danh lợi. Ông có hai câu thơ tỏ chí của mình:</a:t>
              </a:r>
            </a:p>
            <a:p>
              <a:pPr algn="ctr"/>
              <a:r>
                <a:rPr lang="vi-VN" sz="18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1800" i="1" dirty="0">
                  <a:latin typeface="Times" panose="020B0500000000000000" pitchFamily="34" charset="0"/>
                  <a:ea typeface="Times" panose="020B0500000000000000" pitchFamily="34" charset="0"/>
                  <a:cs typeface="Times" panose="020B0500000000000000" pitchFamily="34" charset="0"/>
                </a:rPr>
                <a:t>         </a:t>
              </a:r>
              <a:r>
                <a:rPr lang="vi-VN" sz="18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3901126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347070"/>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3000" b="1" spc="225" dirty="0" err="1">
                  <a:solidFill>
                    <a:srgbClr val="FF0000"/>
                  </a:solidFill>
                  <a:latin typeface="#9Slide05 Fleur" panose="02040403050506020204" pitchFamily="18" charset="0"/>
                  <a:ea typeface="微软雅黑 Light" panose="020B0502040204020203" pitchFamily="34" charset="-122"/>
                </a:rPr>
                <a:t>Thầy</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thuốc</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như</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mẹ</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hiền</a:t>
              </a:r>
              <a:endParaRPr lang="en-US" altLang="zh-CN" sz="3000" b="1" spc="225" dirty="0">
                <a:solidFill>
                  <a:srgbClr val="FF0000"/>
                </a:solidFill>
                <a:latin typeface="#9Slide05 Fleur" panose="02040403050506020204" pitchFamily="18" charset="0"/>
                <a:ea typeface="微软雅黑 Light" panose="020B0502040204020203" pitchFamily="34" charset="-122"/>
              </a:endParaRPr>
            </a:p>
            <a:p>
              <a:pPr algn="ctr"/>
              <a:endParaRPr lang="en-US" sz="2700" dirty="0">
                <a:solidFill>
                  <a:srgbClr val="2305D9"/>
                </a:solidFill>
                <a:cs typeface="Times New Roman" pitchFamily="18" charset="0"/>
              </a:endParaRPr>
            </a:p>
            <a:p>
              <a:pPr algn="just">
                <a:spcBef>
                  <a:spcPct val="50000"/>
                </a:spcBef>
                <a:defRPr/>
              </a:pPr>
              <a:r>
                <a:rPr lang="en-US" sz="195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Hải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Thượng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giàu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lòng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danh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lợi</a:t>
              </a:r>
              <a:r>
                <a:rPr lang="en-US" sz="1800" dirty="0">
                  <a:latin typeface="Times" panose="020B0500000000000000" pitchFamily="34" charset="0"/>
                  <a:ea typeface="Times" panose="020B0500000000000000" pitchFamily="34" charset="0"/>
                  <a:cs typeface="Times" panose="020B0500000000000000" pitchFamily="34" charset="0"/>
                </a:rPr>
                <a:t>.</a:t>
              </a:r>
            </a:p>
            <a:p>
              <a:pPr algn="just">
                <a:spcBef>
                  <a:spcPct val="50000"/>
                </a:spcBef>
                <a:defRPr/>
              </a:pP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con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bị</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đậu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nghèo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biết</a:t>
              </a:r>
              <a:r>
                <a:rPr lang="en-US" sz="1800" dirty="0">
                  <a:latin typeface="Times" panose="020B0500000000000000" pitchFamily="34" charset="0"/>
                  <a:ea typeface="Times" panose="020B0500000000000000" pitchFamily="34" charset="0"/>
                  <a:cs typeface="Times" panose="020B0500000000000000" pitchFamily="34" charset="0"/>
                </a:rPr>
                <a:t> tin </a:t>
              </a:r>
              <a:r>
                <a:rPr lang="en-US" sz="1800" dirty="0" err="1">
                  <a:latin typeface="Times" panose="020B0500000000000000" pitchFamily="34" charset="0"/>
                  <a:ea typeface="Times" panose="020B0500000000000000" pitchFamily="34" charset="0"/>
                  <a:cs typeface="Times" panose="020B0500000000000000" pitchFamily="34" charset="0"/>
                </a:rPr>
                <a:t>bèn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đến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hè</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nực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cháu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nằm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trong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chiếc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hẹp</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mụn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mủ</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hôi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lên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nồng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vẫn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khổ</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sóc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suốt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tháng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khỏi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từ</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giã</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những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lấy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còn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thêm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gạo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củi</a:t>
              </a:r>
              <a:r>
                <a:rPr lang="en-US" sz="1800" dirty="0">
                  <a:latin typeface="Times" panose="020B0500000000000000" pitchFamily="34" charset="0"/>
                  <a:ea typeface="Times" panose="020B0500000000000000" pitchFamily="34" charset="0"/>
                  <a:cs typeface="Times" panose="020B0500000000000000" pitchFamily="34" charset="0"/>
                </a:rPr>
                <a:t>.</a:t>
              </a:r>
            </a:p>
          </p:txBody>
        </p:sp>
      </p:grpSp>
      <p:sp>
        <p:nvSpPr>
          <p:cNvPr id="18" name="Rounded Rectangle 17">
            <a:extLst>
              <a:ext uri="{FF2B5EF4-FFF2-40B4-BE49-F238E27FC236}">
                <a16:creationId xmlns:a16="http://schemas.microsoft.com/office/drawing/2014/main" id="{27D3BFC5-5A99-4872-BB9C-FAE40A4DAE0E}"/>
              </a:ext>
            </a:extLst>
          </p:cNvPr>
          <p:cNvSpPr/>
          <p:nvPr/>
        </p:nvSpPr>
        <p:spPr>
          <a:xfrm>
            <a:off x="300446" y="1163913"/>
            <a:ext cx="8269161" cy="2442960"/>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9" name="Teardrop 18">
            <a:extLst>
              <a:ext uri="{FF2B5EF4-FFF2-40B4-BE49-F238E27FC236}">
                <a16:creationId xmlns:a16="http://schemas.microsoft.com/office/drawing/2014/main"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algn="ctr">
              <a:defRPr/>
            </a:pPr>
            <a:r>
              <a:rPr lang="vi-VN" sz="1800" b="1" dirty="0">
                <a:solidFill>
                  <a:srgbClr val="000000"/>
                </a:solidFill>
                <a:cs typeface="Arial"/>
                <a:sym typeface="Arial"/>
              </a:rPr>
              <a:t>1</a:t>
            </a:r>
            <a:endParaRPr lang="en-US" sz="1800" b="1" dirty="0">
              <a:solidFill>
                <a:srgbClr val="000000"/>
              </a:solidFill>
              <a:cs typeface="Arial"/>
              <a:sym typeface="Aria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9664" y="3162275"/>
            <a:ext cx="1397727" cy="1997733"/>
          </a:xfrm>
          <a:prstGeom prst="rect">
            <a:avLst/>
          </a:prstGeom>
        </p:spPr>
      </p:pic>
      <p:grpSp>
        <p:nvGrpSpPr>
          <p:cNvPr id="11" name="Group 10">
            <a:extLst>
              <a:ext uri="{FF2B5EF4-FFF2-40B4-BE49-F238E27FC236}">
                <a16:creationId xmlns:a16="http://schemas.microsoft.com/office/drawing/2014/main" id="{DBA8BFF2-1497-4937-BD57-BA67EEDE0FAE}"/>
              </a:ext>
            </a:extLst>
          </p:cNvPr>
          <p:cNvGrpSpPr/>
          <p:nvPr/>
        </p:nvGrpSpPr>
        <p:grpSpPr>
          <a:xfrm>
            <a:off x="54330" y="79733"/>
            <a:ext cx="2188295" cy="593019"/>
            <a:chOff x="7876269" y="104148"/>
            <a:chExt cx="3751868" cy="886120"/>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8206509" y="157503"/>
              <a:ext cx="3064988" cy="827813"/>
            </a:xfrm>
            <a:prstGeom prst="rect">
              <a:avLst/>
            </a:prstGeom>
          </p:spPr>
          <p:txBody>
            <a:bodyPr wrap="none">
              <a:spAutoFit/>
            </a:bodyPr>
            <a:lstStyle/>
            <a:p>
              <a:pPr algn="ctr">
                <a:defRPr/>
              </a:pP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đoạn</a:t>
              </a:r>
              <a:endParaRPr lang="zh-CN" altLang="en-US" sz="3000" b="1" kern="0" dirty="0">
                <a:solidFill>
                  <a:srgbClr val="FF0000"/>
                </a:solidFill>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285832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anim calcmode="lin" valueType="num">
                                      <p:cBhvr>
                                        <p:cTn id="11" dur="750" fill="hold"/>
                                        <p:tgtEl>
                                          <p:spTgt spid="11"/>
                                        </p:tgtEl>
                                        <p:attrNameLst>
                                          <p:attrName>ppt_x</p:attrName>
                                        </p:attrNameLst>
                                      </p:cBhvr>
                                      <p:tavLst>
                                        <p:tav tm="0">
                                          <p:val>
                                            <p:strVal val="#ppt_x"/>
                                          </p:val>
                                        </p:tav>
                                        <p:tav tm="100000">
                                          <p:val>
                                            <p:strVal val="#ppt_x"/>
                                          </p:val>
                                        </p:tav>
                                      </p:tavLst>
                                    </p:anim>
                                    <p:anim calcmode="lin" valueType="num">
                                      <p:cBhvr>
                                        <p:cTn id="12" dur="750" fill="hold"/>
                                        <p:tgtEl>
                                          <p:spTgt spid="11"/>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447532" y="373654"/>
              <a:ext cx="8111013" cy="3970318"/>
            </a:xfrm>
            <a:prstGeom prst="rect">
              <a:avLst/>
            </a:prstGeom>
          </p:spPr>
          <p:txBody>
            <a:bodyPr wrap="square">
              <a:spAutoFit/>
            </a:bodyPr>
            <a:lstStyle/>
            <a:p>
              <a:pPr algn="ctr"/>
              <a:endParaRPr lang="en-US" altLang="zh-CN" sz="1800" spc="225" dirty="0">
                <a:solidFill>
                  <a:srgbClr val="FF000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B0500000000000000" pitchFamily="34" charset="0"/>
                  <a:ea typeface="Times" panose="020B0500000000000000" pitchFamily="34" charset="0"/>
                  <a:cs typeface="Times" panose="020B0500000000000000" pitchFamily="34" charset="0"/>
                </a:rPr>
                <a:t>của</a:t>
              </a:r>
              <a:r>
                <a:rPr lang="vi-VN"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mình</a:t>
              </a:r>
              <a:r>
                <a:rPr lang="en-US" sz="1800" dirty="0">
                  <a:latin typeface="Times" panose="020B0500000000000000" pitchFamily="34" charset="0"/>
                  <a:ea typeface="Times" panose="020B0500000000000000" pitchFamily="34" charset="0"/>
                  <a:cs typeface="Times" panose="020B0500000000000000" pitchFamily="34" charset="0"/>
                </a:rPr>
                <a:t>:</a:t>
              </a:r>
              <a:r>
                <a:rPr lang="vi-VN" sz="1800" dirty="0">
                  <a:latin typeface="Times" panose="020B0500000000000000" pitchFamily="34" charset="0"/>
                  <a:ea typeface="Times" panose="020B0500000000000000" pitchFamily="34" charset="0"/>
                  <a:cs typeface="Times" panose="020B0500000000000000" pitchFamily="34" charset="0"/>
                </a:rPr>
                <a:t> "Xét về việc thì người bệnh chết do tay thầy thuốc khác, song về tình thì tôi như mắc phải tội giết người. Càng nghĩ càng hối hận.“</a:t>
              </a:r>
              <a:endParaRPr lang="en-US" sz="1800" dirty="0">
                <a:latin typeface="Times" panose="020B0500000000000000" pitchFamily="34" charset="0"/>
                <a:ea typeface="Times" panose="020B0500000000000000" pitchFamily="34" charset="0"/>
                <a:cs typeface="Times" panose="020B0500000000000000" pitchFamily="34" charset="0"/>
              </a:endParaRPr>
            </a:p>
            <a:p>
              <a:endParaRPr lang="vi-VN" sz="1800" dirty="0">
                <a:latin typeface="Times" panose="020B0500000000000000" pitchFamily="34" charset="0"/>
                <a:ea typeface="Times" panose="020B0500000000000000" pitchFamily="34" charset="0"/>
                <a:cs typeface="Times" panose="020B0500000000000000" pitchFamily="34" charset="0"/>
              </a:endParaRP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Là thầy thuốc nổi tiếng, Lãn Ông nhiều lần được vua </a:t>
              </a:r>
              <a:r>
                <a:rPr lang="vi-VN" sz="1800" dirty="0" err="1">
                  <a:latin typeface="Times" panose="020B0500000000000000" pitchFamily="34" charset="0"/>
                  <a:ea typeface="Times" panose="020B0500000000000000" pitchFamily="34" charset="0"/>
                  <a:cs typeface="Times" panose="020B0500000000000000" pitchFamily="34" charset="0"/>
                </a:rPr>
                <a:t>chúa</a:t>
              </a:r>
              <a:r>
                <a:rPr lang="vi-VN" sz="1800" dirty="0">
                  <a:latin typeface="Times" panose="020B0500000000000000" pitchFamily="34" charset="0"/>
                  <a:ea typeface="Times" panose="020B0500000000000000" pitchFamily="34" charset="0"/>
                  <a:cs typeface="Times" panose="020B0500000000000000" pitchFamily="34" charset="0"/>
                </a:rPr>
                <a:t> </a:t>
              </a:r>
              <a:r>
                <a:rPr lang="en-US" sz="1800" dirty="0">
                  <a:latin typeface="Times" panose="020B0500000000000000" pitchFamily="34" charset="0"/>
                  <a:ea typeface="Times" panose="020B0500000000000000" pitchFamily="34" charset="0"/>
                  <a:cs typeface="Times" panose="020B0500000000000000" pitchFamily="34" charset="0"/>
                </a:rPr>
                <a:t>v</a:t>
              </a:r>
              <a:r>
                <a:rPr lang="vi-VN" sz="1800" dirty="0" err="1">
                  <a:latin typeface="Times" panose="020B0500000000000000" pitchFamily="34" charset="0"/>
                  <a:ea typeface="Times" panose="020B0500000000000000" pitchFamily="34" charset="0"/>
                  <a:cs typeface="Times" panose="020B0500000000000000" pitchFamily="34" charset="0"/>
                </a:rPr>
                <a:t>ời</a:t>
              </a:r>
              <a:r>
                <a:rPr lang="vi-VN" sz="1800" dirty="0">
                  <a:latin typeface="Times" panose="020B0500000000000000" pitchFamily="34" charset="0"/>
                  <a:ea typeface="Times" panose="020B0500000000000000" pitchFamily="34" charset="0"/>
                  <a:cs typeface="Times" panose="020B0500000000000000" pitchFamily="34" charset="0"/>
                </a:rPr>
                <a:t> vào cung chữa bệnh và được tiến cử vào chức ngự y, song ông đã khéo chối từ.</a:t>
              </a: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Suốt</a:t>
              </a:r>
              <a:r>
                <a:rPr lang="vi-VN" sz="1800" dirty="0">
                  <a:latin typeface="Times" panose="020B0500000000000000" pitchFamily="34" charset="0"/>
                  <a:ea typeface="Times" panose="020B0500000000000000" pitchFamily="34" charset="0"/>
                  <a:cs typeface="Times" panose="020B0500000000000000" pitchFamily="34" charset="0"/>
                </a:rPr>
                <a:t> đời, Lãn Ông không vương vào vòng danh lợi. Ông có hai câu thơ tỏ chí của mình:</a:t>
              </a:r>
            </a:p>
            <a:p>
              <a:pPr algn="ctr"/>
              <a:r>
                <a:rPr lang="vi-VN" sz="18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1800" i="1" dirty="0">
                  <a:latin typeface="Times" panose="020B0500000000000000" pitchFamily="34" charset="0"/>
                  <a:ea typeface="Times" panose="020B0500000000000000" pitchFamily="34" charset="0"/>
                  <a:cs typeface="Times" panose="020B0500000000000000" pitchFamily="34" charset="0"/>
                </a:rPr>
                <a:t>         </a:t>
              </a:r>
              <a:r>
                <a:rPr lang="vi-VN" sz="18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sp>
          <p:nvSpPr>
            <p:cNvPr id="8" name="Rounded Rectangle 7">
              <a:extLst>
                <a:ext uri="{FF2B5EF4-FFF2-40B4-BE49-F238E27FC236}">
                  <a16:creationId xmlns:a16="http://schemas.microsoft.com/office/drawing/2014/main" id="{27D3BFC5-5A99-4872-BB9C-FAE40A4DAE0E}"/>
                </a:ext>
              </a:extLst>
            </p:cNvPr>
            <p:cNvSpPr/>
            <p:nvPr/>
          </p:nvSpPr>
          <p:spPr>
            <a:xfrm>
              <a:off x="346166" y="633549"/>
              <a:ext cx="8212379" cy="1751571"/>
            </a:xfrm>
            <a:prstGeom prst="roundRect">
              <a:avLst>
                <a:gd name="adj" fmla="val 11248"/>
              </a:avLst>
            </a:prstGeom>
            <a:noFill/>
            <a:ln w="57150" cap="flat" cmpd="sng" algn="ctr">
              <a:solidFill>
                <a:srgbClr val="7030A0"/>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9" name="Teardrop 8">
              <a:extLst>
                <a:ext uri="{FF2B5EF4-FFF2-40B4-BE49-F238E27FC236}">
                  <a16:creationId xmlns:a16="http://schemas.microsoft.com/office/drawing/2014/main" id="{4B346016-9094-421B-804D-2FD88C6DF9D3}"/>
                </a:ext>
              </a:extLst>
            </p:cNvPr>
            <p:cNvSpPr/>
            <p:nvPr/>
          </p:nvSpPr>
          <p:spPr>
            <a:xfrm>
              <a:off x="377996" y="660678"/>
              <a:ext cx="358402" cy="347793"/>
            </a:xfrm>
            <a:prstGeom prst="teardrop">
              <a:avLst/>
            </a:prstGeom>
            <a:solidFill>
              <a:srgbClr val="E3B4F8"/>
            </a:solidFill>
            <a:ln w="12700" cap="flat" cmpd="sng" algn="ctr">
              <a:noFill/>
              <a:prstDash val="solid"/>
              <a:miter lim="800000"/>
            </a:ln>
            <a:effectLst/>
          </p:spPr>
          <p:txBody>
            <a:bodyPr rtlCol="0" anchor="ctr"/>
            <a:lstStyle/>
            <a:p>
              <a:pPr algn="ctr">
                <a:defRPr/>
              </a:pPr>
              <a:r>
                <a:rPr lang="en-US" sz="1800" b="1" dirty="0">
                  <a:solidFill>
                    <a:srgbClr val="000000"/>
                  </a:solidFill>
                  <a:cs typeface="Arial"/>
                  <a:sym typeface="Arial"/>
                </a:rPr>
                <a:t>2</a:t>
              </a:r>
            </a:p>
          </p:txBody>
        </p:sp>
        <p:sp>
          <p:nvSpPr>
            <p:cNvPr id="10" name="Rounded Rectangle 14">
              <a:extLst>
                <a:ext uri="{FF2B5EF4-FFF2-40B4-BE49-F238E27FC236}">
                  <a16:creationId xmlns:a16="http://schemas.microsoft.com/office/drawing/2014/main" id="{9251A45D-40F4-43E4-BA4B-0EA6A3912E5A}"/>
                </a:ext>
              </a:extLst>
            </p:cNvPr>
            <p:cNvSpPr/>
            <p:nvPr/>
          </p:nvSpPr>
          <p:spPr>
            <a:xfrm>
              <a:off x="346166" y="2540726"/>
              <a:ext cx="8212379" cy="1843889"/>
            </a:xfrm>
            <a:prstGeom prst="roundRect">
              <a:avLst>
                <a:gd name="adj" fmla="val 11248"/>
              </a:avLst>
            </a:prstGeom>
            <a:noFill/>
            <a:ln w="57150" cap="flat" cmpd="sng" algn="ctr">
              <a:solidFill>
                <a:srgbClr val="0070C0"/>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12" name="Teardrop 11">
              <a:extLst>
                <a:ext uri="{FF2B5EF4-FFF2-40B4-BE49-F238E27FC236}">
                  <a16:creationId xmlns:a16="http://schemas.microsoft.com/office/drawing/2014/main" id="{4B346016-9094-421B-804D-2FD88C6DF9D3}"/>
                </a:ext>
              </a:extLst>
            </p:cNvPr>
            <p:cNvSpPr/>
            <p:nvPr/>
          </p:nvSpPr>
          <p:spPr>
            <a:xfrm>
              <a:off x="377996" y="2582285"/>
              <a:ext cx="358402" cy="344527"/>
            </a:xfrm>
            <a:prstGeom prst="teardrop">
              <a:avLst/>
            </a:prstGeom>
            <a:solidFill>
              <a:srgbClr val="66CCFF"/>
            </a:solidFill>
            <a:ln w="12700" cap="flat" cmpd="sng" algn="ctr">
              <a:noFill/>
              <a:prstDash val="solid"/>
              <a:miter lim="800000"/>
            </a:ln>
            <a:effectLst/>
          </p:spPr>
          <p:txBody>
            <a:bodyPr rtlCol="0" anchor="ctr"/>
            <a:lstStyle/>
            <a:p>
              <a:pPr algn="ctr">
                <a:defRPr/>
              </a:pPr>
              <a:r>
                <a:rPr lang="en-US" sz="1800" b="1" dirty="0">
                  <a:solidFill>
                    <a:srgbClr val="000000"/>
                  </a:solidFill>
                  <a:cs typeface="Arial"/>
                  <a:sym typeface="Arial"/>
                </a:rPr>
                <a:t>3</a:t>
              </a: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13"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932" y="3354730"/>
            <a:ext cx="1188315" cy="1698426"/>
          </a:xfrm>
          <a:prstGeom prst="rect">
            <a:avLst/>
          </a:prstGeom>
        </p:spPr>
      </p:pic>
    </p:spTree>
    <p:extLst>
      <p:ext uri="{BB962C8B-B14F-4D97-AF65-F5344CB8AC3E}">
        <p14:creationId xmlns:p14="http://schemas.microsoft.com/office/powerpoint/2010/main" val="2661673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乐园幼儿教育PPT模板"/>
  <p:tag name="INKNOELEADERBOARD" val="-1400191526"/>
</p:tagLst>
</file>

<file path=ppt/tags/tag10.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TotalTime>
  <Words>1537</Words>
  <Application>Microsoft Office PowerPoint</Application>
  <PresentationFormat>On-screen Show (16:9)</PresentationFormat>
  <Paragraphs>113</Paragraphs>
  <Slides>31</Slides>
  <Notes>30</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31</vt:i4>
      </vt:variant>
    </vt:vector>
  </HeadingPairs>
  <TitlesOfParts>
    <vt:vector size="49" baseType="lpstr">
      <vt:lpstr>Arial</vt:lpstr>
      <vt:lpstr>DFGothic-EB</vt:lpstr>
      <vt:lpstr>Calibri</vt:lpstr>
      <vt:lpstr>VNI-Avo</vt:lpstr>
      <vt:lpstr>#9Slide03 SFU Futura_05</vt:lpstr>
      <vt:lpstr>#9Slide05 SVNUT Triumph</vt:lpstr>
      <vt:lpstr>Showcard Gothic</vt:lpstr>
      <vt:lpstr>VNI-Times</vt:lpstr>
      <vt:lpstr>方正经黑简体</vt:lpstr>
      <vt:lpstr>#9Slide03 Ample</vt:lpstr>
      <vt:lpstr>等线</vt:lpstr>
      <vt:lpstr>HP001 5 hàng</vt:lpstr>
      <vt:lpstr>#9Slide05 Fleur</vt:lpstr>
      <vt:lpstr>Coiny</vt:lpstr>
      <vt:lpstr>Times</vt:lpstr>
      <vt:lpstr>Tahoma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卡通欢乐乐园幼儿教育PPT模板</dc:title>
  <dc:creator>Http://Dian1.taobao.com</dc:creator>
  <dc:description>Http://Dian1.taobao.com</dc:description>
  <cp:lastModifiedBy>ADMIN</cp:lastModifiedBy>
  <cp:revision>35</cp:revision>
  <dcterms:created xsi:type="dcterms:W3CDTF">2015-10-28T03:33:00Z</dcterms:created>
  <dcterms:modified xsi:type="dcterms:W3CDTF">2022-12-19T16:12:33Z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