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34"/>
  </p:notesMasterIdLst>
  <p:sldIdLst>
    <p:sldId id="285" r:id="rId4"/>
    <p:sldId id="258" r:id="rId5"/>
    <p:sldId id="28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3ACE0-4428-4CDB-B8C3-221746B56866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12564CE-0FB4-4B65-BF97-7D98E44BE858}">
      <dgm:prSet phldrT="[Text]" custT="1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pPr algn="just"/>
          <a:r>
            <a:rPr lang="vi-VN" sz="2400" dirty="0"/>
            <a:t>Chỉ vị trí của Đồng bằng Bắc Bộ trên bản đồ địa lí TN Việt Nam.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6BCD4B-1DDA-4B21-857C-32CAE82B6E1C}" type="parTrans" cxnId="{ABA99DA6-C641-44B0-B9F0-26FD7B9720A6}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1B16AE-94E2-46D1-B4D4-19D39B8CAD0D}" type="sibTrans" cxnId="{ABA99DA6-C641-44B0-B9F0-26FD7B9720A6}">
      <dgm:prSet/>
      <dgm:spPr>
        <a:solidFill>
          <a:schemeClr val="accent2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6AF114-9C71-4A9C-A7BE-E8812D2CABF8}">
      <dgm:prSet phldrT="[Text]" custT="1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pPr algn="just"/>
          <a:r>
            <a:rPr lang="it-IT" sz="2400" dirty="0"/>
            <a:t>Trình bày 1 số đặc điểm về hình dạng, sự hình thành địa hình, diện tích, sông ngòi, và nêu đượ</a:t>
          </a:r>
          <a:r>
            <a:rPr lang="vi-VN" sz="2400" dirty="0"/>
            <a:t>c </a:t>
          </a:r>
          <a:r>
            <a:rPr lang="it-IT" sz="2400" dirty="0"/>
            <a:t>vai trò của hệ thống đê.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8663D0-8B77-4363-AEB3-BCAC1D63AA72}" type="parTrans" cxnId="{9138B0F4-E65A-4971-B265-5712158A72C8}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35F202-4835-4315-BE92-B03D21B42891}" type="sibTrans" cxnId="{9138B0F4-E65A-4971-B265-5712158A72C8}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8E7398-BBE7-47CE-B3EA-A07D8A535735}">
      <dgm:prSet phldrT="[Text]" custT="1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pPr algn="just"/>
          <a:r>
            <a:rPr lang="en-US" sz="2400" dirty="0" err="1"/>
            <a:t>Phát</a:t>
          </a:r>
          <a:r>
            <a:rPr lang="en-US" sz="2400" dirty="0"/>
            <a:t> </a:t>
          </a:r>
          <a:r>
            <a:rPr lang="en-US" sz="2400" dirty="0" err="1"/>
            <a:t>triển</a:t>
          </a:r>
          <a:r>
            <a:rPr lang="en-US" sz="2400" dirty="0"/>
            <a:t> </a:t>
          </a:r>
          <a:r>
            <a:rPr lang="en-US" sz="2400" dirty="0" err="1"/>
            <a:t>năng</a:t>
          </a:r>
          <a:r>
            <a:rPr lang="en-US" sz="2400" dirty="0"/>
            <a:t> </a:t>
          </a:r>
          <a:r>
            <a:rPr lang="en-US" sz="2400" dirty="0" err="1"/>
            <a:t>lực</a:t>
          </a:r>
          <a:r>
            <a:rPr lang="en-US" sz="2400" dirty="0"/>
            <a:t> </a:t>
          </a:r>
          <a:r>
            <a:rPr lang="en-US" sz="2400" dirty="0" err="1"/>
            <a:t>tự</a:t>
          </a:r>
          <a:r>
            <a:rPr lang="en-US" sz="2400" dirty="0"/>
            <a:t> </a:t>
          </a:r>
          <a:r>
            <a:rPr lang="en-US" sz="2400" dirty="0" err="1"/>
            <a:t>học</a:t>
          </a:r>
          <a:r>
            <a:rPr lang="en-US" sz="2400" dirty="0"/>
            <a:t>, </a:t>
          </a:r>
          <a:r>
            <a:rPr lang="en-US" sz="2400" dirty="0" err="1"/>
            <a:t>tự</a:t>
          </a:r>
          <a:r>
            <a:rPr lang="en-US" sz="2400" dirty="0"/>
            <a:t> </a:t>
          </a:r>
          <a:r>
            <a:rPr lang="en-US" sz="2400" dirty="0" err="1"/>
            <a:t>chủ</a:t>
          </a:r>
          <a:r>
            <a:rPr lang="en-US" sz="2400" dirty="0"/>
            <a:t>;</a:t>
          </a:r>
          <a:r>
            <a:rPr lang="en-US" sz="2400" b="1" dirty="0"/>
            <a:t> </a:t>
          </a:r>
          <a:r>
            <a:rPr lang="en-US" sz="2400" dirty="0" err="1"/>
            <a:t>năng</a:t>
          </a:r>
          <a:r>
            <a:rPr lang="en-US" sz="2400" dirty="0"/>
            <a:t> </a:t>
          </a:r>
          <a:r>
            <a:rPr lang="en-US" sz="2400" dirty="0" err="1"/>
            <a:t>lực</a:t>
          </a:r>
          <a:r>
            <a:rPr lang="en-US" sz="2400" dirty="0"/>
            <a:t> </a:t>
          </a:r>
          <a:r>
            <a:rPr lang="en-US" sz="2400" dirty="0" err="1"/>
            <a:t>giao</a:t>
          </a:r>
          <a:r>
            <a:rPr lang="en-US" sz="2400" dirty="0"/>
            <a:t> </a:t>
          </a:r>
          <a:r>
            <a:rPr lang="en-US" sz="2400" dirty="0" err="1"/>
            <a:t>tiếp</a:t>
          </a:r>
          <a:r>
            <a:rPr lang="en-US" sz="2400" dirty="0"/>
            <a:t> </a:t>
          </a:r>
          <a:r>
            <a:rPr lang="en-US" sz="2400" dirty="0" err="1"/>
            <a:t>và</a:t>
          </a:r>
          <a:r>
            <a:rPr lang="en-US" sz="2400" dirty="0"/>
            <a:t> </a:t>
          </a:r>
          <a:r>
            <a:rPr lang="en-US" sz="2400" dirty="0" err="1"/>
            <a:t>hợp</a:t>
          </a:r>
          <a:r>
            <a:rPr lang="en-US" sz="2400" dirty="0"/>
            <a:t> </a:t>
          </a:r>
          <a:r>
            <a:rPr lang="en-US" sz="2400" dirty="0" err="1"/>
            <a:t>tác</a:t>
          </a:r>
          <a:r>
            <a:rPr lang="en-US" sz="2400" dirty="0"/>
            <a:t>; </a:t>
          </a:r>
          <a:r>
            <a:rPr lang="en-US" sz="2400" dirty="0" err="1"/>
            <a:t>năng</a:t>
          </a:r>
          <a:r>
            <a:rPr lang="en-US" sz="2400" dirty="0"/>
            <a:t> </a:t>
          </a:r>
          <a:r>
            <a:rPr lang="en-US" sz="2400" dirty="0" err="1"/>
            <a:t>lực</a:t>
          </a:r>
          <a:r>
            <a:rPr lang="en-US" sz="2400" dirty="0"/>
            <a:t> </a:t>
          </a:r>
          <a:r>
            <a:rPr lang="en-US" sz="2400" dirty="0" err="1"/>
            <a:t>giải</a:t>
          </a:r>
          <a:r>
            <a:rPr lang="en-US" sz="2400" dirty="0"/>
            <a:t> </a:t>
          </a:r>
          <a:r>
            <a:rPr lang="en-US" sz="2400" dirty="0" err="1"/>
            <a:t>quyết</a:t>
          </a:r>
          <a:r>
            <a:rPr lang="en-US" sz="2400" dirty="0"/>
            <a:t> </a:t>
          </a:r>
          <a:r>
            <a:rPr lang="en-US" sz="2400" dirty="0" err="1"/>
            <a:t>vấn</a:t>
          </a:r>
          <a:r>
            <a:rPr lang="en-US" sz="2400" dirty="0"/>
            <a:t> </a:t>
          </a:r>
          <a:r>
            <a:rPr lang="en-US" sz="2400" dirty="0" err="1"/>
            <a:t>đề</a:t>
          </a:r>
          <a:r>
            <a:rPr lang="en-US" sz="2400" dirty="0"/>
            <a:t> </a:t>
          </a:r>
          <a:r>
            <a:rPr lang="en-US" sz="2400" dirty="0" err="1"/>
            <a:t>và</a:t>
          </a:r>
          <a:r>
            <a:rPr lang="en-US" sz="2400" dirty="0"/>
            <a:t> </a:t>
          </a:r>
          <a:r>
            <a:rPr lang="en-US" sz="2400" dirty="0" err="1"/>
            <a:t>sáng</a:t>
          </a:r>
          <a:r>
            <a:rPr lang="en-US" sz="2400" dirty="0"/>
            <a:t> </a:t>
          </a:r>
          <a:r>
            <a:rPr lang="en-US" sz="2400" dirty="0" err="1"/>
            <a:t>tạo</a:t>
          </a:r>
          <a:r>
            <a:rPr lang="en-US" sz="2400" dirty="0"/>
            <a:t>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AFD5C5-4DE4-4BDC-9F93-19353DF277A2}" type="parTrans" cxnId="{33F82368-6F53-4D1C-B7D9-781BA8A461B9}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361595-CC87-485B-8E40-F0052437D7A3}" type="sibTrans" cxnId="{33F82368-6F53-4D1C-B7D9-781BA8A461B9}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D95F0B-29E0-42AB-85C0-665FCF3ACC94}" type="pres">
      <dgm:prSet presAssocID="{3F23ACE0-4428-4CDB-B8C3-221746B56866}" presName="Name0" presStyleCnt="0">
        <dgm:presLayoutVars>
          <dgm:chMax val="7"/>
          <dgm:chPref val="7"/>
          <dgm:dir/>
        </dgm:presLayoutVars>
      </dgm:prSet>
      <dgm:spPr/>
    </dgm:pt>
    <dgm:pt modelId="{410FF6AF-279F-463F-A3ED-9DC87F89AB6A}" type="pres">
      <dgm:prSet presAssocID="{3F23ACE0-4428-4CDB-B8C3-221746B56866}" presName="Name1" presStyleCnt="0"/>
      <dgm:spPr/>
    </dgm:pt>
    <dgm:pt modelId="{5FCFE818-06C0-4B3B-9C88-42C56D5622A7}" type="pres">
      <dgm:prSet presAssocID="{3F23ACE0-4428-4CDB-B8C3-221746B56866}" presName="cycle" presStyleCnt="0"/>
      <dgm:spPr/>
    </dgm:pt>
    <dgm:pt modelId="{77B4595A-A3D1-4CAD-A04D-7698C6B46DDE}" type="pres">
      <dgm:prSet presAssocID="{3F23ACE0-4428-4CDB-B8C3-221746B56866}" presName="srcNode" presStyleLbl="node1" presStyleIdx="0" presStyleCnt="3"/>
      <dgm:spPr/>
    </dgm:pt>
    <dgm:pt modelId="{CC6E3C6C-DDD2-4A1D-B1E9-3CA0750051CA}" type="pres">
      <dgm:prSet presAssocID="{3F23ACE0-4428-4CDB-B8C3-221746B56866}" presName="conn" presStyleLbl="parChTrans1D2" presStyleIdx="0" presStyleCnt="1" custLinFactNeighborX="-556" custLinFactNeighborY="-352"/>
      <dgm:spPr/>
    </dgm:pt>
    <dgm:pt modelId="{4BF7AB71-A4F8-490E-9AB1-7BDE2506B3FD}" type="pres">
      <dgm:prSet presAssocID="{3F23ACE0-4428-4CDB-B8C3-221746B56866}" presName="extraNode" presStyleLbl="node1" presStyleIdx="0" presStyleCnt="3"/>
      <dgm:spPr/>
    </dgm:pt>
    <dgm:pt modelId="{7904C223-28C9-459C-97F3-9CD54E6F34FB}" type="pres">
      <dgm:prSet presAssocID="{3F23ACE0-4428-4CDB-B8C3-221746B56866}" presName="dstNode" presStyleLbl="node1" presStyleIdx="0" presStyleCnt="3"/>
      <dgm:spPr/>
    </dgm:pt>
    <dgm:pt modelId="{6B6828C7-1152-44C8-A4D0-E89041C96885}" type="pres">
      <dgm:prSet presAssocID="{812564CE-0FB4-4B65-BF97-7D98E44BE858}" presName="text_1" presStyleLbl="node1" presStyleIdx="0" presStyleCnt="3" custScaleY="138362">
        <dgm:presLayoutVars>
          <dgm:bulletEnabled val="1"/>
        </dgm:presLayoutVars>
      </dgm:prSet>
      <dgm:spPr/>
    </dgm:pt>
    <dgm:pt modelId="{A622429C-1D05-4A23-9D29-BC7D3B74AA30}" type="pres">
      <dgm:prSet presAssocID="{812564CE-0FB4-4B65-BF97-7D98E44BE858}" presName="accent_1" presStyleCnt="0"/>
      <dgm:spPr/>
    </dgm:pt>
    <dgm:pt modelId="{F17D8C2F-B294-4952-B8EA-721EC17907AD}" type="pres">
      <dgm:prSet presAssocID="{812564CE-0FB4-4B65-BF97-7D98E44BE858}" presName="accentRepeatNode" presStyleLbl="solidFgAcc1" presStyleIdx="0" presStyleCnt="3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</dgm:pt>
    <dgm:pt modelId="{1390CD4C-72A0-4573-B0B2-5C9E4FEE1FC6}" type="pres">
      <dgm:prSet presAssocID="{986AF114-9C71-4A9C-A7BE-E8812D2CABF8}" presName="text_2" presStyleLbl="node1" presStyleIdx="1" presStyleCnt="3" custScaleY="145426" custLinFactNeighborX="-458" custLinFactNeighborY="4179">
        <dgm:presLayoutVars>
          <dgm:bulletEnabled val="1"/>
        </dgm:presLayoutVars>
      </dgm:prSet>
      <dgm:spPr/>
    </dgm:pt>
    <dgm:pt modelId="{A175CA82-0A3C-48FD-AB49-CA2CF83E9B94}" type="pres">
      <dgm:prSet presAssocID="{986AF114-9C71-4A9C-A7BE-E8812D2CABF8}" presName="accent_2" presStyleCnt="0"/>
      <dgm:spPr/>
    </dgm:pt>
    <dgm:pt modelId="{52294B97-52DD-464D-8E55-48C355EFBE7F}" type="pres">
      <dgm:prSet presAssocID="{986AF114-9C71-4A9C-A7BE-E8812D2CABF8}" presName="accentRepeatNode" presStyleLbl="solidFgAcc1" presStyleIdx="1" presStyleCnt="3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</dgm:pt>
    <dgm:pt modelId="{48899FD4-B59E-4D88-8CCB-A1BEDA5392F6}" type="pres">
      <dgm:prSet presAssocID="{AC8E7398-BBE7-47CE-B3EA-A07D8A535735}" presName="text_3" presStyleLbl="node1" presStyleIdx="2" presStyleCnt="3">
        <dgm:presLayoutVars>
          <dgm:bulletEnabled val="1"/>
        </dgm:presLayoutVars>
      </dgm:prSet>
      <dgm:spPr/>
    </dgm:pt>
    <dgm:pt modelId="{2AD68FE9-4508-41CD-A880-97CBA2866AA0}" type="pres">
      <dgm:prSet presAssocID="{AC8E7398-BBE7-47CE-B3EA-A07D8A535735}" presName="accent_3" presStyleCnt="0"/>
      <dgm:spPr/>
    </dgm:pt>
    <dgm:pt modelId="{84BD1125-6C3A-43F3-8EFE-7F7B2D2A29A4}" type="pres">
      <dgm:prSet presAssocID="{AC8E7398-BBE7-47CE-B3EA-A07D8A535735}" presName="accentRepeatNode" presStyleLbl="solidFgAcc1" presStyleIdx="2" presStyleCnt="3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</dgm:pt>
  </dgm:ptLst>
  <dgm:cxnLst>
    <dgm:cxn modelId="{037D7A38-DFEA-473F-A83B-40513C1CF6F1}" type="presOf" srcId="{986AF114-9C71-4A9C-A7BE-E8812D2CABF8}" destId="{1390CD4C-72A0-4573-B0B2-5C9E4FEE1FC6}" srcOrd="0" destOrd="0" presId="urn:microsoft.com/office/officeart/2008/layout/VerticalCurvedList"/>
    <dgm:cxn modelId="{F4D72763-CDA6-4690-8DE2-D1CCE3CD3D7F}" type="presOf" srcId="{812564CE-0FB4-4B65-BF97-7D98E44BE858}" destId="{6B6828C7-1152-44C8-A4D0-E89041C96885}" srcOrd="0" destOrd="0" presId="urn:microsoft.com/office/officeart/2008/layout/VerticalCurvedList"/>
    <dgm:cxn modelId="{33F82368-6F53-4D1C-B7D9-781BA8A461B9}" srcId="{3F23ACE0-4428-4CDB-B8C3-221746B56866}" destId="{AC8E7398-BBE7-47CE-B3EA-A07D8A535735}" srcOrd="2" destOrd="0" parTransId="{A1AFD5C5-4DE4-4BDC-9F93-19353DF277A2}" sibTransId="{34361595-CC87-485B-8E40-F0052437D7A3}"/>
    <dgm:cxn modelId="{ABA99DA6-C641-44B0-B9F0-26FD7B9720A6}" srcId="{3F23ACE0-4428-4CDB-B8C3-221746B56866}" destId="{812564CE-0FB4-4B65-BF97-7D98E44BE858}" srcOrd="0" destOrd="0" parTransId="{746BCD4B-1DDA-4B21-857C-32CAE82B6E1C}" sibTransId="{3F1B16AE-94E2-46D1-B4D4-19D39B8CAD0D}"/>
    <dgm:cxn modelId="{8CE88DC6-230F-427D-A18A-9D6A539CD340}" type="presOf" srcId="{3F23ACE0-4428-4CDB-B8C3-221746B56866}" destId="{8AD95F0B-29E0-42AB-85C0-665FCF3ACC94}" srcOrd="0" destOrd="0" presId="urn:microsoft.com/office/officeart/2008/layout/VerticalCurvedList"/>
    <dgm:cxn modelId="{CD66F1D6-4B34-4ADF-9292-61EFB6C2EC7D}" type="presOf" srcId="{AC8E7398-BBE7-47CE-B3EA-A07D8A535735}" destId="{48899FD4-B59E-4D88-8CCB-A1BEDA5392F6}" srcOrd="0" destOrd="0" presId="urn:microsoft.com/office/officeart/2008/layout/VerticalCurvedList"/>
    <dgm:cxn modelId="{9138B0F4-E65A-4971-B265-5712158A72C8}" srcId="{3F23ACE0-4428-4CDB-B8C3-221746B56866}" destId="{986AF114-9C71-4A9C-A7BE-E8812D2CABF8}" srcOrd="1" destOrd="0" parTransId="{678663D0-8B77-4363-AEB3-BCAC1D63AA72}" sibTransId="{6435F202-4835-4315-BE92-B03D21B42891}"/>
    <dgm:cxn modelId="{20939DFF-6CAD-4DE8-A0EB-61F363070C4F}" type="presOf" srcId="{3F1B16AE-94E2-46D1-B4D4-19D39B8CAD0D}" destId="{CC6E3C6C-DDD2-4A1D-B1E9-3CA0750051CA}" srcOrd="0" destOrd="0" presId="urn:microsoft.com/office/officeart/2008/layout/VerticalCurvedList"/>
    <dgm:cxn modelId="{8E2B7B57-8055-41F0-B2FF-560672BB6784}" type="presParOf" srcId="{8AD95F0B-29E0-42AB-85C0-665FCF3ACC94}" destId="{410FF6AF-279F-463F-A3ED-9DC87F89AB6A}" srcOrd="0" destOrd="0" presId="urn:microsoft.com/office/officeart/2008/layout/VerticalCurvedList"/>
    <dgm:cxn modelId="{3E22A1EB-19AC-4CDB-AF99-F70AC7700050}" type="presParOf" srcId="{410FF6AF-279F-463F-A3ED-9DC87F89AB6A}" destId="{5FCFE818-06C0-4B3B-9C88-42C56D5622A7}" srcOrd="0" destOrd="0" presId="urn:microsoft.com/office/officeart/2008/layout/VerticalCurvedList"/>
    <dgm:cxn modelId="{27BAD4A2-15C4-4190-B522-E7738DC49030}" type="presParOf" srcId="{5FCFE818-06C0-4B3B-9C88-42C56D5622A7}" destId="{77B4595A-A3D1-4CAD-A04D-7698C6B46DDE}" srcOrd="0" destOrd="0" presId="urn:microsoft.com/office/officeart/2008/layout/VerticalCurvedList"/>
    <dgm:cxn modelId="{C439EA44-5FA5-4413-95C5-EDF47058648B}" type="presParOf" srcId="{5FCFE818-06C0-4B3B-9C88-42C56D5622A7}" destId="{CC6E3C6C-DDD2-4A1D-B1E9-3CA0750051CA}" srcOrd="1" destOrd="0" presId="urn:microsoft.com/office/officeart/2008/layout/VerticalCurvedList"/>
    <dgm:cxn modelId="{536B8A81-3049-42F7-AF00-82424903E20B}" type="presParOf" srcId="{5FCFE818-06C0-4B3B-9C88-42C56D5622A7}" destId="{4BF7AB71-A4F8-490E-9AB1-7BDE2506B3FD}" srcOrd="2" destOrd="0" presId="urn:microsoft.com/office/officeart/2008/layout/VerticalCurvedList"/>
    <dgm:cxn modelId="{7688AA06-211D-4F19-8201-42507EAFAE55}" type="presParOf" srcId="{5FCFE818-06C0-4B3B-9C88-42C56D5622A7}" destId="{7904C223-28C9-459C-97F3-9CD54E6F34FB}" srcOrd="3" destOrd="0" presId="urn:microsoft.com/office/officeart/2008/layout/VerticalCurvedList"/>
    <dgm:cxn modelId="{A6BB6D18-114D-4478-93A4-E5DC8CF6EAEA}" type="presParOf" srcId="{410FF6AF-279F-463F-A3ED-9DC87F89AB6A}" destId="{6B6828C7-1152-44C8-A4D0-E89041C96885}" srcOrd="1" destOrd="0" presId="urn:microsoft.com/office/officeart/2008/layout/VerticalCurvedList"/>
    <dgm:cxn modelId="{C0DF7F16-841F-441D-948E-5E3B8709115A}" type="presParOf" srcId="{410FF6AF-279F-463F-A3ED-9DC87F89AB6A}" destId="{A622429C-1D05-4A23-9D29-BC7D3B74AA30}" srcOrd="2" destOrd="0" presId="urn:microsoft.com/office/officeart/2008/layout/VerticalCurvedList"/>
    <dgm:cxn modelId="{4AB20AF5-14B8-4905-8AC3-64210F44FEA3}" type="presParOf" srcId="{A622429C-1D05-4A23-9D29-BC7D3B74AA30}" destId="{F17D8C2F-B294-4952-B8EA-721EC17907AD}" srcOrd="0" destOrd="0" presId="urn:microsoft.com/office/officeart/2008/layout/VerticalCurvedList"/>
    <dgm:cxn modelId="{575004C6-92A1-4305-827E-BEDCD3966479}" type="presParOf" srcId="{410FF6AF-279F-463F-A3ED-9DC87F89AB6A}" destId="{1390CD4C-72A0-4573-B0B2-5C9E4FEE1FC6}" srcOrd="3" destOrd="0" presId="urn:microsoft.com/office/officeart/2008/layout/VerticalCurvedList"/>
    <dgm:cxn modelId="{35CE539A-93A8-42DD-8BF5-82A8416B5B99}" type="presParOf" srcId="{410FF6AF-279F-463F-A3ED-9DC87F89AB6A}" destId="{A175CA82-0A3C-48FD-AB49-CA2CF83E9B94}" srcOrd="4" destOrd="0" presId="urn:microsoft.com/office/officeart/2008/layout/VerticalCurvedList"/>
    <dgm:cxn modelId="{F33A1020-AD69-4F7C-9692-AC38463760E9}" type="presParOf" srcId="{A175CA82-0A3C-48FD-AB49-CA2CF83E9B94}" destId="{52294B97-52DD-464D-8E55-48C355EFBE7F}" srcOrd="0" destOrd="0" presId="urn:microsoft.com/office/officeart/2008/layout/VerticalCurvedList"/>
    <dgm:cxn modelId="{0F609039-34BB-4728-A83B-CAA3DB0BB6D1}" type="presParOf" srcId="{410FF6AF-279F-463F-A3ED-9DC87F89AB6A}" destId="{48899FD4-B59E-4D88-8CCB-A1BEDA5392F6}" srcOrd="5" destOrd="0" presId="urn:microsoft.com/office/officeart/2008/layout/VerticalCurvedList"/>
    <dgm:cxn modelId="{B14A8269-FE4E-4088-A0E7-18A4E7BC2775}" type="presParOf" srcId="{410FF6AF-279F-463F-A3ED-9DC87F89AB6A}" destId="{2AD68FE9-4508-41CD-A880-97CBA2866AA0}" srcOrd="6" destOrd="0" presId="urn:microsoft.com/office/officeart/2008/layout/VerticalCurvedList"/>
    <dgm:cxn modelId="{72AB0324-60A4-4FE6-906C-0672D221DCFF}" type="presParOf" srcId="{2AD68FE9-4508-41CD-A880-97CBA2866AA0}" destId="{84BD1125-6C3A-43F3-8EFE-7F7B2D2A29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E3C6C-DDD2-4A1D-B1E9-3CA0750051CA}">
      <dsp:nvSpPr>
        <dsp:cNvPr id="0" name=""/>
        <dsp:cNvSpPr/>
      </dsp:nvSpPr>
      <dsp:spPr>
        <a:xfrm>
          <a:off x="-4251589" y="-670132"/>
          <a:ext cx="5065657" cy="5065657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828C7-1152-44C8-A4D0-E89041C96885}">
      <dsp:nvSpPr>
        <dsp:cNvPr id="0" name=""/>
        <dsp:cNvSpPr/>
      </dsp:nvSpPr>
      <dsp:spPr>
        <a:xfrm>
          <a:off x="523535" y="231823"/>
          <a:ext cx="10853753" cy="104077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67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/>
            <a:t>Chỉ vị trí của Đồng bằng Bắc Bộ trên bản đồ địa lí TN Việt Nam.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3535" y="231823"/>
        <a:ext cx="10853753" cy="1040774"/>
      </dsp:txXfrm>
    </dsp:sp>
    <dsp:sp modelId="{F17D8C2F-B294-4952-B8EA-721EC17907AD}">
      <dsp:nvSpPr>
        <dsp:cNvPr id="0" name=""/>
        <dsp:cNvSpPr/>
      </dsp:nvSpPr>
      <dsp:spPr>
        <a:xfrm>
          <a:off x="53403" y="282079"/>
          <a:ext cx="940263" cy="940263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0CD4C-72A0-4573-B0B2-5C9E4FEE1FC6}">
      <dsp:nvSpPr>
        <dsp:cNvPr id="0" name=""/>
        <dsp:cNvSpPr/>
      </dsp:nvSpPr>
      <dsp:spPr>
        <a:xfrm>
          <a:off x="748505" y="1365007"/>
          <a:ext cx="10580324" cy="109391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67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Trình bày 1 số đặc điểm về hình dạng, sự hình thành địa hình, diện tích, sông ngòi, và nêu đượ</a:t>
          </a:r>
          <a:r>
            <a:rPr lang="vi-VN" sz="2400" kern="1200" dirty="0"/>
            <a:t>c </a:t>
          </a:r>
          <a:r>
            <a:rPr lang="it-IT" sz="2400" kern="1200" dirty="0"/>
            <a:t>vai trò của hệ thống đê.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8505" y="1365007"/>
        <a:ext cx="10580324" cy="1093910"/>
      </dsp:txXfrm>
    </dsp:sp>
    <dsp:sp modelId="{52294B97-52DD-464D-8E55-48C355EFBE7F}">
      <dsp:nvSpPr>
        <dsp:cNvPr id="0" name=""/>
        <dsp:cNvSpPr/>
      </dsp:nvSpPr>
      <dsp:spPr>
        <a:xfrm>
          <a:off x="326831" y="1410395"/>
          <a:ext cx="940263" cy="940263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99FD4-B59E-4D88-8CCB-A1BEDA5392F6}">
      <dsp:nvSpPr>
        <dsp:cNvPr id="0" name=""/>
        <dsp:cNvSpPr/>
      </dsp:nvSpPr>
      <dsp:spPr>
        <a:xfrm>
          <a:off x="523535" y="2632738"/>
          <a:ext cx="10853753" cy="752211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67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Phát</a:t>
          </a:r>
          <a:r>
            <a:rPr lang="en-US" sz="2400" kern="1200" dirty="0"/>
            <a:t> </a:t>
          </a:r>
          <a:r>
            <a:rPr lang="en-US" sz="2400" kern="1200" dirty="0" err="1"/>
            <a:t>triển</a:t>
          </a:r>
          <a:r>
            <a:rPr lang="en-US" sz="2400" kern="1200" dirty="0"/>
            <a:t> </a:t>
          </a:r>
          <a:r>
            <a:rPr lang="en-US" sz="2400" kern="1200" dirty="0" err="1"/>
            <a:t>năng</a:t>
          </a:r>
          <a:r>
            <a:rPr lang="en-US" sz="2400" kern="1200" dirty="0"/>
            <a:t> </a:t>
          </a:r>
          <a:r>
            <a:rPr lang="en-US" sz="2400" kern="1200" dirty="0" err="1"/>
            <a:t>lực</a:t>
          </a:r>
          <a:r>
            <a:rPr lang="en-US" sz="2400" kern="1200" dirty="0"/>
            <a:t> </a:t>
          </a:r>
          <a:r>
            <a:rPr lang="en-US" sz="2400" kern="1200" dirty="0" err="1"/>
            <a:t>tự</a:t>
          </a:r>
          <a:r>
            <a:rPr lang="en-US" sz="2400" kern="1200" dirty="0"/>
            <a:t> </a:t>
          </a:r>
          <a:r>
            <a:rPr lang="en-US" sz="2400" kern="1200" dirty="0" err="1"/>
            <a:t>học</a:t>
          </a:r>
          <a:r>
            <a:rPr lang="en-US" sz="2400" kern="1200" dirty="0"/>
            <a:t>, </a:t>
          </a:r>
          <a:r>
            <a:rPr lang="en-US" sz="2400" kern="1200" dirty="0" err="1"/>
            <a:t>tự</a:t>
          </a:r>
          <a:r>
            <a:rPr lang="en-US" sz="2400" kern="1200" dirty="0"/>
            <a:t> </a:t>
          </a:r>
          <a:r>
            <a:rPr lang="en-US" sz="2400" kern="1200" dirty="0" err="1"/>
            <a:t>chủ</a:t>
          </a:r>
          <a:r>
            <a:rPr lang="en-US" sz="2400" kern="1200" dirty="0"/>
            <a:t>;</a:t>
          </a:r>
          <a:r>
            <a:rPr lang="en-US" sz="2400" b="1" kern="1200" dirty="0"/>
            <a:t> </a:t>
          </a:r>
          <a:r>
            <a:rPr lang="en-US" sz="2400" kern="1200" dirty="0" err="1"/>
            <a:t>năng</a:t>
          </a:r>
          <a:r>
            <a:rPr lang="en-US" sz="2400" kern="1200" dirty="0"/>
            <a:t> </a:t>
          </a:r>
          <a:r>
            <a:rPr lang="en-US" sz="2400" kern="1200" dirty="0" err="1"/>
            <a:t>lực</a:t>
          </a:r>
          <a:r>
            <a:rPr lang="en-US" sz="2400" kern="1200" dirty="0"/>
            <a:t> </a:t>
          </a:r>
          <a:r>
            <a:rPr lang="en-US" sz="2400" kern="1200" dirty="0" err="1"/>
            <a:t>giao</a:t>
          </a:r>
          <a:r>
            <a:rPr lang="en-US" sz="2400" kern="1200" dirty="0"/>
            <a:t> </a:t>
          </a:r>
          <a:r>
            <a:rPr lang="en-US" sz="2400" kern="1200" dirty="0" err="1"/>
            <a:t>tiếp</a:t>
          </a:r>
          <a:r>
            <a:rPr lang="en-US" sz="2400" kern="1200" dirty="0"/>
            <a:t> </a:t>
          </a:r>
          <a:r>
            <a:rPr lang="en-US" sz="2400" kern="1200" dirty="0" err="1"/>
            <a:t>và</a:t>
          </a:r>
          <a:r>
            <a:rPr lang="en-US" sz="2400" kern="1200" dirty="0"/>
            <a:t> </a:t>
          </a:r>
          <a:r>
            <a:rPr lang="en-US" sz="2400" kern="1200" dirty="0" err="1"/>
            <a:t>hợp</a:t>
          </a:r>
          <a:r>
            <a:rPr lang="en-US" sz="2400" kern="1200" dirty="0"/>
            <a:t> </a:t>
          </a:r>
          <a:r>
            <a:rPr lang="en-US" sz="2400" kern="1200" dirty="0" err="1"/>
            <a:t>tác</a:t>
          </a:r>
          <a:r>
            <a:rPr lang="en-US" sz="2400" kern="1200" dirty="0"/>
            <a:t>; </a:t>
          </a:r>
          <a:r>
            <a:rPr lang="en-US" sz="2400" kern="1200" dirty="0" err="1"/>
            <a:t>năng</a:t>
          </a:r>
          <a:r>
            <a:rPr lang="en-US" sz="2400" kern="1200" dirty="0"/>
            <a:t> </a:t>
          </a:r>
          <a:r>
            <a:rPr lang="en-US" sz="2400" kern="1200" dirty="0" err="1"/>
            <a:t>lực</a:t>
          </a:r>
          <a:r>
            <a:rPr lang="en-US" sz="2400" kern="1200" dirty="0"/>
            <a:t> </a:t>
          </a:r>
          <a:r>
            <a:rPr lang="en-US" sz="2400" kern="1200" dirty="0" err="1"/>
            <a:t>giải</a:t>
          </a:r>
          <a:r>
            <a:rPr lang="en-US" sz="2400" kern="1200" dirty="0"/>
            <a:t> </a:t>
          </a:r>
          <a:r>
            <a:rPr lang="en-US" sz="2400" kern="1200" dirty="0" err="1"/>
            <a:t>quyết</a:t>
          </a:r>
          <a:r>
            <a:rPr lang="en-US" sz="2400" kern="1200" dirty="0"/>
            <a:t> </a:t>
          </a:r>
          <a:r>
            <a:rPr lang="en-US" sz="2400" kern="1200" dirty="0" err="1"/>
            <a:t>vấn</a:t>
          </a:r>
          <a:r>
            <a:rPr lang="en-US" sz="2400" kern="1200" dirty="0"/>
            <a:t> </a:t>
          </a:r>
          <a:r>
            <a:rPr lang="en-US" sz="2400" kern="1200" dirty="0" err="1"/>
            <a:t>đề</a:t>
          </a:r>
          <a:r>
            <a:rPr lang="en-US" sz="2400" kern="1200" dirty="0"/>
            <a:t> </a:t>
          </a:r>
          <a:r>
            <a:rPr lang="en-US" sz="2400" kern="1200" dirty="0" err="1"/>
            <a:t>và</a:t>
          </a:r>
          <a:r>
            <a:rPr lang="en-US" sz="2400" kern="1200" dirty="0"/>
            <a:t> </a:t>
          </a:r>
          <a:r>
            <a:rPr lang="en-US" sz="2400" kern="1200" dirty="0" err="1"/>
            <a:t>sáng</a:t>
          </a:r>
          <a:r>
            <a:rPr lang="en-US" sz="2400" kern="1200" dirty="0"/>
            <a:t> </a:t>
          </a:r>
          <a:r>
            <a:rPr lang="en-US" sz="2400" kern="1200" dirty="0" err="1"/>
            <a:t>tạo</a:t>
          </a:r>
          <a:r>
            <a:rPr lang="en-US" sz="2400" kern="1200" dirty="0"/>
            <a:t>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3535" y="2632738"/>
        <a:ext cx="10853753" cy="752211"/>
      </dsp:txXfrm>
    </dsp:sp>
    <dsp:sp modelId="{84BD1125-6C3A-43F3-8EFE-7F7B2D2A29A4}">
      <dsp:nvSpPr>
        <dsp:cNvPr id="0" name=""/>
        <dsp:cNvSpPr/>
      </dsp:nvSpPr>
      <dsp:spPr>
        <a:xfrm>
          <a:off x="53403" y="2538712"/>
          <a:ext cx="940263" cy="940263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77BDD-6831-4FD2-A7F8-CB79A48357C3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87AB8-DD0F-4F4C-9EB2-BF549365D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9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64294D-65BA-4883-95C4-A74FEBAAC2BB}" type="slidenum">
              <a:rPr lang="zh-CN" altLang="en-US" smtClean="0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3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FBA58BE-3245-41A1-8BD3-760C42E4F4BD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0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DF6A19-3177-4569-9AD0-75AA2C3DDE4F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ADEE09-4941-4408-957D-54DF1DB1E0F6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97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828E492-7637-4907-B0E9-A97FBE965020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67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B79F9E-4FF7-42FE-AA17-72FD1A913F6B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84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F77A06B-E54F-41BC-B4F6-EB9C84C3D9F0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6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7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0CC-2062-4F1E-AC26-D18B556A5C6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790-6BE9-4CAD-ACB1-93E7ED2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2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0CC-2062-4F1E-AC26-D18B556A5C6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790-6BE9-4CAD-ACB1-93E7ED2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2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0CC-2062-4F1E-AC26-D18B556A5C6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790-6BE9-4CAD-ACB1-93E7ED2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52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BD7B5BF-90C5-4107-8B76-1FCD2CFA17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729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8CD64-7679-434F-AB58-15A34A580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1580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751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8" y="6400800"/>
            <a:ext cx="1271587" cy="184150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5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0" y="6137275"/>
            <a:ext cx="1270000" cy="185738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3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8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8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5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3" y="596900"/>
            <a:ext cx="1758950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3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5299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8" y="6400800"/>
            <a:ext cx="1271587" cy="184150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5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0" y="6137275"/>
            <a:ext cx="1270000" cy="185738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3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8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8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5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3" y="596900"/>
            <a:ext cx="1758950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3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9058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8" y="6400800"/>
            <a:ext cx="1271587" cy="184150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5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0" y="6137275"/>
            <a:ext cx="1270000" cy="185738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3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8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8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5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3" y="596900"/>
            <a:ext cx="1758950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3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2747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8" y="6400800"/>
            <a:ext cx="1271587" cy="184150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5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0" y="6137275"/>
            <a:ext cx="1270000" cy="185738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3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8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8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5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3" y="596900"/>
            <a:ext cx="1758950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3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4031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8" y="6400800"/>
            <a:ext cx="1271587" cy="184150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5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0" y="6137275"/>
            <a:ext cx="1270000" cy="185738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3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8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8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5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3" y="596900"/>
            <a:ext cx="1758950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3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93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0CC-2062-4F1E-AC26-D18B556A5C6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790-6BE9-4CAD-ACB1-93E7ED2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80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8" y="6400800"/>
            <a:ext cx="1271587" cy="184150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5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0" y="6137275"/>
            <a:ext cx="1270000" cy="185738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3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8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8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5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3" y="596900"/>
            <a:ext cx="1758950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3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6556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Title and long lis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28;p15"/>
          <p:cNvGrpSpPr>
            <a:grpSpLocks/>
          </p:cNvGrpSpPr>
          <p:nvPr/>
        </p:nvGrpSpPr>
        <p:grpSpPr bwMode="auto">
          <a:xfrm>
            <a:off x="-611188" y="6403975"/>
            <a:ext cx="2266951" cy="752475"/>
            <a:chOff x="456975" y="1603100"/>
            <a:chExt cx="1111175" cy="368250"/>
          </a:xfrm>
        </p:grpSpPr>
        <p:sp>
          <p:nvSpPr>
            <p:cNvPr id="5" name="Google Shape;329;p15"/>
            <p:cNvSpPr/>
            <p:nvPr/>
          </p:nvSpPr>
          <p:spPr>
            <a:xfrm>
              <a:off x="456975" y="1603100"/>
              <a:ext cx="1111175" cy="368250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30;p15"/>
            <p:cNvSpPr/>
            <p:nvPr/>
          </p:nvSpPr>
          <p:spPr>
            <a:xfrm>
              <a:off x="1190755" y="1668359"/>
              <a:ext cx="36573" cy="41176"/>
            </a:xfrm>
            <a:custGeom>
              <a:avLst/>
              <a:gdLst/>
              <a:ahLst/>
              <a:cxnLst/>
              <a:rect l="l" t="t" r="r" b="b"/>
              <a:pathLst>
                <a:path w="1466" h="1643" extrusionOk="0">
                  <a:moveTo>
                    <a:pt x="107" y="0"/>
                  </a:moveTo>
                  <a:cubicBezTo>
                    <a:pt x="54" y="64"/>
                    <a:pt x="22" y="138"/>
                    <a:pt x="1" y="223"/>
                  </a:cubicBezTo>
                  <a:lnTo>
                    <a:pt x="86" y="287"/>
                  </a:lnTo>
                  <a:cubicBezTo>
                    <a:pt x="160" y="329"/>
                    <a:pt x="234" y="382"/>
                    <a:pt x="298" y="435"/>
                  </a:cubicBezTo>
                  <a:cubicBezTo>
                    <a:pt x="457" y="563"/>
                    <a:pt x="606" y="701"/>
                    <a:pt x="733" y="849"/>
                  </a:cubicBezTo>
                  <a:cubicBezTo>
                    <a:pt x="871" y="987"/>
                    <a:pt x="988" y="1146"/>
                    <a:pt x="1083" y="1316"/>
                  </a:cubicBezTo>
                  <a:cubicBezTo>
                    <a:pt x="1126" y="1422"/>
                    <a:pt x="1168" y="1518"/>
                    <a:pt x="1189" y="1634"/>
                  </a:cubicBezTo>
                  <a:cubicBezTo>
                    <a:pt x="1232" y="1640"/>
                    <a:pt x="1277" y="1642"/>
                    <a:pt x="1322" y="1642"/>
                  </a:cubicBezTo>
                  <a:cubicBezTo>
                    <a:pt x="1367" y="1642"/>
                    <a:pt x="1412" y="1640"/>
                    <a:pt x="1455" y="1634"/>
                  </a:cubicBezTo>
                  <a:cubicBezTo>
                    <a:pt x="1465" y="1497"/>
                    <a:pt x="1465" y="1348"/>
                    <a:pt x="1444" y="1221"/>
                  </a:cubicBezTo>
                  <a:cubicBezTo>
                    <a:pt x="1391" y="966"/>
                    <a:pt x="1274" y="722"/>
                    <a:pt x="1105" y="531"/>
                  </a:cubicBezTo>
                  <a:cubicBezTo>
                    <a:pt x="924" y="351"/>
                    <a:pt x="712" y="213"/>
                    <a:pt x="478" y="117"/>
                  </a:cubicBezTo>
                  <a:cubicBezTo>
                    <a:pt x="394" y="75"/>
                    <a:pt x="309" y="53"/>
                    <a:pt x="213" y="2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31;p15"/>
            <p:cNvSpPr/>
            <p:nvPr/>
          </p:nvSpPr>
          <p:spPr>
            <a:xfrm>
              <a:off x="1176749" y="1692444"/>
              <a:ext cx="25679" cy="24084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75" y="1"/>
                  </a:moveTo>
                  <a:cubicBezTo>
                    <a:pt x="32" y="75"/>
                    <a:pt x="11" y="160"/>
                    <a:pt x="1" y="245"/>
                  </a:cubicBezTo>
                  <a:cubicBezTo>
                    <a:pt x="1" y="245"/>
                    <a:pt x="75" y="298"/>
                    <a:pt x="170" y="372"/>
                  </a:cubicBezTo>
                  <a:cubicBezTo>
                    <a:pt x="255" y="447"/>
                    <a:pt x="361" y="542"/>
                    <a:pt x="436" y="606"/>
                  </a:cubicBezTo>
                  <a:cubicBezTo>
                    <a:pt x="510" y="659"/>
                    <a:pt x="595" y="733"/>
                    <a:pt x="658" y="807"/>
                  </a:cubicBezTo>
                  <a:cubicBezTo>
                    <a:pt x="701" y="850"/>
                    <a:pt x="722" y="892"/>
                    <a:pt x="754" y="956"/>
                  </a:cubicBezTo>
                  <a:cubicBezTo>
                    <a:pt x="796" y="961"/>
                    <a:pt x="839" y="964"/>
                    <a:pt x="881" y="964"/>
                  </a:cubicBezTo>
                  <a:cubicBezTo>
                    <a:pt x="924" y="964"/>
                    <a:pt x="966" y="961"/>
                    <a:pt x="1009" y="956"/>
                  </a:cubicBezTo>
                  <a:cubicBezTo>
                    <a:pt x="1030" y="860"/>
                    <a:pt x="1030" y="765"/>
                    <a:pt x="1009" y="669"/>
                  </a:cubicBezTo>
                  <a:cubicBezTo>
                    <a:pt x="977" y="500"/>
                    <a:pt x="881" y="351"/>
                    <a:pt x="754" y="234"/>
                  </a:cubicBezTo>
                  <a:cubicBezTo>
                    <a:pt x="627" y="139"/>
                    <a:pt x="478" y="75"/>
                    <a:pt x="319" y="43"/>
                  </a:cubicBezTo>
                  <a:cubicBezTo>
                    <a:pt x="245" y="22"/>
                    <a:pt x="160" y="12"/>
                    <a:pt x="7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32;p15"/>
            <p:cNvSpPr/>
            <p:nvPr/>
          </p:nvSpPr>
          <p:spPr>
            <a:xfrm>
              <a:off x="817251" y="1932505"/>
              <a:ext cx="60694" cy="12430"/>
            </a:xfrm>
            <a:custGeom>
              <a:avLst/>
              <a:gdLst/>
              <a:ahLst/>
              <a:cxnLst/>
              <a:rect l="l" t="t" r="r" b="b"/>
              <a:pathLst>
                <a:path w="2442" h="485" extrusionOk="0">
                  <a:moveTo>
                    <a:pt x="1485" y="1"/>
                  </a:moveTo>
                  <a:cubicBezTo>
                    <a:pt x="1390" y="1"/>
                    <a:pt x="1295" y="2"/>
                    <a:pt x="1200" y="5"/>
                  </a:cubicBezTo>
                  <a:cubicBezTo>
                    <a:pt x="807" y="37"/>
                    <a:pt x="415" y="100"/>
                    <a:pt x="22" y="185"/>
                  </a:cubicBezTo>
                  <a:cubicBezTo>
                    <a:pt x="1" y="270"/>
                    <a:pt x="1" y="355"/>
                    <a:pt x="22" y="440"/>
                  </a:cubicBezTo>
                  <a:cubicBezTo>
                    <a:pt x="354" y="466"/>
                    <a:pt x="693" y="485"/>
                    <a:pt x="1027" y="485"/>
                  </a:cubicBezTo>
                  <a:cubicBezTo>
                    <a:pt x="1099" y="485"/>
                    <a:pt x="1171" y="484"/>
                    <a:pt x="1242" y="482"/>
                  </a:cubicBezTo>
                  <a:cubicBezTo>
                    <a:pt x="1635" y="450"/>
                    <a:pt x="2027" y="387"/>
                    <a:pt x="2420" y="302"/>
                  </a:cubicBezTo>
                  <a:cubicBezTo>
                    <a:pt x="2441" y="217"/>
                    <a:pt x="2441" y="132"/>
                    <a:pt x="2420" y="47"/>
                  </a:cubicBezTo>
                  <a:cubicBezTo>
                    <a:pt x="2104" y="15"/>
                    <a:pt x="1794" y="1"/>
                    <a:pt x="148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333;p15"/>
            <p:cNvSpPr/>
            <p:nvPr/>
          </p:nvSpPr>
          <p:spPr>
            <a:xfrm>
              <a:off x="831257" y="1906091"/>
              <a:ext cx="40463" cy="12430"/>
            </a:xfrm>
            <a:custGeom>
              <a:avLst/>
              <a:gdLst/>
              <a:ahLst/>
              <a:cxnLst/>
              <a:rect l="l" t="t" r="r" b="b"/>
              <a:pathLst>
                <a:path w="1604" h="494" extrusionOk="0">
                  <a:moveTo>
                    <a:pt x="938" y="0"/>
                  </a:moveTo>
                  <a:cubicBezTo>
                    <a:pt x="884" y="0"/>
                    <a:pt x="832" y="1"/>
                    <a:pt x="786" y="5"/>
                  </a:cubicBezTo>
                  <a:cubicBezTo>
                    <a:pt x="521" y="37"/>
                    <a:pt x="266" y="79"/>
                    <a:pt x="22" y="143"/>
                  </a:cubicBezTo>
                  <a:cubicBezTo>
                    <a:pt x="1" y="217"/>
                    <a:pt x="1" y="302"/>
                    <a:pt x="22" y="387"/>
                  </a:cubicBezTo>
                  <a:cubicBezTo>
                    <a:pt x="277" y="451"/>
                    <a:pt x="542" y="482"/>
                    <a:pt x="818" y="493"/>
                  </a:cubicBezTo>
                  <a:cubicBezTo>
                    <a:pt x="988" y="472"/>
                    <a:pt x="1168" y="429"/>
                    <a:pt x="1338" y="366"/>
                  </a:cubicBezTo>
                  <a:cubicBezTo>
                    <a:pt x="1497" y="302"/>
                    <a:pt x="1603" y="249"/>
                    <a:pt x="1603" y="249"/>
                  </a:cubicBezTo>
                  <a:cubicBezTo>
                    <a:pt x="1592" y="164"/>
                    <a:pt x="1561" y="79"/>
                    <a:pt x="1529" y="5"/>
                  </a:cubicBezTo>
                  <a:lnTo>
                    <a:pt x="1263" y="5"/>
                  </a:lnTo>
                  <a:cubicBezTo>
                    <a:pt x="1164" y="5"/>
                    <a:pt x="1047" y="0"/>
                    <a:pt x="93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" name="Google Shape;334;p15"/>
          <p:cNvGrpSpPr>
            <a:grpSpLocks/>
          </p:cNvGrpSpPr>
          <p:nvPr/>
        </p:nvGrpSpPr>
        <p:grpSpPr bwMode="auto">
          <a:xfrm>
            <a:off x="10620375" y="612775"/>
            <a:ext cx="2268538" cy="752475"/>
            <a:chOff x="456975" y="1603100"/>
            <a:chExt cx="1111175" cy="368250"/>
          </a:xfrm>
        </p:grpSpPr>
        <p:sp>
          <p:nvSpPr>
            <p:cNvPr id="11" name="Google Shape;335;p15"/>
            <p:cNvSpPr/>
            <p:nvPr/>
          </p:nvSpPr>
          <p:spPr>
            <a:xfrm>
              <a:off x="456975" y="1603100"/>
              <a:ext cx="1111175" cy="368250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6;p15"/>
            <p:cNvSpPr/>
            <p:nvPr/>
          </p:nvSpPr>
          <p:spPr>
            <a:xfrm>
              <a:off x="1191019" y="1668359"/>
              <a:ext cx="36547" cy="41176"/>
            </a:xfrm>
            <a:custGeom>
              <a:avLst/>
              <a:gdLst/>
              <a:ahLst/>
              <a:cxnLst/>
              <a:rect l="l" t="t" r="r" b="b"/>
              <a:pathLst>
                <a:path w="1466" h="1643" extrusionOk="0">
                  <a:moveTo>
                    <a:pt x="107" y="0"/>
                  </a:moveTo>
                  <a:cubicBezTo>
                    <a:pt x="54" y="64"/>
                    <a:pt x="22" y="138"/>
                    <a:pt x="1" y="223"/>
                  </a:cubicBezTo>
                  <a:lnTo>
                    <a:pt x="86" y="287"/>
                  </a:lnTo>
                  <a:cubicBezTo>
                    <a:pt x="160" y="329"/>
                    <a:pt x="234" y="382"/>
                    <a:pt x="298" y="435"/>
                  </a:cubicBezTo>
                  <a:cubicBezTo>
                    <a:pt x="457" y="563"/>
                    <a:pt x="606" y="701"/>
                    <a:pt x="733" y="849"/>
                  </a:cubicBezTo>
                  <a:cubicBezTo>
                    <a:pt x="871" y="987"/>
                    <a:pt x="988" y="1146"/>
                    <a:pt x="1083" y="1316"/>
                  </a:cubicBezTo>
                  <a:cubicBezTo>
                    <a:pt x="1126" y="1422"/>
                    <a:pt x="1168" y="1518"/>
                    <a:pt x="1189" y="1634"/>
                  </a:cubicBezTo>
                  <a:cubicBezTo>
                    <a:pt x="1232" y="1640"/>
                    <a:pt x="1277" y="1642"/>
                    <a:pt x="1322" y="1642"/>
                  </a:cubicBezTo>
                  <a:cubicBezTo>
                    <a:pt x="1367" y="1642"/>
                    <a:pt x="1412" y="1640"/>
                    <a:pt x="1455" y="1634"/>
                  </a:cubicBezTo>
                  <a:cubicBezTo>
                    <a:pt x="1465" y="1497"/>
                    <a:pt x="1465" y="1348"/>
                    <a:pt x="1444" y="1221"/>
                  </a:cubicBezTo>
                  <a:cubicBezTo>
                    <a:pt x="1391" y="966"/>
                    <a:pt x="1274" y="722"/>
                    <a:pt x="1105" y="531"/>
                  </a:cubicBezTo>
                  <a:cubicBezTo>
                    <a:pt x="924" y="351"/>
                    <a:pt x="712" y="213"/>
                    <a:pt x="478" y="117"/>
                  </a:cubicBezTo>
                  <a:cubicBezTo>
                    <a:pt x="394" y="75"/>
                    <a:pt x="309" y="53"/>
                    <a:pt x="213" y="2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7;p15"/>
            <p:cNvSpPr/>
            <p:nvPr/>
          </p:nvSpPr>
          <p:spPr>
            <a:xfrm>
              <a:off x="1177022" y="1692444"/>
              <a:ext cx="25661" cy="24084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75" y="1"/>
                  </a:moveTo>
                  <a:cubicBezTo>
                    <a:pt x="32" y="75"/>
                    <a:pt x="11" y="160"/>
                    <a:pt x="1" y="245"/>
                  </a:cubicBezTo>
                  <a:cubicBezTo>
                    <a:pt x="1" y="245"/>
                    <a:pt x="75" y="298"/>
                    <a:pt x="170" y="372"/>
                  </a:cubicBezTo>
                  <a:cubicBezTo>
                    <a:pt x="255" y="447"/>
                    <a:pt x="361" y="542"/>
                    <a:pt x="436" y="606"/>
                  </a:cubicBezTo>
                  <a:cubicBezTo>
                    <a:pt x="510" y="659"/>
                    <a:pt x="595" y="733"/>
                    <a:pt x="658" y="807"/>
                  </a:cubicBezTo>
                  <a:cubicBezTo>
                    <a:pt x="701" y="850"/>
                    <a:pt x="722" y="892"/>
                    <a:pt x="754" y="956"/>
                  </a:cubicBezTo>
                  <a:cubicBezTo>
                    <a:pt x="796" y="961"/>
                    <a:pt x="839" y="964"/>
                    <a:pt x="881" y="964"/>
                  </a:cubicBezTo>
                  <a:cubicBezTo>
                    <a:pt x="924" y="964"/>
                    <a:pt x="966" y="961"/>
                    <a:pt x="1009" y="956"/>
                  </a:cubicBezTo>
                  <a:cubicBezTo>
                    <a:pt x="1030" y="860"/>
                    <a:pt x="1030" y="765"/>
                    <a:pt x="1009" y="669"/>
                  </a:cubicBezTo>
                  <a:cubicBezTo>
                    <a:pt x="977" y="500"/>
                    <a:pt x="881" y="351"/>
                    <a:pt x="754" y="234"/>
                  </a:cubicBezTo>
                  <a:cubicBezTo>
                    <a:pt x="627" y="139"/>
                    <a:pt x="478" y="75"/>
                    <a:pt x="319" y="43"/>
                  </a:cubicBezTo>
                  <a:cubicBezTo>
                    <a:pt x="245" y="22"/>
                    <a:pt x="160" y="12"/>
                    <a:pt x="7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8;p15"/>
            <p:cNvSpPr/>
            <p:nvPr/>
          </p:nvSpPr>
          <p:spPr>
            <a:xfrm>
              <a:off x="816999" y="1932505"/>
              <a:ext cx="60652" cy="12430"/>
            </a:xfrm>
            <a:custGeom>
              <a:avLst/>
              <a:gdLst/>
              <a:ahLst/>
              <a:cxnLst/>
              <a:rect l="l" t="t" r="r" b="b"/>
              <a:pathLst>
                <a:path w="2442" h="485" extrusionOk="0">
                  <a:moveTo>
                    <a:pt x="1485" y="1"/>
                  </a:moveTo>
                  <a:cubicBezTo>
                    <a:pt x="1390" y="1"/>
                    <a:pt x="1295" y="2"/>
                    <a:pt x="1200" y="5"/>
                  </a:cubicBezTo>
                  <a:cubicBezTo>
                    <a:pt x="807" y="37"/>
                    <a:pt x="415" y="100"/>
                    <a:pt x="22" y="185"/>
                  </a:cubicBezTo>
                  <a:cubicBezTo>
                    <a:pt x="1" y="270"/>
                    <a:pt x="1" y="355"/>
                    <a:pt x="22" y="440"/>
                  </a:cubicBezTo>
                  <a:cubicBezTo>
                    <a:pt x="354" y="466"/>
                    <a:pt x="693" y="485"/>
                    <a:pt x="1027" y="485"/>
                  </a:cubicBezTo>
                  <a:cubicBezTo>
                    <a:pt x="1099" y="485"/>
                    <a:pt x="1171" y="484"/>
                    <a:pt x="1242" y="482"/>
                  </a:cubicBezTo>
                  <a:cubicBezTo>
                    <a:pt x="1635" y="450"/>
                    <a:pt x="2027" y="387"/>
                    <a:pt x="2420" y="302"/>
                  </a:cubicBezTo>
                  <a:cubicBezTo>
                    <a:pt x="2441" y="217"/>
                    <a:pt x="2441" y="132"/>
                    <a:pt x="2420" y="47"/>
                  </a:cubicBezTo>
                  <a:cubicBezTo>
                    <a:pt x="2104" y="15"/>
                    <a:pt x="1794" y="1"/>
                    <a:pt x="148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9;p15"/>
            <p:cNvSpPr/>
            <p:nvPr/>
          </p:nvSpPr>
          <p:spPr>
            <a:xfrm>
              <a:off x="830996" y="1906091"/>
              <a:ext cx="40435" cy="12430"/>
            </a:xfrm>
            <a:custGeom>
              <a:avLst/>
              <a:gdLst/>
              <a:ahLst/>
              <a:cxnLst/>
              <a:rect l="l" t="t" r="r" b="b"/>
              <a:pathLst>
                <a:path w="1604" h="494" extrusionOk="0">
                  <a:moveTo>
                    <a:pt x="938" y="0"/>
                  </a:moveTo>
                  <a:cubicBezTo>
                    <a:pt x="884" y="0"/>
                    <a:pt x="832" y="1"/>
                    <a:pt x="786" y="5"/>
                  </a:cubicBezTo>
                  <a:cubicBezTo>
                    <a:pt x="521" y="37"/>
                    <a:pt x="266" y="79"/>
                    <a:pt x="22" y="143"/>
                  </a:cubicBezTo>
                  <a:cubicBezTo>
                    <a:pt x="1" y="217"/>
                    <a:pt x="1" y="302"/>
                    <a:pt x="22" y="387"/>
                  </a:cubicBezTo>
                  <a:cubicBezTo>
                    <a:pt x="277" y="451"/>
                    <a:pt x="542" y="482"/>
                    <a:pt x="818" y="493"/>
                  </a:cubicBezTo>
                  <a:cubicBezTo>
                    <a:pt x="988" y="472"/>
                    <a:pt x="1168" y="429"/>
                    <a:pt x="1338" y="366"/>
                  </a:cubicBezTo>
                  <a:cubicBezTo>
                    <a:pt x="1497" y="302"/>
                    <a:pt x="1603" y="249"/>
                    <a:pt x="1603" y="249"/>
                  </a:cubicBezTo>
                  <a:cubicBezTo>
                    <a:pt x="1592" y="164"/>
                    <a:pt x="1561" y="79"/>
                    <a:pt x="1529" y="5"/>
                  </a:cubicBezTo>
                  <a:lnTo>
                    <a:pt x="1263" y="5"/>
                  </a:lnTo>
                  <a:cubicBezTo>
                    <a:pt x="1164" y="5"/>
                    <a:pt x="1047" y="0"/>
                    <a:pt x="93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0" name="Google Shape;340;p15"/>
          <p:cNvSpPr txBox="1">
            <a:spLocks noGrp="1"/>
          </p:cNvSpPr>
          <p:nvPr>
            <p:ph type="title"/>
          </p:nvPr>
        </p:nvSpPr>
        <p:spPr>
          <a:xfrm>
            <a:off x="1571600" y="499400"/>
            <a:ext cx="9048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41" name="Google Shape;341;p15"/>
          <p:cNvSpPr txBox="1">
            <a:spLocks noGrp="1"/>
          </p:cNvSpPr>
          <p:nvPr>
            <p:ph type="body" idx="1"/>
          </p:nvPr>
        </p:nvSpPr>
        <p:spPr>
          <a:xfrm>
            <a:off x="901700" y="1457133"/>
            <a:ext cx="10274400" cy="465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733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Font typeface="Muli Regular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089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1_Title and long lis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28;p15"/>
          <p:cNvGrpSpPr>
            <a:grpSpLocks/>
          </p:cNvGrpSpPr>
          <p:nvPr/>
        </p:nvGrpSpPr>
        <p:grpSpPr bwMode="auto">
          <a:xfrm>
            <a:off x="-611188" y="6403975"/>
            <a:ext cx="2266951" cy="752475"/>
            <a:chOff x="456975" y="1603100"/>
            <a:chExt cx="1111175" cy="368250"/>
          </a:xfrm>
        </p:grpSpPr>
        <p:sp>
          <p:nvSpPr>
            <p:cNvPr id="5" name="Google Shape;329;p15"/>
            <p:cNvSpPr/>
            <p:nvPr/>
          </p:nvSpPr>
          <p:spPr>
            <a:xfrm>
              <a:off x="456975" y="1603100"/>
              <a:ext cx="1111175" cy="368250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30;p15"/>
            <p:cNvSpPr/>
            <p:nvPr/>
          </p:nvSpPr>
          <p:spPr>
            <a:xfrm>
              <a:off x="1190755" y="1668359"/>
              <a:ext cx="36573" cy="41176"/>
            </a:xfrm>
            <a:custGeom>
              <a:avLst/>
              <a:gdLst/>
              <a:ahLst/>
              <a:cxnLst/>
              <a:rect l="l" t="t" r="r" b="b"/>
              <a:pathLst>
                <a:path w="1466" h="1643" extrusionOk="0">
                  <a:moveTo>
                    <a:pt x="107" y="0"/>
                  </a:moveTo>
                  <a:cubicBezTo>
                    <a:pt x="54" y="64"/>
                    <a:pt x="22" y="138"/>
                    <a:pt x="1" y="223"/>
                  </a:cubicBezTo>
                  <a:lnTo>
                    <a:pt x="86" y="287"/>
                  </a:lnTo>
                  <a:cubicBezTo>
                    <a:pt x="160" y="329"/>
                    <a:pt x="234" y="382"/>
                    <a:pt x="298" y="435"/>
                  </a:cubicBezTo>
                  <a:cubicBezTo>
                    <a:pt x="457" y="563"/>
                    <a:pt x="606" y="701"/>
                    <a:pt x="733" y="849"/>
                  </a:cubicBezTo>
                  <a:cubicBezTo>
                    <a:pt x="871" y="987"/>
                    <a:pt x="988" y="1146"/>
                    <a:pt x="1083" y="1316"/>
                  </a:cubicBezTo>
                  <a:cubicBezTo>
                    <a:pt x="1126" y="1422"/>
                    <a:pt x="1168" y="1518"/>
                    <a:pt x="1189" y="1634"/>
                  </a:cubicBezTo>
                  <a:cubicBezTo>
                    <a:pt x="1232" y="1640"/>
                    <a:pt x="1277" y="1642"/>
                    <a:pt x="1322" y="1642"/>
                  </a:cubicBezTo>
                  <a:cubicBezTo>
                    <a:pt x="1367" y="1642"/>
                    <a:pt x="1412" y="1640"/>
                    <a:pt x="1455" y="1634"/>
                  </a:cubicBezTo>
                  <a:cubicBezTo>
                    <a:pt x="1465" y="1497"/>
                    <a:pt x="1465" y="1348"/>
                    <a:pt x="1444" y="1221"/>
                  </a:cubicBezTo>
                  <a:cubicBezTo>
                    <a:pt x="1391" y="966"/>
                    <a:pt x="1274" y="722"/>
                    <a:pt x="1105" y="531"/>
                  </a:cubicBezTo>
                  <a:cubicBezTo>
                    <a:pt x="924" y="351"/>
                    <a:pt x="712" y="213"/>
                    <a:pt x="478" y="117"/>
                  </a:cubicBezTo>
                  <a:cubicBezTo>
                    <a:pt x="394" y="75"/>
                    <a:pt x="309" y="53"/>
                    <a:pt x="213" y="2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31;p15"/>
            <p:cNvSpPr/>
            <p:nvPr/>
          </p:nvSpPr>
          <p:spPr>
            <a:xfrm>
              <a:off x="1176749" y="1692444"/>
              <a:ext cx="25679" cy="24084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75" y="1"/>
                  </a:moveTo>
                  <a:cubicBezTo>
                    <a:pt x="32" y="75"/>
                    <a:pt x="11" y="160"/>
                    <a:pt x="1" y="245"/>
                  </a:cubicBezTo>
                  <a:cubicBezTo>
                    <a:pt x="1" y="245"/>
                    <a:pt x="75" y="298"/>
                    <a:pt x="170" y="372"/>
                  </a:cubicBezTo>
                  <a:cubicBezTo>
                    <a:pt x="255" y="447"/>
                    <a:pt x="361" y="542"/>
                    <a:pt x="436" y="606"/>
                  </a:cubicBezTo>
                  <a:cubicBezTo>
                    <a:pt x="510" y="659"/>
                    <a:pt x="595" y="733"/>
                    <a:pt x="658" y="807"/>
                  </a:cubicBezTo>
                  <a:cubicBezTo>
                    <a:pt x="701" y="850"/>
                    <a:pt x="722" y="892"/>
                    <a:pt x="754" y="956"/>
                  </a:cubicBezTo>
                  <a:cubicBezTo>
                    <a:pt x="796" y="961"/>
                    <a:pt x="839" y="964"/>
                    <a:pt x="881" y="964"/>
                  </a:cubicBezTo>
                  <a:cubicBezTo>
                    <a:pt x="924" y="964"/>
                    <a:pt x="966" y="961"/>
                    <a:pt x="1009" y="956"/>
                  </a:cubicBezTo>
                  <a:cubicBezTo>
                    <a:pt x="1030" y="860"/>
                    <a:pt x="1030" y="765"/>
                    <a:pt x="1009" y="669"/>
                  </a:cubicBezTo>
                  <a:cubicBezTo>
                    <a:pt x="977" y="500"/>
                    <a:pt x="881" y="351"/>
                    <a:pt x="754" y="234"/>
                  </a:cubicBezTo>
                  <a:cubicBezTo>
                    <a:pt x="627" y="139"/>
                    <a:pt x="478" y="75"/>
                    <a:pt x="319" y="43"/>
                  </a:cubicBezTo>
                  <a:cubicBezTo>
                    <a:pt x="245" y="22"/>
                    <a:pt x="160" y="12"/>
                    <a:pt x="7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32;p15"/>
            <p:cNvSpPr/>
            <p:nvPr/>
          </p:nvSpPr>
          <p:spPr>
            <a:xfrm>
              <a:off x="817251" y="1932505"/>
              <a:ext cx="60694" cy="12430"/>
            </a:xfrm>
            <a:custGeom>
              <a:avLst/>
              <a:gdLst/>
              <a:ahLst/>
              <a:cxnLst/>
              <a:rect l="l" t="t" r="r" b="b"/>
              <a:pathLst>
                <a:path w="2442" h="485" extrusionOk="0">
                  <a:moveTo>
                    <a:pt x="1485" y="1"/>
                  </a:moveTo>
                  <a:cubicBezTo>
                    <a:pt x="1390" y="1"/>
                    <a:pt x="1295" y="2"/>
                    <a:pt x="1200" y="5"/>
                  </a:cubicBezTo>
                  <a:cubicBezTo>
                    <a:pt x="807" y="37"/>
                    <a:pt x="415" y="100"/>
                    <a:pt x="22" y="185"/>
                  </a:cubicBezTo>
                  <a:cubicBezTo>
                    <a:pt x="1" y="270"/>
                    <a:pt x="1" y="355"/>
                    <a:pt x="22" y="440"/>
                  </a:cubicBezTo>
                  <a:cubicBezTo>
                    <a:pt x="354" y="466"/>
                    <a:pt x="693" y="485"/>
                    <a:pt x="1027" y="485"/>
                  </a:cubicBezTo>
                  <a:cubicBezTo>
                    <a:pt x="1099" y="485"/>
                    <a:pt x="1171" y="484"/>
                    <a:pt x="1242" y="482"/>
                  </a:cubicBezTo>
                  <a:cubicBezTo>
                    <a:pt x="1635" y="450"/>
                    <a:pt x="2027" y="387"/>
                    <a:pt x="2420" y="302"/>
                  </a:cubicBezTo>
                  <a:cubicBezTo>
                    <a:pt x="2441" y="217"/>
                    <a:pt x="2441" y="132"/>
                    <a:pt x="2420" y="47"/>
                  </a:cubicBezTo>
                  <a:cubicBezTo>
                    <a:pt x="2104" y="15"/>
                    <a:pt x="1794" y="1"/>
                    <a:pt x="148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333;p15"/>
            <p:cNvSpPr/>
            <p:nvPr/>
          </p:nvSpPr>
          <p:spPr>
            <a:xfrm>
              <a:off x="831257" y="1906091"/>
              <a:ext cx="40463" cy="12430"/>
            </a:xfrm>
            <a:custGeom>
              <a:avLst/>
              <a:gdLst/>
              <a:ahLst/>
              <a:cxnLst/>
              <a:rect l="l" t="t" r="r" b="b"/>
              <a:pathLst>
                <a:path w="1604" h="494" extrusionOk="0">
                  <a:moveTo>
                    <a:pt x="938" y="0"/>
                  </a:moveTo>
                  <a:cubicBezTo>
                    <a:pt x="884" y="0"/>
                    <a:pt x="832" y="1"/>
                    <a:pt x="786" y="5"/>
                  </a:cubicBezTo>
                  <a:cubicBezTo>
                    <a:pt x="521" y="37"/>
                    <a:pt x="266" y="79"/>
                    <a:pt x="22" y="143"/>
                  </a:cubicBezTo>
                  <a:cubicBezTo>
                    <a:pt x="1" y="217"/>
                    <a:pt x="1" y="302"/>
                    <a:pt x="22" y="387"/>
                  </a:cubicBezTo>
                  <a:cubicBezTo>
                    <a:pt x="277" y="451"/>
                    <a:pt x="542" y="482"/>
                    <a:pt x="818" y="493"/>
                  </a:cubicBezTo>
                  <a:cubicBezTo>
                    <a:pt x="988" y="472"/>
                    <a:pt x="1168" y="429"/>
                    <a:pt x="1338" y="366"/>
                  </a:cubicBezTo>
                  <a:cubicBezTo>
                    <a:pt x="1497" y="302"/>
                    <a:pt x="1603" y="249"/>
                    <a:pt x="1603" y="249"/>
                  </a:cubicBezTo>
                  <a:cubicBezTo>
                    <a:pt x="1592" y="164"/>
                    <a:pt x="1561" y="79"/>
                    <a:pt x="1529" y="5"/>
                  </a:cubicBezTo>
                  <a:lnTo>
                    <a:pt x="1263" y="5"/>
                  </a:lnTo>
                  <a:cubicBezTo>
                    <a:pt x="1164" y="5"/>
                    <a:pt x="1047" y="0"/>
                    <a:pt x="93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" name="Google Shape;334;p15"/>
          <p:cNvGrpSpPr>
            <a:grpSpLocks/>
          </p:cNvGrpSpPr>
          <p:nvPr/>
        </p:nvGrpSpPr>
        <p:grpSpPr bwMode="auto">
          <a:xfrm>
            <a:off x="10620375" y="612775"/>
            <a:ext cx="2268538" cy="752475"/>
            <a:chOff x="456975" y="1603100"/>
            <a:chExt cx="1111175" cy="368250"/>
          </a:xfrm>
        </p:grpSpPr>
        <p:sp>
          <p:nvSpPr>
            <p:cNvPr id="11" name="Google Shape;335;p15"/>
            <p:cNvSpPr/>
            <p:nvPr/>
          </p:nvSpPr>
          <p:spPr>
            <a:xfrm>
              <a:off x="456975" y="1603100"/>
              <a:ext cx="1111175" cy="368250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6;p15"/>
            <p:cNvSpPr/>
            <p:nvPr/>
          </p:nvSpPr>
          <p:spPr>
            <a:xfrm>
              <a:off x="1191019" y="1668359"/>
              <a:ext cx="36547" cy="41176"/>
            </a:xfrm>
            <a:custGeom>
              <a:avLst/>
              <a:gdLst/>
              <a:ahLst/>
              <a:cxnLst/>
              <a:rect l="l" t="t" r="r" b="b"/>
              <a:pathLst>
                <a:path w="1466" h="1643" extrusionOk="0">
                  <a:moveTo>
                    <a:pt x="107" y="0"/>
                  </a:moveTo>
                  <a:cubicBezTo>
                    <a:pt x="54" y="64"/>
                    <a:pt x="22" y="138"/>
                    <a:pt x="1" y="223"/>
                  </a:cubicBezTo>
                  <a:lnTo>
                    <a:pt x="86" y="287"/>
                  </a:lnTo>
                  <a:cubicBezTo>
                    <a:pt x="160" y="329"/>
                    <a:pt x="234" y="382"/>
                    <a:pt x="298" y="435"/>
                  </a:cubicBezTo>
                  <a:cubicBezTo>
                    <a:pt x="457" y="563"/>
                    <a:pt x="606" y="701"/>
                    <a:pt x="733" y="849"/>
                  </a:cubicBezTo>
                  <a:cubicBezTo>
                    <a:pt x="871" y="987"/>
                    <a:pt x="988" y="1146"/>
                    <a:pt x="1083" y="1316"/>
                  </a:cubicBezTo>
                  <a:cubicBezTo>
                    <a:pt x="1126" y="1422"/>
                    <a:pt x="1168" y="1518"/>
                    <a:pt x="1189" y="1634"/>
                  </a:cubicBezTo>
                  <a:cubicBezTo>
                    <a:pt x="1232" y="1640"/>
                    <a:pt x="1277" y="1642"/>
                    <a:pt x="1322" y="1642"/>
                  </a:cubicBezTo>
                  <a:cubicBezTo>
                    <a:pt x="1367" y="1642"/>
                    <a:pt x="1412" y="1640"/>
                    <a:pt x="1455" y="1634"/>
                  </a:cubicBezTo>
                  <a:cubicBezTo>
                    <a:pt x="1465" y="1497"/>
                    <a:pt x="1465" y="1348"/>
                    <a:pt x="1444" y="1221"/>
                  </a:cubicBezTo>
                  <a:cubicBezTo>
                    <a:pt x="1391" y="966"/>
                    <a:pt x="1274" y="722"/>
                    <a:pt x="1105" y="531"/>
                  </a:cubicBezTo>
                  <a:cubicBezTo>
                    <a:pt x="924" y="351"/>
                    <a:pt x="712" y="213"/>
                    <a:pt x="478" y="117"/>
                  </a:cubicBezTo>
                  <a:cubicBezTo>
                    <a:pt x="394" y="75"/>
                    <a:pt x="309" y="53"/>
                    <a:pt x="213" y="2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7;p15"/>
            <p:cNvSpPr/>
            <p:nvPr/>
          </p:nvSpPr>
          <p:spPr>
            <a:xfrm>
              <a:off x="1177022" y="1692444"/>
              <a:ext cx="25661" cy="24084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75" y="1"/>
                  </a:moveTo>
                  <a:cubicBezTo>
                    <a:pt x="32" y="75"/>
                    <a:pt x="11" y="160"/>
                    <a:pt x="1" y="245"/>
                  </a:cubicBezTo>
                  <a:cubicBezTo>
                    <a:pt x="1" y="245"/>
                    <a:pt x="75" y="298"/>
                    <a:pt x="170" y="372"/>
                  </a:cubicBezTo>
                  <a:cubicBezTo>
                    <a:pt x="255" y="447"/>
                    <a:pt x="361" y="542"/>
                    <a:pt x="436" y="606"/>
                  </a:cubicBezTo>
                  <a:cubicBezTo>
                    <a:pt x="510" y="659"/>
                    <a:pt x="595" y="733"/>
                    <a:pt x="658" y="807"/>
                  </a:cubicBezTo>
                  <a:cubicBezTo>
                    <a:pt x="701" y="850"/>
                    <a:pt x="722" y="892"/>
                    <a:pt x="754" y="956"/>
                  </a:cubicBezTo>
                  <a:cubicBezTo>
                    <a:pt x="796" y="961"/>
                    <a:pt x="839" y="964"/>
                    <a:pt x="881" y="964"/>
                  </a:cubicBezTo>
                  <a:cubicBezTo>
                    <a:pt x="924" y="964"/>
                    <a:pt x="966" y="961"/>
                    <a:pt x="1009" y="956"/>
                  </a:cubicBezTo>
                  <a:cubicBezTo>
                    <a:pt x="1030" y="860"/>
                    <a:pt x="1030" y="765"/>
                    <a:pt x="1009" y="669"/>
                  </a:cubicBezTo>
                  <a:cubicBezTo>
                    <a:pt x="977" y="500"/>
                    <a:pt x="881" y="351"/>
                    <a:pt x="754" y="234"/>
                  </a:cubicBezTo>
                  <a:cubicBezTo>
                    <a:pt x="627" y="139"/>
                    <a:pt x="478" y="75"/>
                    <a:pt x="319" y="43"/>
                  </a:cubicBezTo>
                  <a:cubicBezTo>
                    <a:pt x="245" y="22"/>
                    <a:pt x="160" y="12"/>
                    <a:pt x="7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8;p15"/>
            <p:cNvSpPr/>
            <p:nvPr/>
          </p:nvSpPr>
          <p:spPr>
            <a:xfrm>
              <a:off x="816999" y="1932505"/>
              <a:ext cx="60652" cy="12430"/>
            </a:xfrm>
            <a:custGeom>
              <a:avLst/>
              <a:gdLst/>
              <a:ahLst/>
              <a:cxnLst/>
              <a:rect l="l" t="t" r="r" b="b"/>
              <a:pathLst>
                <a:path w="2442" h="485" extrusionOk="0">
                  <a:moveTo>
                    <a:pt x="1485" y="1"/>
                  </a:moveTo>
                  <a:cubicBezTo>
                    <a:pt x="1390" y="1"/>
                    <a:pt x="1295" y="2"/>
                    <a:pt x="1200" y="5"/>
                  </a:cubicBezTo>
                  <a:cubicBezTo>
                    <a:pt x="807" y="37"/>
                    <a:pt x="415" y="100"/>
                    <a:pt x="22" y="185"/>
                  </a:cubicBezTo>
                  <a:cubicBezTo>
                    <a:pt x="1" y="270"/>
                    <a:pt x="1" y="355"/>
                    <a:pt x="22" y="440"/>
                  </a:cubicBezTo>
                  <a:cubicBezTo>
                    <a:pt x="354" y="466"/>
                    <a:pt x="693" y="485"/>
                    <a:pt x="1027" y="485"/>
                  </a:cubicBezTo>
                  <a:cubicBezTo>
                    <a:pt x="1099" y="485"/>
                    <a:pt x="1171" y="484"/>
                    <a:pt x="1242" y="482"/>
                  </a:cubicBezTo>
                  <a:cubicBezTo>
                    <a:pt x="1635" y="450"/>
                    <a:pt x="2027" y="387"/>
                    <a:pt x="2420" y="302"/>
                  </a:cubicBezTo>
                  <a:cubicBezTo>
                    <a:pt x="2441" y="217"/>
                    <a:pt x="2441" y="132"/>
                    <a:pt x="2420" y="47"/>
                  </a:cubicBezTo>
                  <a:cubicBezTo>
                    <a:pt x="2104" y="15"/>
                    <a:pt x="1794" y="1"/>
                    <a:pt x="148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9;p15"/>
            <p:cNvSpPr/>
            <p:nvPr/>
          </p:nvSpPr>
          <p:spPr>
            <a:xfrm>
              <a:off x="830996" y="1906091"/>
              <a:ext cx="40435" cy="12430"/>
            </a:xfrm>
            <a:custGeom>
              <a:avLst/>
              <a:gdLst/>
              <a:ahLst/>
              <a:cxnLst/>
              <a:rect l="l" t="t" r="r" b="b"/>
              <a:pathLst>
                <a:path w="1604" h="494" extrusionOk="0">
                  <a:moveTo>
                    <a:pt x="938" y="0"/>
                  </a:moveTo>
                  <a:cubicBezTo>
                    <a:pt x="884" y="0"/>
                    <a:pt x="832" y="1"/>
                    <a:pt x="786" y="5"/>
                  </a:cubicBezTo>
                  <a:cubicBezTo>
                    <a:pt x="521" y="37"/>
                    <a:pt x="266" y="79"/>
                    <a:pt x="22" y="143"/>
                  </a:cubicBezTo>
                  <a:cubicBezTo>
                    <a:pt x="1" y="217"/>
                    <a:pt x="1" y="302"/>
                    <a:pt x="22" y="387"/>
                  </a:cubicBezTo>
                  <a:cubicBezTo>
                    <a:pt x="277" y="451"/>
                    <a:pt x="542" y="482"/>
                    <a:pt x="818" y="493"/>
                  </a:cubicBezTo>
                  <a:cubicBezTo>
                    <a:pt x="988" y="472"/>
                    <a:pt x="1168" y="429"/>
                    <a:pt x="1338" y="366"/>
                  </a:cubicBezTo>
                  <a:cubicBezTo>
                    <a:pt x="1497" y="302"/>
                    <a:pt x="1603" y="249"/>
                    <a:pt x="1603" y="249"/>
                  </a:cubicBezTo>
                  <a:cubicBezTo>
                    <a:pt x="1592" y="164"/>
                    <a:pt x="1561" y="79"/>
                    <a:pt x="1529" y="5"/>
                  </a:cubicBezTo>
                  <a:lnTo>
                    <a:pt x="1263" y="5"/>
                  </a:lnTo>
                  <a:cubicBezTo>
                    <a:pt x="1164" y="5"/>
                    <a:pt x="1047" y="0"/>
                    <a:pt x="93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0" name="Google Shape;340;p15"/>
          <p:cNvSpPr txBox="1">
            <a:spLocks noGrp="1"/>
          </p:cNvSpPr>
          <p:nvPr>
            <p:ph type="title"/>
          </p:nvPr>
        </p:nvSpPr>
        <p:spPr>
          <a:xfrm>
            <a:off x="1571600" y="499400"/>
            <a:ext cx="9048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41" name="Google Shape;341;p15"/>
          <p:cNvSpPr txBox="1">
            <a:spLocks noGrp="1"/>
          </p:cNvSpPr>
          <p:nvPr>
            <p:ph type="body" idx="1"/>
          </p:nvPr>
        </p:nvSpPr>
        <p:spPr>
          <a:xfrm>
            <a:off x="901700" y="1457133"/>
            <a:ext cx="10274400" cy="465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733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Font typeface="Muli Regular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7669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466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91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09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E61366-8354-4DC8-BA1E-ABF148E4041F}" type="slidenum">
              <a:rPr kumimoji="0" lang="vi-V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407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C77E75-469B-4D0B-8F28-DC834DD29AA0}" type="slidenum">
              <a:rPr kumimoji="0" lang="vi-V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48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3" y="103191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99C87-088B-4919-9F19-58B5173B3B6F}" type="slidenum">
              <a:rPr kumimoji="0" lang="vi-V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9433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1" y="4920343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83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0CC-2062-4F1E-AC26-D18B556A5C6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790-6BE9-4CAD-ACB1-93E7ED2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56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rPr>
              <a:pPr marL="0" marR="0" lvl="0" indent="0" algn="ctr" defTabSz="1375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007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1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rPr>
              <a:pPr marL="0" marR="0" lvl="0" indent="0" algn="ctr" defTabSz="1375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12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533951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98F487-34D3-44CB-BEEC-811C5EBC07FC}" type="slidenum">
              <a:rPr kumimoji="0" lang="fr-LU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28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0CC-2062-4F1E-AC26-D18B556A5C6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790-6BE9-4CAD-ACB1-93E7ED2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8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0CC-2062-4F1E-AC26-D18B556A5C6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790-6BE9-4CAD-ACB1-93E7ED2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0CC-2062-4F1E-AC26-D18B556A5C6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790-6BE9-4CAD-ACB1-93E7ED2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4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0CC-2062-4F1E-AC26-D18B556A5C6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790-6BE9-4CAD-ACB1-93E7ED2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0CC-2062-4F1E-AC26-D18B556A5C6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790-6BE9-4CAD-ACB1-93E7ED2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8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0CC-2062-4F1E-AC26-D18B556A5C6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790-6BE9-4CAD-ACB1-93E7ED2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3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000CC-2062-4F1E-AC26-D18B556A5C6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44790-6BE9-4CAD-ACB1-93E7ED2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68313" y="593725"/>
            <a:ext cx="113617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3075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5925" y="1536700"/>
            <a:ext cx="1136015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14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60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ietbao.vn/Xa-hoi/Ha-Noi-mo-cong-Dac-Chin-chong-vo-de-bao-song-Hong/10783637/157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gif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gif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2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2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899" name="组合 91"/>
          <p:cNvGrpSpPr>
            <a:grpSpLocks/>
          </p:cNvGrpSpPr>
          <p:nvPr/>
        </p:nvGrpSpPr>
        <p:grpSpPr bwMode="auto">
          <a:xfrm>
            <a:off x="0" y="4164013"/>
            <a:ext cx="12192000" cy="2681287"/>
            <a:chOff x="1" y="4546271"/>
            <a:chExt cx="12191999" cy="2326243"/>
          </a:xfrm>
        </p:grpSpPr>
        <p:sp>
          <p:nvSpPr>
            <p:cNvPr id="67" name="任意多边形 38"/>
            <p:cNvSpPr/>
            <p:nvPr/>
          </p:nvSpPr>
          <p:spPr>
            <a:xfrm>
              <a:off x="1" y="4546271"/>
              <a:ext cx="12191999" cy="2311093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8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981200" y="1395413"/>
            <a:ext cx="8291513" cy="34940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2F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2584" y="2374999"/>
            <a:ext cx="7868469" cy="2864713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86678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 MỪNG </a:t>
            </a:r>
          </a:p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CÙNG CÁC CON THAM GIA TIẾT HỌC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268" y="2976358"/>
            <a:ext cx="592469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ln w="22225">
                  <a:solidFill>
                    <a:srgbClr val="EBF7FF"/>
                  </a:solidFill>
                  <a:prstDash val="solid"/>
                </a:ln>
                <a:solidFill>
                  <a:srgbClr val="F4FCE5">
                    <a:lumMod val="50000"/>
                  </a:srgbClr>
                </a:solidFill>
                <a:cs typeface="+mn-cs"/>
              </a:rPr>
              <a:t>ĐỊA LÍ LỚP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0275" y="6310313"/>
            <a:ext cx="3832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2022 - 2023</a:t>
            </a:r>
          </a:p>
        </p:txBody>
      </p:sp>
      <p:sp>
        <p:nvSpPr>
          <p:cNvPr id="80905" name="TextBox 19"/>
          <p:cNvSpPr txBox="1">
            <a:spLocks noChangeArrowheads="1"/>
          </p:cNvSpPr>
          <p:nvPr/>
        </p:nvSpPr>
        <p:spPr bwMode="auto">
          <a:xfrm>
            <a:off x="3187700" y="307975"/>
            <a:ext cx="60848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grpSp>
        <p:nvGrpSpPr>
          <p:cNvPr id="80906" name="组合 75"/>
          <p:cNvGrpSpPr>
            <a:grpSpLocks/>
          </p:cNvGrpSpPr>
          <p:nvPr/>
        </p:nvGrpSpPr>
        <p:grpSpPr bwMode="auto">
          <a:xfrm rot="691748">
            <a:off x="9593263" y="3549650"/>
            <a:ext cx="354012" cy="361950"/>
            <a:chOff x="10646778" y="4753862"/>
            <a:chExt cx="751521" cy="737702"/>
          </a:xfrm>
        </p:grpSpPr>
        <p:sp>
          <p:nvSpPr>
            <p:cNvPr id="22" name="五角星 2"/>
            <p:cNvSpPr/>
            <p:nvPr/>
          </p:nvSpPr>
          <p:spPr>
            <a:xfrm rot="20227648" flipH="1">
              <a:off x="10649103" y="4753637"/>
              <a:ext cx="748152" cy="727996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srgbClr val="FFFFFF"/>
                </a:solidFill>
              </a:endParaRPr>
            </a:p>
          </p:txBody>
        </p:sp>
        <p:grpSp>
          <p:nvGrpSpPr>
            <p:cNvPr id="80933" name="组合 77"/>
            <p:cNvGrpSpPr>
              <a:grpSpLocks/>
            </p:cNvGrpSpPr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五角星 2"/>
              <p:cNvSpPr/>
              <p:nvPr/>
            </p:nvSpPr>
            <p:spPr>
              <a:xfrm rot="20424262">
                <a:off x="10988507" y="4622594"/>
                <a:ext cx="283085" cy="216782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五角星 2"/>
              <p:cNvSpPr/>
              <p:nvPr/>
            </p:nvSpPr>
            <p:spPr>
              <a:xfrm rot="6997346">
                <a:off x="11517590" y="4868804"/>
                <a:ext cx="129422" cy="144914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0907" name="组合 95"/>
          <p:cNvGrpSpPr>
            <a:grpSpLocks/>
          </p:cNvGrpSpPr>
          <p:nvPr/>
        </p:nvGrpSpPr>
        <p:grpSpPr bwMode="auto">
          <a:xfrm rot="1562261">
            <a:off x="10010775" y="1820863"/>
            <a:ext cx="363538" cy="349250"/>
            <a:chOff x="10646778" y="4753862"/>
            <a:chExt cx="751521" cy="737702"/>
          </a:xfrm>
        </p:grpSpPr>
        <p:sp>
          <p:nvSpPr>
            <p:cNvPr id="28" name="五角星 2"/>
            <p:cNvSpPr/>
            <p:nvPr/>
          </p:nvSpPr>
          <p:spPr>
            <a:xfrm rot="20227648" flipH="1">
              <a:off x="10641902" y="4749083"/>
              <a:ext cx="748238" cy="727641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srgbClr val="FFFFFF"/>
                </a:solidFill>
              </a:endParaRPr>
            </a:p>
          </p:txBody>
        </p:sp>
        <p:grpSp>
          <p:nvGrpSpPr>
            <p:cNvPr id="80926" name="组合 98"/>
            <p:cNvGrpSpPr>
              <a:grpSpLocks/>
            </p:cNvGrpSpPr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五角星 2"/>
              <p:cNvSpPr/>
              <p:nvPr/>
            </p:nvSpPr>
            <p:spPr>
              <a:xfrm rot="20424262">
                <a:off x="11002831" y="4643711"/>
                <a:ext cx="285513" cy="214604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五角星 2"/>
              <p:cNvSpPr/>
              <p:nvPr/>
            </p:nvSpPr>
            <p:spPr>
              <a:xfrm rot="6997346">
                <a:off x="11512618" y="4903331"/>
                <a:ext cx="130773" cy="144397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0908" name="组合 140"/>
          <p:cNvGrpSpPr>
            <a:grpSpLocks/>
          </p:cNvGrpSpPr>
          <p:nvPr/>
        </p:nvGrpSpPr>
        <p:grpSpPr bwMode="auto">
          <a:xfrm rot="920444">
            <a:off x="2701925" y="330200"/>
            <a:ext cx="358775" cy="328613"/>
            <a:chOff x="10646773" y="4753862"/>
            <a:chExt cx="751526" cy="737702"/>
          </a:xfrm>
        </p:grpSpPr>
        <p:sp>
          <p:nvSpPr>
            <p:cNvPr id="34" name="五角星 2"/>
            <p:cNvSpPr/>
            <p:nvPr/>
          </p:nvSpPr>
          <p:spPr>
            <a:xfrm rot="20227648" flipH="1">
              <a:off x="10648720" y="4753581"/>
              <a:ext cx="748200" cy="72701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80919" name="组合 142"/>
            <p:cNvGrpSpPr>
              <a:grpSpLocks/>
            </p:cNvGrpSpPr>
            <p:nvPr/>
          </p:nvGrpSpPr>
          <p:grpSpPr bwMode="auto">
            <a:xfrm>
              <a:off x="10646773" y="4762829"/>
              <a:ext cx="749726" cy="728735"/>
              <a:chOff x="11012534" y="4493889"/>
              <a:chExt cx="749726" cy="728735"/>
            </a:xfrm>
          </p:grpSpPr>
          <p:sp>
            <p:nvSpPr>
              <p:cNvPr id="36" name="五角星 2"/>
              <p:cNvSpPr/>
              <p:nvPr/>
            </p:nvSpPr>
            <p:spPr>
              <a:xfrm rot="20227648" flipH="1">
                <a:off x="11012534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五角星 2"/>
              <p:cNvSpPr/>
              <p:nvPr/>
            </p:nvSpPr>
            <p:spPr>
              <a:xfrm rot="20424262">
                <a:off x="10987908" y="4632154"/>
                <a:ext cx="285979" cy="210263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五角星 2"/>
              <p:cNvSpPr/>
              <p:nvPr/>
            </p:nvSpPr>
            <p:spPr>
              <a:xfrm rot="6997346">
                <a:off x="11510344" y="4869809"/>
                <a:ext cx="128296" cy="142988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0909" name="组合 47"/>
          <p:cNvGrpSpPr>
            <a:grpSpLocks/>
          </p:cNvGrpSpPr>
          <p:nvPr/>
        </p:nvGrpSpPr>
        <p:grpSpPr bwMode="auto">
          <a:xfrm rot="-264783">
            <a:off x="1866900" y="3584575"/>
            <a:ext cx="333375" cy="333375"/>
            <a:chOff x="7973454" y="5027358"/>
            <a:chExt cx="1573288" cy="1594782"/>
          </a:xfrm>
        </p:grpSpPr>
        <p:sp>
          <p:nvSpPr>
            <p:cNvPr id="43" name="五角星 2"/>
            <p:cNvSpPr/>
            <p:nvPr/>
          </p:nvSpPr>
          <p:spPr>
            <a:xfrm rot="20480842">
              <a:off x="7887277" y="4982512"/>
              <a:ext cx="1573288" cy="1579594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4" name="五角星 2"/>
            <p:cNvSpPr/>
            <p:nvPr/>
          </p:nvSpPr>
          <p:spPr>
            <a:xfrm rot="20480842">
              <a:off x="7973454" y="5034955"/>
              <a:ext cx="1573288" cy="1579594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A3C4"/>
            </a:solidFill>
            <a:ln w="666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0910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47739" r="25874" b="33614"/>
          <a:stretch>
            <a:fillRect/>
          </a:stretch>
        </p:blipFill>
        <p:spPr bwMode="auto">
          <a:xfrm rot="1121511">
            <a:off x="3600450" y="6308725"/>
            <a:ext cx="7127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23"/>
          <p:cNvGrpSpPr>
            <a:grpSpLocks/>
          </p:cNvGrpSpPr>
          <p:nvPr/>
        </p:nvGrpSpPr>
        <p:grpSpPr bwMode="auto">
          <a:xfrm rot="165186">
            <a:off x="10047577" y="5881574"/>
            <a:ext cx="562205" cy="467585"/>
            <a:chOff x="0" y="0"/>
            <a:chExt cx="389342" cy="339426"/>
          </a:xfrm>
          <a:solidFill>
            <a:srgbClr val="93D7E5"/>
          </a:solidFill>
        </p:grpSpPr>
        <p:sp>
          <p:nvSpPr>
            <p:cNvPr id="51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+mn-cs"/>
                <a:sym typeface="Calibri" pitchFamily="34" charset="0"/>
              </a:endParaRPr>
            </a:p>
          </p:txBody>
        </p:sp>
        <p:sp>
          <p:nvSpPr>
            <p:cNvPr id="53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+mn-cs"/>
                <a:sym typeface="Calibri" pitchFamily="34" charset="0"/>
              </a:endParaRPr>
            </a:p>
          </p:txBody>
        </p:sp>
        <p:sp>
          <p:nvSpPr>
            <p:cNvPr id="54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+mn-cs"/>
                <a:sym typeface="Calibri" pitchFamily="34" charset="0"/>
              </a:endParaRPr>
            </a:p>
          </p:txBody>
        </p:sp>
        <p:sp>
          <p:nvSpPr>
            <p:cNvPr id="55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+mn-cs"/>
                <a:sym typeface="Calibri" pitchFamily="34" charset="0"/>
              </a:endParaRPr>
            </a:p>
          </p:txBody>
        </p:sp>
        <p:sp>
          <p:nvSpPr>
            <p:cNvPr id="56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+mn-cs"/>
                <a:sym typeface="Calibri" pitchFamily="34" charset="0"/>
              </a:endParaRPr>
            </a:p>
          </p:txBody>
        </p:sp>
        <p:sp>
          <p:nvSpPr>
            <p:cNvPr id="57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+mn-cs"/>
                <a:sym typeface="Calibri" pitchFamily="34" charset="0"/>
              </a:endParaRPr>
            </a:p>
          </p:txBody>
        </p:sp>
        <p:sp>
          <p:nvSpPr>
            <p:cNvPr id="58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+mn-cs"/>
                <a:sym typeface="Calibri" pitchFamily="34" charset="0"/>
              </a:endParaRPr>
            </a:p>
          </p:txBody>
        </p:sp>
        <p:sp>
          <p:nvSpPr>
            <p:cNvPr id="65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+mn-cs"/>
                <a:sym typeface="Calibri" pitchFamily="34" charset="0"/>
              </a:endParaRPr>
            </a:p>
          </p:txBody>
        </p:sp>
        <p:sp>
          <p:nvSpPr>
            <p:cNvPr id="70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+mn-cs"/>
                <a:sym typeface="Calibri" pitchFamily="34" charset="0"/>
              </a:endParaRPr>
            </a:p>
          </p:txBody>
        </p:sp>
        <p:sp>
          <p:nvSpPr>
            <p:cNvPr id="71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+mn-cs"/>
                <a:sym typeface="Calibri" pitchFamily="34" charset="0"/>
              </a:endParaRPr>
            </a:p>
          </p:txBody>
        </p:sp>
        <p:sp>
          <p:nvSpPr>
            <p:cNvPr id="72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+mn-cs"/>
                <a:sym typeface="Calibri" pitchFamily="34" charset="0"/>
              </a:endParaRPr>
            </a:p>
          </p:txBody>
        </p:sp>
      </p:grpSp>
      <p:pic>
        <p:nvPicPr>
          <p:cNvPr id="80913" name="图片 1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6" t="37503" r="39510" b="33696"/>
          <a:stretch>
            <a:fillRect/>
          </a:stretch>
        </p:blipFill>
        <p:spPr bwMode="auto">
          <a:xfrm>
            <a:off x="9007475" y="6180138"/>
            <a:ext cx="5873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4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1436688" y="4392613"/>
            <a:ext cx="1909762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411" y="-14612"/>
            <a:ext cx="1101185" cy="1101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237166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276" name="Picture 4" descr="Canh dong bang Bac 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9" y="241300"/>
            <a:ext cx="8948737" cy="4262438"/>
          </a:xfrm>
          <a:prstGeom prst="rect">
            <a:avLst/>
          </a:prstGeom>
          <a:noFill/>
          <a:ln w="9525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6277" name="AutoShape 5"/>
          <p:cNvSpPr>
            <a:spLocks noChangeArrowheads="1"/>
          </p:cNvSpPr>
          <p:nvPr/>
        </p:nvSpPr>
        <p:spPr bwMode="auto">
          <a:xfrm>
            <a:off x="1871664" y="4787900"/>
            <a:ext cx="8486775" cy="176688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6278" name="Text Box 6"/>
          <p:cNvSpPr txBox="1">
            <a:spLocks noChangeArrowheads="1"/>
          </p:cNvSpPr>
          <p:nvPr/>
        </p:nvSpPr>
        <p:spPr bwMode="auto">
          <a:xfrm>
            <a:off x="1851819" y="4886514"/>
            <a:ext cx="84867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Đồng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bằng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địa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thấp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bằng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phẳng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sông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chảy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ở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đồng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bằng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uốn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lượn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quanh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co.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Những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nơi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màu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sẫm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hơn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là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làng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mạc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49703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6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7" grpId="0" animBg="1"/>
      <p:bldP spid="5662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Luoc_do_dong_bang_Bac_Bo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07" y="417514"/>
            <a:ext cx="5953125" cy="5838825"/>
          </a:xfr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 rot="20913668">
            <a:off x="7986857" y="3067050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Sông Luộc</a:t>
            </a:r>
          </a:p>
        </p:txBody>
      </p:sp>
      <p:grpSp>
        <p:nvGrpSpPr>
          <p:cNvPr id="504843" name="Group 11"/>
          <p:cNvGrpSpPr>
            <a:grpSpLocks/>
          </p:cNvGrpSpPr>
          <p:nvPr/>
        </p:nvGrpSpPr>
        <p:grpSpPr bwMode="auto">
          <a:xfrm>
            <a:off x="1106497" y="387134"/>
            <a:ext cx="3001675" cy="6254819"/>
            <a:chOff x="0" y="144"/>
            <a:chExt cx="1488" cy="413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397" name="AutoShape 12" descr="Picture3"/>
            <p:cNvSpPr>
              <a:spLocks noChangeArrowheads="1"/>
            </p:cNvSpPr>
            <p:nvPr/>
          </p:nvSpPr>
          <p:spPr bwMode="auto">
            <a:xfrm>
              <a:off x="0" y="144"/>
              <a:ext cx="1488" cy="3984"/>
            </a:xfrm>
            <a:prstGeom prst="octagon">
              <a:avLst>
                <a:gd name="adj" fmla="val 29287"/>
              </a:avLst>
            </a:prstGeom>
            <a:grpFill/>
            <a:ln w="57150" cmpd="thickThin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98" name="Text Box 13"/>
            <p:cNvSpPr txBox="1">
              <a:spLocks noChangeArrowheads="1"/>
            </p:cNvSpPr>
            <p:nvPr/>
          </p:nvSpPr>
          <p:spPr bwMode="auto">
            <a:xfrm>
              <a:off x="59" y="591"/>
              <a:ext cx="1322" cy="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Quan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sát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lược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đồ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hãy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tìm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sông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Hồng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sông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Thái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Bình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và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một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số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sông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khác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của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đồng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bằng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Bắc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Bộ</a:t>
              </a:r>
              <a:r>
                <a:rPr lang="en-US" altLang="en-US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504847" name="Freeform 15"/>
          <p:cNvSpPr>
            <a:spLocks/>
          </p:cNvSpPr>
          <p:nvPr/>
        </p:nvSpPr>
        <p:spPr bwMode="auto">
          <a:xfrm>
            <a:off x="4869006" y="973138"/>
            <a:ext cx="4610100" cy="3694112"/>
          </a:xfrm>
          <a:custGeom>
            <a:avLst/>
            <a:gdLst>
              <a:gd name="T0" fmla="*/ 0 w 2904"/>
              <a:gd name="T1" fmla="*/ 0 h 2327"/>
              <a:gd name="T2" fmla="*/ 2147483647 w 2904"/>
              <a:gd name="T3" fmla="*/ 2147483647 h 2327"/>
              <a:gd name="T4" fmla="*/ 2147483647 w 2904"/>
              <a:gd name="T5" fmla="*/ 2147483647 h 2327"/>
              <a:gd name="T6" fmla="*/ 2147483647 w 2904"/>
              <a:gd name="T7" fmla="*/ 2147483647 h 2327"/>
              <a:gd name="T8" fmla="*/ 2147483647 w 2904"/>
              <a:gd name="T9" fmla="*/ 2147483647 h 2327"/>
              <a:gd name="T10" fmla="*/ 2147483647 w 2904"/>
              <a:gd name="T11" fmla="*/ 2147483647 h 2327"/>
              <a:gd name="T12" fmla="*/ 2147483647 w 2904"/>
              <a:gd name="T13" fmla="*/ 2147483647 h 2327"/>
              <a:gd name="T14" fmla="*/ 2147483647 w 2904"/>
              <a:gd name="T15" fmla="*/ 2147483647 h 2327"/>
              <a:gd name="T16" fmla="*/ 2147483647 w 2904"/>
              <a:gd name="T17" fmla="*/ 2147483647 h 2327"/>
              <a:gd name="T18" fmla="*/ 2147483647 w 2904"/>
              <a:gd name="T19" fmla="*/ 2147483647 h 2327"/>
              <a:gd name="T20" fmla="*/ 2147483647 w 2904"/>
              <a:gd name="T21" fmla="*/ 2147483647 h 2327"/>
              <a:gd name="T22" fmla="*/ 2147483647 w 2904"/>
              <a:gd name="T23" fmla="*/ 2147483647 h 2327"/>
              <a:gd name="T24" fmla="*/ 2147483647 w 2904"/>
              <a:gd name="T25" fmla="*/ 2147483647 h 2327"/>
              <a:gd name="T26" fmla="*/ 2147483647 w 2904"/>
              <a:gd name="T27" fmla="*/ 2147483647 h 2327"/>
              <a:gd name="T28" fmla="*/ 2147483647 w 2904"/>
              <a:gd name="T29" fmla="*/ 2147483647 h 2327"/>
              <a:gd name="T30" fmla="*/ 2147483647 w 2904"/>
              <a:gd name="T31" fmla="*/ 2147483647 h 2327"/>
              <a:gd name="T32" fmla="*/ 2147483647 w 2904"/>
              <a:gd name="T33" fmla="*/ 2147483647 h 2327"/>
              <a:gd name="T34" fmla="*/ 2147483647 w 2904"/>
              <a:gd name="T35" fmla="*/ 2147483647 h 2327"/>
              <a:gd name="T36" fmla="*/ 2147483647 w 2904"/>
              <a:gd name="T37" fmla="*/ 2147483647 h 2327"/>
              <a:gd name="T38" fmla="*/ 2147483647 w 2904"/>
              <a:gd name="T39" fmla="*/ 2147483647 h 2327"/>
              <a:gd name="T40" fmla="*/ 2147483647 w 2904"/>
              <a:gd name="T41" fmla="*/ 2147483647 h 2327"/>
              <a:gd name="T42" fmla="*/ 2147483647 w 2904"/>
              <a:gd name="T43" fmla="*/ 2147483647 h 2327"/>
              <a:gd name="T44" fmla="*/ 2147483647 w 2904"/>
              <a:gd name="T45" fmla="*/ 2147483647 h 2327"/>
              <a:gd name="T46" fmla="*/ 2147483647 w 2904"/>
              <a:gd name="T47" fmla="*/ 2147483647 h 2327"/>
              <a:gd name="T48" fmla="*/ 2147483647 w 2904"/>
              <a:gd name="T49" fmla="*/ 2147483647 h 2327"/>
              <a:gd name="T50" fmla="*/ 2147483647 w 2904"/>
              <a:gd name="T51" fmla="*/ 2147483647 h 2327"/>
              <a:gd name="T52" fmla="*/ 2147483647 w 2904"/>
              <a:gd name="T53" fmla="*/ 2147483647 h 2327"/>
              <a:gd name="T54" fmla="*/ 2147483647 w 2904"/>
              <a:gd name="T55" fmla="*/ 2147483647 h 2327"/>
              <a:gd name="T56" fmla="*/ 2147483647 w 2904"/>
              <a:gd name="T57" fmla="*/ 2147483647 h 2327"/>
              <a:gd name="T58" fmla="*/ 2147483647 w 2904"/>
              <a:gd name="T59" fmla="*/ 2147483647 h 2327"/>
              <a:gd name="T60" fmla="*/ 2147483647 w 2904"/>
              <a:gd name="T61" fmla="*/ 2147483647 h 2327"/>
              <a:gd name="T62" fmla="*/ 2147483647 w 2904"/>
              <a:gd name="T63" fmla="*/ 2147483647 h 2327"/>
              <a:gd name="T64" fmla="*/ 2147483647 w 2904"/>
              <a:gd name="T65" fmla="*/ 2147483647 h 2327"/>
              <a:gd name="T66" fmla="*/ 2147483647 w 2904"/>
              <a:gd name="T67" fmla="*/ 2147483647 h 2327"/>
              <a:gd name="T68" fmla="*/ 2147483647 w 2904"/>
              <a:gd name="T69" fmla="*/ 2147483647 h 2327"/>
              <a:gd name="T70" fmla="*/ 2147483647 w 2904"/>
              <a:gd name="T71" fmla="*/ 2147483647 h 2327"/>
              <a:gd name="T72" fmla="*/ 2147483647 w 2904"/>
              <a:gd name="T73" fmla="*/ 2147483647 h 2327"/>
              <a:gd name="T74" fmla="*/ 2147483647 w 2904"/>
              <a:gd name="T75" fmla="*/ 2147483647 h 2327"/>
              <a:gd name="T76" fmla="*/ 2147483647 w 2904"/>
              <a:gd name="T77" fmla="*/ 2147483647 h 2327"/>
              <a:gd name="T78" fmla="*/ 2147483647 w 2904"/>
              <a:gd name="T79" fmla="*/ 2147483647 h 2327"/>
              <a:gd name="T80" fmla="*/ 2147483647 w 2904"/>
              <a:gd name="T81" fmla="*/ 2147483647 h 2327"/>
              <a:gd name="T82" fmla="*/ 2147483647 w 2904"/>
              <a:gd name="T83" fmla="*/ 2147483647 h 2327"/>
              <a:gd name="T84" fmla="*/ 2147483647 w 2904"/>
              <a:gd name="T85" fmla="*/ 2147483647 h 2327"/>
              <a:gd name="T86" fmla="*/ 2147483647 w 2904"/>
              <a:gd name="T87" fmla="*/ 2147483647 h 2327"/>
              <a:gd name="T88" fmla="*/ 2147483647 w 2904"/>
              <a:gd name="T89" fmla="*/ 2147483647 h 2327"/>
              <a:gd name="T90" fmla="*/ 2147483647 w 2904"/>
              <a:gd name="T91" fmla="*/ 2147483647 h 2327"/>
              <a:gd name="T92" fmla="*/ 2147483647 w 2904"/>
              <a:gd name="T93" fmla="*/ 2147483647 h 2327"/>
              <a:gd name="T94" fmla="*/ 2147483647 w 2904"/>
              <a:gd name="T95" fmla="*/ 2147483647 h 2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04" h="2327">
                <a:moveTo>
                  <a:pt x="0" y="0"/>
                </a:moveTo>
                <a:cubicBezTo>
                  <a:pt x="18" y="6"/>
                  <a:pt x="37" y="12"/>
                  <a:pt x="55" y="18"/>
                </a:cubicBezTo>
                <a:cubicBezTo>
                  <a:pt x="73" y="24"/>
                  <a:pt x="59" y="59"/>
                  <a:pt x="73" y="73"/>
                </a:cubicBezTo>
                <a:cubicBezTo>
                  <a:pt x="111" y="111"/>
                  <a:pt x="121" y="156"/>
                  <a:pt x="174" y="174"/>
                </a:cubicBezTo>
                <a:cubicBezTo>
                  <a:pt x="189" y="189"/>
                  <a:pt x="208" y="202"/>
                  <a:pt x="220" y="220"/>
                </a:cubicBezTo>
                <a:cubicBezTo>
                  <a:pt x="248" y="263"/>
                  <a:pt x="255" y="286"/>
                  <a:pt x="302" y="302"/>
                </a:cubicBezTo>
                <a:cubicBezTo>
                  <a:pt x="320" y="296"/>
                  <a:pt x="339" y="290"/>
                  <a:pt x="357" y="284"/>
                </a:cubicBezTo>
                <a:cubicBezTo>
                  <a:pt x="375" y="278"/>
                  <a:pt x="394" y="296"/>
                  <a:pt x="412" y="302"/>
                </a:cubicBezTo>
                <a:cubicBezTo>
                  <a:pt x="421" y="305"/>
                  <a:pt x="439" y="311"/>
                  <a:pt x="439" y="311"/>
                </a:cubicBezTo>
                <a:cubicBezTo>
                  <a:pt x="457" y="338"/>
                  <a:pt x="467" y="366"/>
                  <a:pt x="485" y="393"/>
                </a:cubicBezTo>
                <a:cubicBezTo>
                  <a:pt x="506" y="457"/>
                  <a:pt x="485" y="442"/>
                  <a:pt x="531" y="457"/>
                </a:cubicBezTo>
                <a:cubicBezTo>
                  <a:pt x="563" y="490"/>
                  <a:pt x="576" y="485"/>
                  <a:pt x="622" y="476"/>
                </a:cubicBezTo>
                <a:cubicBezTo>
                  <a:pt x="625" y="467"/>
                  <a:pt x="622" y="451"/>
                  <a:pt x="631" y="448"/>
                </a:cubicBezTo>
                <a:cubicBezTo>
                  <a:pt x="651" y="441"/>
                  <a:pt x="720" y="470"/>
                  <a:pt x="741" y="476"/>
                </a:cubicBezTo>
                <a:cubicBezTo>
                  <a:pt x="800" y="515"/>
                  <a:pt x="796" y="549"/>
                  <a:pt x="841" y="594"/>
                </a:cubicBezTo>
                <a:cubicBezTo>
                  <a:pt x="854" y="631"/>
                  <a:pt x="868" y="646"/>
                  <a:pt x="905" y="658"/>
                </a:cubicBezTo>
                <a:cubicBezTo>
                  <a:pt x="984" y="712"/>
                  <a:pt x="1058" y="707"/>
                  <a:pt x="1152" y="713"/>
                </a:cubicBezTo>
                <a:cubicBezTo>
                  <a:pt x="1161" y="716"/>
                  <a:pt x="1172" y="717"/>
                  <a:pt x="1180" y="722"/>
                </a:cubicBezTo>
                <a:cubicBezTo>
                  <a:pt x="1187" y="727"/>
                  <a:pt x="1190" y="737"/>
                  <a:pt x="1198" y="741"/>
                </a:cubicBezTo>
                <a:cubicBezTo>
                  <a:pt x="1209" y="747"/>
                  <a:pt x="1223" y="746"/>
                  <a:pt x="1235" y="750"/>
                </a:cubicBezTo>
                <a:cubicBezTo>
                  <a:pt x="1253" y="755"/>
                  <a:pt x="1271" y="762"/>
                  <a:pt x="1289" y="768"/>
                </a:cubicBezTo>
                <a:cubicBezTo>
                  <a:pt x="1298" y="771"/>
                  <a:pt x="1317" y="777"/>
                  <a:pt x="1317" y="777"/>
                </a:cubicBezTo>
                <a:cubicBezTo>
                  <a:pt x="1371" y="815"/>
                  <a:pt x="1454" y="819"/>
                  <a:pt x="1518" y="850"/>
                </a:cubicBezTo>
                <a:cubicBezTo>
                  <a:pt x="1557" y="891"/>
                  <a:pt x="1512" y="850"/>
                  <a:pt x="1564" y="878"/>
                </a:cubicBezTo>
                <a:cubicBezTo>
                  <a:pt x="1583" y="888"/>
                  <a:pt x="1619" y="914"/>
                  <a:pt x="1619" y="914"/>
                </a:cubicBezTo>
                <a:cubicBezTo>
                  <a:pt x="1626" y="1015"/>
                  <a:pt x="1612" y="1071"/>
                  <a:pt x="1692" y="1125"/>
                </a:cubicBezTo>
                <a:cubicBezTo>
                  <a:pt x="1704" y="1173"/>
                  <a:pt x="1710" y="1227"/>
                  <a:pt x="1747" y="1262"/>
                </a:cubicBezTo>
                <a:cubicBezTo>
                  <a:pt x="1750" y="1271"/>
                  <a:pt x="1752" y="1280"/>
                  <a:pt x="1756" y="1289"/>
                </a:cubicBezTo>
                <a:cubicBezTo>
                  <a:pt x="1761" y="1299"/>
                  <a:pt x="1770" y="1307"/>
                  <a:pt x="1774" y="1317"/>
                </a:cubicBezTo>
                <a:cubicBezTo>
                  <a:pt x="1782" y="1335"/>
                  <a:pt x="1792" y="1372"/>
                  <a:pt x="1792" y="1372"/>
                </a:cubicBezTo>
                <a:cubicBezTo>
                  <a:pt x="1793" y="1382"/>
                  <a:pt x="1804" y="1492"/>
                  <a:pt x="1820" y="1509"/>
                </a:cubicBezTo>
                <a:cubicBezTo>
                  <a:pt x="1827" y="1516"/>
                  <a:pt x="1838" y="1515"/>
                  <a:pt x="1847" y="1518"/>
                </a:cubicBezTo>
                <a:cubicBezTo>
                  <a:pt x="1853" y="1537"/>
                  <a:pt x="1854" y="1554"/>
                  <a:pt x="1875" y="1564"/>
                </a:cubicBezTo>
                <a:cubicBezTo>
                  <a:pt x="1892" y="1573"/>
                  <a:pt x="1929" y="1582"/>
                  <a:pt x="1929" y="1582"/>
                </a:cubicBezTo>
                <a:cubicBezTo>
                  <a:pt x="1990" y="1640"/>
                  <a:pt x="1898" y="1555"/>
                  <a:pt x="1975" y="1618"/>
                </a:cubicBezTo>
                <a:cubicBezTo>
                  <a:pt x="2016" y="1652"/>
                  <a:pt x="2031" y="1693"/>
                  <a:pt x="2085" y="1710"/>
                </a:cubicBezTo>
                <a:cubicBezTo>
                  <a:pt x="2110" y="1727"/>
                  <a:pt x="2128" y="1743"/>
                  <a:pt x="2149" y="1765"/>
                </a:cubicBezTo>
                <a:cubicBezTo>
                  <a:pt x="2163" y="1807"/>
                  <a:pt x="2174" y="1790"/>
                  <a:pt x="2204" y="1820"/>
                </a:cubicBezTo>
                <a:cubicBezTo>
                  <a:pt x="2219" y="1865"/>
                  <a:pt x="2235" y="1915"/>
                  <a:pt x="2268" y="1948"/>
                </a:cubicBezTo>
                <a:cubicBezTo>
                  <a:pt x="2279" y="1982"/>
                  <a:pt x="2299" y="1988"/>
                  <a:pt x="2323" y="2012"/>
                </a:cubicBezTo>
                <a:cubicBezTo>
                  <a:pt x="2341" y="2067"/>
                  <a:pt x="2341" y="2122"/>
                  <a:pt x="2359" y="2176"/>
                </a:cubicBezTo>
                <a:cubicBezTo>
                  <a:pt x="2455" y="2145"/>
                  <a:pt x="2395" y="2159"/>
                  <a:pt x="2542" y="2149"/>
                </a:cubicBezTo>
                <a:cubicBezTo>
                  <a:pt x="2633" y="2160"/>
                  <a:pt x="2592" y="2150"/>
                  <a:pt x="2670" y="2176"/>
                </a:cubicBezTo>
                <a:cubicBezTo>
                  <a:pt x="2679" y="2179"/>
                  <a:pt x="2697" y="2185"/>
                  <a:pt x="2697" y="2185"/>
                </a:cubicBezTo>
                <a:cubicBezTo>
                  <a:pt x="2715" y="2197"/>
                  <a:pt x="2734" y="2210"/>
                  <a:pt x="2752" y="2222"/>
                </a:cubicBezTo>
                <a:cubicBezTo>
                  <a:pt x="2768" y="2233"/>
                  <a:pt x="2807" y="2240"/>
                  <a:pt x="2807" y="2240"/>
                </a:cubicBezTo>
                <a:cubicBezTo>
                  <a:pt x="2832" y="2279"/>
                  <a:pt x="2832" y="2276"/>
                  <a:pt x="2871" y="2295"/>
                </a:cubicBezTo>
                <a:cubicBezTo>
                  <a:pt x="2904" y="2311"/>
                  <a:pt x="2899" y="2327"/>
                  <a:pt x="2899" y="2295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848" name="Freeform 16"/>
          <p:cNvSpPr>
            <a:spLocks/>
          </p:cNvSpPr>
          <p:nvPr/>
        </p:nvSpPr>
        <p:spPr bwMode="auto">
          <a:xfrm>
            <a:off x="6650182" y="2149475"/>
            <a:ext cx="1566863" cy="3467100"/>
          </a:xfrm>
          <a:custGeom>
            <a:avLst/>
            <a:gdLst>
              <a:gd name="T0" fmla="*/ 0 w 987"/>
              <a:gd name="T1" fmla="*/ 0 h 2184"/>
              <a:gd name="T2" fmla="*/ 2147483647 w 987"/>
              <a:gd name="T3" fmla="*/ 2147483647 h 2184"/>
              <a:gd name="T4" fmla="*/ 2147483647 w 987"/>
              <a:gd name="T5" fmla="*/ 2147483647 h 2184"/>
              <a:gd name="T6" fmla="*/ 2147483647 w 987"/>
              <a:gd name="T7" fmla="*/ 2147483647 h 2184"/>
              <a:gd name="T8" fmla="*/ 2147483647 w 987"/>
              <a:gd name="T9" fmla="*/ 2147483647 h 2184"/>
              <a:gd name="T10" fmla="*/ 2147483647 w 987"/>
              <a:gd name="T11" fmla="*/ 2147483647 h 2184"/>
              <a:gd name="T12" fmla="*/ 2147483647 w 987"/>
              <a:gd name="T13" fmla="*/ 2147483647 h 2184"/>
              <a:gd name="T14" fmla="*/ 2147483647 w 987"/>
              <a:gd name="T15" fmla="*/ 2147483647 h 2184"/>
              <a:gd name="T16" fmla="*/ 2147483647 w 987"/>
              <a:gd name="T17" fmla="*/ 2147483647 h 2184"/>
              <a:gd name="T18" fmla="*/ 2147483647 w 987"/>
              <a:gd name="T19" fmla="*/ 2147483647 h 2184"/>
              <a:gd name="T20" fmla="*/ 2147483647 w 987"/>
              <a:gd name="T21" fmla="*/ 2147483647 h 2184"/>
              <a:gd name="T22" fmla="*/ 2147483647 w 987"/>
              <a:gd name="T23" fmla="*/ 2147483647 h 2184"/>
              <a:gd name="T24" fmla="*/ 2147483647 w 987"/>
              <a:gd name="T25" fmla="*/ 2147483647 h 2184"/>
              <a:gd name="T26" fmla="*/ 2147483647 w 987"/>
              <a:gd name="T27" fmla="*/ 2147483647 h 2184"/>
              <a:gd name="T28" fmla="*/ 2147483647 w 987"/>
              <a:gd name="T29" fmla="*/ 2147483647 h 2184"/>
              <a:gd name="T30" fmla="*/ 2147483647 w 987"/>
              <a:gd name="T31" fmla="*/ 2147483647 h 2184"/>
              <a:gd name="T32" fmla="*/ 2147483647 w 987"/>
              <a:gd name="T33" fmla="*/ 2147483647 h 2184"/>
              <a:gd name="T34" fmla="*/ 2147483647 w 987"/>
              <a:gd name="T35" fmla="*/ 2147483647 h 2184"/>
              <a:gd name="T36" fmla="*/ 2147483647 w 987"/>
              <a:gd name="T37" fmla="*/ 2147483647 h 2184"/>
              <a:gd name="T38" fmla="*/ 2147483647 w 987"/>
              <a:gd name="T39" fmla="*/ 2147483647 h 2184"/>
              <a:gd name="T40" fmla="*/ 2147483647 w 987"/>
              <a:gd name="T41" fmla="*/ 2147483647 h 2184"/>
              <a:gd name="T42" fmla="*/ 2147483647 w 987"/>
              <a:gd name="T43" fmla="*/ 2147483647 h 2184"/>
              <a:gd name="T44" fmla="*/ 2147483647 w 987"/>
              <a:gd name="T45" fmla="*/ 2147483647 h 2184"/>
              <a:gd name="T46" fmla="*/ 2147483647 w 987"/>
              <a:gd name="T47" fmla="*/ 2147483647 h 2184"/>
              <a:gd name="T48" fmla="*/ 2147483647 w 987"/>
              <a:gd name="T49" fmla="*/ 2147483647 h 2184"/>
              <a:gd name="T50" fmla="*/ 2147483647 w 987"/>
              <a:gd name="T51" fmla="*/ 2147483647 h 2184"/>
              <a:gd name="T52" fmla="*/ 2147483647 w 987"/>
              <a:gd name="T53" fmla="*/ 2147483647 h 2184"/>
              <a:gd name="T54" fmla="*/ 2147483647 w 987"/>
              <a:gd name="T55" fmla="*/ 2147483647 h 2184"/>
              <a:gd name="T56" fmla="*/ 2147483647 w 987"/>
              <a:gd name="T57" fmla="*/ 2147483647 h 2184"/>
              <a:gd name="T58" fmla="*/ 2147483647 w 987"/>
              <a:gd name="T59" fmla="*/ 2147483647 h 2184"/>
              <a:gd name="T60" fmla="*/ 2147483647 w 987"/>
              <a:gd name="T61" fmla="*/ 2147483647 h 2184"/>
              <a:gd name="T62" fmla="*/ 2147483647 w 987"/>
              <a:gd name="T63" fmla="*/ 2147483647 h 2184"/>
              <a:gd name="T64" fmla="*/ 2147483647 w 987"/>
              <a:gd name="T65" fmla="*/ 2147483647 h 2184"/>
              <a:gd name="T66" fmla="*/ 2147483647 w 987"/>
              <a:gd name="T67" fmla="*/ 2147483647 h 21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87" h="2184">
                <a:moveTo>
                  <a:pt x="0" y="0"/>
                </a:moveTo>
                <a:cubicBezTo>
                  <a:pt x="15" y="59"/>
                  <a:pt x="30" y="122"/>
                  <a:pt x="64" y="173"/>
                </a:cubicBezTo>
                <a:cubicBezTo>
                  <a:pt x="85" y="237"/>
                  <a:pt x="64" y="222"/>
                  <a:pt x="110" y="237"/>
                </a:cubicBezTo>
                <a:cubicBezTo>
                  <a:pt x="131" y="301"/>
                  <a:pt x="143" y="366"/>
                  <a:pt x="165" y="429"/>
                </a:cubicBezTo>
                <a:cubicBezTo>
                  <a:pt x="168" y="437"/>
                  <a:pt x="178" y="441"/>
                  <a:pt x="183" y="448"/>
                </a:cubicBezTo>
                <a:cubicBezTo>
                  <a:pt x="196" y="466"/>
                  <a:pt x="219" y="503"/>
                  <a:pt x="219" y="503"/>
                </a:cubicBezTo>
                <a:cubicBezTo>
                  <a:pt x="216" y="524"/>
                  <a:pt x="221" y="549"/>
                  <a:pt x="210" y="567"/>
                </a:cubicBezTo>
                <a:cubicBezTo>
                  <a:pt x="204" y="578"/>
                  <a:pt x="182" y="567"/>
                  <a:pt x="174" y="576"/>
                </a:cubicBezTo>
                <a:cubicBezTo>
                  <a:pt x="161" y="591"/>
                  <a:pt x="161" y="613"/>
                  <a:pt x="155" y="631"/>
                </a:cubicBezTo>
                <a:cubicBezTo>
                  <a:pt x="152" y="640"/>
                  <a:pt x="146" y="658"/>
                  <a:pt x="146" y="658"/>
                </a:cubicBezTo>
                <a:cubicBezTo>
                  <a:pt x="173" y="696"/>
                  <a:pt x="185" y="686"/>
                  <a:pt x="219" y="713"/>
                </a:cubicBezTo>
                <a:cubicBezTo>
                  <a:pt x="248" y="736"/>
                  <a:pt x="275" y="760"/>
                  <a:pt x="302" y="786"/>
                </a:cubicBezTo>
                <a:cubicBezTo>
                  <a:pt x="316" y="830"/>
                  <a:pt x="323" y="881"/>
                  <a:pt x="357" y="914"/>
                </a:cubicBezTo>
                <a:cubicBezTo>
                  <a:pt x="372" y="960"/>
                  <a:pt x="400" y="953"/>
                  <a:pt x="448" y="969"/>
                </a:cubicBezTo>
                <a:cubicBezTo>
                  <a:pt x="482" y="980"/>
                  <a:pt x="511" y="1023"/>
                  <a:pt x="530" y="1051"/>
                </a:cubicBezTo>
                <a:cubicBezTo>
                  <a:pt x="552" y="1121"/>
                  <a:pt x="535" y="1190"/>
                  <a:pt x="576" y="1252"/>
                </a:cubicBezTo>
                <a:cubicBezTo>
                  <a:pt x="613" y="1364"/>
                  <a:pt x="578" y="1245"/>
                  <a:pt x="603" y="1380"/>
                </a:cubicBezTo>
                <a:cubicBezTo>
                  <a:pt x="605" y="1390"/>
                  <a:pt x="606" y="1401"/>
                  <a:pt x="613" y="1408"/>
                </a:cubicBezTo>
                <a:cubicBezTo>
                  <a:pt x="646" y="1441"/>
                  <a:pt x="681" y="1448"/>
                  <a:pt x="722" y="1463"/>
                </a:cubicBezTo>
                <a:cubicBezTo>
                  <a:pt x="748" y="1542"/>
                  <a:pt x="711" y="1444"/>
                  <a:pt x="750" y="1508"/>
                </a:cubicBezTo>
                <a:cubicBezTo>
                  <a:pt x="755" y="1516"/>
                  <a:pt x="752" y="1529"/>
                  <a:pt x="759" y="1536"/>
                </a:cubicBezTo>
                <a:cubicBezTo>
                  <a:pt x="766" y="1543"/>
                  <a:pt x="777" y="1542"/>
                  <a:pt x="786" y="1545"/>
                </a:cubicBezTo>
                <a:cubicBezTo>
                  <a:pt x="798" y="1548"/>
                  <a:pt x="811" y="1550"/>
                  <a:pt x="823" y="1554"/>
                </a:cubicBezTo>
                <a:cubicBezTo>
                  <a:pt x="842" y="1559"/>
                  <a:pt x="878" y="1572"/>
                  <a:pt x="878" y="1572"/>
                </a:cubicBezTo>
                <a:cubicBezTo>
                  <a:pt x="884" y="1578"/>
                  <a:pt x="888" y="1587"/>
                  <a:pt x="896" y="1591"/>
                </a:cubicBezTo>
                <a:cubicBezTo>
                  <a:pt x="913" y="1600"/>
                  <a:pt x="951" y="1609"/>
                  <a:pt x="951" y="1609"/>
                </a:cubicBezTo>
                <a:cubicBezTo>
                  <a:pt x="964" y="1649"/>
                  <a:pt x="974" y="1688"/>
                  <a:pt x="987" y="1728"/>
                </a:cubicBezTo>
                <a:cubicBezTo>
                  <a:pt x="984" y="1761"/>
                  <a:pt x="985" y="1795"/>
                  <a:pt x="978" y="1828"/>
                </a:cubicBezTo>
                <a:cubicBezTo>
                  <a:pt x="976" y="1837"/>
                  <a:pt x="964" y="1839"/>
                  <a:pt x="960" y="1847"/>
                </a:cubicBezTo>
                <a:cubicBezTo>
                  <a:pt x="919" y="1929"/>
                  <a:pt x="965" y="1878"/>
                  <a:pt x="923" y="1920"/>
                </a:cubicBezTo>
                <a:cubicBezTo>
                  <a:pt x="909" y="1963"/>
                  <a:pt x="902" y="1993"/>
                  <a:pt x="878" y="2029"/>
                </a:cubicBezTo>
                <a:cubicBezTo>
                  <a:pt x="871" y="2063"/>
                  <a:pt x="857" y="2096"/>
                  <a:pt x="850" y="2130"/>
                </a:cubicBezTo>
                <a:cubicBezTo>
                  <a:pt x="847" y="2145"/>
                  <a:pt x="848" y="2162"/>
                  <a:pt x="841" y="2176"/>
                </a:cubicBezTo>
                <a:cubicBezTo>
                  <a:pt x="837" y="2184"/>
                  <a:pt x="841" y="2157"/>
                  <a:pt x="841" y="214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849" name="Freeform 17"/>
          <p:cNvSpPr>
            <a:spLocks/>
          </p:cNvSpPr>
          <p:nvPr/>
        </p:nvSpPr>
        <p:spPr bwMode="auto">
          <a:xfrm>
            <a:off x="7288357" y="434975"/>
            <a:ext cx="1509713" cy="1816100"/>
          </a:xfrm>
          <a:custGeom>
            <a:avLst/>
            <a:gdLst>
              <a:gd name="T0" fmla="*/ 0 w 951"/>
              <a:gd name="T1" fmla="*/ 2147483647 h 1144"/>
              <a:gd name="T2" fmla="*/ 2147483647 w 951"/>
              <a:gd name="T3" fmla="*/ 2147483647 h 1144"/>
              <a:gd name="T4" fmla="*/ 2147483647 w 951"/>
              <a:gd name="T5" fmla="*/ 2147483647 h 1144"/>
              <a:gd name="T6" fmla="*/ 2147483647 w 951"/>
              <a:gd name="T7" fmla="*/ 2147483647 h 1144"/>
              <a:gd name="T8" fmla="*/ 2147483647 w 951"/>
              <a:gd name="T9" fmla="*/ 2147483647 h 1144"/>
              <a:gd name="T10" fmla="*/ 2147483647 w 951"/>
              <a:gd name="T11" fmla="*/ 2147483647 h 1144"/>
              <a:gd name="T12" fmla="*/ 2147483647 w 951"/>
              <a:gd name="T13" fmla="*/ 2147483647 h 1144"/>
              <a:gd name="T14" fmla="*/ 2147483647 w 951"/>
              <a:gd name="T15" fmla="*/ 2147483647 h 1144"/>
              <a:gd name="T16" fmla="*/ 2147483647 w 951"/>
              <a:gd name="T17" fmla="*/ 2147483647 h 1144"/>
              <a:gd name="T18" fmla="*/ 2147483647 w 951"/>
              <a:gd name="T19" fmla="*/ 2147483647 h 1144"/>
              <a:gd name="T20" fmla="*/ 2147483647 w 951"/>
              <a:gd name="T21" fmla="*/ 2147483647 h 1144"/>
              <a:gd name="T22" fmla="*/ 2147483647 w 951"/>
              <a:gd name="T23" fmla="*/ 2147483647 h 1144"/>
              <a:gd name="T24" fmla="*/ 2147483647 w 951"/>
              <a:gd name="T25" fmla="*/ 2147483647 h 1144"/>
              <a:gd name="T26" fmla="*/ 2147483647 w 951"/>
              <a:gd name="T27" fmla="*/ 2147483647 h 1144"/>
              <a:gd name="T28" fmla="*/ 2147483647 w 951"/>
              <a:gd name="T29" fmla="*/ 2147483647 h 1144"/>
              <a:gd name="T30" fmla="*/ 2147483647 w 951"/>
              <a:gd name="T31" fmla="*/ 2147483647 h 1144"/>
              <a:gd name="T32" fmla="*/ 2147483647 w 951"/>
              <a:gd name="T33" fmla="*/ 2147483647 h 1144"/>
              <a:gd name="T34" fmla="*/ 2147483647 w 951"/>
              <a:gd name="T35" fmla="*/ 2147483647 h 11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51" h="1144">
                <a:moveTo>
                  <a:pt x="0" y="1"/>
                </a:moveTo>
                <a:cubicBezTo>
                  <a:pt x="52" y="50"/>
                  <a:pt x="9" y="0"/>
                  <a:pt x="9" y="147"/>
                </a:cubicBezTo>
                <a:cubicBezTo>
                  <a:pt x="9" y="204"/>
                  <a:pt x="14" y="269"/>
                  <a:pt x="55" y="312"/>
                </a:cubicBezTo>
                <a:cubicBezTo>
                  <a:pt x="78" y="381"/>
                  <a:pt x="44" y="297"/>
                  <a:pt x="92" y="357"/>
                </a:cubicBezTo>
                <a:cubicBezTo>
                  <a:pt x="98" y="365"/>
                  <a:pt x="95" y="377"/>
                  <a:pt x="101" y="385"/>
                </a:cubicBezTo>
                <a:cubicBezTo>
                  <a:pt x="113" y="400"/>
                  <a:pt x="132" y="409"/>
                  <a:pt x="147" y="421"/>
                </a:cubicBezTo>
                <a:cubicBezTo>
                  <a:pt x="156" y="428"/>
                  <a:pt x="164" y="435"/>
                  <a:pt x="174" y="440"/>
                </a:cubicBezTo>
                <a:cubicBezTo>
                  <a:pt x="192" y="448"/>
                  <a:pt x="229" y="458"/>
                  <a:pt x="229" y="458"/>
                </a:cubicBezTo>
                <a:cubicBezTo>
                  <a:pt x="293" y="555"/>
                  <a:pt x="219" y="601"/>
                  <a:pt x="174" y="668"/>
                </a:cubicBezTo>
                <a:cubicBezTo>
                  <a:pt x="155" y="729"/>
                  <a:pt x="157" y="708"/>
                  <a:pt x="174" y="815"/>
                </a:cubicBezTo>
                <a:cubicBezTo>
                  <a:pt x="177" y="834"/>
                  <a:pt x="174" y="863"/>
                  <a:pt x="192" y="869"/>
                </a:cubicBezTo>
                <a:cubicBezTo>
                  <a:pt x="230" y="883"/>
                  <a:pt x="212" y="874"/>
                  <a:pt x="247" y="897"/>
                </a:cubicBezTo>
                <a:cubicBezTo>
                  <a:pt x="299" y="880"/>
                  <a:pt x="352" y="889"/>
                  <a:pt x="403" y="906"/>
                </a:cubicBezTo>
                <a:cubicBezTo>
                  <a:pt x="451" y="978"/>
                  <a:pt x="568" y="957"/>
                  <a:pt x="640" y="961"/>
                </a:cubicBezTo>
                <a:cubicBezTo>
                  <a:pt x="711" y="1007"/>
                  <a:pt x="628" y="948"/>
                  <a:pt x="686" y="1007"/>
                </a:cubicBezTo>
                <a:cubicBezTo>
                  <a:pt x="709" y="1030"/>
                  <a:pt x="736" y="1048"/>
                  <a:pt x="759" y="1071"/>
                </a:cubicBezTo>
                <a:cubicBezTo>
                  <a:pt x="768" y="1080"/>
                  <a:pt x="784" y="1077"/>
                  <a:pt x="796" y="1080"/>
                </a:cubicBezTo>
                <a:cubicBezTo>
                  <a:pt x="842" y="1093"/>
                  <a:pt x="917" y="1110"/>
                  <a:pt x="951" y="114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851" name="Freeform 19"/>
          <p:cNvSpPr>
            <a:spLocks/>
          </p:cNvSpPr>
          <p:nvPr/>
        </p:nvSpPr>
        <p:spPr bwMode="auto">
          <a:xfrm>
            <a:off x="7337569" y="2260600"/>
            <a:ext cx="1460500" cy="166688"/>
          </a:xfrm>
          <a:custGeom>
            <a:avLst/>
            <a:gdLst>
              <a:gd name="T0" fmla="*/ 0 w 957"/>
              <a:gd name="T1" fmla="*/ 2147483647 h 120"/>
              <a:gd name="T2" fmla="*/ 2147483647 w 957"/>
              <a:gd name="T3" fmla="*/ 2147483647 h 120"/>
              <a:gd name="T4" fmla="*/ 2147483647 w 957"/>
              <a:gd name="T5" fmla="*/ 2147483647 h 120"/>
              <a:gd name="T6" fmla="*/ 2147483647 w 957"/>
              <a:gd name="T7" fmla="*/ 2147483647 h 120"/>
              <a:gd name="T8" fmla="*/ 2147483647 w 957"/>
              <a:gd name="T9" fmla="*/ 2147483647 h 120"/>
              <a:gd name="T10" fmla="*/ 2147483647 w 957"/>
              <a:gd name="T11" fmla="*/ 2147483647 h 120"/>
              <a:gd name="T12" fmla="*/ 2147483647 w 957"/>
              <a:gd name="T13" fmla="*/ 2147483647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57" h="120">
                <a:moveTo>
                  <a:pt x="0" y="73"/>
                </a:moveTo>
                <a:cubicBezTo>
                  <a:pt x="23" y="0"/>
                  <a:pt x="103" y="56"/>
                  <a:pt x="156" y="73"/>
                </a:cubicBezTo>
                <a:cubicBezTo>
                  <a:pt x="218" y="114"/>
                  <a:pt x="189" y="102"/>
                  <a:pt x="238" y="118"/>
                </a:cubicBezTo>
                <a:cubicBezTo>
                  <a:pt x="297" y="110"/>
                  <a:pt x="292" y="120"/>
                  <a:pt x="329" y="91"/>
                </a:cubicBezTo>
                <a:cubicBezTo>
                  <a:pt x="343" y="80"/>
                  <a:pt x="349" y="55"/>
                  <a:pt x="366" y="54"/>
                </a:cubicBezTo>
                <a:cubicBezTo>
                  <a:pt x="494" y="45"/>
                  <a:pt x="622" y="48"/>
                  <a:pt x="750" y="45"/>
                </a:cubicBezTo>
                <a:cubicBezTo>
                  <a:pt x="911" y="36"/>
                  <a:pt x="957" y="36"/>
                  <a:pt x="887" y="3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853" name="Freeform 21"/>
          <p:cNvSpPr>
            <a:spLocks/>
          </p:cNvSpPr>
          <p:nvPr/>
        </p:nvSpPr>
        <p:spPr bwMode="auto">
          <a:xfrm>
            <a:off x="8337695" y="566739"/>
            <a:ext cx="1766887" cy="1857375"/>
          </a:xfrm>
          <a:custGeom>
            <a:avLst/>
            <a:gdLst>
              <a:gd name="T0" fmla="*/ 2147483647 w 1113"/>
              <a:gd name="T1" fmla="*/ 0 h 1170"/>
              <a:gd name="T2" fmla="*/ 2147483647 w 1113"/>
              <a:gd name="T3" fmla="*/ 2147483647 h 1170"/>
              <a:gd name="T4" fmla="*/ 2147483647 w 1113"/>
              <a:gd name="T5" fmla="*/ 2147483647 h 1170"/>
              <a:gd name="T6" fmla="*/ 2147483647 w 1113"/>
              <a:gd name="T7" fmla="*/ 2147483647 h 1170"/>
              <a:gd name="T8" fmla="*/ 2147483647 w 1113"/>
              <a:gd name="T9" fmla="*/ 2147483647 h 1170"/>
              <a:gd name="T10" fmla="*/ 2147483647 w 1113"/>
              <a:gd name="T11" fmla="*/ 2147483647 h 1170"/>
              <a:gd name="T12" fmla="*/ 2147483647 w 1113"/>
              <a:gd name="T13" fmla="*/ 2147483647 h 1170"/>
              <a:gd name="T14" fmla="*/ 2147483647 w 1113"/>
              <a:gd name="T15" fmla="*/ 2147483647 h 1170"/>
              <a:gd name="T16" fmla="*/ 2147483647 w 1113"/>
              <a:gd name="T17" fmla="*/ 2147483647 h 1170"/>
              <a:gd name="T18" fmla="*/ 2147483647 w 1113"/>
              <a:gd name="T19" fmla="*/ 2147483647 h 1170"/>
              <a:gd name="T20" fmla="*/ 2147483647 w 1113"/>
              <a:gd name="T21" fmla="*/ 2147483647 h 1170"/>
              <a:gd name="T22" fmla="*/ 2147483647 w 1113"/>
              <a:gd name="T23" fmla="*/ 2147483647 h 1170"/>
              <a:gd name="T24" fmla="*/ 2147483647 w 1113"/>
              <a:gd name="T25" fmla="*/ 2147483647 h 1170"/>
              <a:gd name="T26" fmla="*/ 2147483647 w 1113"/>
              <a:gd name="T27" fmla="*/ 2147483647 h 1170"/>
              <a:gd name="T28" fmla="*/ 2147483647 w 1113"/>
              <a:gd name="T29" fmla="*/ 2147483647 h 1170"/>
              <a:gd name="T30" fmla="*/ 2147483647 w 1113"/>
              <a:gd name="T31" fmla="*/ 2147483647 h 1170"/>
              <a:gd name="T32" fmla="*/ 2147483647 w 1113"/>
              <a:gd name="T33" fmla="*/ 2147483647 h 1170"/>
              <a:gd name="T34" fmla="*/ 2147483647 w 1113"/>
              <a:gd name="T35" fmla="*/ 2147483647 h 1170"/>
              <a:gd name="T36" fmla="*/ 2147483647 w 1113"/>
              <a:gd name="T37" fmla="*/ 2147483647 h 1170"/>
              <a:gd name="T38" fmla="*/ 2147483647 w 1113"/>
              <a:gd name="T39" fmla="*/ 2147483647 h 11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13" h="1170">
                <a:moveTo>
                  <a:pt x="1113" y="0"/>
                </a:moveTo>
                <a:cubicBezTo>
                  <a:pt x="1084" y="46"/>
                  <a:pt x="1053" y="39"/>
                  <a:pt x="1004" y="55"/>
                </a:cubicBezTo>
                <a:cubicBezTo>
                  <a:pt x="978" y="80"/>
                  <a:pt x="951" y="108"/>
                  <a:pt x="921" y="128"/>
                </a:cubicBezTo>
                <a:cubicBezTo>
                  <a:pt x="884" y="152"/>
                  <a:pt x="840" y="159"/>
                  <a:pt x="802" y="183"/>
                </a:cubicBezTo>
                <a:cubicBezTo>
                  <a:pt x="799" y="192"/>
                  <a:pt x="800" y="204"/>
                  <a:pt x="793" y="210"/>
                </a:cubicBezTo>
                <a:cubicBezTo>
                  <a:pt x="767" y="231"/>
                  <a:pt x="666" y="236"/>
                  <a:pt x="647" y="238"/>
                </a:cubicBezTo>
                <a:cubicBezTo>
                  <a:pt x="629" y="250"/>
                  <a:pt x="610" y="262"/>
                  <a:pt x="592" y="274"/>
                </a:cubicBezTo>
                <a:cubicBezTo>
                  <a:pt x="583" y="280"/>
                  <a:pt x="582" y="294"/>
                  <a:pt x="574" y="302"/>
                </a:cubicBezTo>
                <a:cubicBezTo>
                  <a:pt x="566" y="310"/>
                  <a:pt x="555" y="314"/>
                  <a:pt x="546" y="320"/>
                </a:cubicBezTo>
                <a:cubicBezTo>
                  <a:pt x="523" y="355"/>
                  <a:pt x="492" y="366"/>
                  <a:pt x="455" y="384"/>
                </a:cubicBezTo>
                <a:cubicBezTo>
                  <a:pt x="417" y="403"/>
                  <a:pt x="397" y="434"/>
                  <a:pt x="354" y="448"/>
                </a:cubicBezTo>
                <a:cubicBezTo>
                  <a:pt x="280" y="564"/>
                  <a:pt x="92" y="398"/>
                  <a:pt x="16" y="512"/>
                </a:cubicBezTo>
                <a:cubicBezTo>
                  <a:pt x="0" y="561"/>
                  <a:pt x="15" y="622"/>
                  <a:pt x="53" y="658"/>
                </a:cubicBezTo>
                <a:cubicBezTo>
                  <a:pt x="74" y="721"/>
                  <a:pt x="58" y="699"/>
                  <a:pt x="89" y="732"/>
                </a:cubicBezTo>
                <a:cubicBezTo>
                  <a:pt x="105" y="778"/>
                  <a:pt x="105" y="806"/>
                  <a:pt x="144" y="832"/>
                </a:cubicBezTo>
                <a:cubicBezTo>
                  <a:pt x="147" y="841"/>
                  <a:pt x="145" y="854"/>
                  <a:pt x="153" y="860"/>
                </a:cubicBezTo>
                <a:cubicBezTo>
                  <a:pt x="165" y="869"/>
                  <a:pt x="226" y="882"/>
                  <a:pt x="245" y="887"/>
                </a:cubicBezTo>
                <a:cubicBezTo>
                  <a:pt x="282" y="912"/>
                  <a:pt x="295" y="899"/>
                  <a:pt x="309" y="942"/>
                </a:cubicBezTo>
                <a:cubicBezTo>
                  <a:pt x="294" y="1000"/>
                  <a:pt x="282" y="1059"/>
                  <a:pt x="263" y="1116"/>
                </a:cubicBezTo>
                <a:cubicBezTo>
                  <a:pt x="257" y="1133"/>
                  <a:pt x="254" y="1170"/>
                  <a:pt x="254" y="117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854" name="Freeform 22"/>
          <p:cNvSpPr>
            <a:spLocks/>
          </p:cNvSpPr>
          <p:nvPr/>
        </p:nvSpPr>
        <p:spPr bwMode="auto">
          <a:xfrm>
            <a:off x="8688532" y="2308225"/>
            <a:ext cx="1343025" cy="1131888"/>
          </a:xfrm>
          <a:custGeom>
            <a:avLst/>
            <a:gdLst>
              <a:gd name="T0" fmla="*/ 2147483647 w 846"/>
              <a:gd name="T1" fmla="*/ 0 h 713"/>
              <a:gd name="T2" fmla="*/ 2147483647 w 846"/>
              <a:gd name="T3" fmla="*/ 2147483647 h 713"/>
              <a:gd name="T4" fmla="*/ 2147483647 w 846"/>
              <a:gd name="T5" fmla="*/ 2147483647 h 713"/>
              <a:gd name="T6" fmla="*/ 2147483647 w 846"/>
              <a:gd name="T7" fmla="*/ 2147483647 h 713"/>
              <a:gd name="T8" fmla="*/ 2147483647 w 846"/>
              <a:gd name="T9" fmla="*/ 2147483647 h 713"/>
              <a:gd name="T10" fmla="*/ 2147483647 w 846"/>
              <a:gd name="T11" fmla="*/ 2147483647 h 713"/>
              <a:gd name="T12" fmla="*/ 2147483647 w 846"/>
              <a:gd name="T13" fmla="*/ 2147483647 h 713"/>
              <a:gd name="T14" fmla="*/ 2147483647 w 846"/>
              <a:gd name="T15" fmla="*/ 2147483647 h 713"/>
              <a:gd name="T16" fmla="*/ 2147483647 w 846"/>
              <a:gd name="T17" fmla="*/ 2147483647 h 713"/>
              <a:gd name="T18" fmla="*/ 2147483647 w 846"/>
              <a:gd name="T19" fmla="*/ 2147483647 h 713"/>
              <a:gd name="T20" fmla="*/ 2147483647 w 846"/>
              <a:gd name="T21" fmla="*/ 2147483647 h 713"/>
              <a:gd name="T22" fmla="*/ 2147483647 w 846"/>
              <a:gd name="T23" fmla="*/ 2147483647 h 713"/>
              <a:gd name="T24" fmla="*/ 2147483647 w 846"/>
              <a:gd name="T25" fmla="*/ 2147483647 h 7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46" h="713">
                <a:moveTo>
                  <a:pt x="60" y="0"/>
                </a:moveTo>
                <a:cubicBezTo>
                  <a:pt x="50" y="50"/>
                  <a:pt x="28" y="92"/>
                  <a:pt x="5" y="137"/>
                </a:cubicBezTo>
                <a:cubicBezTo>
                  <a:pt x="8" y="158"/>
                  <a:pt x="0" y="185"/>
                  <a:pt x="14" y="201"/>
                </a:cubicBezTo>
                <a:cubicBezTo>
                  <a:pt x="26" y="215"/>
                  <a:pt x="51" y="206"/>
                  <a:pt x="69" y="211"/>
                </a:cubicBezTo>
                <a:cubicBezTo>
                  <a:pt x="88" y="216"/>
                  <a:pt x="124" y="229"/>
                  <a:pt x="124" y="229"/>
                </a:cubicBezTo>
                <a:cubicBezTo>
                  <a:pt x="144" y="310"/>
                  <a:pt x="124" y="285"/>
                  <a:pt x="161" y="320"/>
                </a:cubicBezTo>
                <a:cubicBezTo>
                  <a:pt x="202" y="448"/>
                  <a:pt x="269" y="438"/>
                  <a:pt x="389" y="448"/>
                </a:cubicBezTo>
                <a:cubicBezTo>
                  <a:pt x="405" y="451"/>
                  <a:pt x="444" y="456"/>
                  <a:pt x="462" y="467"/>
                </a:cubicBezTo>
                <a:cubicBezTo>
                  <a:pt x="506" y="494"/>
                  <a:pt x="531" y="541"/>
                  <a:pt x="581" y="558"/>
                </a:cubicBezTo>
                <a:cubicBezTo>
                  <a:pt x="599" y="613"/>
                  <a:pt x="639" y="614"/>
                  <a:pt x="691" y="631"/>
                </a:cubicBezTo>
                <a:cubicBezTo>
                  <a:pt x="700" y="634"/>
                  <a:pt x="709" y="637"/>
                  <a:pt x="718" y="640"/>
                </a:cubicBezTo>
                <a:cubicBezTo>
                  <a:pt x="727" y="643"/>
                  <a:pt x="746" y="649"/>
                  <a:pt x="746" y="649"/>
                </a:cubicBezTo>
                <a:cubicBezTo>
                  <a:pt x="780" y="673"/>
                  <a:pt x="815" y="682"/>
                  <a:pt x="846" y="71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857" name="Freeform 25"/>
          <p:cNvSpPr>
            <a:spLocks/>
          </p:cNvSpPr>
          <p:nvPr/>
        </p:nvSpPr>
        <p:spPr bwMode="auto">
          <a:xfrm>
            <a:off x="8072581" y="3255963"/>
            <a:ext cx="1524000" cy="368300"/>
          </a:xfrm>
          <a:custGeom>
            <a:avLst/>
            <a:gdLst>
              <a:gd name="T0" fmla="*/ 0 w 960"/>
              <a:gd name="T1" fmla="*/ 2147483647 h 232"/>
              <a:gd name="T2" fmla="*/ 2147483647 w 960"/>
              <a:gd name="T3" fmla="*/ 2147483647 h 232"/>
              <a:gd name="T4" fmla="*/ 2147483647 w 960"/>
              <a:gd name="T5" fmla="*/ 2147483647 h 232"/>
              <a:gd name="T6" fmla="*/ 2147483647 w 960"/>
              <a:gd name="T7" fmla="*/ 2147483647 h 232"/>
              <a:gd name="T8" fmla="*/ 2147483647 w 960"/>
              <a:gd name="T9" fmla="*/ 2147483647 h 232"/>
              <a:gd name="T10" fmla="*/ 2147483647 w 960"/>
              <a:gd name="T11" fmla="*/ 2147483647 h 232"/>
              <a:gd name="T12" fmla="*/ 2147483647 w 960"/>
              <a:gd name="T13" fmla="*/ 2147483647 h 232"/>
              <a:gd name="T14" fmla="*/ 2147483647 w 960"/>
              <a:gd name="T15" fmla="*/ 2147483647 h 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60" h="232">
                <a:moveTo>
                  <a:pt x="0" y="232"/>
                </a:moveTo>
                <a:cubicBezTo>
                  <a:pt x="6" y="214"/>
                  <a:pt x="12" y="195"/>
                  <a:pt x="18" y="177"/>
                </a:cubicBezTo>
                <a:cubicBezTo>
                  <a:pt x="21" y="168"/>
                  <a:pt x="36" y="169"/>
                  <a:pt x="46" y="168"/>
                </a:cubicBezTo>
                <a:cubicBezTo>
                  <a:pt x="119" y="160"/>
                  <a:pt x="265" y="150"/>
                  <a:pt x="265" y="150"/>
                </a:cubicBezTo>
                <a:cubicBezTo>
                  <a:pt x="335" y="41"/>
                  <a:pt x="464" y="73"/>
                  <a:pt x="585" y="68"/>
                </a:cubicBezTo>
                <a:cubicBezTo>
                  <a:pt x="622" y="65"/>
                  <a:pt x="659" y="64"/>
                  <a:pt x="695" y="58"/>
                </a:cubicBezTo>
                <a:cubicBezTo>
                  <a:pt x="739" y="50"/>
                  <a:pt x="789" y="27"/>
                  <a:pt x="832" y="13"/>
                </a:cubicBezTo>
                <a:cubicBezTo>
                  <a:pt x="871" y="0"/>
                  <a:pt x="921" y="4"/>
                  <a:pt x="960" y="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589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4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4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0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0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0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0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0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0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0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6" y="433388"/>
            <a:ext cx="6259513" cy="642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17"/>
          <p:cNvSpPr txBox="1">
            <a:spLocks noChangeArrowheads="1"/>
          </p:cNvSpPr>
          <p:nvPr/>
        </p:nvSpPr>
        <p:spPr bwMode="auto">
          <a:xfrm>
            <a:off x="2025651" y="893763"/>
            <a:ext cx="1458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83347" name="Text Box 19"/>
          <p:cNvSpPr txBox="1">
            <a:spLocks noChangeArrowheads="1"/>
          </p:cNvSpPr>
          <p:nvPr/>
        </p:nvSpPr>
        <p:spPr bwMode="auto">
          <a:xfrm>
            <a:off x="689769" y="1866901"/>
            <a:ext cx="3221039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Nhìn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vào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bản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đồ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em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thấy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sông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Hồng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bắt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nguồn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từ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đâu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483348" name="Text Box 20"/>
          <p:cNvSpPr txBox="1">
            <a:spLocks noChangeArrowheads="1"/>
          </p:cNvSpPr>
          <p:nvPr/>
        </p:nvSpPr>
        <p:spPr bwMode="auto">
          <a:xfrm>
            <a:off x="877890" y="3429001"/>
            <a:ext cx="2844800" cy="261610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Sông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Hồng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bắt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nguồn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từ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Trung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Quốc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7414" name="AutoShape 23"/>
          <p:cNvCxnSpPr>
            <a:cxnSpLocks noChangeShapeType="1"/>
            <a:stCxn id="17410" idx="0"/>
            <a:endCxn id="17410" idx="0"/>
          </p:cNvCxnSpPr>
          <p:nvPr/>
        </p:nvCxnSpPr>
        <p:spPr bwMode="auto">
          <a:xfrm rot="5400000" flipV="1">
            <a:off x="7229476" y="433388"/>
            <a:ext cx="1587" cy="1588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3354" name="Freeform 26"/>
          <p:cNvSpPr>
            <a:spLocks/>
          </p:cNvSpPr>
          <p:nvPr/>
        </p:nvSpPr>
        <p:spPr bwMode="auto">
          <a:xfrm>
            <a:off x="4559301" y="663576"/>
            <a:ext cx="1946275" cy="1203325"/>
          </a:xfrm>
          <a:custGeom>
            <a:avLst/>
            <a:gdLst>
              <a:gd name="T0" fmla="*/ 0 w 1226"/>
              <a:gd name="T1" fmla="*/ 0 h 758"/>
              <a:gd name="T2" fmla="*/ 2147483647 w 1226"/>
              <a:gd name="T3" fmla="*/ 2147483647 h 758"/>
              <a:gd name="T4" fmla="*/ 2147483647 w 1226"/>
              <a:gd name="T5" fmla="*/ 2147483647 h 758"/>
              <a:gd name="T6" fmla="*/ 2147483647 w 1226"/>
              <a:gd name="T7" fmla="*/ 2147483647 h 758"/>
              <a:gd name="T8" fmla="*/ 2147483647 w 1226"/>
              <a:gd name="T9" fmla="*/ 2147483647 h 758"/>
              <a:gd name="T10" fmla="*/ 2147483647 w 1226"/>
              <a:gd name="T11" fmla="*/ 2147483647 h 758"/>
              <a:gd name="T12" fmla="*/ 2147483647 w 1226"/>
              <a:gd name="T13" fmla="*/ 2147483647 h 758"/>
              <a:gd name="T14" fmla="*/ 2147483647 w 1226"/>
              <a:gd name="T15" fmla="*/ 2147483647 h 758"/>
              <a:gd name="T16" fmla="*/ 2147483647 w 1226"/>
              <a:gd name="T17" fmla="*/ 2147483647 h 758"/>
              <a:gd name="T18" fmla="*/ 2147483647 w 1226"/>
              <a:gd name="T19" fmla="*/ 2147483647 h 758"/>
              <a:gd name="T20" fmla="*/ 2147483647 w 1226"/>
              <a:gd name="T21" fmla="*/ 2147483647 h 758"/>
              <a:gd name="T22" fmla="*/ 2147483647 w 1226"/>
              <a:gd name="T23" fmla="*/ 2147483647 h 758"/>
              <a:gd name="T24" fmla="*/ 2147483647 w 1226"/>
              <a:gd name="T25" fmla="*/ 2147483647 h 758"/>
              <a:gd name="T26" fmla="*/ 2147483647 w 1226"/>
              <a:gd name="T27" fmla="*/ 2147483647 h 758"/>
              <a:gd name="T28" fmla="*/ 2147483647 w 1226"/>
              <a:gd name="T29" fmla="*/ 2147483647 h 758"/>
              <a:gd name="T30" fmla="*/ 2147483647 w 1226"/>
              <a:gd name="T31" fmla="*/ 2147483647 h 758"/>
              <a:gd name="T32" fmla="*/ 2147483647 w 1226"/>
              <a:gd name="T33" fmla="*/ 2147483647 h 758"/>
              <a:gd name="T34" fmla="*/ 2147483647 w 1226"/>
              <a:gd name="T35" fmla="*/ 2147483647 h 758"/>
              <a:gd name="T36" fmla="*/ 2147483647 w 1226"/>
              <a:gd name="T37" fmla="*/ 2147483647 h 758"/>
              <a:gd name="T38" fmla="*/ 2147483647 w 1226"/>
              <a:gd name="T39" fmla="*/ 2147483647 h 7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226" h="758">
                <a:moveTo>
                  <a:pt x="0" y="0"/>
                </a:moveTo>
                <a:cubicBezTo>
                  <a:pt x="76" y="25"/>
                  <a:pt x="145" y="58"/>
                  <a:pt x="220" y="82"/>
                </a:cubicBezTo>
                <a:cubicBezTo>
                  <a:pt x="235" y="87"/>
                  <a:pt x="251" y="87"/>
                  <a:pt x="266" y="91"/>
                </a:cubicBezTo>
                <a:cubicBezTo>
                  <a:pt x="284" y="96"/>
                  <a:pt x="320" y="109"/>
                  <a:pt x="320" y="109"/>
                </a:cubicBezTo>
                <a:cubicBezTo>
                  <a:pt x="326" y="115"/>
                  <a:pt x="331" y="124"/>
                  <a:pt x="339" y="128"/>
                </a:cubicBezTo>
                <a:cubicBezTo>
                  <a:pt x="356" y="137"/>
                  <a:pt x="394" y="146"/>
                  <a:pt x="394" y="146"/>
                </a:cubicBezTo>
                <a:cubicBezTo>
                  <a:pt x="423" y="190"/>
                  <a:pt x="460" y="184"/>
                  <a:pt x="512" y="192"/>
                </a:cubicBezTo>
                <a:cubicBezTo>
                  <a:pt x="552" y="230"/>
                  <a:pt x="545" y="251"/>
                  <a:pt x="604" y="265"/>
                </a:cubicBezTo>
                <a:cubicBezTo>
                  <a:pt x="676" y="337"/>
                  <a:pt x="589" y="259"/>
                  <a:pt x="659" y="301"/>
                </a:cubicBezTo>
                <a:cubicBezTo>
                  <a:pt x="666" y="306"/>
                  <a:pt x="669" y="316"/>
                  <a:pt x="677" y="320"/>
                </a:cubicBezTo>
                <a:cubicBezTo>
                  <a:pt x="694" y="329"/>
                  <a:pt x="732" y="338"/>
                  <a:pt x="732" y="338"/>
                </a:cubicBezTo>
                <a:cubicBezTo>
                  <a:pt x="744" y="347"/>
                  <a:pt x="755" y="358"/>
                  <a:pt x="768" y="365"/>
                </a:cubicBezTo>
                <a:cubicBezTo>
                  <a:pt x="777" y="370"/>
                  <a:pt x="788" y="368"/>
                  <a:pt x="796" y="374"/>
                </a:cubicBezTo>
                <a:cubicBezTo>
                  <a:pt x="805" y="381"/>
                  <a:pt x="806" y="394"/>
                  <a:pt x="814" y="402"/>
                </a:cubicBezTo>
                <a:cubicBezTo>
                  <a:pt x="822" y="410"/>
                  <a:pt x="833" y="414"/>
                  <a:pt x="842" y="420"/>
                </a:cubicBezTo>
                <a:cubicBezTo>
                  <a:pt x="883" y="484"/>
                  <a:pt x="887" y="521"/>
                  <a:pt x="970" y="548"/>
                </a:cubicBezTo>
                <a:cubicBezTo>
                  <a:pt x="996" y="565"/>
                  <a:pt x="1015" y="589"/>
                  <a:pt x="1043" y="603"/>
                </a:cubicBezTo>
                <a:cubicBezTo>
                  <a:pt x="1119" y="641"/>
                  <a:pt x="1017" y="578"/>
                  <a:pt x="1098" y="630"/>
                </a:cubicBezTo>
                <a:cubicBezTo>
                  <a:pt x="1109" y="664"/>
                  <a:pt x="1130" y="703"/>
                  <a:pt x="1162" y="722"/>
                </a:cubicBezTo>
                <a:cubicBezTo>
                  <a:pt x="1184" y="735"/>
                  <a:pt x="1206" y="740"/>
                  <a:pt x="1226" y="758"/>
                </a:cubicBezTo>
              </a:path>
            </a:pathLst>
          </a:custGeom>
          <a:noFill/>
          <a:ln w="38100" cap="flat" cmpd="sng">
            <a:solidFill>
              <a:srgbClr val="0099C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6360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8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8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8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47" grpId="0" animBg="1"/>
      <p:bldP spid="483347" grpId="1" animBg="1"/>
      <p:bldP spid="4833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941" name="Group 5"/>
          <p:cNvGrpSpPr>
            <a:grpSpLocks/>
          </p:cNvGrpSpPr>
          <p:nvPr/>
        </p:nvGrpSpPr>
        <p:grpSpPr bwMode="auto">
          <a:xfrm>
            <a:off x="1981201" y="1033463"/>
            <a:ext cx="7553325" cy="3854450"/>
            <a:chOff x="288" y="288"/>
            <a:chExt cx="4758" cy="3600"/>
          </a:xfrm>
        </p:grpSpPr>
        <p:sp>
          <p:nvSpPr>
            <p:cNvPr id="18438" name="AutoShape 6" descr="Dotted diamond"/>
            <p:cNvSpPr>
              <a:spLocks noChangeArrowheads="1"/>
            </p:cNvSpPr>
            <p:nvPr/>
          </p:nvSpPr>
          <p:spPr bwMode="auto">
            <a:xfrm>
              <a:off x="714" y="288"/>
              <a:ext cx="4332" cy="1678"/>
            </a:xfrm>
            <a:prstGeom prst="wedgeRoundRectCallout">
              <a:avLst>
                <a:gd name="adj1" fmla="val -42500"/>
                <a:gd name="adj2" fmla="val 98269"/>
                <a:gd name="adj3" fmla="val 16667"/>
              </a:avLst>
            </a:prstGeom>
            <a:pattFill prst="dotDmnd">
              <a:fgClr>
                <a:srgbClr val="FFCCFF"/>
              </a:fgClr>
              <a:bgClr>
                <a:schemeClr val="bg1"/>
              </a:bgClr>
            </a:pattFill>
            <a:ln w="9525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4000" b="1" dirty="0">
                  <a:solidFill>
                    <a:schemeClr val="accent5">
                      <a:lumMod val="50000"/>
                    </a:schemeClr>
                  </a:solidFill>
                </a:rPr>
                <a:t>	</a:t>
              </a:r>
              <a:r>
                <a:rPr lang="en-US" altLang="en-US" sz="4000" b="1" dirty="0" err="1">
                  <a:solidFill>
                    <a:schemeClr val="accent5">
                      <a:lumMod val="50000"/>
                    </a:schemeClr>
                  </a:solidFill>
                </a:rPr>
                <a:t>Tại</a:t>
              </a:r>
              <a:r>
                <a:rPr lang="en-US" altLang="en-US" sz="40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5">
                      <a:lumMod val="50000"/>
                    </a:schemeClr>
                  </a:solidFill>
                </a:rPr>
                <a:t>sao</a:t>
              </a:r>
              <a:r>
                <a:rPr lang="en-US" altLang="en-US" sz="40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5">
                      <a:lumMod val="50000"/>
                    </a:schemeClr>
                  </a:solidFill>
                </a:rPr>
                <a:t>sông</a:t>
              </a:r>
              <a:r>
                <a:rPr lang="en-US" altLang="en-US" sz="40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5">
                      <a:lumMod val="50000"/>
                    </a:schemeClr>
                  </a:solidFill>
                </a:rPr>
                <a:t>lại</a:t>
              </a:r>
              <a:r>
                <a:rPr lang="en-US" altLang="en-US" sz="40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5">
                      <a:lumMod val="50000"/>
                    </a:schemeClr>
                  </a:solidFill>
                </a:rPr>
                <a:t>có</a:t>
              </a:r>
              <a:r>
                <a:rPr lang="en-US" altLang="en-US" sz="40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5">
                      <a:lumMod val="50000"/>
                    </a:schemeClr>
                  </a:solidFill>
                </a:rPr>
                <a:t>tên</a:t>
              </a:r>
              <a:r>
                <a:rPr lang="en-US" altLang="en-US" sz="40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5">
                      <a:lumMod val="50000"/>
                    </a:schemeClr>
                  </a:solidFill>
                </a:rPr>
                <a:t>là</a:t>
              </a:r>
              <a:r>
                <a:rPr lang="en-US" altLang="en-US" sz="40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5">
                      <a:lumMod val="50000"/>
                    </a:schemeClr>
                  </a:solidFill>
                </a:rPr>
                <a:t>sông</a:t>
              </a:r>
              <a:r>
                <a:rPr lang="en-US" altLang="en-US" sz="40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5">
                      <a:lumMod val="50000"/>
                    </a:schemeClr>
                  </a:solidFill>
                </a:rPr>
                <a:t>Hồng</a:t>
              </a:r>
              <a:r>
                <a:rPr lang="en-US" altLang="en-US" sz="4000" b="1" dirty="0">
                  <a:solidFill>
                    <a:schemeClr val="accent5">
                      <a:lumMod val="50000"/>
                    </a:schemeClr>
                  </a:solidFill>
                </a:rPr>
                <a:t> ?</a:t>
              </a:r>
            </a:p>
          </p:txBody>
        </p:sp>
        <p:pic>
          <p:nvPicPr>
            <p:cNvPr id="18439" name="Picture 7" descr="happyface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658"/>
              <a:ext cx="864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4291014" y="3570288"/>
            <a:ext cx="599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3906839" y="3775075"/>
            <a:ext cx="58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51949" name="Text Box 13"/>
          <p:cNvSpPr txBox="1">
            <a:spLocks noChangeArrowheads="1"/>
          </p:cNvSpPr>
          <p:nvPr/>
        </p:nvSpPr>
        <p:spPr bwMode="auto">
          <a:xfrm>
            <a:off x="3352801" y="3724276"/>
            <a:ext cx="70834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	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Sông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nhiều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phù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sa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nên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nước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sông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quanh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năm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màu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đỏ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Vì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vậy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sông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tên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sông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Hồng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2076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62" name="Group 2"/>
          <p:cNvGrpSpPr>
            <a:grpSpLocks/>
          </p:cNvGrpSpPr>
          <p:nvPr/>
        </p:nvGrpSpPr>
        <p:grpSpPr bwMode="auto">
          <a:xfrm>
            <a:off x="1985964" y="1009650"/>
            <a:ext cx="7553325" cy="3854450"/>
            <a:chOff x="288" y="288"/>
            <a:chExt cx="4758" cy="3600"/>
          </a:xfrm>
        </p:grpSpPr>
        <p:sp>
          <p:nvSpPr>
            <p:cNvPr id="19462" name="AutoShape 3" descr="Dotted diamond"/>
            <p:cNvSpPr>
              <a:spLocks noChangeArrowheads="1"/>
            </p:cNvSpPr>
            <p:nvPr/>
          </p:nvSpPr>
          <p:spPr bwMode="auto">
            <a:xfrm>
              <a:off x="714" y="288"/>
              <a:ext cx="4332" cy="1678"/>
            </a:xfrm>
            <a:prstGeom prst="wedgeRoundRectCallout">
              <a:avLst>
                <a:gd name="adj1" fmla="val -42500"/>
                <a:gd name="adj2" fmla="val 98269"/>
                <a:gd name="adj3" fmla="val 16667"/>
              </a:avLst>
            </a:prstGeom>
            <a:pattFill prst="dotDmnd">
              <a:fgClr>
                <a:srgbClr val="FFCCFF"/>
              </a:fgClr>
              <a:bgClr>
                <a:schemeClr val="bg1"/>
              </a:bgClr>
            </a:pattFill>
            <a:ln w="9525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   Ở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đồng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bằng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Bắc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Bộ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,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mùa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nào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thường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mưa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nhiều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?</a:t>
              </a:r>
            </a:p>
          </p:txBody>
        </p:sp>
        <p:pic>
          <p:nvPicPr>
            <p:cNvPr id="19463" name="Picture 4" descr="happyface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658"/>
              <a:ext cx="864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291014" y="3570288"/>
            <a:ext cx="599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906839" y="3775075"/>
            <a:ext cx="58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52967" name="Text Box 7"/>
          <p:cNvSpPr txBox="1">
            <a:spLocks noChangeArrowheads="1"/>
          </p:cNvSpPr>
          <p:nvPr/>
        </p:nvSpPr>
        <p:spPr bwMode="auto">
          <a:xfrm>
            <a:off x="3352801" y="3724276"/>
            <a:ext cx="70834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Mùa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hè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đồng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Bắc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Bộ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thường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mưa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nhiều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989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058" name="Group 2"/>
          <p:cNvGrpSpPr>
            <a:grpSpLocks/>
          </p:cNvGrpSpPr>
          <p:nvPr/>
        </p:nvGrpSpPr>
        <p:grpSpPr bwMode="auto">
          <a:xfrm>
            <a:off x="1985964" y="1816100"/>
            <a:ext cx="7553325" cy="3417888"/>
            <a:chOff x="288" y="288"/>
            <a:chExt cx="4758" cy="3600"/>
          </a:xfrm>
        </p:grpSpPr>
        <p:sp>
          <p:nvSpPr>
            <p:cNvPr id="20487" name="AutoShape 3" descr="Dotted diamond"/>
            <p:cNvSpPr>
              <a:spLocks noChangeArrowheads="1"/>
            </p:cNvSpPr>
            <p:nvPr/>
          </p:nvSpPr>
          <p:spPr bwMode="auto">
            <a:xfrm>
              <a:off x="714" y="288"/>
              <a:ext cx="4332" cy="1678"/>
            </a:xfrm>
            <a:prstGeom prst="wedgeRoundRectCallout">
              <a:avLst>
                <a:gd name="adj1" fmla="val -42500"/>
                <a:gd name="adj2" fmla="val 98269"/>
                <a:gd name="adj3" fmla="val 16667"/>
              </a:avLst>
            </a:prstGeom>
            <a:pattFill prst="dotDmnd">
              <a:fgClr>
                <a:srgbClr val="FFCCFF"/>
              </a:fgClr>
              <a:bgClr>
                <a:schemeClr val="bg1"/>
              </a:bgClr>
            </a:pattFill>
            <a:ln w="9525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Vào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mùa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mưa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,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nước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các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sông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ở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đây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như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thế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nào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?</a:t>
              </a:r>
            </a:p>
          </p:txBody>
        </p:sp>
        <p:pic>
          <p:nvPicPr>
            <p:cNvPr id="20488" name="Picture 4" descr="happyface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658"/>
              <a:ext cx="864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291014" y="3570288"/>
            <a:ext cx="599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906839" y="3775075"/>
            <a:ext cx="58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57063" name="Text Box 7"/>
          <p:cNvSpPr txBox="1">
            <a:spLocks noChangeArrowheads="1"/>
          </p:cNvSpPr>
          <p:nvPr/>
        </p:nvSpPr>
        <p:spPr bwMode="auto">
          <a:xfrm>
            <a:off x="3352801" y="4032250"/>
            <a:ext cx="70834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Mùa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hạ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mưa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nhiều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nước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sông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dâng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cao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gây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ngập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lụt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ở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đồng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0486" name="WordArt 8"/>
          <p:cNvSpPr>
            <a:spLocks noChangeArrowheads="1" noChangeShapeType="1" noTextEdit="1"/>
          </p:cNvSpPr>
          <p:nvPr/>
        </p:nvSpPr>
        <p:spPr bwMode="auto">
          <a:xfrm>
            <a:off x="1947863" y="331789"/>
            <a:ext cx="6838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2. Sông ngòi và hệ thống đê ngăn lũ</a:t>
            </a:r>
          </a:p>
        </p:txBody>
      </p:sp>
    </p:spTree>
    <p:extLst>
      <p:ext uri="{BB962C8B-B14F-4D97-AF65-F5344CB8AC3E}">
        <p14:creationId xmlns:p14="http://schemas.microsoft.com/office/powerpoint/2010/main" val="23993558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083" name="Picture 3" descr="Đó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1" y="68264"/>
            <a:ext cx="4456113" cy="3303587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8084" name="Picture 4" descr="Ha Noi mo cong Dac Chin chong vo de bao song Ho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738"/>
            <a:ext cx="4533900" cy="334010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8085" name="Picture 5" descr="IMG_21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3460750"/>
            <a:ext cx="4533900" cy="334010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8086" name="Picture 6" descr="IMG_21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1" y="3460750"/>
            <a:ext cx="4456113" cy="3340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6823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5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5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5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111" name="Group 7"/>
          <p:cNvGrpSpPr>
            <a:grpSpLocks/>
          </p:cNvGrpSpPr>
          <p:nvPr/>
        </p:nvGrpSpPr>
        <p:grpSpPr bwMode="auto">
          <a:xfrm>
            <a:off x="1871664" y="587376"/>
            <a:ext cx="7642225" cy="4646613"/>
            <a:chOff x="288" y="288"/>
            <a:chExt cx="4758" cy="3600"/>
          </a:xfrm>
        </p:grpSpPr>
        <p:sp>
          <p:nvSpPr>
            <p:cNvPr id="22532" name="AutoShape 8" descr="Dotted diamond"/>
            <p:cNvSpPr>
              <a:spLocks noChangeArrowheads="1"/>
            </p:cNvSpPr>
            <p:nvPr/>
          </p:nvSpPr>
          <p:spPr bwMode="auto">
            <a:xfrm>
              <a:off x="714" y="288"/>
              <a:ext cx="4332" cy="1678"/>
            </a:xfrm>
            <a:prstGeom prst="wedgeRoundRectCallout">
              <a:avLst>
                <a:gd name="adj1" fmla="val -42500"/>
                <a:gd name="adj2" fmla="val 98269"/>
                <a:gd name="adj3" fmla="val 16667"/>
              </a:avLst>
            </a:prstGeom>
            <a:pattFill prst="dotDmnd">
              <a:fgClr>
                <a:srgbClr val="FFCCFF"/>
              </a:fgClr>
              <a:bgClr>
                <a:schemeClr val="bg1"/>
              </a:bgClr>
            </a:pattFill>
            <a:ln w="9525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Người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dân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ở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đồng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bằng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Bắc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Bộ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thường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làm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gì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để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ngăn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lũ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lụt</a:t>
              </a:r>
              <a:r>
                <a:rPr lang="en-US" alt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?</a:t>
              </a:r>
            </a:p>
          </p:txBody>
        </p:sp>
        <p:pic>
          <p:nvPicPr>
            <p:cNvPr id="22533" name="Picture 9" descr="happyface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658"/>
              <a:ext cx="864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9114" name="Text Box 10"/>
          <p:cNvSpPr txBox="1">
            <a:spLocks noChangeArrowheads="1"/>
          </p:cNvSpPr>
          <p:nvPr/>
        </p:nvSpPr>
        <p:spPr bwMode="auto">
          <a:xfrm>
            <a:off x="3830638" y="3621088"/>
            <a:ext cx="63357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dân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đồng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Bắc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Bộ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thường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đắp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đê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ven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sông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phòng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lũ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lụt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185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2" name="Picture 4" descr="de song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9" y="87314"/>
            <a:ext cx="8988425" cy="5722937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0135" name="WordArt 7"/>
          <p:cNvSpPr>
            <a:spLocks noChangeArrowheads="1" noChangeShapeType="1" noTextEdit="1"/>
          </p:cNvSpPr>
          <p:nvPr/>
        </p:nvSpPr>
        <p:spPr bwMode="auto">
          <a:xfrm>
            <a:off x="2984501" y="5964239"/>
            <a:ext cx="6219825" cy="5238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MỘT ĐOẠN ĐÊ SÔNG HỒNG</a:t>
            </a:r>
          </a:p>
        </p:txBody>
      </p:sp>
    </p:spTree>
    <p:extLst>
      <p:ext uri="{BB962C8B-B14F-4D97-AF65-F5344CB8AC3E}">
        <p14:creationId xmlns:p14="http://schemas.microsoft.com/office/powerpoint/2010/main" val="26532155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877219" y="163513"/>
            <a:ext cx="6934200" cy="1701800"/>
          </a:xfrm>
          <a:prstGeom prst="irregularSeal1">
            <a:avLst/>
          </a:prstGeom>
          <a:solidFill>
            <a:srgbClr val="CCFFCC"/>
          </a:solidFill>
          <a:ln w="57150" cmpd="thickThin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3366"/>
                </a:solidFill>
                <a:latin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Arial" panose="020B0604020202020204" pitchFamily="34" charset="0"/>
              </a:rPr>
              <a:t>việc</a:t>
            </a:r>
            <a:r>
              <a:rPr lang="en-US" altLang="en-US" sz="28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Arial" panose="020B0604020202020204" pitchFamily="34" charset="0"/>
              </a:rPr>
              <a:t>cá</a:t>
            </a:r>
            <a:r>
              <a:rPr lang="en-US" altLang="en-US" sz="28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Arial" panose="020B0604020202020204" pitchFamily="34" charset="0"/>
              </a:rPr>
              <a:t>nhân</a:t>
            </a:r>
            <a:endParaRPr lang="en-US" altLang="en-US" sz="28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3366"/>
                </a:solidFill>
                <a:latin typeface="Arial" panose="020B0604020202020204" pitchFamily="34" charset="0"/>
              </a:rPr>
              <a:t>(2 </a:t>
            </a:r>
            <a:r>
              <a:rPr lang="en-US" altLang="en-US" sz="2800" b="1" dirty="0" err="1">
                <a:solidFill>
                  <a:srgbClr val="003366"/>
                </a:solidFill>
                <a:latin typeface="Arial" panose="020B0604020202020204" pitchFamily="34" charset="0"/>
              </a:rPr>
              <a:t>phút</a:t>
            </a:r>
            <a:r>
              <a:rPr lang="en-US" altLang="en-US" sz="2800" b="1" dirty="0">
                <a:solidFill>
                  <a:srgbClr val="003366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562179" name="Picture 3" descr="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3" y="347662"/>
            <a:ext cx="24384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2181" name="Picture 5" descr="questionmark_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827088"/>
            <a:ext cx="9763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9053" y="2992360"/>
            <a:ext cx="10261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Hệ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thống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đê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ven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sông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đặc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điểm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gì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   2.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Ngoài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việc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đắp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đê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ngăn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lũ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lụt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dân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còn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làm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gì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sử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dụng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sông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xuất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nông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nghiệp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36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6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2" name="Text Box 12" descr="Blue tissue paper"/>
          <p:cNvSpPr txBox="1">
            <a:spLocks noChangeArrowheads="1"/>
          </p:cNvSpPr>
          <p:nvPr/>
        </p:nvSpPr>
        <p:spPr bwMode="auto">
          <a:xfrm>
            <a:off x="3233738" y="568190"/>
            <a:ext cx="5915024" cy="708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mpd="thinThick" algn="ctr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ĐỒNG BẰNG BẮC BỘ</a:t>
            </a:r>
          </a:p>
        </p:txBody>
      </p:sp>
      <p:pic>
        <p:nvPicPr>
          <p:cNvPr id="35842" name="Picture 2" descr="Toàn cảnh đồng bằng bắc bộ nhìn từ thủy phi cơ. | Ảnh tự chụp, Du lịch, Cá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34" y="1609998"/>
            <a:ext cx="9018632" cy="50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33454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27" name="Picture 3" descr="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775" y="877889"/>
            <a:ext cx="24384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4228" name="Text Box 4" descr="Picture8"/>
          <p:cNvSpPr txBox="1">
            <a:spLocks noChangeArrowheads="1"/>
          </p:cNvSpPr>
          <p:nvPr/>
        </p:nvSpPr>
        <p:spPr bwMode="auto">
          <a:xfrm>
            <a:off x="1717675" y="2984501"/>
            <a:ext cx="8839200" cy="5847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 cmpd="thickThin" algn="ctr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800100" indent="-3429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Hệ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thống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đê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ven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sông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đặc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điểm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gì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564229" name="Picture 5" descr="questionmark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" y="1193008"/>
            <a:ext cx="9763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4230" name="Text Box 6" descr="Picture8"/>
          <p:cNvSpPr txBox="1">
            <a:spLocks noChangeArrowheads="1"/>
          </p:cNvSpPr>
          <p:nvPr/>
        </p:nvSpPr>
        <p:spPr bwMode="auto">
          <a:xfrm>
            <a:off x="1679575" y="2984501"/>
            <a:ext cx="8839200" cy="107721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 cmpd="thickThin" algn="ctr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800100" indent="-3429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Hệ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thống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đê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ven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sông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đặc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điểm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dài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cao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vững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chắc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64231" name="Text Box 7" descr="Picture8"/>
          <p:cNvSpPr txBox="1">
            <a:spLocks noChangeArrowheads="1"/>
          </p:cNvSpPr>
          <p:nvPr/>
        </p:nvSpPr>
        <p:spPr bwMode="auto">
          <a:xfrm>
            <a:off x="1625600" y="3256062"/>
            <a:ext cx="8931274" cy="16113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 cmpd="thickThin" algn="ctr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Ngoài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việc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đắp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đê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ngăn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lũ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lụt,người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dân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còn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làm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gì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sử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dụng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sông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xuất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nông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nghiệp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564232" name="Text Box 8" descr="Picture8"/>
          <p:cNvSpPr txBox="1">
            <a:spLocks noChangeArrowheads="1"/>
          </p:cNvSpPr>
          <p:nvPr/>
        </p:nvSpPr>
        <p:spPr bwMode="auto">
          <a:xfrm>
            <a:off x="1625599" y="3594548"/>
            <a:ext cx="8931275" cy="16113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 cmpd="thickThin" algn="ctr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2. Ngoài việc đắp đê ngăn lũ lụt,người dân còn</a:t>
            </a:r>
            <a:r>
              <a:rPr lang="en-US" altLang="en-US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32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đào kênh, mương để tưới, tiêu nước cho đồng ruộng</a:t>
            </a:r>
          </a:p>
        </p:txBody>
      </p:sp>
    </p:spTree>
    <p:extLst>
      <p:ext uri="{BB962C8B-B14F-4D97-AF65-F5344CB8AC3E}">
        <p14:creationId xmlns:p14="http://schemas.microsoft.com/office/powerpoint/2010/main" val="289661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6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6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564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64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6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64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564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6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8" grpId="0" animBg="1"/>
      <p:bldP spid="564228" grpId="1" animBg="1"/>
      <p:bldP spid="564230" grpId="0" animBg="1"/>
      <p:bldP spid="564230" grpId="1" animBg="1"/>
      <p:bldP spid="564231" grpId="0" animBg="1"/>
      <p:bldP spid="564231" grpId="1" animBg="1"/>
      <p:bldP spid="5642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35" name="Picture 3" descr="muong dan nuoc vao r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6" y="165101"/>
            <a:ext cx="9064625" cy="526097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6042" name="WordArt 10"/>
          <p:cNvSpPr>
            <a:spLocks noChangeArrowheads="1" noChangeShapeType="1" noTextEdit="1"/>
          </p:cNvSpPr>
          <p:nvPr/>
        </p:nvSpPr>
        <p:spPr bwMode="auto">
          <a:xfrm>
            <a:off x="2562226" y="5695951"/>
            <a:ext cx="7143750" cy="8699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Mương dẫn nước ở đồng bằng Bắc Bộ</a:t>
            </a:r>
            <a:endParaRPr lang="en-US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556045" name="Picture 13" descr="muong dan nuoc o DB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t="5148" r="6866" b="17146"/>
          <a:stretch>
            <a:fillRect/>
          </a:stretch>
        </p:blipFill>
        <p:spPr bwMode="auto">
          <a:xfrm>
            <a:off x="1601789" y="87313"/>
            <a:ext cx="9064625" cy="55308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9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56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4" name="Text Box 8"/>
          <p:cNvSpPr txBox="1">
            <a:spLocks noChangeArrowheads="1"/>
          </p:cNvSpPr>
          <p:nvPr/>
        </p:nvSpPr>
        <p:spPr bwMode="auto">
          <a:xfrm>
            <a:off x="2024062" y="2403476"/>
            <a:ext cx="8220075" cy="119062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00"/>
                </a:solidFill>
                <a:latin typeface="Arial" charset="0"/>
              </a:rPr>
              <a:t>Nhân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charset="0"/>
              </a:rPr>
              <a:t>dân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charset="0"/>
              </a:rPr>
              <a:t>đã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charset="0"/>
              </a:rPr>
              <a:t>đắp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charset="0"/>
              </a:rPr>
              <a:t>đê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Arial" charset="0"/>
              </a:rPr>
              <a:t>bảo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charset="0"/>
              </a:rPr>
              <a:t>vệ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charset="0"/>
              </a:rPr>
              <a:t>đê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charset="0"/>
              </a:rPr>
              <a:t>gia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charset="0"/>
              </a:rPr>
              <a:t>cố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charset="0"/>
              </a:rPr>
              <a:t>đê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charset="0"/>
              </a:rPr>
              <a:t>vững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charset="0"/>
              </a:rPr>
              <a:t>chắc</a:t>
            </a:r>
            <a:endParaRPr lang="en-US" sz="36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3555" name="AutoShape 14"/>
          <p:cNvSpPr>
            <a:spLocks noChangeArrowheads="1"/>
          </p:cNvSpPr>
          <p:nvPr/>
        </p:nvSpPr>
        <p:spPr bwMode="auto">
          <a:xfrm>
            <a:off x="2178051" y="87314"/>
            <a:ext cx="7604125" cy="2135187"/>
          </a:xfrm>
          <a:prstGeom prst="cloudCallout">
            <a:avLst>
              <a:gd name="adj1" fmla="val -41981"/>
              <a:gd name="adj2" fmla="val 51708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3254376" y="509589"/>
            <a:ext cx="53768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Arial" panose="020B0604020202020204" pitchFamily="34" charset="0"/>
              </a:rPr>
              <a:t>Để bảo vệ đê, người dân ở đây đã làm gì?</a:t>
            </a:r>
          </a:p>
        </p:txBody>
      </p:sp>
      <p:pic>
        <p:nvPicPr>
          <p:cNvPr id="27655" name="Picture 15" descr="LaST (Cobalt)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611">
            <a:off x="1951038" y="11114"/>
            <a:ext cx="8382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6352" name="Picture 16" descr="de song 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3756026"/>
            <a:ext cx="8680450" cy="2917825"/>
          </a:xfrm>
          <a:prstGeom prst="rect">
            <a:avLst/>
          </a:prstGeom>
          <a:solidFill>
            <a:srgbClr val="AAF4EB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30930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6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6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638550" y="779463"/>
            <a:ext cx="4343400" cy="762000"/>
            <a:chOff x="2133600" y="762000"/>
            <a:chExt cx="4343400" cy="7620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 rot="10800000" flipV="1">
              <a:off x="2133600" y="762000"/>
              <a:ext cx="2286000" cy="762000"/>
            </a:xfrm>
            <a:prstGeom prst="straightConnector1">
              <a:avLst/>
            </a:prstGeom>
            <a:ln w="57150">
              <a:solidFill>
                <a:srgbClr val="008000"/>
              </a:solidFill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4419600" y="762000"/>
              <a:ext cx="2057400" cy="685800"/>
            </a:xfrm>
            <a:prstGeom prst="straightConnector1">
              <a:avLst/>
            </a:prstGeom>
            <a:ln w="57150">
              <a:solidFill>
                <a:srgbClr val="008000"/>
              </a:solidFill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 bwMode="auto">
          <a:xfrm>
            <a:off x="2278064" y="1501918"/>
            <a:ext cx="2743199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Đồng bằng lớn ở miền Bắc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227200" y="1468955"/>
            <a:ext cx="4006461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Nhiều sông ngòi và có hệ thống đê ngăn lũ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673993" y="3827738"/>
            <a:ext cx="2036814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sông Hồng và sông Thái Bình bồi đắp nên.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3802266" y="3778949"/>
            <a:ext cx="1864907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6155527" y="3778075"/>
            <a:ext cx="1923172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Đắp đê ven sông ngăn lũ lụt</a:t>
            </a:r>
            <a:endParaRPr lang="en-US" sz="3200" b="1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8386246" y="3623788"/>
            <a:ext cx="2179083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hệ thống kênh mương tưới tiêu cho đồng ruộng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570163" y="2852739"/>
            <a:ext cx="1771650" cy="1036637"/>
            <a:chOff x="990600" y="3581400"/>
            <a:chExt cx="1733550" cy="83820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10800000" flipV="1">
              <a:off x="990600" y="3581400"/>
              <a:ext cx="914929" cy="762467"/>
            </a:xfrm>
            <a:prstGeom prst="straightConnector1">
              <a:avLst/>
            </a:prstGeom>
            <a:ln>
              <a:solidFill>
                <a:srgbClr val="FF0066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 bwMode="auto">
            <a:xfrm rot="16200000" flipH="1">
              <a:off x="1923700" y="3619150"/>
              <a:ext cx="838200" cy="762700"/>
            </a:xfrm>
            <a:prstGeom prst="straightConnector1">
              <a:avLst/>
            </a:prstGeom>
            <a:ln>
              <a:solidFill>
                <a:srgbClr val="FF0066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10628255" flipV="1">
            <a:off x="6361113" y="3006725"/>
            <a:ext cx="1828800" cy="685800"/>
          </a:xfrm>
          <a:prstGeom prst="straightConnector1">
            <a:avLst/>
          </a:prstGeom>
          <a:noFill/>
          <a:ln w="38100" algn="ctr">
            <a:solidFill>
              <a:srgbClr val="FF0066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rot="21428255">
            <a:off x="8128000" y="2890838"/>
            <a:ext cx="1600200" cy="685800"/>
          </a:xfrm>
          <a:prstGeom prst="straightConnector1">
            <a:avLst/>
          </a:prstGeom>
          <a:noFill/>
          <a:ln w="38100" algn="ctr">
            <a:solidFill>
              <a:srgbClr val="FF0066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2" name="WordArt 35"/>
          <p:cNvSpPr>
            <a:spLocks noChangeArrowheads="1" noChangeShapeType="1" noTextEdit="1"/>
          </p:cNvSpPr>
          <p:nvPr/>
        </p:nvSpPr>
        <p:spPr bwMode="auto">
          <a:xfrm>
            <a:off x="3776664" y="203201"/>
            <a:ext cx="4638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BẰNG BẮC BỘ</a:t>
            </a:r>
          </a:p>
        </p:txBody>
      </p:sp>
    </p:spTree>
    <p:extLst>
      <p:ext uri="{BB962C8B-B14F-4D97-AF65-F5344CB8AC3E}">
        <p14:creationId xmlns:p14="http://schemas.microsoft.com/office/powerpoint/2010/main" val="237577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Text Box 2"/>
          <p:cNvSpPr txBox="1">
            <a:spLocks noChangeArrowheads="1"/>
          </p:cNvSpPr>
          <p:nvPr/>
        </p:nvSpPr>
        <p:spPr bwMode="auto">
          <a:xfrm>
            <a:off x="895350" y="2747963"/>
            <a:ext cx="10664825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Đồng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Bắc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Bộ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dạng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tam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giác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đỉnh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Việt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Trì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đáy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đường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bờ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biển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đồng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châu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thổ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lớn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thứ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hai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nước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ta do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sông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Hồng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sông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Thái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Bình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bồi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đắp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nên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Đồng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bề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mặt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khá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phẳng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nhiều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sông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ngòi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;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ven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sông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hệ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thống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đê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ngăn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lũ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68323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2139950" y="11113"/>
            <a:ext cx="373380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sy="-50000" kx="-2453608" rotWithShape="0">
                    <a:srgbClr val="80808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568324" name="Picture 4" descr="Canh_dong_bang_Bac_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201613"/>
            <a:ext cx="2457450" cy="23050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3083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hcanh 9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5867400"/>
            <a:ext cx="1123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phcanh 9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067426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9" name="WordArt 5"/>
          <p:cNvSpPr>
            <a:spLocks noChangeArrowheads="1" noChangeShapeType="1" noTextEdit="1"/>
          </p:cNvSpPr>
          <p:nvPr/>
        </p:nvSpPr>
        <p:spPr bwMode="auto">
          <a:xfrm>
            <a:off x="2590800" y="2438401"/>
            <a:ext cx="7010400" cy="1636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kern="10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  <p:pic>
        <p:nvPicPr>
          <p:cNvPr id="30726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217">
            <a:off x="8850314" y="14289"/>
            <a:ext cx="136048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3475">
            <a:off x="1662114" y="155576"/>
            <a:ext cx="209232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mouse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2012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083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27"/>
          <p:cNvSpPr>
            <a:spLocks noChangeArrowheads="1"/>
          </p:cNvSpPr>
          <p:nvPr/>
        </p:nvSpPr>
        <p:spPr bwMode="auto">
          <a:xfrm>
            <a:off x="2743200" y="37338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3600450" y="3882391"/>
            <a:ext cx="5734050" cy="584775"/>
          </a:xfrm>
          <a:prstGeom prst="rect">
            <a:avLst/>
          </a:prstGeom>
          <a:solidFill>
            <a:srgbClr val="ABEAF3"/>
          </a:solidFill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3619500" y="3889861"/>
            <a:ext cx="57150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2743200" y="37338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52" name="Oval 25"/>
          <p:cNvSpPr>
            <a:spLocks noChangeArrowheads="1"/>
          </p:cNvSpPr>
          <p:nvPr/>
        </p:nvSpPr>
        <p:spPr bwMode="auto">
          <a:xfrm>
            <a:off x="2743200" y="3733800"/>
            <a:ext cx="6858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1753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4" name="Rectangle 3"/>
          <p:cNvSpPr>
            <a:spLocks noChangeArrowheads="1"/>
          </p:cNvSpPr>
          <p:nvPr/>
        </p:nvSpPr>
        <p:spPr bwMode="auto">
          <a:xfrm>
            <a:off x="1524001" y="-2594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5" name="Rectangle 4"/>
          <p:cNvSpPr>
            <a:spLocks noChangeArrowheads="1"/>
          </p:cNvSpPr>
          <p:nvPr/>
        </p:nvSpPr>
        <p:spPr bwMode="auto">
          <a:xfrm>
            <a:off x="1524001" y="30029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063750" y="762001"/>
            <a:ext cx="8604250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1.Đồng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581400" y="2590800"/>
            <a:ext cx="4648200" cy="579438"/>
          </a:xfrm>
          <a:prstGeom prst="rect">
            <a:avLst/>
          </a:prstGeom>
          <a:solidFill>
            <a:srgbClr val="ABEAF3"/>
          </a:solidFill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0" name="Text Box 7"/>
          <p:cNvSpPr txBox="1">
            <a:spLocks noChangeArrowheads="1"/>
          </p:cNvSpPr>
          <p:nvPr/>
        </p:nvSpPr>
        <p:spPr bwMode="auto">
          <a:xfrm>
            <a:off x="2362200" y="3200400"/>
            <a:ext cx="2362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en-US" altLang="en-US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757386" y="5105400"/>
            <a:ext cx="4648200" cy="579437"/>
          </a:xfrm>
          <a:prstGeom prst="rect">
            <a:avLst/>
          </a:prstGeom>
          <a:solidFill>
            <a:srgbClr val="ABEAF3"/>
          </a:solidFill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pic>
        <p:nvPicPr>
          <p:cNvPr id="37" name="Picture 10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91176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2209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3048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3886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4724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5562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6400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7239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8077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8915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9753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4724400" y="76200"/>
            <a:ext cx="1866900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b="1" u="sng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u="sng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2743200" y="25908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50" name="Oval 23"/>
          <p:cNvSpPr>
            <a:spLocks noChangeArrowheads="1"/>
          </p:cNvSpPr>
          <p:nvPr/>
        </p:nvSpPr>
        <p:spPr bwMode="auto">
          <a:xfrm>
            <a:off x="2743200" y="49530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53" name="AutoShape 26"/>
          <p:cNvSpPr>
            <a:spLocks noChangeArrowheads="1"/>
          </p:cNvSpPr>
          <p:nvPr/>
        </p:nvSpPr>
        <p:spPr bwMode="auto">
          <a:xfrm>
            <a:off x="8610600" y="2315255"/>
            <a:ext cx="2057400" cy="1143000"/>
          </a:xfrm>
          <a:prstGeom prst="cloudCallout">
            <a:avLst>
              <a:gd name="adj1" fmla="val 21606"/>
              <a:gd name="adj2" fmla="val 183472"/>
            </a:avLst>
          </a:prstGeom>
          <a:solidFill>
            <a:srgbClr val="FFCCFF"/>
          </a:solidFill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81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058400" y="0"/>
            <a:ext cx="609600" cy="609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4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1" grpId="0" animBg="1"/>
      <p:bldP spid="52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9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1" y="-2594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24001" y="332596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4000" y="1143001"/>
            <a:ext cx="9144000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/>
              <a:t>2. </a:t>
            </a:r>
            <a:r>
              <a:rPr lang="en-US" sz="3200" b="1" dirty="0" err="1"/>
              <a:t>Sông</a:t>
            </a:r>
            <a:r>
              <a:rPr lang="en-US" sz="3200" b="1" dirty="0"/>
              <a:t> </a:t>
            </a:r>
            <a:r>
              <a:rPr lang="en-US" sz="3200" b="1" dirty="0" err="1"/>
              <a:t>Hồng</a:t>
            </a:r>
            <a:r>
              <a:rPr lang="en-US" sz="3200" b="1" dirty="0"/>
              <a:t> </a:t>
            </a:r>
            <a:r>
              <a:rPr lang="en-US" sz="3200" b="1" dirty="0" err="1"/>
              <a:t>bắt</a:t>
            </a:r>
            <a:r>
              <a:rPr lang="en-US" sz="3200" b="1" dirty="0"/>
              <a:t> </a:t>
            </a:r>
            <a:r>
              <a:rPr lang="en-US" sz="3200" b="1" dirty="0" err="1"/>
              <a:t>nguồn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: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743200" y="2590800"/>
            <a:ext cx="4648200" cy="64135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1524000" y="3200400"/>
            <a:ext cx="2362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761672" y="3840163"/>
            <a:ext cx="5181600" cy="64135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743200" y="4983163"/>
            <a:ext cx="4648200" cy="64135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2743200" y="2622495"/>
            <a:ext cx="4648200" cy="641350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1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2209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3048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3886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4724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5562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400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7239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8077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8915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9753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648200" y="268069"/>
            <a:ext cx="2590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Câu</a:t>
            </a:r>
            <a:r>
              <a:rPr lang="en-US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hỏi</a:t>
            </a:r>
            <a:r>
              <a:rPr lang="en-US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2:</a:t>
            </a:r>
          </a:p>
        </p:txBody>
      </p:sp>
      <p:sp>
        <p:nvSpPr>
          <p:cNvPr id="54295" name="Oval 23"/>
          <p:cNvSpPr>
            <a:spLocks noChangeArrowheads="1"/>
          </p:cNvSpPr>
          <p:nvPr/>
        </p:nvSpPr>
        <p:spPr bwMode="auto">
          <a:xfrm>
            <a:off x="1905000" y="25908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4296" name="Oval 24"/>
          <p:cNvSpPr>
            <a:spLocks noChangeArrowheads="1"/>
          </p:cNvSpPr>
          <p:nvPr/>
        </p:nvSpPr>
        <p:spPr bwMode="auto">
          <a:xfrm>
            <a:off x="1905000" y="49530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4297" name="Oval 25"/>
          <p:cNvSpPr>
            <a:spLocks noChangeArrowheads="1"/>
          </p:cNvSpPr>
          <p:nvPr/>
        </p:nvSpPr>
        <p:spPr bwMode="auto">
          <a:xfrm>
            <a:off x="1905000" y="37338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4298" name="Oval 26"/>
          <p:cNvSpPr>
            <a:spLocks noChangeArrowheads="1"/>
          </p:cNvSpPr>
          <p:nvPr/>
        </p:nvSpPr>
        <p:spPr bwMode="auto">
          <a:xfrm>
            <a:off x="1905000" y="2597150"/>
            <a:ext cx="6858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4299" name="AutoShape 27"/>
          <p:cNvSpPr>
            <a:spLocks noChangeArrowheads="1"/>
          </p:cNvSpPr>
          <p:nvPr/>
        </p:nvSpPr>
        <p:spPr bwMode="auto">
          <a:xfrm>
            <a:off x="8610600" y="2286000"/>
            <a:ext cx="2057400" cy="1143000"/>
          </a:xfrm>
          <a:prstGeom prst="cloudCallout">
            <a:avLst>
              <a:gd name="adj1" fmla="val -3393"/>
              <a:gd name="adj2" fmla="val 113472"/>
            </a:avLst>
          </a:prstGeom>
          <a:solidFill>
            <a:srgbClr val="ABEAF3"/>
          </a:solidFill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32804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058400" y="0"/>
            <a:ext cx="609600" cy="609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1524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1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1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 animBg="1"/>
      <p:bldP spid="54284" grpId="1" animBg="1"/>
      <p:bldP spid="54285" grpId="0" animBg="1"/>
      <p:bldP spid="54285" grpId="1" animBg="1"/>
      <p:bldP spid="54286" grpId="0" animBg="1"/>
      <p:bldP spid="54286" grpId="1" animBg="1"/>
      <p:bldP spid="54287" grpId="0" animBg="1"/>
      <p:bldP spid="54287" grpId="1" animBg="1"/>
      <p:bldP spid="54288" grpId="0" animBg="1"/>
      <p:bldP spid="54288" grpId="1" animBg="1"/>
      <p:bldP spid="54289" grpId="0" animBg="1"/>
      <p:bldP spid="54289" grpId="1" animBg="1"/>
      <p:bldP spid="54290" grpId="0" animBg="1"/>
      <p:bldP spid="54290" grpId="1" animBg="1"/>
      <p:bldP spid="54291" grpId="0" animBg="1"/>
      <p:bldP spid="54291" grpId="1" animBg="1"/>
      <p:bldP spid="54292" grpId="0" animBg="1"/>
      <p:bldP spid="54292" grpId="1" animBg="1"/>
      <p:bldP spid="54293" grpId="0" animBg="1"/>
      <p:bldP spid="54295" grpId="0" animBg="1"/>
      <p:bldP spid="54296" grpId="0" animBg="1"/>
      <p:bldP spid="54297" grpId="0" animBg="1"/>
      <p:bldP spid="5429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1" y="9222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524001" y="6365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1" y="332596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606550" y="990601"/>
            <a:ext cx="8312150" cy="535531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743200" y="2590801"/>
            <a:ext cx="46482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1" name="Text Box 7"/>
          <p:cNvSpPr txBox="1">
            <a:spLocks noChangeArrowheads="1"/>
          </p:cNvSpPr>
          <p:nvPr/>
        </p:nvSpPr>
        <p:spPr bwMode="auto">
          <a:xfrm>
            <a:off x="1524000" y="3200400"/>
            <a:ext cx="2362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743200" y="3736241"/>
            <a:ext cx="46482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716360" y="5126719"/>
            <a:ext cx="46482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2705100" y="5148526"/>
            <a:ext cx="4724400" cy="584775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800601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209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3048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3886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4724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5562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400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7239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8077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8915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9753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4648200" y="152400"/>
            <a:ext cx="2667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b="1" u="sng" dirty="0" err="1">
                <a:ln w="11430"/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b="1" u="sng" dirty="0">
                <a:ln w="11430"/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b="1" u="sng" dirty="0" err="1">
                <a:ln w="11430"/>
                <a:solidFill>
                  <a:srgbClr val="FF0000"/>
                </a:solidFill>
                <a:cs typeface="Times New Roman" pitchFamily="18" charset="0"/>
              </a:rPr>
              <a:t>hỏi</a:t>
            </a:r>
            <a:r>
              <a:rPr lang="en-US" b="1" u="sng" dirty="0">
                <a:ln w="11430"/>
                <a:solidFill>
                  <a:srgbClr val="FF0000"/>
                </a:solidFill>
                <a:cs typeface="Times New Roman" pitchFamily="18" charset="0"/>
              </a:rPr>
              <a:t> 3:</a:t>
            </a:r>
          </a:p>
        </p:txBody>
      </p:sp>
      <p:sp>
        <p:nvSpPr>
          <p:cNvPr id="55319" name="Oval 23"/>
          <p:cNvSpPr>
            <a:spLocks noChangeArrowheads="1"/>
          </p:cNvSpPr>
          <p:nvPr/>
        </p:nvSpPr>
        <p:spPr bwMode="auto">
          <a:xfrm>
            <a:off x="1905000" y="25908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320" name="Oval 24"/>
          <p:cNvSpPr>
            <a:spLocks noChangeArrowheads="1"/>
          </p:cNvSpPr>
          <p:nvPr/>
        </p:nvSpPr>
        <p:spPr bwMode="auto">
          <a:xfrm>
            <a:off x="1905000" y="49530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5321" name="Oval 25"/>
          <p:cNvSpPr>
            <a:spLocks noChangeArrowheads="1"/>
          </p:cNvSpPr>
          <p:nvPr/>
        </p:nvSpPr>
        <p:spPr bwMode="auto">
          <a:xfrm>
            <a:off x="1905000" y="37338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5322" name="Oval 26"/>
          <p:cNvSpPr>
            <a:spLocks noChangeArrowheads="1"/>
          </p:cNvSpPr>
          <p:nvPr/>
        </p:nvSpPr>
        <p:spPr bwMode="auto">
          <a:xfrm>
            <a:off x="1905000" y="4953000"/>
            <a:ext cx="6858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5323" name="AutoShape 27"/>
          <p:cNvSpPr>
            <a:spLocks noChangeArrowheads="1"/>
          </p:cNvSpPr>
          <p:nvPr/>
        </p:nvSpPr>
        <p:spPr bwMode="auto">
          <a:xfrm>
            <a:off x="8153400" y="2971800"/>
            <a:ext cx="2438400" cy="1295400"/>
          </a:xfrm>
          <a:prstGeom prst="cloudCallout">
            <a:avLst>
              <a:gd name="adj1" fmla="val -6172"/>
              <a:gd name="adj2" fmla="val 83472"/>
            </a:avLst>
          </a:prstGeom>
          <a:solidFill>
            <a:srgbClr val="FFCCFF"/>
          </a:solidFill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24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058400" y="0"/>
            <a:ext cx="609600" cy="609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0414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1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10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8" grpId="0" animBg="1"/>
      <p:bldP spid="55308" grpId="1" animBg="1"/>
      <p:bldP spid="55309" grpId="0" animBg="1"/>
      <p:bldP spid="55309" grpId="1" animBg="1"/>
      <p:bldP spid="55310" grpId="0" animBg="1"/>
      <p:bldP spid="55310" grpId="1" animBg="1"/>
      <p:bldP spid="55311" grpId="0" animBg="1"/>
      <p:bldP spid="55311" grpId="1" animBg="1"/>
      <p:bldP spid="55312" grpId="0" animBg="1"/>
      <p:bldP spid="55312" grpId="1" animBg="1"/>
      <p:bldP spid="55313" grpId="0" animBg="1"/>
      <p:bldP spid="55313" grpId="1" animBg="1"/>
      <p:bldP spid="55314" grpId="0" animBg="1"/>
      <p:bldP spid="55314" grpId="1" animBg="1"/>
      <p:bldP spid="55315" grpId="0" animBg="1"/>
      <p:bldP spid="55315" grpId="1" animBg="1"/>
      <p:bldP spid="55316" grpId="0" animBg="1"/>
      <p:bldP spid="55316" grpId="1" animBg="1"/>
      <p:bldP spid="55317" grpId="0" animBg="1"/>
      <p:bldP spid="55319" grpId="0" animBg="1"/>
      <p:bldP spid="55320" grpId="0" animBg="1"/>
      <p:bldP spid="55321" grpId="0" animBg="1"/>
      <p:bldP spid="553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524001" y="9222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524001" y="6365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524001" y="332596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606550" y="990601"/>
            <a:ext cx="8312150" cy="535531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743200" y="2590801"/>
            <a:ext cx="46482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5" name="Text Box 7"/>
          <p:cNvSpPr txBox="1">
            <a:spLocks noChangeArrowheads="1"/>
          </p:cNvSpPr>
          <p:nvPr/>
        </p:nvSpPr>
        <p:spPr bwMode="auto">
          <a:xfrm>
            <a:off x="1524000" y="3200400"/>
            <a:ext cx="2362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743200" y="3736241"/>
            <a:ext cx="46482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716360" y="5126719"/>
            <a:ext cx="46482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2705100" y="5110121"/>
            <a:ext cx="4724400" cy="584775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800601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209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3048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3886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4724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5562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400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7239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8077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8915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9753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4648200" y="152400"/>
            <a:ext cx="2667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b="1" u="sng" dirty="0" err="1">
                <a:ln w="11430"/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b="1" u="sng" dirty="0">
                <a:ln w="11430"/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b="1" u="sng" dirty="0" err="1">
                <a:ln w="11430"/>
                <a:solidFill>
                  <a:srgbClr val="FF0000"/>
                </a:solidFill>
                <a:cs typeface="Times New Roman" pitchFamily="18" charset="0"/>
              </a:rPr>
              <a:t>hỏi</a:t>
            </a:r>
            <a:r>
              <a:rPr lang="en-US" b="1" u="sng" dirty="0">
                <a:ln w="11430"/>
                <a:solidFill>
                  <a:srgbClr val="FF0000"/>
                </a:solidFill>
                <a:cs typeface="Times New Roman" pitchFamily="18" charset="0"/>
              </a:rPr>
              <a:t> 4:</a:t>
            </a:r>
          </a:p>
        </p:txBody>
      </p:sp>
      <p:sp>
        <p:nvSpPr>
          <p:cNvPr id="55319" name="Oval 23"/>
          <p:cNvSpPr>
            <a:spLocks noChangeArrowheads="1"/>
          </p:cNvSpPr>
          <p:nvPr/>
        </p:nvSpPr>
        <p:spPr bwMode="auto">
          <a:xfrm>
            <a:off x="1905000" y="25908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320" name="Oval 24"/>
          <p:cNvSpPr>
            <a:spLocks noChangeArrowheads="1"/>
          </p:cNvSpPr>
          <p:nvPr/>
        </p:nvSpPr>
        <p:spPr bwMode="auto">
          <a:xfrm>
            <a:off x="1905000" y="49530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5321" name="Oval 25"/>
          <p:cNvSpPr>
            <a:spLocks noChangeArrowheads="1"/>
          </p:cNvSpPr>
          <p:nvPr/>
        </p:nvSpPr>
        <p:spPr bwMode="auto">
          <a:xfrm>
            <a:off x="1905000" y="37338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5322" name="Oval 26"/>
          <p:cNvSpPr>
            <a:spLocks noChangeArrowheads="1"/>
          </p:cNvSpPr>
          <p:nvPr/>
        </p:nvSpPr>
        <p:spPr bwMode="auto">
          <a:xfrm>
            <a:off x="1905000" y="4953000"/>
            <a:ext cx="6858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5323" name="AutoShape 27"/>
          <p:cNvSpPr>
            <a:spLocks noChangeArrowheads="1"/>
          </p:cNvSpPr>
          <p:nvPr/>
        </p:nvSpPr>
        <p:spPr bwMode="auto">
          <a:xfrm>
            <a:off x="8153400" y="2971800"/>
            <a:ext cx="2438400" cy="1295400"/>
          </a:xfrm>
          <a:prstGeom prst="cloudCallout">
            <a:avLst>
              <a:gd name="adj1" fmla="val -6172"/>
              <a:gd name="adj2" fmla="val 83472"/>
            </a:avLst>
          </a:prstGeom>
          <a:solidFill>
            <a:srgbClr val="FFCCFF"/>
          </a:solidFill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48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058400" y="0"/>
            <a:ext cx="609600" cy="609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0267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1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10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8" grpId="0" animBg="1"/>
      <p:bldP spid="55308" grpId="1" animBg="1"/>
      <p:bldP spid="55309" grpId="0" animBg="1"/>
      <p:bldP spid="55309" grpId="1" animBg="1"/>
      <p:bldP spid="55310" grpId="0" animBg="1"/>
      <p:bldP spid="55310" grpId="1" animBg="1"/>
      <p:bldP spid="55311" grpId="0" animBg="1"/>
      <p:bldP spid="55311" grpId="1" animBg="1"/>
      <p:bldP spid="55312" grpId="0" animBg="1"/>
      <p:bldP spid="55312" grpId="1" animBg="1"/>
      <p:bldP spid="55313" grpId="0" animBg="1"/>
      <p:bldP spid="55313" grpId="1" animBg="1"/>
      <p:bldP spid="55314" grpId="0" animBg="1"/>
      <p:bldP spid="55314" grpId="1" animBg="1"/>
      <p:bldP spid="55315" grpId="0" animBg="1"/>
      <p:bldP spid="55315" grpId="1" animBg="1"/>
      <p:bldP spid="55316" grpId="0" animBg="1"/>
      <p:bldP spid="55316" grpId="1" animBg="1"/>
      <p:bldP spid="55317" grpId="0" animBg="1"/>
      <p:bldP spid="55319" grpId="0" animBg="1"/>
      <p:bldP spid="55320" grpId="0" animBg="1"/>
      <p:bldP spid="55321" grpId="0" animBg="1"/>
      <p:bldP spid="553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 txBox="1">
            <a:spLocks noGrp="1"/>
          </p:cNvSpPr>
          <p:nvPr>
            <p:ph type="title"/>
          </p:nvPr>
        </p:nvSpPr>
        <p:spPr>
          <a:xfrm>
            <a:off x="3022600" y="500063"/>
            <a:ext cx="6146800" cy="9794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D2542"/>
              </a:buClr>
              <a:buSzPts val="2800"/>
              <a:buFont typeface="Life Savers"/>
              <a:buNone/>
            </a:pPr>
            <a:r>
              <a:rPr lang="en-US" altLang="en-US" b="1">
                <a:ea typeface="Life Savers"/>
                <a:cs typeface="Life Savers"/>
                <a:sym typeface="Life Savers"/>
              </a:rPr>
              <a:t>Mục tiêu 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FAB9C78F-9D72-43E7-A928-CD9D9121A743}"/>
              </a:ext>
            </a:extLst>
          </p:cNvPr>
          <p:cNvGrpSpPr>
            <a:grpSpLocks/>
          </p:cNvGrpSpPr>
          <p:nvPr/>
        </p:nvGrpSpPr>
        <p:grpSpPr bwMode="auto">
          <a:xfrm>
            <a:off x="154710" y="1743363"/>
            <a:ext cx="11427690" cy="3761055"/>
            <a:chOff x="800100" y="1522750"/>
            <a:chExt cx="7620000" cy="4724400"/>
          </a:xfrm>
          <a:noFill/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00148233-AAE4-4C98-AB4D-5514C41FF4E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70248268"/>
                </p:ext>
              </p:extLst>
            </p:nvPr>
          </p:nvGraphicFramePr>
          <p:xfrm>
            <a:off x="800100" y="1522750"/>
            <a:ext cx="7620000" cy="4724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97800E4D-2B60-4C5E-852C-683A810FE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454" y="2024952"/>
              <a:ext cx="685800" cy="837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1</a:t>
              </a: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F4E7988A-3E16-498E-9DB0-3ECD06FC6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9990" y="3403468"/>
              <a:ext cx="685800" cy="837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2</a:t>
              </a: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4274B3CA-818A-4A04-842B-A53F96D48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57" y="4781984"/>
              <a:ext cx="685800" cy="837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204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 rot="920444">
            <a:off x="1655726" y="3715345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</p:grpSp>
      </p:grpSp>
      <p:grpSp>
        <p:nvGrpSpPr>
          <p:cNvPr id="147" name="组合 146"/>
          <p:cNvGrpSpPr/>
          <p:nvPr/>
        </p:nvGrpSpPr>
        <p:grpSpPr>
          <a:xfrm>
            <a:off x="10479947" y="3166192"/>
            <a:ext cx="1656760" cy="1763455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335411" y="3961966"/>
            <a:ext cx="230835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845951" y="1178737"/>
            <a:ext cx="9815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张海山锐谐体"/>
                <a:cs typeface="+mn-ea"/>
                <a:sym typeface="+mn-lt"/>
              </a:rPr>
              <a:t>CHÚC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张海山锐谐体"/>
                <a:cs typeface="+mn-ea"/>
                <a:sym typeface="+mn-lt"/>
              </a:rPr>
              <a:t>CHĂM NGOAN, HỌC TỐT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张海山锐谐体"/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974"/>
            <a:ext cx="3840121" cy="384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39951" y="241300"/>
            <a:ext cx="7834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495626" name="Picture 10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3174" r="3214" b="2773"/>
          <a:stretch>
            <a:fillRect/>
          </a:stretch>
        </p:blipFill>
        <p:spPr bwMode="auto">
          <a:xfrm>
            <a:off x="6771892" y="154599"/>
            <a:ext cx="5414962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5630" name="WordArt 14"/>
          <p:cNvSpPr>
            <a:spLocks noChangeArrowheads="1" noChangeShapeType="1" noTextEdit="1"/>
          </p:cNvSpPr>
          <p:nvPr/>
        </p:nvSpPr>
        <p:spPr bwMode="auto">
          <a:xfrm>
            <a:off x="6813245" y="6442075"/>
            <a:ext cx="5362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Bản</a:t>
            </a:r>
            <a:r>
              <a:rPr lang="en-US" sz="1600" kern="1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600" kern="1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đồ</a:t>
            </a:r>
            <a:r>
              <a:rPr lang="en-US" sz="1600" kern="1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600" kern="1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địa</a:t>
            </a:r>
            <a:r>
              <a:rPr lang="en-US" sz="1600" kern="1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600" kern="1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lí</a:t>
            </a:r>
            <a:r>
              <a:rPr lang="en-US" sz="1600" kern="1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600" kern="1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tự</a:t>
            </a:r>
            <a:r>
              <a:rPr lang="en-US" sz="1600" kern="1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600" kern="1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nhiên</a:t>
            </a:r>
            <a:r>
              <a:rPr lang="en-US" sz="1600" kern="1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600" kern="1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Việt</a:t>
            </a:r>
            <a:r>
              <a:rPr lang="en-US" sz="1600" kern="1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Nam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27465" y="2397714"/>
            <a:ext cx="4291013" cy="2866617"/>
            <a:chOff x="661705" y="1404937"/>
            <a:chExt cx="4291013" cy="2866617"/>
          </a:xfrm>
        </p:grpSpPr>
        <p:sp>
          <p:nvSpPr>
            <p:cNvPr id="495631" name="Rectangle 15" descr="Stationery"/>
            <p:cNvSpPr>
              <a:spLocks noChangeArrowheads="1"/>
            </p:cNvSpPr>
            <p:nvPr/>
          </p:nvSpPr>
          <p:spPr bwMode="auto">
            <a:xfrm>
              <a:off x="661705" y="1404937"/>
              <a:ext cx="4291013" cy="286661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5632" name="Text Box 16"/>
            <p:cNvSpPr txBox="1">
              <a:spLocks noChangeArrowheads="1"/>
            </p:cNvSpPr>
            <p:nvPr/>
          </p:nvSpPr>
          <p:spPr bwMode="auto">
            <a:xfrm>
              <a:off x="661705" y="1807193"/>
              <a:ext cx="4126458" cy="206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D60093"/>
                  </a:solidFill>
                </a:rPr>
                <a:t>Hãy</a:t>
              </a:r>
              <a:r>
                <a:rPr lang="en-US" altLang="en-US" sz="3200" b="1" dirty="0">
                  <a:solidFill>
                    <a:srgbClr val="D6009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D60093"/>
                  </a:solidFill>
                </a:rPr>
                <a:t>chỉ</a:t>
              </a:r>
              <a:r>
                <a:rPr lang="en-US" altLang="en-US" sz="3200" b="1" dirty="0">
                  <a:solidFill>
                    <a:srgbClr val="D6009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D60093"/>
                  </a:solidFill>
                </a:rPr>
                <a:t>vị</a:t>
              </a:r>
              <a:r>
                <a:rPr lang="en-US" altLang="en-US" sz="3200" b="1" dirty="0">
                  <a:solidFill>
                    <a:srgbClr val="D6009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D60093"/>
                  </a:solidFill>
                </a:rPr>
                <a:t>trí</a:t>
              </a:r>
              <a:r>
                <a:rPr lang="en-US" altLang="en-US" sz="3200" b="1" dirty="0">
                  <a:solidFill>
                    <a:srgbClr val="D6009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D60093"/>
                  </a:solidFill>
                </a:rPr>
                <a:t>của</a:t>
              </a:r>
              <a:r>
                <a:rPr lang="en-US" altLang="en-US" sz="3200" b="1" dirty="0">
                  <a:solidFill>
                    <a:srgbClr val="D6009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D60093"/>
                  </a:solidFill>
                </a:rPr>
                <a:t>đồng</a:t>
              </a:r>
              <a:r>
                <a:rPr lang="en-US" altLang="en-US" sz="3200" b="1" dirty="0">
                  <a:solidFill>
                    <a:srgbClr val="D6009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D60093"/>
                  </a:solidFill>
                </a:rPr>
                <a:t>bằng</a:t>
              </a:r>
              <a:r>
                <a:rPr lang="en-US" altLang="en-US" sz="3200" b="1" dirty="0">
                  <a:solidFill>
                    <a:srgbClr val="D6009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D60093"/>
                  </a:solidFill>
                </a:rPr>
                <a:t>Bắc</a:t>
              </a:r>
              <a:r>
                <a:rPr lang="en-US" altLang="en-US" sz="3200" b="1" dirty="0">
                  <a:solidFill>
                    <a:srgbClr val="D6009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D60093"/>
                  </a:solidFill>
                </a:rPr>
                <a:t>Bộ</a:t>
              </a:r>
              <a:r>
                <a:rPr lang="en-US" altLang="en-US" sz="3200" b="1" dirty="0">
                  <a:solidFill>
                    <a:srgbClr val="D6009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D60093"/>
                  </a:solidFill>
                </a:rPr>
                <a:t>trên</a:t>
              </a:r>
              <a:r>
                <a:rPr lang="en-US" altLang="en-US" sz="3200" b="1" dirty="0">
                  <a:solidFill>
                    <a:srgbClr val="D6009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D60093"/>
                  </a:solidFill>
                </a:rPr>
                <a:t>bản</a:t>
              </a:r>
              <a:r>
                <a:rPr lang="en-US" altLang="en-US" sz="3200" b="1" dirty="0">
                  <a:solidFill>
                    <a:srgbClr val="D6009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D60093"/>
                  </a:solidFill>
                </a:rPr>
                <a:t>đồ</a:t>
              </a:r>
              <a:r>
                <a:rPr lang="en-US" altLang="en-US" sz="3200" b="1" dirty="0">
                  <a:solidFill>
                    <a:srgbClr val="D6009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D60093"/>
                  </a:solidFill>
                </a:rPr>
                <a:t>Địa</a:t>
              </a:r>
              <a:r>
                <a:rPr lang="en-US" altLang="en-US" sz="3200" b="1" dirty="0">
                  <a:solidFill>
                    <a:srgbClr val="D6009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D60093"/>
                  </a:solidFill>
                </a:rPr>
                <a:t>lí</a:t>
              </a:r>
              <a:r>
                <a:rPr lang="en-US" altLang="en-US" sz="3200" b="1" dirty="0">
                  <a:solidFill>
                    <a:srgbClr val="D6009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D60093"/>
                  </a:solidFill>
                </a:rPr>
                <a:t>tự</a:t>
              </a:r>
              <a:r>
                <a:rPr lang="en-US" altLang="en-US" sz="3200" b="1" dirty="0">
                  <a:solidFill>
                    <a:srgbClr val="D6009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D60093"/>
                  </a:solidFill>
                </a:rPr>
                <a:t>nhiên</a:t>
              </a:r>
              <a:r>
                <a:rPr lang="en-US" altLang="en-US" sz="3200" b="1" dirty="0">
                  <a:solidFill>
                    <a:srgbClr val="D6009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D60093"/>
                  </a:solidFill>
                </a:rPr>
                <a:t>Việt</a:t>
              </a:r>
              <a:r>
                <a:rPr lang="en-US" altLang="en-US" sz="3200" b="1" dirty="0">
                  <a:solidFill>
                    <a:srgbClr val="D60093"/>
                  </a:solidFill>
                </a:rPr>
                <a:t> Nam </a:t>
              </a:r>
            </a:p>
          </p:txBody>
        </p:sp>
      </p:grpSp>
      <p:sp>
        <p:nvSpPr>
          <p:cNvPr id="12" name="AutoShape 11" descr="s"/>
          <p:cNvSpPr>
            <a:spLocks noChangeArrowheads="1"/>
          </p:cNvSpPr>
          <p:nvPr/>
        </p:nvSpPr>
        <p:spPr bwMode="auto">
          <a:xfrm>
            <a:off x="151813" y="698500"/>
            <a:ext cx="6453187" cy="7620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57150" cmpd="thinThick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tx1"/>
                </a:solidFill>
                <a:latin typeface="Arial" panose="020B0604020202020204" pitchFamily="34" charset="0"/>
              </a:rPr>
              <a:t>1. Đồng bằng lớn ở miền Bắc</a:t>
            </a:r>
          </a:p>
        </p:txBody>
      </p:sp>
    </p:spTree>
    <p:extLst>
      <p:ext uri="{BB962C8B-B14F-4D97-AF65-F5344CB8AC3E}">
        <p14:creationId xmlns:p14="http://schemas.microsoft.com/office/powerpoint/2010/main" val="3929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6" name="Picture 2" descr="Luoc do dong bang Bac 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396" y="191816"/>
            <a:ext cx="6332538" cy="58293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0043" y="1653769"/>
            <a:ext cx="2730500" cy="4270375"/>
            <a:chOff x="1524000" y="1039814"/>
            <a:chExt cx="2730500" cy="4270375"/>
          </a:xfrm>
        </p:grpSpPr>
        <p:pic>
          <p:nvPicPr>
            <p:cNvPr id="554001" name="Text Box 1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039814"/>
              <a:ext cx="2730500" cy="427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4002" name="Text Box 18"/>
            <p:cNvSpPr txBox="1">
              <a:spLocks noChangeArrowheads="1"/>
            </p:cNvSpPr>
            <p:nvPr/>
          </p:nvSpPr>
          <p:spPr bwMode="auto">
            <a:xfrm>
              <a:off x="1717676" y="1171575"/>
              <a:ext cx="2189163" cy="393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Bắc</a:t>
              </a:r>
              <a:r>
                <a:rPr lang="en-US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54009" name="WordArt 25"/>
          <p:cNvSpPr>
            <a:spLocks noChangeArrowheads="1" noChangeShapeType="1" noTextEdit="1"/>
          </p:cNvSpPr>
          <p:nvPr/>
        </p:nvSpPr>
        <p:spPr bwMode="auto">
          <a:xfrm>
            <a:off x="6637882" y="6111626"/>
            <a:ext cx="4308792" cy="525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LƯỢC ĐỒ ĐỒNG BẰNG BẮC BỘ</a:t>
            </a:r>
            <a:endParaRPr lang="en-US" sz="32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4010" name="Picture 26" descr="questionmark_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93" y="231302"/>
            <a:ext cx="9763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4016" name="Freeform 32"/>
          <p:cNvSpPr>
            <a:spLocks/>
          </p:cNvSpPr>
          <p:nvPr/>
        </p:nvSpPr>
        <p:spPr bwMode="auto">
          <a:xfrm>
            <a:off x="6150384" y="1228454"/>
            <a:ext cx="4913312" cy="4086225"/>
          </a:xfrm>
          <a:custGeom>
            <a:avLst/>
            <a:gdLst>
              <a:gd name="T0" fmla="*/ 2147483647 w 3095"/>
              <a:gd name="T1" fmla="*/ 2147483647 h 2574"/>
              <a:gd name="T2" fmla="*/ 2147483647 w 3095"/>
              <a:gd name="T3" fmla="*/ 2147483647 h 2574"/>
              <a:gd name="T4" fmla="*/ 2147483647 w 3095"/>
              <a:gd name="T5" fmla="*/ 2147483647 h 2574"/>
              <a:gd name="T6" fmla="*/ 2147483647 w 3095"/>
              <a:gd name="T7" fmla="*/ 2147483647 h 2574"/>
              <a:gd name="T8" fmla="*/ 2147483647 w 3095"/>
              <a:gd name="T9" fmla="*/ 2147483647 h 2574"/>
              <a:gd name="T10" fmla="*/ 2147483647 w 3095"/>
              <a:gd name="T11" fmla="*/ 2147483647 h 2574"/>
              <a:gd name="T12" fmla="*/ 2147483647 w 3095"/>
              <a:gd name="T13" fmla="*/ 2147483647 h 2574"/>
              <a:gd name="T14" fmla="*/ 2147483647 w 3095"/>
              <a:gd name="T15" fmla="*/ 2147483647 h 2574"/>
              <a:gd name="T16" fmla="*/ 2147483647 w 3095"/>
              <a:gd name="T17" fmla="*/ 2147483647 h 2574"/>
              <a:gd name="T18" fmla="*/ 2147483647 w 3095"/>
              <a:gd name="T19" fmla="*/ 2147483647 h 2574"/>
              <a:gd name="T20" fmla="*/ 2147483647 w 3095"/>
              <a:gd name="T21" fmla="*/ 2147483647 h 2574"/>
              <a:gd name="T22" fmla="*/ 2147483647 w 3095"/>
              <a:gd name="T23" fmla="*/ 2147483647 h 2574"/>
              <a:gd name="T24" fmla="*/ 2147483647 w 3095"/>
              <a:gd name="T25" fmla="*/ 2147483647 h 2574"/>
              <a:gd name="T26" fmla="*/ 2147483647 w 3095"/>
              <a:gd name="T27" fmla="*/ 2147483647 h 2574"/>
              <a:gd name="T28" fmla="*/ 2147483647 w 3095"/>
              <a:gd name="T29" fmla="*/ 2147483647 h 2574"/>
              <a:gd name="T30" fmla="*/ 2147483647 w 3095"/>
              <a:gd name="T31" fmla="*/ 2147483647 h 2574"/>
              <a:gd name="T32" fmla="*/ 2147483647 w 3095"/>
              <a:gd name="T33" fmla="*/ 2147483647 h 2574"/>
              <a:gd name="T34" fmla="*/ 2147483647 w 3095"/>
              <a:gd name="T35" fmla="*/ 2147483647 h 2574"/>
              <a:gd name="T36" fmla="*/ 2147483647 w 3095"/>
              <a:gd name="T37" fmla="*/ 2147483647 h 2574"/>
              <a:gd name="T38" fmla="*/ 2147483647 w 3095"/>
              <a:gd name="T39" fmla="*/ 2147483647 h 2574"/>
              <a:gd name="T40" fmla="*/ 2147483647 w 3095"/>
              <a:gd name="T41" fmla="*/ 2147483647 h 2574"/>
              <a:gd name="T42" fmla="*/ 2147483647 w 3095"/>
              <a:gd name="T43" fmla="*/ 2147483647 h 2574"/>
              <a:gd name="T44" fmla="*/ 2147483647 w 3095"/>
              <a:gd name="T45" fmla="*/ 2147483647 h 2574"/>
              <a:gd name="T46" fmla="*/ 2147483647 w 3095"/>
              <a:gd name="T47" fmla="*/ 2147483647 h 2574"/>
              <a:gd name="T48" fmla="*/ 2147483647 w 3095"/>
              <a:gd name="T49" fmla="*/ 2147483647 h 2574"/>
              <a:gd name="T50" fmla="*/ 2147483647 w 3095"/>
              <a:gd name="T51" fmla="*/ 2147483647 h 2574"/>
              <a:gd name="T52" fmla="*/ 2147483647 w 3095"/>
              <a:gd name="T53" fmla="*/ 2147483647 h 2574"/>
              <a:gd name="T54" fmla="*/ 2147483647 w 3095"/>
              <a:gd name="T55" fmla="*/ 2147483647 h 2574"/>
              <a:gd name="T56" fmla="*/ 2147483647 w 3095"/>
              <a:gd name="T57" fmla="*/ 2147483647 h 2574"/>
              <a:gd name="T58" fmla="*/ 2147483647 w 3095"/>
              <a:gd name="T59" fmla="*/ 2147483647 h 2574"/>
              <a:gd name="T60" fmla="*/ 2147483647 w 3095"/>
              <a:gd name="T61" fmla="*/ 2147483647 h 2574"/>
              <a:gd name="T62" fmla="*/ 2147483647 w 3095"/>
              <a:gd name="T63" fmla="*/ 2147483647 h 2574"/>
              <a:gd name="T64" fmla="*/ 2147483647 w 3095"/>
              <a:gd name="T65" fmla="*/ 2147483647 h 2574"/>
              <a:gd name="T66" fmla="*/ 2147483647 w 3095"/>
              <a:gd name="T67" fmla="*/ 2147483647 h 2574"/>
              <a:gd name="T68" fmla="*/ 2147483647 w 3095"/>
              <a:gd name="T69" fmla="*/ 2147483647 h 2574"/>
              <a:gd name="T70" fmla="*/ 2147483647 w 3095"/>
              <a:gd name="T71" fmla="*/ 2147483647 h 25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095" h="2574">
                <a:moveTo>
                  <a:pt x="0" y="54"/>
                </a:moveTo>
                <a:cubicBezTo>
                  <a:pt x="9" y="57"/>
                  <a:pt x="20" y="56"/>
                  <a:pt x="27" y="63"/>
                </a:cubicBezTo>
                <a:cubicBezTo>
                  <a:pt x="43" y="79"/>
                  <a:pt x="64" y="118"/>
                  <a:pt x="64" y="118"/>
                </a:cubicBezTo>
                <a:cubicBezTo>
                  <a:pt x="74" y="159"/>
                  <a:pt x="79" y="197"/>
                  <a:pt x="109" y="228"/>
                </a:cubicBezTo>
                <a:cubicBezTo>
                  <a:pt x="118" y="264"/>
                  <a:pt x="126" y="288"/>
                  <a:pt x="146" y="319"/>
                </a:cubicBezTo>
                <a:cubicBezTo>
                  <a:pt x="164" y="376"/>
                  <a:pt x="187" y="431"/>
                  <a:pt x="228" y="475"/>
                </a:cubicBezTo>
                <a:cubicBezTo>
                  <a:pt x="254" y="554"/>
                  <a:pt x="217" y="456"/>
                  <a:pt x="256" y="520"/>
                </a:cubicBezTo>
                <a:cubicBezTo>
                  <a:pt x="261" y="528"/>
                  <a:pt x="261" y="539"/>
                  <a:pt x="265" y="548"/>
                </a:cubicBezTo>
                <a:cubicBezTo>
                  <a:pt x="270" y="558"/>
                  <a:pt x="277" y="566"/>
                  <a:pt x="283" y="575"/>
                </a:cubicBezTo>
                <a:cubicBezTo>
                  <a:pt x="288" y="589"/>
                  <a:pt x="311" y="648"/>
                  <a:pt x="320" y="657"/>
                </a:cubicBezTo>
                <a:cubicBezTo>
                  <a:pt x="327" y="664"/>
                  <a:pt x="338" y="664"/>
                  <a:pt x="347" y="667"/>
                </a:cubicBezTo>
                <a:cubicBezTo>
                  <a:pt x="366" y="725"/>
                  <a:pt x="394" y="778"/>
                  <a:pt x="448" y="813"/>
                </a:cubicBezTo>
                <a:cubicBezTo>
                  <a:pt x="460" y="849"/>
                  <a:pt x="484" y="878"/>
                  <a:pt x="502" y="913"/>
                </a:cubicBezTo>
                <a:cubicBezTo>
                  <a:pt x="521" y="950"/>
                  <a:pt x="529" y="1000"/>
                  <a:pt x="539" y="1041"/>
                </a:cubicBezTo>
                <a:cubicBezTo>
                  <a:pt x="545" y="1110"/>
                  <a:pt x="543" y="1198"/>
                  <a:pt x="594" y="1252"/>
                </a:cubicBezTo>
                <a:cubicBezTo>
                  <a:pt x="609" y="1298"/>
                  <a:pt x="625" y="1345"/>
                  <a:pt x="658" y="1380"/>
                </a:cubicBezTo>
                <a:cubicBezTo>
                  <a:pt x="669" y="1424"/>
                  <a:pt x="679" y="1462"/>
                  <a:pt x="704" y="1499"/>
                </a:cubicBezTo>
                <a:cubicBezTo>
                  <a:pt x="722" y="1553"/>
                  <a:pt x="728" y="1587"/>
                  <a:pt x="768" y="1627"/>
                </a:cubicBezTo>
                <a:cubicBezTo>
                  <a:pt x="783" y="1671"/>
                  <a:pt x="790" y="1721"/>
                  <a:pt x="822" y="1755"/>
                </a:cubicBezTo>
                <a:cubicBezTo>
                  <a:pt x="855" y="1845"/>
                  <a:pt x="861" y="1938"/>
                  <a:pt x="914" y="2020"/>
                </a:cubicBezTo>
                <a:cubicBezTo>
                  <a:pt x="917" y="2032"/>
                  <a:pt x="918" y="2045"/>
                  <a:pt x="923" y="2056"/>
                </a:cubicBezTo>
                <a:cubicBezTo>
                  <a:pt x="927" y="2064"/>
                  <a:pt x="937" y="2067"/>
                  <a:pt x="941" y="2075"/>
                </a:cubicBezTo>
                <a:cubicBezTo>
                  <a:pt x="974" y="2140"/>
                  <a:pt x="944" y="2125"/>
                  <a:pt x="1005" y="2166"/>
                </a:cubicBezTo>
                <a:cubicBezTo>
                  <a:pt x="1013" y="2197"/>
                  <a:pt x="1023" y="2226"/>
                  <a:pt x="1033" y="2257"/>
                </a:cubicBezTo>
                <a:cubicBezTo>
                  <a:pt x="1043" y="2318"/>
                  <a:pt x="1062" y="2344"/>
                  <a:pt x="1097" y="2395"/>
                </a:cubicBezTo>
                <a:cubicBezTo>
                  <a:pt x="1109" y="2430"/>
                  <a:pt x="1126" y="2470"/>
                  <a:pt x="1152" y="2495"/>
                </a:cubicBezTo>
                <a:cubicBezTo>
                  <a:pt x="1165" y="2536"/>
                  <a:pt x="1183" y="2527"/>
                  <a:pt x="1197" y="2568"/>
                </a:cubicBezTo>
                <a:cubicBezTo>
                  <a:pt x="1225" y="2565"/>
                  <a:pt x="1256" y="2574"/>
                  <a:pt x="1280" y="2559"/>
                </a:cubicBezTo>
                <a:cubicBezTo>
                  <a:pt x="1330" y="2527"/>
                  <a:pt x="1264" y="2483"/>
                  <a:pt x="1334" y="2468"/>
                </a:cubicBezTo>
                <a:cubicBezTo>
                  <a:pt x="1352" y="2464"/>
                  <a:pt x="1371" y="2462"/>
                  <a:pt x="1389" y="2459"/>
                </a:cubicBezTo>
                <a:cubicBezTo>
                  <a:pt x="1438" y="2442"/>
                  <a:pt x="1487" y="2420"/>
                  <a:pt x="1536" y="2404"/>
                </a:cubicBezTo>
                <a:cubicBezTo>
                  <a:pt x="1580" y="2357"/>
                  <a:pt x="1633" y="2372"/>
                  <a:pt x="1700" y="2367"/>
                </a:cubicBezTo>
                <a:cubicBezTo>
                  <a:pt x="1754" y="2350"/>
                  <a:pt x="1717" y="2365"/>
                  <a:pt x="1792" y="2312"/>
                </a:cubicBezTo>
                <a:cubicBezTo>
                  <a:pt x="1801" y="2306"/>
                  <a:pt x="1810" y="2300"/>
                  <a:pt x="1819" y="2294"/>
                </a:cubicBezTo>
                <a:cubicBezTo>
                  <a:pt x="1828" y="2288"/>
                  <a:pt x="1846" y="2276"/>
                  <a:pt x="1846" y="2276"/>
                </a:cubicBezTo>
                <a:cubicBezTo>
                  <a:pt x="1901" y="2195"/>
                  <a:pt x="1960" y="2087"/>
                  <a:pt x="2057" y="2056"/>
                </a:cubicBezTo>
                <a:cubicBezTo>
                  <a:pt x="2099" y="2028"/>
                  <a:pt x="2146" y="2007"/>
                  <a:pt x="2194" y="1992"/>
                </a:cubicBezTo>
                <a:cubicBezTo>
                  <a:pt x="2227" y="1970"/>
                  <a:pt x="2248" y="1940"/>
                  <a:pt x="2285" y="1928"/>
                </a:cubicBezTo>
                <a:cubicBezTo>
                  <a:pt x="2310" y="1905"/>
                  <a:pt x="2316" y="1885"/>
                  <a:pt x="2349" y="1873"/>
                </a:cubicBezTo>
                <a:cubicBezTo>
                  <a:pt x="2375" y="1848"/>
                  <a:pt x="2405" y="1814"/>
                  <a:pt x="2422" y="1782"/>
                </a:cubicBezTo>
                <a:cubicBezTo>
                  <a:pt x="2447" y="1735"/>
                  <a:pt x="2415" y="1773"/>
                  <a:pt x="2450" y="1736"/>
                </a:cubicBezTo>
                <a:cubicBezTo>
                  <a:pt x="2460" y="1694"/>
                  <a:pt x="2465" y="1657"/>
                  <a:pt x="2496" y="1627"/>
                </a:cubicBezTo>
                <a:cubicBezTo>
                  <a:pt x="2509" y="1587"/>
                  <a:pt x="2533" y="1555"/>
                  <a:pt x="2550" y="1517"/>
                </a:cubicBezTo>
                <a:cubicBezTo>
                  <a:pt x="2594" y="1420"/>
                  <a:pt x="2546" y="1496"/>
                  <a:pt x="2587" y="1435"/>
                </a:cubicBezTo>
                <a:cubicBezTo>
                  <a:pt x="2598" y="1401"/>
                  <a:pt x="2607" y="1358"/>
                  <a:pt x="2624" y="1325"/>
                </a:cubicBezTo>
                <a:cubicBezTo>
                  <a:pt x="2629" y="1315"/>
                  <a:pt x="2638" y="1307"/>
                  <a:pt x="2642" y="1297"/>
                </a:cubicBezTo>
                <a:cubicBezTo>
                  <a:pt x="2664" y="1247"/>
                  <a:pt x="2650" y="1224"/>
                  <a:pt x="2706" y="1206"/>
                </a:cubicBezTo>
                <a:cubicBezTo>
                  <a:pt x="2756" y="1131"/>
                  <a:pt x="2689" y="1219"/>
                  <a:pt x="2752" y="1169"/>
                </a:cubicBezTo>
                <a:cubicBezTo>
                  <a:pt x="2760" y="1162"/>
                  <a:pt x="2762" y="1150"/>
                  <a:pt x="2770" y="1142"/>
                </a:cubicBezTo>
                <a:cubicBezTo>
                  <a:pt x="2778" y="1134"/>
                  <a:pt x="2788" y="1130"/>
                  <a:pt x="2797" y="1124"/>
                </a:cubicBezTo>
                <a:cubicBezTo>
                  <a:pt x="2815" y="1068"/>
                  <a:pt x="2857" y="1011"/>
                  <a:pt x="2898" y="968"/>
                </a:cubicBezTo>
                <a:cubicBezTo>
                  <a:pt x="2910" y="933"/>
                  <a:pt x="2927" y="893"/>
                  <a:pt x="2953" y="868"/>
                </a:cubicBezTo>
                <a:cubicBezTo>
                  <a:pt x="2970" y="815"/>
                  <a:pt x="3006" y="784"/>
                  <a:pt x="3035" y="740"/>
                </a:cubicBezTo>
                <a:cubicBezTo>
                  <a:pt x="3048" y="701"/>
                  <a:pt x="3067" y="670"/>
                  <a:pt x="3081" y="630"/>
                </a:cubicBezTo>
                <a:cubicBezTo>
                  <a:pt x="3084" y="621"/>
                  <a:pt x="3090" y="603"/>
                  <a:pt x="3090" y="603"/>
                </a:cubicBezTo>
                <a:cubicBezTo>
                  <a:pt x="3004" y="572"/>
                  <a:pt x="3095" y="602"/>
                  <a:pt x="2889" y="584"/>
                </a:cubicBezTo>
                <a:cubicBezTo>
                  <a:pt x="2870" y="582"/>
                  <a:pt x="2809" y="561"/>
                  <a:pt x="2797" y="557"/>
                </a:cubicBezTo>
                <a:cubicBezTo>
                  <a:pt x="2760" y="545"/>
                  <a:pt x="2724" y="532"/>
                  <a:pt x="2688" y="520"/>
                </a:cubicBezTo>
                <a:cubicBezTo>
                  <a:pt x="2679" y="517"/>
                  <a:pt x="2660" y="511"/>
                  <a:pt x="2660" y="511"/>
                </a:cubicBezTo>
                <a:cubicBezTo>
                  <a:pt x="2616" y="482"/>
                  <a:pt x="2645" y="498"/>
                  <a:pt x="2578" y="475"/>
                </a:cubicBezTo>
                <a:cubicBezTo>
                  <a:pt x="2569" y="472"/>
                  <a:pt x="2550" y="465"/>
                  <a:pt x="2550" y="465"/>
                </a:cubicBezTo>
                <a:cubicBezTo>
                  <a:pt x="2541" y="456"/>
                  <a:pt x="2534" y="444"/>
                  <a:pt x="2523" y="438"/>
                </a:cubicBezTo>
                <a:cubicBezTo>
                  <a:pt x="2506" y="429"/>
                  <a:pt x="2468" y="420"/>
                  <a:pt x="2468" y="420"/>
                </a:cubicBezTo>
                <a:cubicBezTo>
                  <a:pt x="2447" y="398"/>
                  <a:pt x="2444" y="377"/>
                  <a:pt x="2422" y="356"/>
                </a:cubicBezTo>
                <a:cubicBezTo>
                  <a:pt x="2405" y="305"/>
                  <a:pt x="2403" y="281"/>
                  <a:pt x="2349" y="264"/>
                </a:cubicBezTo>
                <a:cubicBezTo>
                  <a:pt x="2295" y="228"/>
                  <a:pt x="2267" y="235"/>
                  <a:pt x="2194" y="228"/>
                </a:cubicBezTo>
                <a:cubicBezTo>
                  <a:pt x="2035" y="177"/>
                  <a:pt x="1878" y="119"/>
                  <a:pt x="1718" y="72"/>
                </a:cubicBezTo>
                <a:cubicBezTo>
                  <a:pt x="1675" y="59"/>
                  <a:pt x="1619" y="29"/>
                  <a:pt x="1572" y="27"/>
                </a:cubicBezTo>
                <a:cubicBezTo>
                  <a:pt x="1435" y="21"/>
                  <a:pt x="1298" y="20"/>
                  <a:pt x="1161" y="17"/>
                </a:cubicBezTo>
                <a:cubicBezTo>
                  <a:pt x="853" y="0"/>
                  <a:pt x="574" y="3"/>
                  <a:pt x="256" y="8"/>
                </a:cubicBezTo>
                <a:cubicBezTo>
                  <a:pt x="217" y="21"/>
                  <a:pt x="184" y="41"/>
                  <a:pt x="146" y="54"/>
                </a:cubicBezTo>
                <a:cubicBezTo>
                  <a:pt x="116" y="83"/>
                  <a:pt x="86" y="110"/>
                  <a:pt x="45" y="91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037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5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5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5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554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5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540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5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009" grpId="0" animBg="1"/>
      <p:bldP spid="554016" grpId="0" animBg="1"/>
      <p:bldP spid="5540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5"/>
          <p:cNvSpPr>
            <a:spLocks noChangeArrowheads="1"/>
          </p:cNvSpPr>
          <p:nvPr/>
        </p:nvSpPr>
        <p:spPr bwMode="auto">
          <a:xfrm>
            <a:off x="1939562" y="434636"/>
            <a:ext cx="6934200" cy="1905000"/>
          </a:xfrm>
          <a:prstGeom prst="irregularSeal1">
            <a:avLst/>
          </a:prstGeom>
          <a:solidFill>
            <a:srgbClr val="CCFFCC"/>
          </a:solidFill>
          <a:ln w="57150" cmpd="thickThin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3366"/>
                </a:solidFill>
                <a:latin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Arial" panose="020B0604020202020204" pitchFamily="34" charset="0"/>
              </a:rPr>
              <a:t>việc</a:t>
            </a:r>
            <a:r>
              <a:rPr lang="en-US" altLang="en-US" sz="28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Arial" panose="020B0604020202020204" pitchFamily="34" charset="0"/>
              </a:rPr>
              <a:t>cá</a:t>
            </a:r>
            <a:r>
              <a:rPr lang="en-US" altLang="en-US" sz="28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Arial" panose="020B0604020202020204" pitchFamily="34" charset="0"/>
              </a:rPr>
              <a:t>nhân</a:t>
            </a:r>
            <a:endParaRPr lang="en-US" altLang="en-US" sz="28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3366"/>
                </a:solidFill>
                <a:latin typeface="Arial" panose="020B0604020202020204" pitchFamily="34" charset="0"/>
              </a:rPr>
              <a:t>(  2 </a:t>
            </a:r>
            <a:r>
              <a:rPr lang="en-US" altLang="en-US" sz="2800" b="1" dirty="0" err="1">
                <a:solidFill>
                  <a:srgbClr val="003366"/>
                </a:solidFill>
                <a:latin typeface="Arial" panose="020B0604020202020204" pitchFamily="34" charset="0"/>
              </a:rPr>
              <a:t>phút</a:t>
            </a:r>
            <a:r>
              <a:rPr lang="en-US" altLang="en-US" sz="2800" b="1" dirty="0">
                <a:solidFill>
                  <a:srgbClr val="003366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540678" name="Picture 6" descr="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71" y="718798"/>
            <a:ext cx="24384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0680" name="Text Box 8" descr="Picture8"/>
          <p:cNvSpPr txBox="1">
            <a:spLocks noChangeArrowheads="1"/>
          </p:cNvSpPr>
          <p:nvPr/>
        </p:nvSpPr>
        <p:spPr bwMode="auto">
          <a:xfrm>
            <a:off x="1009842" y="3280662"/>
            <a:ext cx="9870593" cy="230832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 cmpd="thickThin" algn="ctr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Đồng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Bắc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Bộ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do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phù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sa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sông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bồi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đắp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nên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?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Đồng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thành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thế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2.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Đồng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diện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tích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lớn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thứ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mấy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đồng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ta?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Diện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tích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là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bao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nhiêu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540681" name="Picture 9" descr="questionmark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9" y="1190533"/>
            <a:ext cx="9763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4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4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22" name="Group 2"/>
          <p:cNvGrpSpPr>
            <a:grpSpLocks/>
          </p:cNvGrpSpPr>
          <p:nvPr/>
        </p:nvGrpSpPr>
        <p:grpSpPr bwMode="auto">
          <a:xfrm>
            <a:off x="1885950" y="3241676"/>
            <a:ext cx="8305800" cy="1939925"/>
            <a:chOff x="240" y="2544"/>
            <a:chExt cx="5232" cy="1104"/>
          </a:xfrm>
        </p:grpSpPr>
        <p:sp>
          <p:nvSpPr>
            <p:cNvPr id="12295" name="AutoShape 3" descr="Picture3"/>
            <p:cNvSpPr>
              <a:spLocks noChangeArrowheads="1"/>
            </p:cNvSpPr>
            <p:nvPr/>
          </p:nvSpPr>
          <p:spPr bwMode="auto">
            <a:xfrm>
              <a:off x="240" y="2544"/>
              <a:ext cx="5232" cy="1104"/>
            </a:xfrm>
            <a:prstGeom prst="octagon">
              <a:avLst>
                <a:gd name="adj" fmla="val 29287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57150" cmpd="thickThin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6" name="Text Box 4"/>
            <p:cNvSpPr txBox="1">
              <a:spLocks noChangeArrowheads="1"/>
            </p:cNvSpPr>
            <p:nvPr/>
          </p:nvSpPr>
          <p:spPr bwMode="auto">
            <a:xfrm>
              <a:off x="576" y="2689"/>
              <a:ext cx="4560" cy="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 algn="ctr">
                  <a:solidFill>
                    <a:srgbClr val="FF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Đồng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bằng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Bắc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Bộ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do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phù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sa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sông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nào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bồi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đắp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nên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?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Đồng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bằng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được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hình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thành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như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thế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</a:rPr>
                <a:t>nào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?</a:t>
              </a:r>
              <a:endPara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2728" name="Text Box 8" descr="Picture8"/>
          <p:cNvSpPr txBox="1">
            <a:spLocks noChangeArrowheads="1"/>
          </p:cNvSpPr>
          <p:nvPr/>
        </p:nvSpPr>
        <p:spPr bwMode="auto">
          <a:xfrm>
            <a:off x="659804" y="2819400"/>
            <a:ext cx="11003419" cy="366254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 cmpd="thickThin" algn="ctr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75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Đồng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Bắc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Bộ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do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phù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sa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sông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Hồng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sông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Thái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Bình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bồi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đắp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nên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30000"/>
              </a:lnSpc>
              <a:spcBef>
                <a:spcPct val="75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Hai con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sông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này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khi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đổ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ra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gần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biển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thì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chảy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chậm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lại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làm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phù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sa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lắng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đọng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thành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lớp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dày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. Qua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hàng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vạn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năm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lớp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phù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sa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đã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tạo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nên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đồng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Bắc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Bộ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.</a:t>
            </a:r>
          </a:p>
        </p:txBody>
      </p:sp>
      <p:pic>
        <p:nvPicPr>
          <p:cNvPr id="542729" name="Picture 9" descr="questionmark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287464"/>
            <a:ext cx="9763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Canh_dong_bang_Bac_B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397" y="81363"/>
            <a:ext cx="2837826" cy="266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AutoShape 11" descr="s"/>
          <p:cNvSpPr>
            <a:spLocks noChangeArrowheads="1"/>
          </p:cNvSpPr>
          <p:nvPr/>
        </p:nvSpPr>
        <p:spPr bwMode="auto">
          <a:xfrm>
            <a:off x="1275218" y="564880"/>
            <a:ext cx="6453187" cy="762000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57150" cmpd="thinThick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tx1"/>
                </a:solidFill>
                <a:latin typeface="Arial" panose="020B0604020202020204" pitchFamily="34" charset="0"/>
              </a:rPr>
              <a:t>1. Đồng bằng lớn ở miền Bắc</a:t>
            </a:r>
          </a:p>
        </p:txBody>
      </p:sp>
    </p:spTree>
    <p:extLst>
      <p:ext uri="{BB962C8B-B14F-4D97-AF65-F5344CB8AC3E}">
        <p14:creationId xmlns:p14="http://schemas.microsoft.com/office/powerpoint/2010/main" val="120776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4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42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4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866" name="Group 2"/>
          <p:cNvGrpSpPr>
            <a:grpSpLocks/>
          </p:cNvGrpSpPr>
          <p:nvPr/>
        </p:nvGrpSpPr>
        <p:grpSpPr bwMode="auto">
          <a:xfrm>
            <a:off x="1943100" y="3286217"/>
            <a:ext cx="8305800" cy="2562835"/>
            <a:chOff x="240" y="2544"/>
            <a:chExt cx="5232" cy="1459"/>
          </a:xfrm>
        </p:grpSpPr>
        <p:sp>
          <p:nvSpPr>
            <p:cNvPr id="13319" name="AutoShape 3" descr="Picture3"/>
            <p:cNvSpPr>
              <a:spLocks noChangeArrowheads="1"/>
            </p:cNvSpPr>
            <p:nvPr/>
          </p:nvSpPr>
          <p:spPr bwMode="auto">
            <a:xfrm>
              <a:off x="240" y="2544"/>
              <a:ext cx="5232" cy="1104"/>
            </a:xfrm>
            <a:prstGeom prst="octagon">
              <a:avLst>
                <a:gd name="adj" fmla="val 29287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57150" cmpd="thickThin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0" name="Text Box 4"/>
            <p:cNvSpPr txBox="1">
              <a:spLocks noChangeArrowheads="1"/>
            </p:cNvSpPr>
            <p:nvPr/>
          </p:nvSpPr>
          <p:spPr bwMode="auto">
            <a:xfrm>
              <a:off x="576" y="2689"/>
              <a:ext cx="4560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 algn="ctr">
                  <a:solidFill>
                    <a:srgbClr val="FF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2.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Đồng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bằng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có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diện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tích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lớn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thứ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mấy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trong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các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đồng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bằng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của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nước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ta?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Diện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tích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là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bao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nhiêu</a:t>
              </a:r>
              <a:r>
                <a:rPr lang="en-US" altLang="en-US" sz="32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?</a:t>
              </a:r>
            </a:p>
            <a:p>
              <a:pPr algn="just" eaLnBrk="1" hangingPunct="1">
                <a:spcBef>
                  <a:spcPct val="50000"/>
                </a:spcBef>
                <a:buFontTx/>
                <a:buAutoNum type="arabicPeriod"/>
              </a:pPr>
              <a:endPara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8872" name="Text Box 8" descr="Picture8"/>
          <p:cNvSpPr txBox="1">
            <a:spLocks noChangeArrowheads="1"/>
          </p:cNvSpPr>
          <p:nvPr/>
        </p:nvSpPr>
        <p:spPr bwMode="auto">
          <a:xfrm>
            <a:off x="1676400" y="3059632"/>
            <a:ext cx="8839200" cy="2682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 cmpd="thickThin" algn="ctr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75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Đồng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lớn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thứ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hai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đồng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ở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ta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(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đồng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Nam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Bộ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).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Đồng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diện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tích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15000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ki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lô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mét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vuông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đang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tiếp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tục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mở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rộng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Arial" panose="020B0604020202020204" pitchFamily="34" charset="0"/>
              </a:rPr>
              <a:t>thêm</a:t>
            </a:r>
            <a:r>
              <a:rPr lang="en-US" altLang="en-US" sz="3200" b="1" dirty="0">
                <a:solidFill>
                  <a:srgbClr val="003366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48873" name="Picture 9" descr="questionmark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113666"/>
            <a:ext cx="9763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Canh_dong_bang_Bac_B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263903"/>
            <a:ext cx="2844800" cy="266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11" descr="s"/>
          <p:cNvSpPr>
            <a:spLocks noChangeArrowheads="1"/>
          </p:cNvSpPr>
          <p:nvPr/>
        </p:nvSpPr>
        <p:spPr bwMode="auto">
          <a:xfrm>
            <a:off x="622075" y="480219"/>
            <a:ext cx="6453187" cy="762000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57150" cmpd="thinThick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tx1"/>
                </a:solidFill>
                <a:latin typeface="Arial" panose="020B0604020202020204" pitchFamily="34" charset="0"/>
              </a:rPr>
              <a:t>1. Đồng bằng lớn ở miền Bắc</a:t>
            </a:r>
          </a:p>
        </p:txBody>
      </p:sp>
    </p:spTree>
    <p:extLst>
      <p:ext uri="{BB962C8B-B14F-4D97-AF65-F5344CB8AC3E}">
        <p14:creationId xmlns:p14="http://schemas.microsoft.com/office/powerpoint/2010/main" val="283603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48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770" name="Group 2"/>
          <p:cNvGrpSpPr>
            <a:grpSpLocks/>
          </p:cNvGrpSpPr>
          <p:nvPr/>
        </p:nvGrpSpPr>
        <p:grpSpPr bwMode="auto">
          <a:xfrm>
            <a:off x="1620838" y="4056063"/>
            <a:ext cx="9144000" cy="1676400"/>
            <a:chOff x="144" y="720"/>
            <a:chExt cx="4944" cy="2160"/>
          </a:xfrm>
        </p:grpSpPr>
        <p:sp>
          <p:nvSpPr>
            <p:cNvPr id="14345" name="AutoShape 3" descr="Picture3"/>
            <p:cNvSpPr>
              <a:spLocks noChangeArrowheads="1"/>
            </p:cNvSpPr>
            <p:nvPr/>
          </p:nvSpPr>
          <p:spPr bwMode="auto">
            <a:xfrm>
              <a:off x="144" y="720"/>
              <a:ext cx="4944" cy="2160"/>
            </a:xfrm>
            <a:prstGeom prst="octagon">
              <a:avLst>
                <a:gd name="adj" fmla="val 29287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57150" cmpd="thickThin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6" name="Text Box 4"/>
            <p:cNvSpPr txBox="1">
              <a:spLocks noChangeArrowheads="1"/>
            </p:cNvSpPr>
            <p:nvPr/>
          </p:nvSpPr>
          <p:spPr bwMode="auto">
            <a:xfrm>
              <a:off x="631" y="1079"/>
              <a:ext cx="3888" cy="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	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Địa</a:t>
              </a:r>
              <a:r>
                <a:rPr lang="en-US" altLang="en-US" sz="32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hình</a:t>
              </a:r>
              <a:r>
                <a:rPr lang="en-US" altLang="en-US" sz="32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đồng</a:t>
              </a:r>
              <a:r>
                <a:rPr lang="en-US" altLang="en-US" sz="32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bằng</a:t>
              </a:r>
              <a:r>
                <a:rPr lang="en-US" altLang="en-US" sz="32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tương</a:t>
              </a:r>
              <a:r>
                <a:rPr lang="en-US" altLang="en-US" sz="32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đối</a:t>
              </a:r>
              <a:r>
                <a:rPr lang="en-US" altLang="en-US" sz="32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bằng</a:t>
              </a:r>
              <a:r>
                <a:rPr lang="en-US" altLang="en-US" sz="32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phẳng</a:t>
              </a:r>
              <a:r>
                <a:rPr lang="en-US" altLang="en-US" sz="32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.</a:t>
              </a:r>
              <a:endPara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339" name="AutoShape 5" descr="s"/>
          <p:cNvSpPr>
            <a:spLocks noChangeArrowheads="1"/>
          </p:cNvSpPr>
          <p:nvPr/>
        </p:nvSpPr>
        <p:spPr bwMode="auto">
          <a:xfrm>
            <a:off x="1144588" y="654844"/>
            <a:ext cx="6477000" cy="76200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57150" cmpd="thinThick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tx1"/>
                </a:solidFill>
                <a:latin typeface="Arial" panose="020B0604020202020204" pitchFamily="34" charset="0"/>
              </a:rPr>
              <a:t>1. Đồng bằng lớn ở miền Bắc</a:t>
            </a:r>
          </a:p>
        </p:txBody>
      </p:sp>
      <p:grpSp>
        <p:nvGrpSpPr>
          <p:cNvPr id="544774" name="Group 6"/>
          <p:cNvGrpSpPr>
            <a:grpSpLocks/>
          </p:cNvGrpSpPr>
          <p:nvPr/>
        </p:nvGrpSpPr>
        <p:grpSpPr bwMode="auto">
          <a:xfrm>
            <a:off x="1812925" y="2595563"/>
            <a:ext cx="8458200" cy="1306512"/>
            <a:chOff x="144" y="1968"/>
            <a:chExt cx="5328" cy="2304"/>
          </a:xfrm>
        </p:grpSpPr>
        <p:sp>
          <p:nvSpPr>
            <p:cNvPr id="14343" name="AutoShape 7" descr="Picture3"/>
            <p:cNvSpPr>
              <a:spLocks noChangeArrowheads="1"/>
            </p:cNvSpPr>
            <p:nvPr/>
          </p:nvSpPr>
          <p:spPr bwMode="auto">
            <a:xfrm>
              <a:off x="144" y="1968"/>
              <a:ext cx="5328" cy="2304"/>
            </a:xfrm>
            <a:prstGeom prst="octagon">
              <a:avLst>
                <a:gd name="adj" fmla="val 29287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57150" cmpd="thickThin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720" y="2105"/>
              <a:ext cx="4176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	</a:t>
              </a:r>
              <a:r>
                <a:rPr lang="en-US" altLang="en-US" sz="3200" b="1" dirty="0" err="1">
                  <a:solidFill>
                    <a:srgbClr val="990033"/>
                  </a:solidFill>
                  <a:latin typeface="Arial" panose="020B0604020202020204" pitchFamily="34" charset="0"/>
                </a:rPr>
                <a:t>Địa</a:t>
              </a:r>
              <a:r>
                <a:rPr lang="en-US" altLang="en-US" sz="32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990033"/>
                  </a:solidFill>
                  <a:latin typeface="Arial" panose="020B0604020202020204" pitchFamily="34" charset="0"/>
                </a:rPr>
                <a:t>hình</a:t>
              </a:r>
              <a:r>
                <a:rPr lang="en-US" altLang="en-US" sz="32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990033"/>
                  </a:solidFill>
                  <a:latin typeface="Arial" panose="020B0604020202020204" pitchFamily="34" charset="0"/>
                </a:rPr>
                <a:t>đồng</a:t>
              </a:r>
              <a:r>
                <a:rPr lang="en-US" altLang="en-US" sz="32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990033"/>
                  </a:solidFill>
                  <a:latin typeface="Arial" panose="020B0604020202020204" pitchFamily="34" charset="0"/>
                </a:rPr>
                <a:t>bằng</a:t>
              </a:r>
              <a:r>
                <a:rPr lang="en-US" altLang="en-US" sz="32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990033"/>
                  </a:solidFill>
                  <a:latin typeface="Arial" panose="020B0604020202020204" pitchFamily="34" charset="0"/>
                </a:rPr>
                <a:t>có</a:t>
              </a:r>
              <a:r>
                <a:rPr lang="en-US" altLang="en-US" sz="32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990033"/>
                  </a:solidFill>
                  <a:latin typeface="Arial" panose="020B0604020202020204" pitchFamily="34" charset="0"/>
                </a:rPr>
                <a:t>đặc</a:t>
              </a:r>
              <a:r>
                <a:rPr lang="en-US" altLang="en-US" sz="32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990033"/>
                  </a:solidFill>
                  <a:latin typeface="Arial" panose="020B0604020202020204" pitchFamily="34" charset="0"/>
                </a:rPr>
                <a:t>điểm</a:t>
              </a:r>
              <a:r>
                <a:rPr lang="en-US" altLang="en-US" sz="32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990033"/>
                  </a:solidFill>
                  <a:latin typeface="Arial" panose="020B0604020202020204" pitchFamily="34" charset="0"/>
                </a:rPr>
                <a:t>gì</a:t>
              </a:r>
              <a:r>
                <a:rPr lang="en-US" altLang="en-US" sz="32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? </a:t>
              </a:r>
            </a:p>
          </p:txBody>
        </p:sp>
      </p:grpSp>
      <p:pic>
        <p:nvPicPr>
          <p:cNvPr id="544777" name="Picture 9" descr="LaST (Cobalt) Hel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2038350"/>
            <a:ext cx="1311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4778" name="Picture 10" descr="wed 03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4200" y="638969"/>
            <a:ext cx="14747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8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4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44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1124</Words>
  <Application>Microsoft Office PowerPoint</Application>
  <PresentationFormat>Màn hình rộng</PresentationFormat>
  <Paragraphs>171</Paragraphs>
  <Slides>30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30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Life Savers</vt:lpstr>
      <vt:lpstr>Montserrat</vt:lpstr>
      <vt:lpstr>Montserrat Light</vt:lpstr>
      <vt:lpstr>Muli Regular</vt:lpstr>
      <vt:lpstr>Roboto Slab Regular</vt:lpstr>
      <vt:lpstr>Times New Roman</vt:lpstr>
      <vt:lpstr>Verdana</vt:lpstr>
      <vt:lpstr>Wingdings</vt:lpstr>
      <vt:lpstr>Office Theme</vt:lpstr>
      <vt:lpstr>Elementary Geography Lesson by Slidesgo</vt:lpstr>
      <vt:lpstr>1_Office Theme</vt:lpstr>
      <vt:lpstr>Bản trình bày PowerPoint</vt:lpstr>
      <vt:lpstr>Bản trình bày PowerPoint</vt:lpstr>
      <vt:lpstr>Mục tiêu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Thuy</dc:creator>
  <cp:lastModifiedBy>Thanh Thư Âu</cp:lastModifiedBy>
  <cp:revision>10</cp:revision>
  <dcterms:created xsi:type="dcterms:W3CDTF">2020-10-29T06:55:48Z</dcterms:created>
  <dcterms:modified xsi:type="dcterms:W3CDTF">2022-11-28T15:24:18Z</dcterms:modified>
</cp:coreProperties>
</file>