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720" r:id="rId2"/>
    <p:sldMasterId id="2147483734" r:id="rId3"/>
    <p:sldMasterId id="2147483736" r:id="rId4"/>
  </p:sldMasterIdLst>
  <p:notesMasterIdLst>
    <p:notesMasterId r:id="rId36"/>
  </p:notesMasterIdLst>
  <p:sldIdLst>
    <p:sldId id="327" r:id="rId5"/>
    <p:sldId id="258" r:id="rId6"/>
    <p:sldId id="259" r:id="rId7"/>
    <p:sldId id="324" r:id="rId8"/>
    <p:sldId id="325" r:id="rId9"/>
    <p:sldId id="326" r:id="rId10"/>
    <p:sldId id="280" r:id="rId11"/>
    <p:sldId id="282" r:id="rId12"/>
    <p:sldId id="283" r:id="rId13"/>
    <p:sldId id="284" r:id="rId14"/>
    <p:sldId id="285" r:id="rId15"/>
    <p:sldId id="286" r:id="rId16"/>
    <p:sldId id="287" r:id="rId17"/>
    <p:sldId id="288" r:id="rId18"/>
    <p:sldId id="281" r:id="rId19"/>
    <p:sldId id="306" r:id="rId20"/>
    <p:sldId id="307" r:id="rId21"/>
    <p:sldId id="322" r:id="rId22"/>
    <p:sldId id="309" r:id="rId23"/>
    <p:sldId id="323" r:id="rId24"/>
    <p:sldId id="311" r:id="rId25"/>
    <p:sldId id="312" r:id="rId26"/>
    <p:sldId id="266" r:id="rId27"/>
    <p:sldId id="314" r:id="rId28"/>
    <p:sldId id="315" r:id="rId29"/>
    <p:sldId id="316" r:id="rId30"/>
    <p:sldId id="317" r:id="rId31"/>
    <p:sldId id="318" r:id="rId32"/>
    <p:sldId id="277" r:id="rId33"/>
    <p:sldId id="278" r:id="rId34"/>
    <p:sldId id="32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B7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69" d="100"/>
          <a:sy n="69" d="100"/>
        </p:scale>
        <p:origin x="448"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D42467-D106-4DDD-89DC-A08CFF735272}" type="datetimeFigureOut">
              <a:rPr lang="en-US" smtClean="0"/>
              <a:t>23/11/2021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E5B2BB-0BD9-4C03-8F83-68904BC065F5}" type="slidenum">
              <a:rPr lang="en-US" smtClean="0"/>
              <a:t>‹#›</a:t>
            </a:fld>
            <a:endParaRPr lang="en-US"/>
          </a:p>
        </p:txBody>
      </p:sp>
    </p:spTree>
    <p:extLst>
      <p:ext uri="{BB962C8B-B14F-4D97-AF65-F5344CB8AC3E}">
        <p14:creationId xmlns:p14="http://schemas.microsoft.com/office/powerpoint/2010/main" val="3171033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C4E624-5333-4008-9923-738A2D895B0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296716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33B9E5-8077-401C-B90E-F8550E105509}" type="slidenum">
              <a:rPr lang="en-US" altLang="en-US" smtClean="0"/>
              <a:pPr>
                <a:defRPr/>
              </a:pPr>
              <a:t>12</a:t>
            </a:fld>
            <a:endParaRPr lang="en-US" altLang="en-US"/>
          </a:p>
        </p:txBody>
      </p:sp>
    </p:spTree>
    <p:extLst>
      <p:ext uri="{BB962C8B-B14F-4D97-AF65-F5344CB8AC3E}">
        <p14:creationId xmlns:p14="http://schemas.microsoft.com/office/powerpoint/2010/main" val="357798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fld id="{04A24615-4894-486E-AB3B-70E6B440A223}" type="slidenum">
              <a:rPr lang="en-US" altLang="en-US"/>
              <a:pPr/>
              <a:t>20</a:t>
            </a:fld>
            <a:endParaRPr lang="en-US" alt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556618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8A17676-A16B-461A-BE0A-3074479F441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14314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2021/11/23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56649441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2021/11/23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96655314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2021/11/23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58882284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E140237-F02B-44DC-87C6-BA5D53D33614}" type="slidenum">
              <a:rPr lang="en-US" altLang="en-US"/>
              <a:pPr>
                <a:defRPr/>
              </a:pPr>
              <a:t>‹#›</a:t>
            </a:fld>
            <a:endParaRPr lang="en-US" altLang="en-US"/>
          </a:p>
        </p:txBody>
      </p:sp>
    </p:spTree>
    <p:extLst>
      <p:ext uri="{BB962C8B-B14F-4D97-AF65-F5344CB8AC3E}">
        <p14:creationId xmlns:p14="http://schemas.microsoft.com/office/powerpoint/2010/main" val="413541987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0"/>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D25AC5-90AF-4323-B639-B5F1BC6B038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2813508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A5DBE7-E62F-4B63-AB0A-532E69B2B2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9914312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5"/>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17E1FF-CB9E-4931-8F2B-FA20AAFD21D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9396557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D470C9-DD61-42B5-81F2-B27154EC167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912483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8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323A26A-F16D-492A-B465-C19CA5AAB58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6170611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2CE98F7-6B76-4A20-997A-6A11208CF3F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3267650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28A685D-BB9E-4DBD-BB3A-CF13A09DA97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0844354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2021/11/23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45274317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7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EFA883-86B3-4645-A0C7-A6DD87F256D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3482415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EFD4F8-A730-4EAE-9600-E0FECAF964B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3037251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4E13AA-F4CD-4162-897B-67F7E969C8B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9603117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3"/>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6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BEE128-A1B9-4AF6-BC6B-38C59588BAE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7883928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dpi="0" rotWithShape="0">
          <a:blip r:embed="rId2"/>
          <a:srcRect/>
          <a:stretch>
            <a:fillRect/>
          </a:stretch>
        </a:blipFill>
        <a:effectLst/>
      </p:bgPr>
    </p:bg>
    <p:spTree>
      <p:nvGrpSpPr>
        <p:cNvPr id="1" name="Shape 19"/>
        <p:cNvGrpSpPr/>
        <p:nvPr/>
      </p:nvGrpSpPr>
      <p:grpSpPr>
        <a:xfrm>
          <a:off x="0" y="0"/>
          <a:ext cx="0" cy="0"/>
          <a:chOff x="0" y="0"/>
          <a:chExt cx="0" cy="0"/>
        </a:xfrm>
      </p:grpSpPr>
      <p:pic>
        <p:nvPicPr>
          <p:cNvPr id="7" name="Google Shape;25;p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0917" y="839813"/>
            <a:ext cx="2688168"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26;p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4600" y="1501800"/>
            <a:ext cx="2688167"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5"/>
          <p:cNvSpPr txBox="1">
            <a:spLocks noGrp="1"/>
          </p:cNvSpPr>
          <p:nvPr>
            <p:ph type="title"/>
          </p:nvPr>
        </p:nvSpPr>
        <p:spPr>
          <a:xfrm>
            <a:off x="960000" y="593367"/>
            <a:ext cx="10272000" cy="763600"/>
          </a:xfrm>
          <a:prstGeom prst="rect">
            <a:avLst/>
          </a:prstGeom>
        </p:spPr>
        <p:txBody>
          <a:bodyPr spcFirstLastPara="1" lIns="91425" tIns="91425" rIns="91425" bIns="91425">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 name="Google Shape;21;p5"/>
          <p:cNvSpPr txBox="1">
            <a:spLocks noGrp="1"/>
          </p:cNvSpPr>
          <p:nvPr>
            <p:ph type="title" idx="2"/>
          </p:nvPr>
        </p:nvSpPr>
        <p:spPr>
          <a:xfrm>
            <a:off x="1477233" y="3398579"/>
            <a:ext cx="3656800" cy="745200"/>
          </a:xfrm>
          <a:prstGeom prst="rect">
            <a:avLst/>
          </a:prstGeom>
        </p:spPr>
        <p:txBody>
          <a:bodyPr spcFirstLastPara="1" lIns="91425" tIns="91425" rIns="91425" bIns="91425">
            <a:noAutofit/>
          </a:bodyPr>
          <a:lstStyle>
            <a:lvl1pPr lvl="0" algn="ctr" rtl="0">
              <a:spcBef>
                <a:spcPts val="0"/>
              </a:spcBef>
              <a:spcAft>
                <a:spcPts val="0"/>
              </a:spcAft>
              <a:buSzPts val="3400"/>
              <a:buNone/>
              <a:defRPr sz="2800"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 name="Google Shape;22;p5"/>
          <p:cNvSpPr txBox="1">
            <a:spLocks noGrp="1"/>
          </p:cNvSpPr>
          <p:nvPr>
            <p:ph type="title" idx="3"/>
          </p:nvPr>
        </p:nvSpPr>
        <p:spPr>
          <a:xfrm>
            <a:off x="6938629" y="3398579"/>
            <a:ext cx="3656800" cy="745200"/>
          </a:xfrm>
          <a:prstGeom prst="rect">
            <a:avLst/>
          </a:prstGeom>
        </p:spPr>
        <p:txBody>
          <a:bodyPr spcFirstLastPara="1" lIns="91425" tIns="91425" rIns="91425" bIns="91425">
            <a:noAutofit/>
          </a:bodyPr>
          <a:lstStyle>
            <a:lvl1pPr lvl="0" algn="ctr" rtl="0">
              <a:spcBef>
                <a:spcPts val="0"/>
              </a:spcBef>
              <a:spcAft>
                <a:spcPts val="0"/>
              </a:spcAft>
              <a:buSzPts val="3400"/>
              <a:buNone/>
              <a:defRPr sz="2800"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 name="Google Shape;23;p5"/>
          <p:cNvSpPr txBox="1">
            <a:spLocks noGrp="1"/>
          </p:cNvSpPr>
          <p:nvPr>
            <p:ph type="subTitle" idx="1"/>
          </p:nvPr>
        </p:nvSpPr>
        <p:spPr>
          <a:xfrm>
            <a:off x="6938633" y="4048761"/>
            <a:ext cx="3656800" cy="931200"/>
          </a:xfrm>
          <a:prstGeom prst="rect">
            <a:avLst/>
          </a:prstGeom>
        </p:spPr>
        <p:txBody>
          <a:bodyPr spcFirstLastPara="1" lIns="91425" tIns="91425" rIns="91425" bIns="91425">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4" name="Google Shape;24;p5"/>
          <p:cNvSpPr txBox="1">
            <a:spLocks noGrp="1"/>
          </p:cNvSpPr>
          <p:nvPr>
            <p:ph type="subTitle" idx="4"/>
          </p:nvPr>
        </p:nvSpPr>
        <p:spPr>
          <a:xfrm>
            <a:off x="1477467" y="4048761"/>
            <a:ext cx="3656800" cy="931200"/>
          </a:xfrm>
          <a:prstGeom prst="rect">
            <a:avLst/>
          </a:prstGeom>
        </p:spPr>
        <p:txBody>
          <a:bodyPr spcFirstLastPara="1" lIns="91425" tIns="91425" rIns="91425" bIns="91425">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59380310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122"/>
        <p:cNvGrpSpPr/>
        <p:nvPr/>
      </p:nvGrpSpPr>
      <p:grpSpPr>
        <a:xfrm>
          <a:off x="0" y="0"/>
          <a:ext cx="0" cy="0"/>
          <a:chOff x="0" y="0"/>
          <a:chExt cx="0" cy="0"/>
        </a:xfrm>
      </p:grpSpPr>
      <p:pic>
        <p:nvPicPr>
          <p:cNvPr id="6" name="Google Shape;123;p19"/>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3044" b="39510"/>
          <a:stretch>
            <a:fillRect/>
          </a:stretch>
        </p:blipFill>
        <p:spPr bwMode="auto">
          <a:xfrm>
            <a:off x="-330200" y="-249238"/>
            <a:ext cx="12981517" cy="735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124;p1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801" y="247650"/>
            <a:ext cx="11510433"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Google Shape;125;p19"/>
          <p:cNvSpPr txBox="1">
            <a:spLocks noGrp="1"/>
          </p:cNvSpPr>
          <p:nvPr>
            <p:ph type="title"/>
          </p:nvPr>
        </p:nvSpPr>
        <p:spPr>
          <a:xfrm>
            <a:off x="1209960" y="3686709"/>
            <a:ext cx="3890400" cy="651200"/>
          </a:xfrm>
          <a:prstGeom prst="rect">
            <a:avLst/>
          </a:prstGeom>
        </p:spPr>
        <p:txBody>
          <a:bodyPr spcFirstLastPara="1" lIns="91425" tIns="91425" rIns="91425" bIns="91425" anchor="b">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126" name="Google Shape;126;p19"/>
          <p:cNvSpPr txBox="1">
            <a:spLocks noGrp="1"/>
          </p:cNvSpPr>
          <p:nvPr>
            <p:ph type="subTitle" idx="1"/>
          </p:nvPr>
        </p:nvSpPr>
        <p:spPr>
          <a:xfrm>
            <a:off x="1517133" y="4306423"/>
            <a:ext cx="3276000" cy="1548800"/>
          </a:xfrm>
          <a:prstGeom prst="rect">
            <a:avLst/>
          </a:prstGeom>
        </p:spPr>
        <p:txBody>
          <a:bodyPr spcFirstLastPara="1" lIns="91425" tIns="91425" rIns="91425" bIns="91425">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27" name="Google Shape;127;p19"/>
          <p:cNvSpPr txBox="1">
            <a:spLocks noGrp="1"/>
          </p:cNvSpPr>
          <p:nvPr>
            <p:ph type="title" idx="2"/>
          </p:nvPr>
        </p:nvSpPr>
        <p:spPr>
          <a:xfrm>
            <a:off x="7091640" y="3686709"/>
            <a:ext cx="3890400" cy="651200"/>
          </a:xfrm>
          <a:prstGeom prst="rect">
            <a:avLst/>
          </a:prstGeom>
        </p:spPr>
        <p:txBody>
          <a:bodyPr spcFirstLastPara="1" lIns="91425" tIns="91425" rIns="91425" bIns="91425" anchor="b">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128" name="Google Shape;128;p19"/>
          <p:cNvSpPr txBox="1">
            <a:spLocks noGrp="1"/>
          </p:cNvSpPr>
          <p:nvPr>
            <p:ph type="subTitle" idx="3"/>
          </p:nvPr>
        </p:nvSpPr>
        <p:spPr>
          <a:xfrm>
            <a:off x="7398827" y="4306423"/>
            <a:ext cx="3276000" cy="1548800"/>
          </a:xfrm>
          <a:prstGeom prst="rect">
            <a:avLst/>
          </a:prstGeom>
        </p:spPr>
        <p:txBody>
          <a:bodyPr spcFirstLastPara="1" lIns="91425" tIns="91425" rIns="91425" bIns="91425">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Tree>
    <p:extLst>
      <p:ext uri="{BB962C8B-B14F-4D97-AF65-F5344CB8AC3E}">
        <p14:creationId xmlns:p14="http://schemas.microsoft.com/office/powerpoint/2010/main" val="200135377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3491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23/11/2021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3906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23/11/2021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830797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7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9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23/11/2021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7593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E89D9DB-18FC-4DE1-B6E3-B7CBA7A93292}" type="datetimeFigureOut">
              <a:rPr lang="zh-CN" altLang="en-US" smtClean="0"/>
              <a:t>2021/11/23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415930469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solidFill>
                  <a:prstClr val="black">
                    <a:tint val="75000"/>
                  </a:prstClr>
                </a:solidFill>
              </a:rPr>
              <a:pPr/>
              <a:t>23/11/2021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4177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solidFill>
                  <a:prstClr val="black">
                    <a:tint val="75000"/>
                  </a:prstClr>
                </a:solidFill>
              </a:rPr>
              <a:pPr/>
              <a:t>23/11/2021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631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solidFill>
                  <a:prstClr val="black">
                    <a:tint val="75000"/>
                  </a:prstClr>
                </a:solidFill>
              </a:rPr>
              <a:pPr/>
              <a:t>23/11/2021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76548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solidFill>
                  <a:prstClr val="black">
                    <a:tint val="75000"/>
                  </a:prstClr>
                </a:solidFill>
              </a:rPr>
              <a:pPr/>
              <a:t>23/11/2021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17795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6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solidFill>
                  <a:prstClr val="black">
                    <a:tint val="75000"/>
                  </a:prstClr>
                </a:solidFill>
              </a:rPr>
              <a:pPr/>
              <a:t>23/11/2021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966605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6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solidFill>
                  <a:prstClr val="black">
                    <a:tint val="75000"/>
                  </a:prstClr>
                </a:solidFill>
              </a:rPr>
              <a:pPr/>
              <a:t>23/11/2021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617814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23/11/2021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743115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23/11/2021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676614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E89D9DB-18FC-4DE1-B6E3-B7CBA7A93292}" type="datetimeFigureOut">
              <a:rPr lang="zh-CN" altLang="en-US" smtClean="0"/>
              <a:t>2021/11/23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21613578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E89D9DB-18FC-4DE1-B6E3-B7CBA7A93292}" type="datetimeFigureOut">
              <a:rPr lang="zh-CN" altLang="en-US" smtClean="0"/>
              <a:t>2021/11/23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136078319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10971216" y="1877841"/>
            <a:ext cx="1220785" cy="1314707"/>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2229823"/>
            <a:ext cx="1006029" cy="842932"/>
          </a:xfrm>
          <a:prstGeom prst="rect">
            <a:avLst/>
          </a:prstGeom>
        </p:spPr>
      </p:pic>
      <p:sp>
        <p:nvSpPr>
          <p:cNvPr id="8" name="矩形 7"/>
          <p:cNvSpPr/>
          <p:nvPr userDrawn="1"/>
        </p:nvSpPr>
        <p:spPr>
          <a:xfrm>
            <a:off x="0" y="2890353"/>
            <a:ext cx="12192000" cy="3967648"/>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2837" y="1320111"/>
            <a:ext cx="1244012" cy="1065236"/>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40754" y="1320111"/>
            <a:ext cx="567900" cy="1426512"/>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545075" y="1320111"/>
            <a:ext cx="1012983" cy="1261768"/>
          </a:xfrm>
          <a:prstGeom prst="rect">
            <a:avLst/>
          </a:prstGeom>
        </p:spPr>
      </p:pic>
      <p:grpSp>
        <p:nvGrpSpPr>
          <p:cNvPr id="12" name="组合 11"/>
          <p:cNvGrpSpPr/>
          <p:nvPr userDrawn="1"/>
        </p:nvGrpSpPr>
        <p:grpSpPr>
          <a:xfrm>
            <a:off x="4476121" y="1589047"/>
            <a:ext cx="780057" cy="120032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9256769" y="494271"/>
            <a:ext cx="838584" cy="2207741"/>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936177"/>
            <a:ext cx="12192000" cy="104592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878687" y="2120001"/>
            <a:ext cx="1627115" cy="659627"/>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34741" y="1008039"/>
            <a:ext cx="482227" cy="1111963"/>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8321049" y="2139683"/>
            <a:ext cx="976319" cy="395796"/>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55717" y="2340547"/>
            <a:ext cx="1047145" cy="398077"/>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866825" y="1214247"/>
            <a:ext cx="2400049" cy="1882392"/>
          </a:xfrm>
          <a:prstGeom prst="rect">
            <a:avLst/>
          </a:prstGeom>
        </p:spPr>
      </p:pic>
    </p:spTree>
    <p:extLst>
      <p:ext uri="{BB962C8B-B14F-4D97-AF65-F5344CB8AC3E}">
        <p14:creationId xmlns:p14="http://schemas.microsoft.com/office/powerpoint/2010/main" val="392433210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9D9DB-18FC-4DE1-B6E3-B7CBA7A93292}" type="datetimeFigureOut">
              <a:rPr lang="zh-CN" altLang="en-US" smtClean="0"/>
              <a:t>2021/11/23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371891919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E89D9DB-18FC-4DE1-B6E3-B7CBA7A93292}" type="datetimeFigureOut">
              <a:rPr lang="zh-CN" altLang="en-US" smtClean="0"/>
              <a:t>2021/11/23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157793511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E89D9DB-18FC-4DE1-B6E3-B7CBA7A93292}" type="datetimeFigureOut">
              <a:rPr lang="zh-CN" altLang="en-US" smtClean="0"/>
              <a:t>2021/11/23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262912748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9.jp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89D9DB-18FC-4DE1-B6E3-B7CBA7A93292}" type="datetimeFigureOut">
              <a:rPr lang="zh-CN" altLang="en-US" smtClean="0"/>
              <a:t>2021/11/23</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277539380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defRPr>
            </a:lvl1pPr>
          </a:lstStyle>
          <a:p>
            <a:pPr fontAlgn="base">
              <a:spcBef>
                <a:spcPct val="0"/>
              </a:spcBef>
              <a:spcAft>
                <a:spcPct val="0"/>
              </a:spcAft>
              <a:defRPr/>
            </a:pPr>
            <a:fld id="{13339105-07C1-4287-AA23-5551ABE2B719}"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118569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文本框 6"/>
          <p:cNvSpPr txBox="1">
            <a:spLocks noChangeArrowheads="1"/>
          </p:cNvSpPr>
          <p:nvPr userDrawn="1"/>
        </p:nvSpPr>
        <p:spPr bwMode="auto">
          <a:xfrm>
            <a:off x="4318000" y="2971819"/>
            <a:ext cx="3556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000">
                <a:solidFill>
                  <a:schemeClr val="tx1"/>
                </a:solidFill>
                <a:latin typeface="Times New Roman" pitchFamily="18" charset="0"/>
              </a:defRPr>
            </a:lvl1pPr>
            <a:lvl2pPr marL="742950" indent="-285750" defTabSz="457200">
              <a:defRPr sz="2000">
                <a:solidFill>
                  <a:schemeClr val="tx1"/>
                </a:solidFill>
                <a:latin typeface="Times New Roman" pitchFamily="18" charset="0"/>
              </a:defRPr>
            </a:lvl2pPr>
            <a:lvl3pPr marL="1143000" indent="-228600" defTabSz="457200">
              <a:defRPr sz="2000">
                <a:solidFill>
                  <a:schemeClr val="tx1"/>
                </a:solidFill>
                <a:latin typeface="Times New Roman" pitchFamily="18" charset="0"/>
              </a:defRPr>
            </a:lvl3pPr>
            <a:lvl4pPr marL="1600200" indent="-228600" defTabSz="457200">
              <a:defRPr sz="2000">
                <a:solidFill>
                  <a:schemeClr val="tx1"/>
                </a:solidFill>
                <a:latin typeface="Times New Roman" pitchFamily="18" charset="0"/>
              </a:defRPr>
            </a:lvl4pPr>
            <a:lvl5pPr marL="2057400" indent="-228600" defTabSz="457200">
              <a:defRPr sz="2000">
                <a:solidFill>
                  <a:schemeClr val="tx1"/>
                </a:solidFill>
                <a:latin typeface="Times New Roman" pitchFamily="18" charset="0"/>
              </a:defRPr>
            </a:lvl5pPr>
            <a:lvl6pPr marL="2514600" indent="-228600" defTabSz="457200" eaLnBrk="0" fontAlgn="base" hangingPunct="0">
              <a:spcBef>
                <a:spcPct val="0"/>
              </a:spcBef>
              <a:spcAft>
                <a:spcPct val="0"/>
              </a:spcAft>
              <a:defRPr sz="2000">
                <a:solidFill>
                  <a:schemeClr val="tx1"/>
                </a:solidFill>
                <a:latin typeface="Times New Roman" pitchFamily="18" charset="0"/>
              </a:defRPr>
            </a:lvl6pPr>
            <a:lvl7pPr marL="2971800" indent="-228600" defTabSz="457200" eaLnBrk="0" fontAlgn="base" hangingPunct="0">
              <a:spcBef>
                <a:spcPct val="0"/>
              </a:spcBef>
              <a:spcAft>
                <a:spcPct val="0"/>
              </a:spcAft>
              <a:defRPr sz="2000">
                <a:solidFill>
                  <a:schemeClr val="tx1"/>
                </a:solidFill>
                <a:latin typeface="Times New Roman" pitchFamily="18" charset="0"/>
              </a:defRPr>
            </a:lvl7pPr>
            <a:lvl8pPr marL="3429000" indent="-228600" defTabSz="457200" eaLnBrk="0" fontAlgn="base" hangingPunct="0">
              <a:spcBef>
                <a:spcPct val="0"/>
              </a:spcBef>
              <a:spcAft>
                <a:spcPct val="0"/>
              </a:spcAft>
              <a:defRPr sz="2000">
                <a:solidFill>
                  <a:schemeClr val="tx1"/>
                </a:solidFill>
                <a:latin typeface="Times New Roman" pitchFamily="18" charset="0"/>
              </a:defRPr>
            </a:lvl8pPr>
            <a:lvl9pPr marL="3886200" indent="-228600" defTabSz="457200" eaLnBrk="0" fontAlgn="base" hangingPunct="0">
              <a:spcBef>
                <a:spcPct val="0"/>
              </a:spcBef>
              <a:spcAft>
                <a:spcPct val="0"/>
              </a:spcAft>
              <a:defRPr sz="2000">
                <a:solidFill>
                  <a:schemeClr val="tx1"/>
                </a:solidFill>
                <a:latin typeface="Times New Roman" pitchFamily="18" charset="0"/>
              </a:defRPr>
            </a:lvl9pPr>
          </a:lstStyle>
          <a:p>
            <a:pPr fontAlgn="base">
              <a:spcBef>
                <a:spcPct val="0"/>
              </a:spcBef>
              <a:spcAft>
                <a:spcPct val="0"/>
              </a:spcAft>
              <a:defRPr/>
            </a:pPr>
            <a:r>
              <a:rPr lang="zh-CN" altLang="en-US" sz="300" smtClean="0">
                <a:solidFill>
                  <a:srgbClr val="FFFFFF"/>
                </a:solidFill>
                <a:latin typeface="Microsoft YaHei" pitchFamily="34" charset="-122"/>
                <a:ea typeface="Microsoft YaHei" pitchFamily="34" charset="-122"/>
                <a:sym typeface="+mn-ea"/>
              </a:rPr>
              <a:t>感谢您下载包图网平台上提供的</a:t>
            </a:r>
            <a:r>
              <a:rPr lang="en-US" altLang="zh-CN" sz="300" smtClean="0">
                <a:solidFill>
                  <a:srgbClr val="FFFFFF"/>
                </a:solidFill>
                <a:latin typeface="Microsoft YaHei" pitchFamily="34" charset="-122"/>
                <a:ea typeface="Microsoft YaHei" pitchFamily="34" charset="-122"/>
                <a:sym typeface="+mn-ea"/>
              </a:rPr>
              <a:t>PPT</a:t>
            </a:r>
            <a:r>
              <a:rPr lang="zh-CN" altLang="en-US" sz="300" smtClean="0">
                <a:solidFill>
                  <a:srgbClr val="FFFFFF"/>
                </a:solidFill>
                <a:latin typeface="Microsoft YaHei" pitchFamily="34" charset="-122"/>
                <a:ea typeface="Microsoft YaHei" pitchFamily="34" charset="-122"/>
                <a:sym typeface="+mn-ea"/>
              </a:rPr>
              <a:t>作品，为了您和包图网以及原创作者的利益，请勿复制、传播、销售，否则将承担法律责任！包图网将对作品进行维权，按照传播下载次数进行十倍的索取赔偿！</a:t>
            </a:r>
          </a:p>
          <a:p>
            <a:pPr fontAlgn="base">
              <a:spcBef>
                <a:spcPct val="0"/>
              </a:spcBef>
              <a:spcAft>
                <a:spcPct val="0"/>
              </a:spcAft>
              <a:defRPr/>
            </a:pPr>
            <a:r>
              <a:rPr lang="en-US" altLang="zh-CN" sz="600" smtClean="0">
                <a:solidFill>
                  <a:srgbClr val="FFFFFF"/>
                </a:solidFill>
                <a:latin typeface="Microsoft YaHei" pitchFamily="34" charset="-122"/>
                <a:ea typeface="Microsoft YaHei" pitchFamily="34" charset="-122"/>
                <a:sym typeface="+mn-ea"/>
              </a:rPr>
              <a:t>ibaotu.com</a:t>
            </a:r>
          </a:p>
        </p:txBody>
      </p:sp>
    </p:spTree>
    <p:extLst>
      <p:ext uri="{BB962C8B-B14F-4D97-AF65-F5344CB8AC3E}">
        <p14:creationId xmlns:p14="http://schemas.microsoft.com/office/powerpoint/2010/main" val="3930440523"/>
      </p:ext>
    </p:extLst>
  </p:cSld>
  <p:clrMap bg1="lt1" tx1="dk1" bg2="lt2" tx2="dk2" accent1="accent1" accent2="accent2" accent3="accent3" accent4="accent4" accent5="accent5" accent6="accent6" hlink="hlink" folHlink="folHlink"/>
  <p:sldLayoutIdLst>
    <p:sldLayoutId id="2147483735" r:id="rId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8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solidFill>
                  <a:prstClr val="black">
                    <a:tint val="75000"/>
                  </a:prstClr>
                </a:solidFill>
              </a:rPr>
              <a:pPr/>
              <a:t>23/11/2021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8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8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873488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3.gif"/><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85640" y="2164440"/>
            <a:ext cx="5608433" cy="4286925"/>
          </a:xfrm>
          <a:prstGeom prst="rect">
            <a:avLst/>
          </a:prstGeom>
          <a:noFill/>
        </p:spPr>
        <p:txBody>
          <a:bodyPr wrap="square" rtlCol="0">
            <a:prstTxWarp prst="textArchUp">
              <a:avLst/>
            </a:prstTxWarp>
            <a:spAutoFit/>
          </a:bodyPr>
          <a:lstStyle/>
          <a:p>
            <a:pPr algn="ctr">
              <a:defRPr/>
            </a:pPr>
            <a:r>
              <a:rPr lang="en-US" sz="8800" b="1" dirty="0" smtClean="0">
                <a:solidFill>
                  <a:srgbClr val="FF0000"/>
                </a:solidFill>
                <a:latin typeface="Times New Roman" panose="02020603050405020304" pitchFamily="18" charset="0"/>
                <a:cs typeface="Times New Roman" panose="02020603050405020304" pitchFamily="18" charset="0"/>
              </a:rPr>
              <a:t>CHÀO MỪNG CÁC CON </a:t>
            </a:r>
          </a:p>
          <a:p>
            <a:pPr algn="ctr">
              <a:defRPr/>
            </a:pPr>
            <a:r>
              <a:rPr lang="en-US" sz="8800" b="1" dirty="0" smtClean="0">
                <a:solidFill>
                  <a:srgbClr val="FF0000"/>
                </a:solidFill>
                <a:latin typeface="Times New Roman" panose="02020603050405020304" pitchFamily="18" charset="0"/>
                <a:cs typeface="Times New Roman" panose="02020603050405020304" pitchFamily="18" charset="0"/>
              </a:rPr>
              <a:t>ĐẾN VỚI TIẾT HỌC</a:t>
            </a:r>
            <a:endParaRPr lang="en-US" sz="88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1566" y="3594871"/>
            <a:ext cx="6196585" cy="3379060"/>
          </a:xfrm>
          <a:prstGeom prst="rect">
            <a:avLst/>
          </a:prstGeom>
        </p:spPr>
      </p:pic>
      <p:sp>
        <p:nvSpPr>
          <p:cNvPr id="3" name="TextBox 2"/>
          <p:cNvSpPr txBox="1"/>
          <p:nvPr/>
        </p:nvSpPr>
        <p:spPr>
          <a:xfrm>
            <a:off x="3247697" y="141890"/>
            <a:ext cx="6716110" cy="584775"/>
          </a:xfrm>
          <a:prstGeom prst="rect">
            <a:avLst/>
          </a:prstGeom>
          <a:noFill/>
        </p:spPr>
        <p:txBody>
          <a:bodyPr wrap="square" rtlCol="0">
            <a:spAutoFit/>
          </a:bodyPr>
          <a:lstStyle/>
          <a:p>
            <a:r>
              <a:rPr lang="en-US" sz="3200" b="1" dirty="0" smtClean="0">
                <a:solidFill>
                  <a:srgbClr val="0000CC"/>
                </a:solidFill>
                <a:latin typeface="Times New Roman" pitchFamily="18" charset="0"/>
                <a:cs typeface="Times New Roman" pitchFamily="18" charset="0"/>
              </a:rPr>
              <a:t>TRƯỜNG TIỂU HỌC ĐOÀN KẾT</a:t>
            </a:r>
            <a:endParaRPr lang="en-US" sz="32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38670875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indefinite"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981200" y="-152400"/>
            <a:ext cx="8382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FF0000"/>
                </a:solidFill>
              </a:rPr>
              <a:t/>
            </a:r>
            <a:br>
              <a:rPr lang="en-US" altLang="en-US" sz="2800" b="1">
                <a:solidFill>
                  <a:srgbClr val="FF0000"/>
                </a:solidFill>
              </a:rPr>
            </a:br>
            <a:endParaRPr lang="en-US" altLang="en-US" sz="2800" b="1">
              <a:solidFill>
                <a:srgbClr val="FF0000"/>
              </a:solidFill>
            </a:endParaRPr>
          </a:p>
        </p:txBody>
      </p:sp>
      <p:sp>
        <p:nvSpPr>
          <p:cNvPr id="11267" name="Text Box 4"/>
          <p:cNvSpPr txBox="1">
            <a:spLocks noChangeArrowheads="1"/>
          </p:cNvSpPr>
          <p:nvPr/>
        </p:nvSpPr>
        <p:spPr bwMode="auto">
          <a:xfrm>
            <a:off x="3048000" y="1219201"/>
            <a:ext cx="632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vi-VN" altLang="en-US" sz="1800"/>
          </a:p>
        </p:txBody>
      </p:sp>
      <p:sp>
        <p:nvSpPr>
          <p:cNvPr id="75786" name="Text Box 10"/>
          <p:cNvSpPr txBox="1">
            <a:spLocks noChangeArrowheads="1"/>
          </p:cNvSpPr>
          <p:nvPr/>
        </p:nvSpPr>
        <p:spPr bwMode="auto">
          <a:xfrm>
            <a:off x="304800" y="958057"/>
            <a:ext cx="117681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a:latin typeface="Times New Roman" panose="02020603050405020304" pitchFamily="18" charset="0"/>
              </a:rPr>
              <a:t>Bài 1 + 2</a:t>
            </a:r>
            <a:r>
              <a:rPr lang="en-US" altLang="en-US" sz="3600">
                <a:latin typeface="Times New Roman" panose="02020603050405020304" pitchFamily="18" charset="0"/>
              </a:rPr>
              <a:t>: Đọc lại truyện </a:t>
            </a:r>
            <a:r>
              <a:rPr lang="en-US" altLang="en-US" sz="3600" b="1">
                <a:latin typeface="Times New Roman" panose="02020603050405020304" pitchFamily="18" charset="0"/>
              </a:rPr>
              <a:t>Ông Trạng thả diều </a:t>
            </a:r>
            <a:r>
              <a:rPr lang="vi-VN" altLang="en-US" sz="3600">
                <a:latin typeface="Times New Roman" panose="02020603050405020304" pitchFamily="18" charset="0"/>
              </a:rPr>
              <a:t>(</a:t>
            </a:r>
            <a:r>
              <a:rPr lang="en-US" altLang="en-US" sz="3600">
                <a:latin typeface="Times New Roman" panose="02020603050405020304" pitchFamily="18" charset="0"/>
              </a:rPr>
              <a:t>Trang 104)</a:t>
            </a:r>
            <a:r>
              <a:rPr lang="vi-VN" altLang="en-US" sz="3600">
                <a:latin typeface="Times New Roman" panose="02020603050405020304" pitchFamily="18" charset="0"/>
              </a:rPr>
              <a:t> và tìm đoạn kết bài của câu chuyện.</a:t>
            </a:r>
            <a:endParaRPr lang="en-US" altLang="en-US" sz="3600" b="1">
              <a:latin typeface="Times New Roman" panose="02020603050405020304" pitchFamily="18" charset="0"/>
            </a:endParaRPr>
          </a:p>
        </p:txBody>
      </p:sp>
      <p:sp>
        <p:nvSpPr>
          <p:cNvPr id="75787" name="Text Box 11"/>
          <p:cNvSpPr txBox="1">
            <a:spLocks noChangeArrowheads="1"/>
          </p:cNvSpPr>
          <p:nvPr/>
        </p:nvSpPr>
        <p:spPr bwMode="auto">
          <a:xfrm>
            <a:off x="1752600" y="2362200"/>
            <a:ext cx="22193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3000">
                <a:solidFill>
                  <a:srgbClr val="FF0000"/>
                </a:solidFill>
                <a:latin typeface="Times New Roman" panose="02020603050405020304" pitchFamily="18" charset="0"/>
                <a:cs typeface="Times New Roman" panose="02020603050405020304" pitchFamily="18" charset="0"/>
              </a:rPr>
              <a:t>KẾT BÀI:</a:t>
            </a:r>
            <a:endParaRPr lang="en-US" altLang="en-US" sz="3000">
              <a:solidFill>
                <a:srgbClr val="FF0000"/>
              </a:solidFill>
              <a:latin typeface="Times New Roman" panose="02020603050405020304" pitchFamily="18" charset="0"/>
              <a:cs typeface="Times New Roman" panose="02020603050405020304" pitchFamily="18" charset="0"/>
            </a:endParaRPr>
          </a:p>
        </p:txBody>
      </p:sp>
      <p:sp>
        <p:nvSpPr>
          <p:cNvPr id="75788" name="Text Box 12"/>
          <p:cNvSpPr txBox="1">
            <a:spLocks noChangeArrowheads="1"/>
          </p:cNvSpPr>
          <p:nvPr/>
        </p:nvSpPr>
        <p:spPr bwMode="auto">
          <a:xfrm>
            <a:off x="133349" y="3120052"/>
            <a:ext cx="12153901" cy="1477328"/>
          </a:xfrm>
          <a:prstGeom prst="rect">
            <a:avLst/>
          </a:prstGeom>
          <a:noFill/>
          <a:ln w="9525">
            <a:noFill/>
            <a:miter lim="800000"/>
            <a:headEnd/>
            <a:tailEnd/>
          </a:ln>
          <a:effectLst/>
        </p:spPr>
        <p:txBody>
          <a:bodyPr wrap="square">
            <a:spAutoFit/>
          </a:bodyPr>
          <a:lstStyle/>
          <a:p>
            <a:pPr eaLnBrk="1" hangingPunct="1">
              <a:spcBef>
                <a:spcPct val="50000"/>
              </a:spcBef>
              <a:defRPr/>
            </a:pPr>
            <a:r>
              <a:rPr lang="en-US" sz="3000" b="1">
                <a:effectLst>
                  <a:outerShdw blurRad="38100" dist="38100" dir="2700000" algn="tl">
                    <a:srgbClr val="C0C0C0"/>
                  </a:outerShdw>
                </a:effectLst>
                <a:cs typeface="Arial" charset="0"/>
              </a:rPr>
              <a:t>           Thế </a:t>
            </a:r>
            <a:r>
              <a:rPr lang="en-US" sz="3000" b="1" dirty="0" err="1">
                <a:effectLst>
                  <a:outerShdw blurRad="38100" dist="38100" dir="2700000" algn="tl">
                    <a:srgbClr val="C0C0C0"/>
                  </a:outerShdw>
                </a:effectLst>
                <a:cs typeface="Arial" charset="0"/>
              </a:rPr>
              <a:t>rồi</a:t>
            </a:r>
            <a:r>
              <a:rPr lang="en-US" sz="3000" b="1" dirty="0">
                <a:effectLst>
                  <a:outerShdw blurRad="38100" dist="38100" dir="2700000" algn="tl">
                    <a:srgbClr val="C0C0C0"/>
                  </a:outerShdw>
                </a:effectLst>
                <a:cs typeface="Arial" charset="0"/>
              </a:rPr>
              <a:t> </a:t>
            </a:r>
            <a:r>
              <a:rPr lang="en-US" sz="3000" b="1" dirty="0" err="1">
                <a:effectLst>
                  <a:outerShdw blurRad="38100" dist="38100" dir="2700000" algn="tl">
                    <a:srgbClr val="C0C0C0"/>
                  </a:outerShdw>
                </a:effectLst>
                <a:cs typeface="Arial" charset="0"/>
              </a:rPr>
              <a:t>vua</a:t>
            </a:r>
            <a:r>
              <a:rPr lang="en-US" sz="3000" b="1" dirty="0">
                <a:effectLst>
                  <a:outerShdw blurRad="38100" dist="38100" dir="2700000" algn="tl">
                    <a:srgbClr val="C0C0C0"/>
                  </a:outerShdw>
                </a:effectLst>
                <a:cs typeface="Arial" charset="0"/>
              </a:rPr>
              <a:t> </a:t>
            </a:r>
            <a:r>
              <a:rPr lang="en-US" sz="3000" b="1" dirty="0" err="1">
                <a:effectLst>
                  <a:outerShdw blurRad="38100" dist="38100" dir="2700000" algn="tl">
                    <a:srgbClr val="C0C0C0"/>
                  </a:outerShdw>
                </a:effectLst>
                <a:cs typeface="Arial" charset="0"/>
              </a:rPr>
              <a:t>mở</a:t>
            </a:r>
            <a:r>
              <a:rPr lang="en-US" sz="3000" b="1" dirty="0">
                <a:effectLst>
                  <a:outerShdw blurRad="38100" dist="38100" dir="2700000" algn="tl">
                    <a:srgbClr val="C0C0C0"/>
                  </a:outerShdw>
                </a:effectLst>
                <a:cs typeface="Arial" charset="0"/>
              </a:rPr>
              <a:t> </a:t>
            </a:r>
            <a:r>
              <a:rPr lang="en-US" sz="3000" b="1" dirty="0" err="1">
                <a:effectLst>
                  <a:outerShdw blurRad="38100" dist="38100" dir="2700000" algn="tl">
                    <a:srgbClr val="C0C0C0"/>
                  </a:outerShdw>
                </a:effectLst>
                <a:cs typeface="Arial" charset="0"/>
              </a:rPr>
              <a:t>khoa</a:t>
            </a:r>
            <a:r>
              <a:rPr lang="en-US" sz="3000" b="1" dirty="0">
                <a:effectLst>
                  <a:outerShdw blurRad="38100" dist="38100" dir="2700000" algn="tl">
                    <a:srgbClr val="C0C0C0"/>
                  </a:outerShdw>
                </a:effectLst>
                <a:cs typeface="Arial" charset="0"/>
              </a:rPr>
              <a:t> </a:t>
            </a:r>
            <a:r>
              <a:rPr lang="en-US" sz="3000" b="1" dirty="0" err="1">
                <a:effectLst>
                  <a:outerShdw blurRad="38100" dist="38100" dir="2700000" algn="tl">
                    <a:srgbClr val="C0C0C0"/>
                  </a:outerShdw>
                </a:effectLst>
                <a:cs typeface="Arial" charset="0"/>
              </a:rPr>
              <a:t>thi</a:t>
            </a:r>
            <a:r>
              <a:rPr lang="en-US" sz="3000" b="1" dirty="0">
                <a:effectLst>
                  <a:outerShdw blurRad="38100" dist="38100" dir="2700000" algn="tl">
                    <a:srgbClr val="C0C0C0"/>
                  </a:outerShdw>
                </a:effectLst>
                <a:cs typeface="Arial" charset="0"/>
              </a:rPr>
              <a:t>. </a:t>
            </a:r>
            <a:r>
              <a:rPr lang="en-US" sz="3000" b="1" dirty="0" err="1">
                <a:effectLst>
                  <a:outerShdw blurRad="38100" dist="38100" dir="2700000" algn="tl">
                    <a:srgbClr val="C0C0C0"/>
                  </a:outerShdw>
                </a:effectLst>
                <a:cs typeface="Arial" charset="0"/>
              </a:rPr>
              <a:t>Chú</a:t>
            </a:r>
            <a:r>
              <a:rPr lang="en-US" sz="3000" b="1" dirty="0">
                <a:effectLst>
                  <a:outerShdw blurRad="38100" dist="38100" dir="2700000" algn="tl">
                    <a:srgbClr val="C0C0C0"/>
                  </a:outerShdw>
                </a:effectLst>
                <a:cs typeface="Arial" charset="0"/>
              </a:rPr>
              <a:t> </a:t>
            </a:r>
            <a:r>
              <a:rPr lang="en-US" sz="3000" b="1" dirty="0" err="1">
                <a:effectLst>
                  <a:outerShdw blurRad="38100" dist="38100" dir="2700000" algn="tl">
                    <a:srgbClr val="C0C0C0"/>
                  </a:outerShdw>
                </a:effectLst>
                <a:cs typeface="Arial" charset="0"/>
              </a:rPr>
              <a:t>bé</a:t>
            </a:r>
            <a:r>
              <a:rPr lang="en-US" sz="3000" b="1" dirty="0">
                <a:effectLst>
                  <a:outerShdw blurRad="38100" dist="38100" dir="2700000" algn="tl">
                    <a:srgbClr val="C0C0C0"/>
                  </a:outerShdw>
                </a:effectLst>
                <a:cs typeface="Arial" charset="0"/>
              </a:rPr>
              <a:t> </a:t>
            </a:r>
            <a:r>
              <a:rPr lang="en-US" sz="3000" b="1" dirty="0" err="1">
                <a:effectLst>
                  <a:outerShdw blurRad="38100" dist="38100" dir="2700000" algn="tl">
                    <a:srgbClr val="C0C0C0"/>
                  </a:outerShdw>
                </a:effectLst>
                <a:cs typeface="Arial" charset="0"/>
              </a:rPr>
              <a:t>thả</a:t>
            </a:r>
            <a:r>
              <a:rPr lang="en-US" sz="3000" b="1" dirty="0">
                <a:effectLst>
                  <a:outerShdw blurRad="38100" dist="38100" dir="2700000" algn="tl">
                    <a:srgbClr val="C0C0C0"/>
                  </a:outerShdw>
                </a:effectLst>
                <a:cs typeface="Arial" charset="0"/>
              </a:rPr>
              <a:t> </a:t>
            </a:r>
            <a:r>
              <a:rPr lang="en-US" sz="3000" b="1" dirty="0" err="1">
                <a:effectLst>
                  <a:outerShdw blurRad="38100" dist="38100" dir="2700000" algn="tl">
                    <a:srgbClr val="C0C0C0"/>
                  </a:outerShdw>
                </a:effectLst>
                <a:cs typeface="Arial" charset="0"/>
              </a:rPr>
              <a:t>diều</a:t>
            </a:r>
            <a:r>
              <a:rPr lang="en-US" sz="3000" b="1" dirty="0">
                <a:effectLst>
                  <a:outerShdw blurRad="38100" dist="38100" dir="2700000" algn="tl">
                    <a:srgbClr val="C0C0C0"/>
                  </a:outerShdw>
                </a:effectLst>
                <a:cs typeface="Arial" charset="0"/>
              </a:rPr>
              <a:t> </a:t>
            </a:r>
            <a:r>
              <a:rPr lang="en-US" sz="3000" b="1" dirty="0" err="1">
                <a:effectLst>
                  <a:outerShdw blurRad="38100" dist="38100" dir="2700000" algn="tl">
                    <a:srgbClr val="C0C0C0"/>
                  </a:outerShdw>
                </a:effectLst>
                <a:cs typeface="Arial" charset="0"/>
              </a:rPr>
              <a:t>đỗ</a:t>
            </a:r>
            <a:r>
              <a:rPr lang="en-US" sz="3000" b="1" dirty="0">
                <a:effectLst>
                  <a:outerShdw blurRad="38100" dist="38100" dir="2700000" algn="tl">
                    <a:srgbClr val="C0C0C0"/>
                  </a:outerShdw>
                </a:effectLst>
                <a:cs typeface="Arial" charset="0"/>
              </a:rPr>
              <a:t> </a:t>
            </a:r>
            <a:r>
              <a:rPr lang="en-US" sz="3000" b="1" dirty="0" err="1">
                <a:effectLst>
                  <a:outerShdw blurRad="38100" dist="38100" dir="2700000" algn="tl">
                    <a:srgbClr val="C0C0C0"/>
                  </a:outerShdw>
                </a:effectLst>
                <a:cs typeface="Arial" charset="0"/>
              </a:rPr>
              <a:t>Trạng</a:t>
            </a:r>
            <a:r>
              <a:rPr lang="en-US" sz="3000" b="1" dirty="0">
                <a:effectLst>
                  <a:outerShdw blurRad="38100" dist="38100" dir="2700000" algn="tl">
                    <a:srgbClr val="C0C0C0"/>
                  </a:outerShdw>
                </a:effectLst>
                <a:cs typeface="Arial" charset="0"/>
              </a:rPr>
              <a:t> </a:t>
            </a:r>
            <a:r>
              <a:rPr lang="en-US" sz="3000" b="1" dirty="0" err="1">
                <a:effectLst>
                  <a:outerShdw blurRad="38100" dist="38100" dir="2700000" algn="tl">
                    <a:srgbClr val="C0C0C0"/>
                  </a:outerShdw>
                </a:effectLst>
                <a:cs typeface="Arial" charset="0"/>
              </a:rPr>
              <a:t>nguyên</a:t>
            </a:r>
            <a:r>
              <a:rPr lang="en-US" sz="3000" b="1" dirty="0">
                <a:effectLst>
                  <a:outerShdw blurRad="38100" dist="38100" dir="2700000" algn="tl">
                    <a:srgbClr val="C0C0C0"/>
                  </a:outerShdw>
                </a:effectLst>
                <a:cs typeface="Arial" charset="0"/>
              </a:rPr>
              <a:t>. </a:t>
            </a:r>
            <a:r>
              <a:rPr lang="en-US" sz="3000" b="1" dirty="0" err="1">
                <a:effectLst>
                  <a:outerShdw blurRad="38100" dist="38100" dir="2700000" algn="tl">
                    <a:srgbClr val="C0C0C0"/>
                  </a:outerShdw>
                </a:effectLst>
                <a:cs typeface="Arial" charset="0"/>
              </a:rPr>
              <a:t>Ông</a:t>
            </a:r>
            <a:r>
              <a:rPr lang="en-US" sz="3000" b="1" dirty="0">
                <a:effectLst>
                  <a:outerShdw blurRad="38100" dist="38100" dir="2700000" algn="tl">
                    <a:srgbClr val="C0C0C0"/>
                  </a:outerShdw>
                </a:effectLst>
                <a:cs typeface="Arial" charset="0"/>
              </a:rPr>
              <a:t> </a:t>
            </a:r>
            <a:r>
              <a:rPr lang="en-US" sz="3000" b="1" dirty="0" err="1">
                <a:effectLst>
                  <a:outerShdw blurRad="38100" dist="38100" dir="2700000" algn="tl">
                    <a:srgbClr val="C0C0C0"/>
                  </a:outerShdw>
                </a:effectLst>
                <a:cs typeface="Arial" charset="0"/>
              </a:rPr>
              <a:t>Trạng</a:t>
            </a:r>
            <a:r>
              <a:rPr lang="en-US" sz="3000" b="1" dirty="0">
                <a:effectLst>
                  <a:outerShdw blurRad="38100" dist="38100" dir="2700000" algn="tl">
                    <a:srgbClr val="C0C0C0"/>
                  </a:outerShdw>
                </a:effectLst>
                <a:cs typeface="Arial" charset="0"/>
              </a:rPr>
              <a:t> </a:t>
            </a:r>
            <a:r>
              <a:rPr lang="en-US" sz="3000" b="1" dirty="0" err="1">
                <a:effectLst>
                  <a:outerShdw blurRad="38100" dist="38100" dir="2700000" algn="tl">
                    <a:srgbClr val="C0C0C0"/>
                  </a:outerShdw>
                </a:effectLst>
                <a:cs typeface="Arial" charset="0"/>
              </a:rPr>
              <a:t>khi</a:t>
            </a:r>
            <a:r>
              <a:rPr lang="en-US" sz="3000" b="1" dirty="0">
                <a:effectLst>
                  <a:outerShdw blurRad="38100" dist="38100" dir="2700000" algn="tl">
                    <a:srgbClr val="C0C0C0"/>
                  </a:outerShdw>
                </a:effectLst>
                <a:cs typeface="Arial" charset="0"/>
              </a:rPr>
              <a:t> </a:t>
            </a:r>
            <a:r>
              <a:rPr lang="en-US" sz="3000" b="1" dirty="0" err="1">
                <a:effectLst>
                  <a:outerShdw blurRad="38100" dist="38100" dir="2700000" algn="tl">
                    <a:srgbClr val="C0C0C0"/>
                  </a:outerShdw>
                </a:effectLst>
                <a:cs typeface="Arial" charset="0"/>
              </a:rPr>
              <a:t>ấy</a:t>
            </a:r>
            <a:r>
              <a:rPr lang="en-US" sz="3000" b="1" dirty="0">
                <a:effectLst>
                  <a:outerShdw blurRad="38100" dist="38100" dir="2700000" algn="tl">
                    <a:srgbClr val="C0C0C0"/>
                  </a:outerShdw>
                </a:effectLst>
                <a:cs typeface="Arial" charset="0"/>
              </a:rPr>
              <a:t> </a:t>
            </a:r>
            <a:r>
              <a:rPr lang="en-US" sz="3000" b="1" dirty="0" err="1">
                <a:effectLst>
                  <a:outerShdw blurRad="38100" dist="38100" dir="2700000" algn="tl">
                    <a:srgbClr val="C0C0C0"/>
                  </a:outerShdw>
                </a:effectLst>
                <a:cs typeface="Arial" charset="0"/>
              </a:rPr>
              <a:t>mới</a:t>
            </a:r>
            <a:r>
              <a:rPr lang="en-US" sz="3000" b="1" dirty="0">
                <a:effectLst>
                  <a:outerShdw blurRad="38100" dist="38100" dir="2700000" algn="tl">
                    <a:srgbClr val="C0C0C0"/>
                  </a:outerShdw>
                </a:effectLst>
                <a:cs typeface="Arial" charset="0"/>
              </a:rPr>
              <a:t> </a:t>
            </a:r>
            <a:r>
              <a:rPr lang="en-US" sz="3000" b="1" dirty="0" err="1">
                <a:effectLst>
                  <a:outerShdw blurRad="38100" dist="38100" dir="2700000" algn="tl">
                    <a:srgbClr val="C0C0C0"/>
                  </a:outerShdw>
                </a:effectLst>
                <a:cs typeface="Arial" charset="0"/>
              </a:rPr>
              <a:t>có</a:t>
            </a:r>
            <a:r>
              <a:rPr lang="en-US" sz="3000" b="1" dirty="0">
                <a:effectLst>
                  <a:outerShdw blurRad="38100" dist="38100" dir="2700000" algn="tl">
                    <a:srgbClr val="C0C0C0"/>
                  </a:outerShdw>
                </a:effectLst>
                <a:cs typeface="Arial" charset="0"/>
              </a:rPr>
              <a:t> </a:t>
            </a:r>
            <a:r>
              <a:rPr lang="en-US" sz="3000" b="1" dirty="0" err="1">
                <a:effectLst>
                  <a:outerShdw blurRad="38100" dist="38100" dir="2700000" algn="tl">
                    <a:srgbClr val="C0C0C0"/>
                  </a:outerShdw>
                </a:effectLst>
                <a:cs typeface="Arial" charset="0"/>
              </a:rPr>
              <a:t>mười</a:t>
            </a:r>
            <a:r>
              <a:rPr lang="en-US" sz="3000" b="1" dirty="0">
                <a:effectLst>
                  <a:outerShdw blurRad="38100" dist="38100" dir="2700000" algn="tl">
                    <a:srgbClr val="C0C0C0"/>
                  </a:outerShdw>
                </a:effectLst>
                <a:cs typeface="Arial" charset="0"/>
              </a:rPr>
              <a:t> </a:t>
            </a:r>
            <a:r>
              <a:rPr lang="en-US" sz="3000" b="1" dirty="0" err="1">
                <a:effectLst>
                  <a:outerShdw blurRad="38100" dist="38100" dir="2700000" algn="tl">
                    <a:srgbClr val="C0C0C0"/>
                  </a:outerShdw>
                </a:effectLst>
                <a:cs typeface="Arial" charset="0"/>
              </a:rPr>
              <a:t>ba</a:t>
            </a:r>
            <a:r>
              <a:rPr lang="en-US" sz="3000" b="1" dirty="0">
                <a:effectLst>
                  <a:outerShdw blurRad="38100" dist="38100" dir="2700000" algn="tl">
                    <a:srgbClr val="C0C0C0"/>
                  </a:outerShdw>
                </a:effectLst>
                <a:cs typeface="Arial" charset="0"/>
              </a:rPr>
              <a:t> </a:t>
            </a:r>
            <a:r>
              <a:rPr lang="en-US" sz="3000" b="1" dirty="0" err="1">
                <a:effectLst>
                  <a:outerShdw blurRad="38100" dist="38100" dir="2700000" algn="tl">
                    <a:srgbClr val="C0C0C0"/>
                  </a:outerShdw>
                </a:effectLst>
                <a:cs typeface="Arial" charset="0"/>
              </a:rPr>
              <a:t>tuổi</a:t>
            </a:r>
            <a:r>
              <a:rPr lang="en-US" sz="3000" b="1" dirty="0">
                <a:effectLst>
                  <a:outerShdw blurRad="38100" dist="38100" dir="2700000" algn="tl">
                    <a:srgbClr val="C0C0C0"/>
                  </a:outerShdw>
                </a:effectLst>
                <a:cs typeface="Arial" charset="0"/>
              </a:rPr>
              <a:t>. </a:t>
            </a:r>
            <a:r>
              <a:rPr lang="en-US" sz="3000" b="1" dirty="0" err="1">
                <a:effectLst>
                  <a:outerShdw blurRad="38100" dist="38100" dir="2700000" algn="tl">
                    <a:srgbClr val="C0C0C0"/>
                  </a:outerShdw>
                </a:effectLst>
                <a:cs typeface="Arial" charset="0"/>
              </a:rPr>
              <a:t>Đó</a:t>
            </a:r>
            <a:r>
              <a:rPr lang="en-US" sz="3000" b="1" dirty="0">
                <a:effectLst>
                  <a:outerShdw blurRad="38100" dist="38100" dir="2700000" algn="tl">
                    <a:srgbClr val="C0C0C0"/>
                  </a:outerShdw>
                </a:effectLst>
                <a:cs typeface="Arial" charset="0"/>
              </a:rPr>
              <a:t> </a:t>
            </a:r>
            <a:r>
              <a:rPr lang="en-US" sz="3000" b="1" dirty="0" err="1">
                <a:effectLst>
                  <a:outerShdw blurRad="38100" dist="38100" dir="2700000" algn="tl">
                    <a:srgbClr val="C0C0C0"/>
                  </a:outerShdw>
                </a:effectLst>
                <a:cs typeface="Arial" charset="0"/>
              </a:rPr>
              <a:t>là</a:t>
            </a:r>
            <a:r>
              <a:rPr lang="en-US" sz="3000" b="1" dirty="0">
                <a:effectLst>
                  <a:outerShdw blurRad="38100" dist="38100" dir="2700000" algn="tl">
                    <a:srgbClr val="C0C0C0"/>
                  </a:outerShdw>
                </a:effectLst>
                <a:cs typeface="Arial" charset="0"/>
              </a:rPr>
              <a:t> </a:t>
            </a:r>
            <a:r>
              <a:rPr lang="en-US" sz="3000" b="1" dirty="0" err="1">
                <a:effectLst>
                  <a:outerShdw blurRad="38100" dist="38100" dir="2700000" algn="tl">
                    <a:srgbClr val="C0C0C0"/>
                  </a:outerShdw>
                </a:effectLst>
                <a:cs typeface="Arial" charset="0"/>
              </a:rPr>
              <a:t>Trạng</a:t>
            </a:r>
            <a:r>
              <a:rPr lang="en-US" sz="3000" b="1" dirty="0">
                <a:effectLst>
                  <a:outerShdw blurRad="38100" dist="38100" dir="2700000" algn="tl">
                    <a:srgbClr val="C0C0C0"/>
                  </a:outerShdw>
                </a:effectLst>
                <a:cs typeface="Arial" charset="0"/>
              </a:rPr>
              <a:t> </a:t>
            </a:r>
            <a:r>
              <a:rPr lang="en-US" sz="3000" b="1" dirty="0" err="1">
                <a:effectLst>
                  <a:outerShdw blurRad="38100" dist="38100" dir="2700000" algn="tl">
                    <a:srgbClr val="C0C0C0"/>
                  </a:outerShdw>
                </a:effectLst>
                <a:cs typeface="Arial" charset="0"/>
              </a:rPr>
              <a:t>nguyên</a:t>
            </a:r>
            <a:r>
              <a:rPr lang="en-US" sz="3000" b="1" dirty="0">
                <a:effectLst>
                  <a:outerShdw blurRad="38100" dist="38100" dir="2700000" algn="tl">
                    <a:srgbClr val="C0C0C0"/>
                  </a:outerShdw>
                </a:effectLst>
                <a:cs typeface="Arial" charset="0"/>
              </a:rPr>
              <a:t> </a:t>
            </a:r>
            <a:r>
              <a:rPr lang="en-US" sz="3000" b="1" dirty="0" err="1">
                <a:effectLst>
                  <a:outerShdw blurRad="38100" dist="38100" dir="2700000" algn="tl">
                    <a:srgbClr val="C0C0C0"/>
                  </a:outerShdw>
                </a:effectLst>
                <a:cs typeface="Arial" charset="0"/>
              </a:rPr>
              <a:t>trẻ</a:t>
            </a:r>
            <a:r>
              <a:rPr lang="en-US" sz="3000" b="1" dirty="0">
                <a:effectLst>
                  <a:outerShdw blurRad="38100" dist="38100" dir="2700000" algn="tl">
                    <a:srgbClr val="C0C0C0"/>
                  </a:outerShdw>
                </a:effectLst>
                <a:cs typeface="Arial" charset="0"/>
              </a:rPr>
              <a:t> </a:t>
            </a:r>
            <a:r>
              <a:rPr lang="en-US" sz="3000" b="1" dirty="0" err="1">
                <a:effectLst>
                  <a:outerShdw blurRad="38100" dist="38100" dir="2700000" algn="tl">
                    <a:srgbClr val="C0C0C0"/>
                  </a:outerShdw>
                </a:effectLst>
                <a:cs typeface="Arial" charset="0"/>
              </a:rPr>
              <a:t>nhất</a:t>
            </a:r>
            <a:r>
              <a:rPr lang="en-US" sz="3000" b="1" dirty="0">
                <a:effectLst>
                  <a:outerShdw blurRad="38100" dist="38100" dir="2700000" algn="tl">
                    <a:srgbClr val="C0C0C0"/>
                  </a:outerShdw>
                </a:effectLst>
                <a:cs typeface="Arial" charset="0"/>
              </a:rPr>
              <a:t> </a:t>
            </a:r>
            <a:r>
              <a:rPr lang="en-US" sz="3000" b="1" dirty="0" err="1">
                <a:effectLst>
                  <a:outerShdw blurRad="38100" dist="38100" dir="2700000" algn="tl">
                    <a:srgbClr val="C0C0C0"/>
                  </a:outerShdw>
                </a:effectLst>
                <a:cs typeface="Arial" charset="0"/>
              </a:rPr>
              <a:t>của</a:t>
            </a:r>
            <a:r>
              <a:rPr lang="en-US" sz="3000" b="1" dirty="0">
                <a:effectLst>
                  <a:outerShdw blurRad="38100" dist="38100" dir="2700000" algn="tl">
                    <a:srgbClr val="C0C0C0"/>
                  </a:outerShdw>
                </a:effectLst>
                <a:cs typeface="Arial" charset="0"/>
              </a:rPr>
              <a:t> </a:t>
            </a:r>
            <a:r>
              <a:rPr lang="en-US" sz="3000" b="1" dirty="0" err="1">
                <a:effectLst>
                  <a:outerShdw blurRad="38100" dist="38100" dir="2700000" algn="tl">
                    <a:srgbClr val="C0C0C0"/>
                  </a:outerShdw>
                </a:effectLst>
                <a:cs typeface="Arial" charset="0"/>
              </a:rPr>
              <a:t>nước</a:t>
            </a:r>
            <a:r>
              <a:rPr lang="en-US" sz="3000" b="1" dirty="0">
                <a:effectLst>
                  <a:outerShdw blurRad="38100" dist="38100" dir="2700000" algn="tl">
                    <a:srgbClr val="C0C0C0"/>
                  </a:outerShdw>
                </a:effectLst>
                <a:cs typeface="Arial" charset="0"/>
              </a:rPr>
              <a:t> Nam </a:t>
            </a:r>
            <a:r>
              <a:rPr lang="en-US" sz="3000" b="1" err="1">
                <a:effectLst>
                  <a:outerShdw blurRad="38100" dist="38100" dir="2700000" algn="tl">
                    <a:srgbClr val="C0C0C0"/>
                  </a:outerShdw>
                </a:effectLst>
                <a:cs typeface="Arial" charset="0"/>
              </a:rPr>
              <a:t>ta</a:t>
            </a:r>
            <a:r>
              <a:rPr lang="en-US" sz="3000" b="1">
                <a:effectLst>
                  <a:outerShdw blurRad="38100" dist="38100" dir="2700000" algn="tl">
                    <a:srgbClr val="C0C0C0"/>
                  </a:outerShdw>
                </a:effectLst>
                <a:cs typeface="Arial" charset="0"/>
              </a:rPr>
              <a:t>. </a:t>
            </a:r>
            <a:endParaRPr lang="en-US" sz="3000" dirty="0">
              <a:cs typeface="Arial" charset="0"/>
            </a:endParaRPr>
          </a:p>
        </p:txBody>
      </p:sp>
      <p:sp>
        <p:nvSpPr>
          <p:cNvPr id="11271" name="Text Box 11"/>
          <p:cNvSpPr txBox="1">
            <a:spLocks noChangeArrowheads="1"/>
          </p:cNvSpPr>
          <p:nvPr/>
        </p:nvSpPr>
        <p:spPr bwMode="auto">
          <a:xfrm>
            <a:off x="604838" y="208975"/>
            <a:ext cx="22669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FF3300"/>
                </a:solidFill>
                <a:latin typeface="Times New Roman" panose="02020603050405020304" pitchFamily="18" charset="0"/>
                <a:cs typeface="Times New Roman" panose="02020603050405020304" pitchFamily="18" charset="0"/>
              </a:rPr>
              <a:t>I</a:t>
            </a:r>
            <a:r>
              <a:rPr lang="vi-VN" altLang="en-US" b="1">
                <a:solidFill>
                  <a:srgbClr val="FF3300"/>
                </a:solidFill>
                <a:latin typeface="Times New Roman" panose="02020603050405020304" pitchFamily="18" charset="0"/>
                <a:cs typeface="Times New Roman" panose="02020603050405020304" pitchFamily="18" charset="0"/>
              </a:rPr>
              <a:t>.</a:t>
            </a:r>
            <a:r>
              <a:rPr lang="en-US" altLang="en-US" b="1">
                <a:solidFill>
                  <a:srgbClr val="FF3300"/>
                </a:solidFill>
                <a:latin typeface="Times New Roman" panose="02020603050405020304" pitchFamily="18" charset="0"/>
                <a:cs typeface="Times New Roman" panose="02020603050405020304" pitchFamily="18" charset="0"/>
              </a:rPr>
              <a:t> Nhận xét</a:t>
            </a:r>
          </a:p>
        </p:txBody>
      </p:sp>
    </p:spTree>
    <p:extLst>
      <p:ext uri="{BB962C8B-B14F-4D97-AF65-F5344CB8AC3E}">
        <p14:creationId xmlns:p14="http://schemas.microsoft.com/office/powerpoint/2010/main" val="23908173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75787"/>
                                        </p:tgtEl>
                                        <p:attrNameLst>
                                          <p:attrName>style.visibility</p:attrName>
                                        </p:attrNameLst>
                                      </p:cBhvr>
                                      <p:to>
                                        <p:strVal val="visible"/>
                                      </p:to>
                                    </p:set>
                                    <p:animEffect transition="in" filter="plus(in)">
                                      <p:cBhvr>
                                        <p:cTn id="7" dur="500"/>
                                        <p:tgtEl>
                                          <p:spTgt spid="757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1" nodeType="clickEffect">
                                  <p:stCondLst>
                                    <p:cond delay="0"/>
                                  </p:stCondLst>
                                  <p:iterate type="lt">
                                    <p:tmPct val="0"/>
                                  </p:iterate>
                                  <p:childTnLst>
                                    <p:set>
                                      <p:cBhvr>
                                        <p:cTn id="11" dur="1" fill="hold">
                                          <p:stCondLst>
                                            <p:cond delay="0"/>
                                          </p:stCondLst>
                                        </p:cTn>
                                        <p:tgtEl>
                                          <p:spTgt spid="75788"/>
                                        </p:tgtEl>
                                        <p:attrNameLst>
                                          <p:attrName>style.visibility</p:attrName>
                                        </p:attrNameLst>
                                      </p:cBhvr>
                                      <p:to>
                                        <p:strVal val="visible"/>
                                      </p:to>
                                    </p:set>
                                    <p:anim calcmode="lin" valueType="num">
                                      <p:cBhvr additive="base">
                                        <p:cTn id="12" dur="500" fill="hold"/>
                                        <p:tgtEl>
                                          <p:spTgt spid="75788"/>
                                        </p:tgtEl>
                                        <p:attrNameLst>
                                          <p:attrName>ppt_x</p:attrName>
                                        </p:attrNameLst>
                                      </p:cBhvr>
                                      <p:tavLst>
                                        <p:tav tm="0">
                                          <p:val>
                                            <p:strVal val="#ppt_x"/>
                                          </p:val>
                                        </p:tav>
                                        <p:tav tm="100000">
                                          <p:val>
                                            <p:strVal val="#ppt_x"/>
                                          </p:val>
                                        </p:tav>
                                      </p:tavLst>
                                    </p:anim>
                                    <p:anim calcmode="lin" valueType="num">
                                      <p:cBhvr additive="base">
                                        <p:cTn id="13" dur="500" fill="hold"/>
                                        <p:tgtEl>
                                          <p:spTgt spid="757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7" grpId="0"/>
      <p:bldP spid="75788"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ext Box 19"/>
          <p:cNvSpPr txBox="1">
            <a:spLocks noChangeArrowheads="1"/>
          </p:cNvSpPr>
          <p:nvPr/>
        </p:nvSpPr>
        <p:spPr bwMode="auto">
          <a:xfrm>
            <a:off x="271455" y="336550"/>
            <a:ext cx="11301419"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vi-VN" altLang="en-US" sz="3000" b="1" i="1">
                <a:solidFill>
                  <a:srgbClr val="FF0000"/>
                </a:solidFill>
                <a:latin typeface="Times New Roman" panose="02020603050405020304" pitchFamily="18" charset="0"/>
                <a:cs typeface="Times New Roman" panose="02020603050405020304" pitchFamily="18" charset="0"/>
              </a:rPr>
              <a:t>b</a:t>
            </a:r>
            <a:r>
              <a:rPr lang="en-US" altLang="en-US" sz="3000" b="1" i="1">
                <a:solidFill>
                  <a:srgbClr val="FF0000"/>
                </a:solidFill>
                <a:latin typeface="Times New Roman" panose="02020603050405020304" pitchFamily="18" charset="0"/>
                <a:cs typeface="Times New Roman" panose="02020603050405020304" pitchFamily="18" charset="0"/>
              </a:rPr>
              <a:t>. Thêm vào cuối truyện một lời đánh giá, nhận xét làm đoạn kết bài.</a:t>
            </a:r>
          </a:p>
          <a:p>
            <a:pPr algn="just" eaLnBrk="1" hangingPunct="1">
              <a:spcBef>
                <a:spcPct val="50000"/>
              </a:spcBef>
              <a:buFontTx/>
              <a:buNone/>
            </a:pPr>
            <a:r>
              <a:rPr lang="en-US" altLang="en-US" sz="3000">
                <a:latin typeface="Times New Roman" panose="02020603050405020304" pitchFamily="18" charset="0"/>
                <a:cs typeface="Times New Roman" panose="02020603050405020304" pitchFamily="18" charset="0"/>
              </a:rPr>
              <a:t> M: </a:t>
            </a:r>
            <a:r>
              <a:rPr lang="en-US" altLang="en-US" sz="3000" b="1">
                <a:latin typeface="Times New Roman" panose="02020603050405020304" pitchFamily="18" charset="0"/>
                <a:cs typeface="Times New Roman" panose="02020603050405020304" pitchFamily="18" charset="0"/>
              </a:rPr>
              <a:t>Câu chuyện này giúp em thấm thía hơn lời khuyên của người xưa: “có chí thì nên”. Ai nỗ lực vươn lên, người ấy sẽ đạt được điều mình mong ước.</a:t>
            </a:r>
          </a:p>
        </p:txBody>
      </p:sp>
      <p:sp>
        <p:nvSpPr>
          <p:cNvPr id="3" name="Text Box 11"/>
          <p:cNvSpPr txBox="1">
            <a:spLocks noChangeArrowheads="1"/>
          </p:cNvSpPr>
          <p:nvPr/>
        </p:nvSpPr>
        <p:spPr bwMode="auto">
          <a:xfrm>
            <a:off x="271455" y="2732769"/>
            <a:ext cx="11301419"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b="1" i="1">
                <a:solidFill>
                  <a:srgbClr val="FF0000"/>
                </a:solidFill>
                <a:latin typeface="Times New Roman" panose="02020603050405020304" pitchFamily="18" charset="0"/>
                <a:cs typeface="Times New Roman" panose="02020603050405020304" pitchFamily="18" charset="0"/>
              </a:rPr>
              <a:t>c. So sánh cách kết bài của câu chuyện Ông Trạng thả diều và cách kết bài em viết</a:t>
            </a:r>
            <a:endParaRPr lang="en-US" altLang="en-US" b="1"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232360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plus(i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495800" y="-139699"/>
            <a:ext cx="3048000" cy="838200"/>
          </a:xfrm>
        </p:spPr>
        <p:txBody>
          <a:bodyPr/>
          <a:lstStyle/>
          <a:p>
            <a:pPr eaLnBrk="1" hangingPunct="1">
              <a:defRPr/>
            </a:pPr>
            <a:r>
              <a:rPr lang="vi-VN" sz="36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 s</a:t>
            </a:r>
            <a:r>
              <a:rPr lang="en-US" sz="36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á</a:t>
            </a:r>
            <a:r>
              <a:rPr lang="vi-VN" sz="36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a:t>
            </a:r>
            <a:endPar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1859" name="Oval 3"/>
          <p:cNvSpPr>
            <a:spLocks noChangeArrowheads="1"/>
          </p:cNvSpPr>
          <p:nvPr/>
        </p:nvSpPr>
        <p:spPr bwMode="auto">
          <a:xfrm>
            <a:off x="7543800" y="2209800"/>
            <a:ext cx="3352800" cy="762000"/>
          </a:xfrm>
          <a:prstGeom prst="ellipse">
            <a:avLst/>
          </a:prstGeom>
          <a:gradFill rotWithShape="1">
            <a:gsLst>
              <a:gs pos="0">
                <a:srgbClr val="765E76"/>
              </a:gs>
              <a:gs pos="50000">
                <a:srgbClr val="FFCCFF"/>
              </a:gs>
              <a:gs pos="100000">
                <a:srgbClr val="765E76"/>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b="1">
                <a:latin typeface="Times New Roman" panose="02020603050405020304" pitchFamily="18" charset="0"/>
                <a:cs typeface="Times New Roman" panose="02020603050405020304" pitchFamily="18" charset="0"/>
              </a:rPr>
              <a:t>Kết  bài 2</a:t>
            </a:r>
          </a:p>
        </p:txBody>
      </p:sp>
      <p:sp>
        <p:nvSpPr>
          <p:cNvPr id="121860" name="Oval 4"/>
          <p:cNvSpPr>
            <a:spLocks noChangeArrowheads="1"/>
          </p:cNvSpPr>
          <p:nvPr/>
        </p:nvSpPr>
        <p:spPr bwMode="auto">
          <a:xfrm>
            <a:off x="1143000" y="2171969"/>
            <a:ext cx="3352800" cy="762000"/>
          </a:xfrm>
          <a:prstGeom prst="ellipse">
            <a:avLst/>
          </a:prstGeom>
          <a:solidFill>
            <a:schemeClr val="accent6">
              <a:lumMod val="60000"/>
              <a:lumOff val="40000"/>
            </a:schemeClr>
          </a:solidFill>
          <a:ln w="9525">
            <a:solidFill>
              <a:schemeClr val="tx1"/>
            </a:solidFill>
            <a:round/>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b="1">
                <a:latin typeface="Times New Roman" panose="02020603050405020304" pitchFamily="18" charset="0"/>
                <a:cs typeface="Times New Roman" panose="02020603050405020304" pitchFamily="18" charset="0"/>
              </a:rPr>
              <a:t>Kết</a:t>
            </a:r>
            <a:r>
              <a:rPr lang="en-US" b="1">
                <a:latin typeface=".VnTime" panose="020B7200000000000000" pitchFamily="34" charset="0"/>
              </a:rPr>
              <a:t> </a:t>
            </a:r>
            <a:r>
              <a:rPr lang="en-US" b="1">
                <a:latin typeface="Arial Unicode MS" pitchFamily="34" charset="-128"/>
              </a:rPr>
              <a:t>bài 1</a:t>
            </a:r>
          </a:p>
        </p:txBody>
      </p:sp>
      <p:sp>
        <p:nvSpPr>
          <p:cNvPr id="121861" name="AutoShape 5"/>
          <p:cNvSpPr>
            <a:spLocks noChangeArrowheads="1"/>
          </p:cNvSpPr>
          <p:nvPr/>
        </p:nvSpPr>
        <p:spPr bwMode="auto">
          <a:xfrm>
            <a:off x="876300" y="5301853"/>
            <a:ext cx="3886200" cy="914400"/>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r>
              <a:rPr lang="en-US" sz="2800" b="1" dirty="0" err="1">
                <a:solidFill>
                  <a:srgbClr val="FF0000"/>
                </a:solidFill>
                <a:cs typeface="Times New Roman" pitchFamily="18" charset="0"/>
              </a:rPr>
              <a:t>Kết</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bài</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không</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mở</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rộng</a:t>
            </a:r>
            <a:endParaRPr lang="en-US" sz="2800" b="1" dirty="0">
              <a:solidFill>
                <a:srgbClr val="FF0000"/>
              </a:solidFill>
              <a:cs typeface="Times New Roman" pitchFamily="18" charset="0"/>
            </a:endParaRPr>
          </a:p>
        </p:txBody>
      </p:sp>
      <p:sp>
        <p:nvSpPr>
          <p:cNvPr id="121862" name="AutoShape 6"/>
          <p:cNvSpPr>
            <a:spLocks noChangeArrowheads="1"/>
          </p:cNvSpPr>
          <p:nvPr/>
        </p:nvSpPr>
        <p:spPr bwMode="auto">
          <a:xfrm>
            <a:off x="7869237" y="5324743"/>
            <a:ext cx="3276600" cy="91440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defRPr/>
            </a:pPr>
            <a:r>
              <a:rPr lang="en-US" sz="2800" b="1">
                <a:solidFill>
                  <a:srgbClr val="FF0000"/>
                </a:solidFill>
                <a:latin typeface="+mn-lt"/>
                <a:cs typeface="Times New Roman" pitchFamily="18" charset="0"/>
              </a:rPr>
              <a:t>Kết bài mở rộng</a:t>
            </a:r>
          </a:p>
        </p:txBody>
      </p:sp>
      <p:sp>
        <p:nvSpPr>
          <p:cNvPr id="121863" name="AutoShape 7"/>
          <p:cNvSpPr>
            <a:spLocks noChangeArrowheads="1"/>
          </p:cNvSpPr>
          <p:nvPr/>
        </p:nvSpPr>
        <p:spPr bwMode="auto">
          <a:xfrm>
            <a:off x="605631" y="3421857"/>
            <a:ext cx="4427538" cy="1376362"/>
          </a:xfrm>
          <a:prstGeom prst="hexagon">
            <a:avLst>
              <a:gd name="adj" fmla="val 81250"/>
              <a:gd name="vf" fmla="val 115470"/>
            </a:avLst>
          </a:prstGeom>
          <a:ln>
            <a:headEnd/>
            <a:tailEnd/>
          </a:ln>
        </p:spPr>
        <p:style>
          <a:lnRef idx="2">
            <a:schemeClr val="accent2"/>
          </a:lnRef>
          <a:fillRef idx="1001">
            <a:schemeClr val="lt2"/>
          </a:fillRef>
          <a:effectRef idx="0">
            <a:schemeClr val="accent2"/>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80000"/>
              </a:lnSpc>
              <a:spcBef>
                <a:spcPct val="0"/>
              </a:spcBef>
              <a:buFontTx/>
              <a:buNone/>
            </a:pPr>
            <a:r>
              <a:rPr lang="en-US" altLang="en-US" sz="2800">
                <a:latin typeface="Times New Roman" panose="02020603050405020304" pitchFamily="18" charset="0"/>
                <a:cs typeface="Times New Roman" panose="02020603050405020304" pitchFamily="18" charset="0"/>
              </a:rPr>
              <a:t>Chỉ cho biết kết cục </a:t>
            </a:r>
          </a:p>
          <a:p>
            <a:pPr algn="ctr">
              <a:lnSpc>
                <a:spcPct val="80000"/>
              </a:lnSpc>
              <a:spcBef>
                <a:spcPct val="0"/>
              </a:spcBef>
              <a:buFontTx/>
              <a:buNone/>
            </a:pPr>
            <a:r>
              <a:rPr lang="en-US" altLang="en-US" sz="2800">
                <a:latin typeface="Times New Roman" panose="02020603050405020304" pitchFamily="18" charset="0"/>
                <a:cs typeface="Times New Roman" panose="02020603050405020304" pitchFamily="18" charset="0"/>
              </a:rPr>
              <a:t>của câu chuyện, không </a:t>
            </a:r>
          </a:p>
          <a:p>
            <a:pPr algn="ctr">
              <a:lnSpc>
                <a:spcPct val="80000"/>
              </a:lnSpc>
              <a:spcBef>
                <a:spcPct val="0"/>
              </a:spcBef>
              <a:buFontTx/>
              <a:buNone/>
            </a:pPr>
            <a:r>
              <a:rPr lang="en-US" altLang="en-US" sz="2800">
                <a:latin typeface="Times New Roman" panose="02020603050405020304" pitchFamily="18" charset="0"/>
                <a:cs typeface="Times New Roman" panose="02020603050405020304" pitchFamily="18" charset="0"/>
              </a:rPr>
              <a:t>bình luận gì thêm</a:t>
            </a:r>
          </a:p>
        </p:txBody>
      </p:sp>
      <p:sp>
        <p:nvSpPr>
          <p:cNvPr id="121864" name="AutoShape 8"/>
          <p:cNvSpPr>
            <a:spLocks noChangeArrowheads="1"/>
          </p:cNvSpPr>
          <p:nvPr/>
        </p:nvSpPr>
        <p:spPr bwMode="auto">
          <a:xfrm>
            <a:off x="7488237" y="3567112"/>
            <a:ext cx="4038600" cy="1143000"/>
          </a:xfrm>
          <a:prstGeom prst="hexagon">
            <a:avLst>
              <a:gd name="adj" fmla="val 83328"/>
              <a:gd name="vf" fmla="val 115470"/>
            </a:avLst>
          </a:prstGeom>
          <a:solidFill>
            <a:schemeClr val="accent4">
              <a:lumMod val="60000"/>
              <a:lumOff val="4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80000"/>
              </a:lnSpc>
              <a:spcBef>
                <a:spcPct val="0"/>
              </a:spcBef>
              <a:buNone/>
            </a:pPr>
            <a:r>
              <a:rPr lang="en-US" altLang="en-US" sz="2800">
                <a:latin typeface="Times New Roman" panose="02020603050405020304" pitchFamily="18" charset="0"/>
                <a:cs typeface="Times New Roman" panose="02020603050405020304" pitchFamily="18" charset="0"/>
              </a:rPr>
              <a:t>Nêu ý nghĩa hoặc </a:t>
            </a:r>
          </a:p>
          <a:p>
            <a:pPr algn="ctr">
              <a:lnSpc>
                <a:spcPct val="80000"/>
              </a:lnSpc>
              <a:spcBef>
                <a:spcPct val="0"/>
              </a:spcBef>
              <a:buNone/>
            </a:pPr>
            <a:r>
              <a:rPr lang="en-US" altLang="en-US" sz="2800">
                <a:latin typeface="Times New Roman" panose="02020603050405020304" pitchFamily="18" charset="0"/>
                <a:cs typeface="Times New Roman" panose="02020603050405020304" pitchFamily="18" charset="0"/>
              </a:rPr>
              <a:t>đưa ra lời bình luận </a:t>
            </a:r>
          </a:p>
          <a:p>
            <a:pPr algn="ctr">
              <a:lnSpc>
                <a:spcPct val="80000"/>
              </a:lnSpc>
              <a:spcBef>
                <a:spcPct val="0"/>
              </a:spcBef>
              <a:buNone/>
            </a:pPr>
            <a:r>
              <a:rPr lang="en-US" altLang="en-US" sz="2800">
                <a:latin typeface="Times New Roman" panose="02020603050405020304" pitchFamily="18" charset="0"/>
                <a:cs typeface="Times New Roman" panose="02020603050405020304" pitchFamily="18" charset="0"/>
              </a:rPr>
              <a:t>về câu chuyện</a:t>
            </a:r>
          </a:p>
        </p:txBody>
      </p:sp>
      <p:pic>
        <p:nvPicPr>
          <p:cNvPr id="13321" name="Picture 9" descr="j04238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9450" y="3429000"/>
            <a:ext cx="8255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7" name="AutoShape 11"/>
          <p:cNvSpPr>
            <a:spLocks noChangeArrowheads="1"/>
          </p:cNvSpPr>
          <p:nvPr/>
        </p:nvSpPr>
        <p:spPr bwMode="auto">
          <a:xfrm>
            <a:off x="9082087" y="3009900"/>
            <a:ext cx="685800"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p>
        </p:txBody>
      </p:sp>
      <p:sp>
        <p:nvSpPr>
          <p:cNvPr id="121868" name="AutoShape 12"/>
          <p:cNvSpPr>
            <a:spLocks noChangeArrowheads="1"/>
          </p:cNvSpPr>
          <p:nvPr/>
        </p:nvSpPr>
        <p:spPr bwMode="auto">
          <a:xfrm>
            <a:off x="9164637" y="4752975"/>
            <a:ext cx="685800" cy="5334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p>
        </p:txBody>
      </p:sp>
      <p:sp>
        <p:nvSpPr>
          <p:cNvPr id="121869" name="AutoShape 13"/>
          <p:cNvSpPr>
            <a:spLocks noChangeArrowheads="1"/>
          </p:cNvSpPr>
          <p:nvPr/>
        </p:nvSpPr>
        <p:spPr bwMode="auto">
          <a:xfrm>
            <a:off x="2476500" y="2981593"/>
            <a:ext cx="685800" cy="3810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p>
        </p:txBody>
      </p:sp>
      <p:sp>
        <p:nvSpPr>
          <p:cNvPr id="121870" name="AutoShape 14"/>
          <p:cNvSpPr>
            <a:spLocks noChangeArrowheads="1"/>
          </p:cNvSpPr>
          <p:nvPr/>
        </p:nvSpPr>
        <p:spPr bwMode="auto">
          <a:xfrm>
            <a:off x="2409825" y="4844653"/>
            <a:ext cx="685800"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p>
        </p:txBody>
      </p:sp>
      <p:sp>
        <p:nvSpPr>
          <p:cNvPr id="121871" name="Text Box 15"/>
          <p:cNvSpPr txBox="1">
            <a:spLocks noChangeArrowheads="1"/>
          </p:cNvSpPr>
          <p:nvPr/>
        </p:nvSpPr>
        <p:spPr bwMode="auto">
          <a:xfrm>
            <a:off x="428625" y="540128"/>
            <a:ext cx="5407026" cy="1569660"/>
          </a:xfrm>
          <a:prstGeom prst="rect">
            <a:avLst/>
          </a:prstGeom>
          <a:solidFill>
            <a:schemeClr val="accent4">
              <a:lumMod val="60000"/>
              <a:lumOff val="40000"/>
            </a:schemeClr>
          </a:solidFill>
          <a:ln>
            <a:solidFill>
              <a:schemeClr val="accent2"/>
            </a:solid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50000"/>
              </a:spcBef>
              <a:buFontTx/>
              <a:buNone/>
            </a:pPr>
            <a:r>
              <a:rPr lang="en-US" altLang="en-US" sz="2400" b="1" i="1">
                <a:latin typeface="Times New Roman" panose="02020603050405020304" pitchFamily="18" charset="0"/>
                <a:cs typeface="Times New Roman" panose="02020603050405020304" pitchFamily="18" charset="0"/>
              </a:rPr>
              <a:t>Thế rồi vua mở khoa thi. Chú bé thả diều đỗ Trạng nguyên. Ông Trạng khi ấy mới có mười ba tuổi. Đó là Trạng nguyên trẻ nhất nước Nam.</a:t>
            </a:r>
          </a:p>
        </p:txBody>
      </p:sp>
      <p:sp>
        <p:nvSpPr>
          <p:cNvPr id="121872" name="Text Box 16"/>
          <p:cNvSpPr txBox="1">
            <a:spLocks noChangeArrowheads="1"/>
          </p:cNvSpPr>
          <p:nvPr/>
        </p:nvSpPr>
        <p:spPr bwMode="auto">
          <a:xfrm>
            <a:off x="6584950" y="540128"/>
            <a:ext cx="5459412" cy="1569660"/>
          </a:xfrm>
          <a:prstGeom prst="rect">
            <a:avLst/>
          </a:prstGeom>
          <a:solidFill>
            <a:srgbClr val="FC9EAB"/>
          </a:solidFill>
          <a:ln>
            <a:solidFill>
              <a:schemeClr val="accent2"/>
            </a:solid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Clr>
                <a:schemeClr val="folHlink"/>
              </a:buClr>
              <a:buFontTx/>
              <a:buNone/>
            </a:pPr>
            <a:r>
              <a:rPr lang="en-US" altLang="en-US" sz="1800" b="1"/>
              <a:t>  </a:t>
            </a:r>
            <a:r>
              <a:rPr lang="en-US" altLang="en-US" sz="2400" b="1" i="1">
                <a:latin typeface="Times New Roman" panose="02020603050405020304" pitchFamily="18" charset="0"/>
                <a:cs typeface="Times New Roman" panose="02020603050405020304" pitchFamily="18" charset="0"/>
              </a:rPr>
              <a:t>Câu chuyện này giúp em thấm thía hơn lời khuyên của người xưa: “Có chí thì nên”. Ai nỗ lực vươn lên, người ấy sẽ đạt được điều mình mong ước.</a:t>
            </a:r>
          </a:p>
        </p:txBody>
      </p:sp>
    </p:spTree>
    <p:extLst>
      <p:ext uri="{BB962C8B-B14F-4D97-AF65-F5344CB8AC3E}">
        <p14:creationId xmlns:p14="http://schemas.microsoft.com/office/powerpoint/2010/main" val="91780418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1871"/>
                                        </p:tgtEl>
                                        <p:attrNameLst>
                                          <p:attrName>style.visibility</p:attrName>
                                        </p:attrNameLst>
                                      </p:cBhvr>
                                      <p:to>
                                        <p:strVal val="visible"/>
                                      </p:to>
                                    </p:set>
                                    <p:animEffect transition="in" filter="fade">
                                      <p:cBhvr>
                                        <p:cTn id="7" dur="1000"/>
                                        <p:tgtEl>
                                          <p:spTgt spid="121871"/>
                                        </p:tgtEl>
                                      </p:cBhvr>
                                    </p:animEffect>
                                    <p:anim calcmode="lin" valueType="num">
                                      <p:cBhvr>
                                        <p:cTn id="8" dur="1000" fill="hold"/>
                                        <p:tgtEl>
                                          <p:spTgt spid="121871"/>
                                        </p:tgtEl>
                                        <p:attrNameLst>
                                          <p:attrName>ppt_x</p:attrName>
                                        </p:attrNameLst>
                                      </p:cBhvr>
                                      <p:tavLst>
                                        <p:tav tm="0">
                                          <p:val>
                                            <p:strVal val="#ppt_x"/>
                                          </p:val>
                                        </p:tav>
                                        <p:tav tm="100000">
                                          <p:val>
                                            <p:strVal val="#ppt_x"/>
                                          </p:val>
                                        </p:tav>
                                      </p:tavLst>
                                    </p:anim>
                                    <p:anim calcmode="lin" valueType="num">
                                      <p:cBhvr>
                                        <p:cTn id="9" dur="1000" fill="hold"/>
                                        <p:tgtEl>
                                          <p:spTgt spid="12187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1872"/>
                                        </p:tgtEl>
                                        <p:attrNameLst>
                                          <p:attrName>style.visibility</p:attrName>
                                        </p:attrNameLst>
                                      </p:cBhvr>
                                      <p:to>
                                        <p:strVal val="visible"/>
                                      </p:to>
                                    </p:set>
                                    <p:animEffect transition="in" filter="fade">
                                      <p:cBhvr>
                                        <p:cTn id="12" dur="1000"/>
                                        <p:tgtEl>
                                          <p:spTgt spid="121872"/>
                                        </p:tgtEl>
                                      </p:cBhvr>
                                    </p:animEffect>
                                    <p:anim calcmode="lin" valueType="num">
                                      <p:cBhvr>
                                        <p:cTn id="13" dur="1000" fill="hold"/>
                                        <p:tgtEl>
                                          <p:spTgt spid="121872"/>
                                        </p:tgtEl>
                                        <p:attrNameLst>
                                          <p:attrName>ppt_x</p:attrName>
                                        </p:attrNameLst>
                                      </p:cBhvr>
                                      <p:tavLst>
                                        <p:tav tm="0">
                                          <p:val>
                                            <p:strVal val="#ppt_x"/>
                                          </p:val>
                                        </p:tav>
                                        <p:tav tm="100000">
                                          <p:val>
                                            <p:strVal val="#ppt_x"/>
                                          </p:val>
                                        </p:tav>
                                      </p:tavLst>
                                    </p:anim>
                                    <p:anim calcmode="lin" valueType="num">
                                      <p:cBhvr>
                                        <p:cTn id="14" dur="1000" fill="hold"/>
                                        <p:tgtEl>
                                          <p:spTgt spid="12187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1" presetClass="entr" presetSubtype="0" fill="hold" grpId="0" nodeType="clickEffect">
                                  <p:stCondLst>
                                    <p:cond delay="0"/>
                                  </p:stCondLst>
                                  <p:childTnLst>
                                    <p:set>
                                      <p:cBhvr>
                                        <p:cTn id="18" dur="1" fill="hold">
                                          <p:stCondLst>
                                            <p:cond delay="0"/>
                                          </p:stCondLst>
                                        </p:cTn>
                                        <p:tgtEl>
                                          <p:spTgt spid="121860"/>
                                        </p:tgtEl>
                                        <p:attrNameLst>
                                          <p:attrName>style.visibility</p:attrName>
                                        </p:attrNameLst>
                                      </p:cBhvr>
                                      <p:to>
                                        <p:strVal val="visible"/>
                                      </p:to>
                                    </p:set>
                                    <p:animEffect transition="in" filter="fade">
                                      <p:cBhvr>
                                        <p:cTn id="19" dur="192" decel="100000"/>
                                        <p:tgtEl>
                                          <p:spTgt spid="121860"/>
                                        </p:tgtEl>
                                      </p:cBhvr>
                                    </p:animEffect>
                                    <p:animScale>
                                      <p:cBhvr>
                                        <p:cTn id="20" dur="192" decel="100000"/>
                                        <p:tgtEl>
                                          <p:spTgt spid="121860"/>
                                        </p:tgtEl>
                                      </p:cBhvr>
                                      <p:from x="10000" y="10000"/>
                                      <p:to x="200000" y="450000"/>
                                    </p:animScale>
                                    <p:animScale>
                                      <p:cBhvr>
                                        <p:cTn id="21" dur="308" accel="100000" fill="hold">
                                          <p:stCondLst>
                                            <p:cond delay="192"/>
                                          </p:stCondLst>
                                        </p:cTn>
                                        <p:tgtEl>
                                          <p:spTgt spid="121860"/>
                                        </p:tgtEl>
                                      </p:cBhvr>
                                      <p:from x="200000" y="450000"/>
                                      <p:to x="100000" y="100000"/>
                                    </p:animScale>
                                    <p:set>
                                      <p:cBhvr>
                                        <p:cTn id="22" dur="192" fill="hold"/>
                                        <p:tgtEl>
                                          <p:spTgt spid="121860"/>
                                        </p:tgtEl>
                                        <p:attrNameLst>
                                          <p:attrName>ppt_x</p:attrName>
                                        </p:attrNameLst>
                                      </p:cBhvr>
                                      <p:to>
                                        <p:strVal val="(0.5)"/>
                                      </p:to>
                                    </p:set>
                                    <p:anim from="(0.5)" to="(#ppt_x)" calcmode="lin" valueType="num">
                                      <p:cBhvr>
                                        <p:cTn id="23" dur="308" accel="100000" fill="hold">
                                          <p:stCondLst>
                                            <p:cond delay="192"/>
                                          </p:stCondLst>
                                        </p:cTn>
                                        <p:tgtEl>
                                          <p:spTgt spid="121860"/>
                                        </p:tgtEl>
                                        <p:attrNameLst>
                                          <p:attrName>ppt_x</p:attrName>
                                        </p:attrNameLst>
                                      </p:cBhvr>
                                    </p:anim>
                                    <p:set>
                                      <p:cBhvr>
                                        <p:cTn id="24" dur="192" fill="hold"/>
                                        <p:tgtEl>
                                          <p:spTgt spid="121860"/>
                                        </p:tgtEl>
                                        <p:attrNameLst>
                                          <p:attrName>ppt_y</p:attrName>
                                        </p:attrNameLst>
                                      </p:cBhvr>
                                      <p:to>
                                        <p:strVal val="(#ppt_y+0.4)"/>
                                      </p:to>
                                    </p:set>
                                    <p:anim from="(#ppt_y+0.4)" to="(#ppt_y)" calcmode="lin" valueType="num">
                                      <p:cBhvr>
                                        <p:cTn id="25" dur="308" accel="100000" fill="hold">
                                          <p:stCondLst>
                                            <p:cond delay="192"/>
                                          </p:stCondLst>
                                        </p:cTn>
                                        <p:tgtEl>
                                          <p:spTgt spid="121860"/>
                                        </p:tgtEl>
                                        <p:attrNameLst>
                                          <p:attrName>ppt_y</p:attrName>
                                        </p:attrNameLst>
                                      </p:cBhvr>
                                    </p:anim>
                                  </p:childTnLst>
                                </p:cTn>
                              </p:par>
                              <p:par>
                                <p:cTn id="26" presetID="3" presetClass="entr" presetSubtype="10" fill="hold" grpId="0" nodeType="withEffect">
                                  <p:stCondLst>
                                    <p:cond delay="0"/>
                                  </p:stCondLst>
                                  <p:childTnLst>
                                    <p:set>
                                      <p:cBhvr>
                                        <p:cTn id="27" dur="1" fill="hold">
                                          <p:stCondLst>
                                            <p:cond delay="0"/>
                                          </p:stCondLst>
                                        </p:cTn>
                                        <p:tgtEl>
                                          <p:spTgt spid="121859"/>
                                        </p:tgtEl>
                                        <p:attrNameLst>
                                          <p:attrName>style.visibility</p:attrName>
                                        </p:attrNameLst>
                                      </p:cBhvr>
                                      <p:to>
                                        <p:strVal val="visible"/>
                                      </p:to>
                                    </p:set>
                                    <p:animEffect transition="in" filter="blinds(horizontal)">
                                      <p:cBhvr>
                                        <p:cTn id="28" dur="500"/>
                                        <p:tgtEl>
                                          <p:spTgt spid="12185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21869"/>
                                        </p:tgtEl>
                                        <p:attrNameLst>
                                          <p:attrName>style.visibility</p:attrName>
                                        </p:attrNameLst>
                                      </p:cBhvr>
                                      <p:to>
                                        <p:strVal val="visible"/>
                                      </p:to>
                                    </p:set>
                                    <p:animEffect transition="in" filter="blinds(horizontal)">
                                      <p:cBhvr>
                                        <p:cTn id="33" dur="500"/>
                                        <p:tgtEl>
                                          <p:spTgt spid="121869"/>
                                        </p:tgtEl>
                                      </p:cBhvr>
                                    </p:animEffect>
                                  </p:childTnLst>
                                </p:cTn>
                              </p:par>
                              <p:par>
                                <p:cTn id="34" presetID="15" presetClass="entr" presetSubtype="0" fill="hold" grpId="0" nodeType="withEffect">
                                  <p:stCondLst>
                                    <p:cond delay="0"/>
                                  </p:stCondLst>
                                  <p:childTnLst>
                                    <p:set>
                                      <p:cBhvr>
                                        <p:cTn id="35" dur="1" fill="hold">
                                          <p:stCondLst>
                                            <p:cond delay="0"/>
                                          </p:stCondLst>
                                        </p:cTn>
                                        <p:tgtEl>
                                          <p:spTgt spid="121863"/>
                                        </p:tgtEl>
                                        <p:attrNameLst>
                                          <p:attrName>style.visibility</p:attrName>
                                        </p:attrNameLst>
                                      </p:cBhvr>
                                      <p:to>
                                        <p:strVal val="visible"/>
                                      </p:to>
                                    </p:set>
                                    <p:anim calcmode="lin" valueType="num">
                                      <p:cBhvr>
                                        <p:cTn id="36" dur="1000" fill="hold"/>
                                        <p:tgtEl>
                                          <p:spTgt spid="121863"/>
                                        </p:tgtEl>
                                        <p:attrNameLst>
                                          <p:attrName>ppt_w</p:attrName>
                                        </p:attrNameLst>
                                      </p:cBhvr>
                                      <p:tavLst>
                                        <p:tav tm="0">
                                          <p:val>
                                            <p:fltVal val="0"/>
                                          </p:val>
                                        </p:tav>
                                        <p:tav tm="100000">
                                          <p:val>
                                            <p:strVal val="#ppt_w"/>
                                          </p:val>
                                        </p:tav>
                                      </p:tavLst>
                                    </p:anim>
                                    <p:anim calcmode="lin" valueType="num">
                                      <p:cBhvr>
                                        <p:cTn id="37" dur="1000" fill="hold"/>
                                        <p:tgtEl>
                                          <p:spTgt spid="121863"/>
                                        </p:tgtEl>
                                        <p:attrNameLst>
                                          <p:attrName>ppt_h</p:attrName>
                                        </p:attrNameLst>
                                      </p:cBhvr>
                                      <p:tavLst>
                                        <p:tav tm="0">
                                          <p:val>
                                            <p:fltVal val="0"/>
                                          </p:val>
                                        </p:tav>
                                        <p:tav tm="100000">
                                          <p:val>
                                            <p:strVal val="#ppt_h"/>
                                          </p:val>
                                        </p:tav>
                                      </p:tavLst>
                                    </p:anim>
                                    <p:anim calcmode="lin" valueType="num">
                                      <p:cBhvr>
                                        <p:cTn id="38" dur="1000" fill="hold"/>
                                        <p:tgtEl>
                                          <p:spTgt spid="121863"/>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2186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21867"/>
                                        </p:tgtEl>
                                        <p:attrNameLst>
                                          <p:attrName>style.visibility</p:attrName>
                                        </p:attrNameLst>
                                      </p:cBhvr>
                                      <p:to>
                                        <p:strVal val="visible"/>
                                      </p:to>
                                    </p:set>
                                    <p:animEffect transition="in" filter="blinds(horizontal)">
                                      <p:cBhvr>
                                        <p:cTn id="44" dur="500"/>
                                        <p:tgtEl>
                                          <p:spTgt spid="121867"/>
                                        </p:tgtEl>
                                      </p:cBhvr>
                                    </p:animEffect>
                                  </p:childTnLst>
                                </p:cTn>
                              </p:par>
                              <p:par>
                                <p:cTn id="45" presetID="26" presetClass="entr" presetSubtype="0" fill="hold" grpId="0" nodeType="withEffect">
                                  <p:stCondLst>
                                    <p:cond delay="0"/>
                                  </p:stCondLst>
                                  <p:childTnLst>
                                    <p:set>
                                      <p:cBhvr>
                                        <p:cTn id="46" dur="1" fill="hold">
                                          <p:stCondLst>
                                            <p:cond delay="0"/>
                                          </p:stCondLst>
                                        </p:cTn>
                                        <p:tgtEl>
                                          <p:spTgt spid="121864"/>
                                        </p:tgtEl>
                                        <p:attrNameLst>
                                          <p:attrName>style.visibility</p:attrName>
                                        </p:attrNameLst>
                                      </p:cBhvr>
                                      <p:to>
                                        <p:strVal val="visible"/>
                                      </p:to>
                                    </p:set>
                                    <p:animEffect transition="in" filter="wipe(down)">
                                      <p:cBhvr>
                                        <p:cTn id="47" dur="145">
                                          <p:stCondLst>
                                            <p:cond delay="0"/>
                                          </p:stCondLst>
                                        </p:cTn>
                                        <p:tgtEl>
                                          <p:spTgt spid="121864"/>
                                        </p:tgtEl>
                                      </p:cBhvr>
                                    </p:animEffect>
                                    <p:anim calcmode="lin" valueType="num">
                                      <p:cBhvr>
                                        <p:cTn id="48" dur="456" tmFilter="0,0; 0.14,0.36; 0.43,0.73; 0.71,0.91; 1.0,1.0">
                                          <p:stCondLst>
                                            <p:cond delay="0"/>
                                          </p:stCondLst>
                                        </p:cTn>
                                        <p:tgtEl>
                                          <p:spTgt spid="121864"/>
                                        </p:tgtEl>
                                        <p:attrNameLst>
                                          <p:attrName>ppt_x</p:attrName>
                                        </p:attrNameLst>
                                      </p:cBhvr>
                                      <p:tavLst>
                                        <p:tav tm="0">
                                          <p:val>
                                            <p:strVal val="#ppt_x-0.25"/>
                                          </p:val>
                                        </p:tav>
                                        <p:tav tm="100000">
                                          <p:val>
                                            <p:strVal val="#ppt_x"/>
                                          </p:val>
                                        </p:tav>
                                      </p:tavLst>
                                    </p:anim>
                                    <p:anim calcmode="lin" valueType="num">
                                      <p:cBhvr>
                                        <p:cTn id="49" dur="166" tmFilter="0.0,0.0; 0.25,0.07; 0.50,0.2; 0.75,0.467; 1.0,1.0">
                                          <p:stCondLst>
                                            <p:cond delay="0"/>
                                          </p:stCondLst>
                                        </p:cTn>
                                        <p:tgtEl>
                                          <p:spTgt spid="121864"/>
                                        </p:tgtEl>
                                        <p:attrNameLst>
                                          <p:attrName>ppt_y</p:attrName>
                                        </p:attrNameLst>
                                      </p:cBhvr>
                                      <p:tavLst>
                                        <p:tav tm="0" fmla="#ppt_y-sin(pi*$)/3">
                                          <p:val>
                                            <p:fltVal val="0.5"/>
                                          </p:val>
                                        </p:tav>
                                        <p:tav tm="100000">
                                          <p:val>
                                            <p:fltVal val="1"/>
                                          </p:val>
                                        </p:tav>
                                      </p:tavLst>
                                    </p:anim>
                                    <p:anim calcmode="lin" valueType="num">
                                      <p:cBhvr>
                                        <p:cTn id="50" dur="166" tmFilter="0, 0; 0.125,0.2665; 0.25,0.4; 0.375,0.465; 0.5,0.5;  0.625,0.535; 0.75,0.6; 0.875,0.7335; 1,1">
                                          <p:stCondLst>
                                            <p:cond delay="166"/>
                                          </p:stCondLst>
                                        </p:cTn>
                                        <p:tgtEl>
                                          <p:spTgt spid="121864"/>
                                        </p:tgtEl>
                                        <p:attrNameLst>
                                          <p:attrName>ppt_y</p:attrName>
                                        </p:attrNameLst>
                                      </p:cBhvr>
                                      <p:tavLst>
                                        <p:tav tm="0" fmla="#ppt_y-sin(pi*$)/9">
                                          <p:val>
                                            <p:fltVal val="0"/>
                                          </p:val>
                                        </p:tav>
                                        <p:tav tm="100000">
                                          <p:val>
                                            <p:fltVal val="1"/>
                                          </p:val>
                                        </p:tav>
                                      </p:tavLst>
                                    </p:anim>
                                    <p:anim calcmode="lin" valueType="num">
                                      <p:cBhvr>
                                        <p:cTn id="51" dur="83" tmFilter="0, 0; 0.125,0.2665; 0.25,0.4; 0.375,0.465; 0.5,0.5;  0.625,0.535; 0.75,0.6; 0.875,0.7335; 1,1">
                                          <p:stCondLst>
                                            <p:cond delay="331"/>
                                          </p:stCondLst>
                                        </p:cTn>
                                        <p:tgtEl>
                                          <p:spTgt spid="121864"/>
                                        </p:tgtEl>
                                        <p:attrNameLst>
                                          <p:attrName>ppt_y</p:attrName>
                                        </p:attrNameLst>
                                      </p:cBhvr>
                                      <p:tavLst>
                                        <p:tav tm="0" fmla="#ppt_y-sin(pi*$)/27">
                                          <p:val>
                                            <p:fltVal val="0"/>
                                          </p:val>
                                        </p:tav>
                                        <p:tav tm="100000">
                                          <p:val>
                                            <p:fltVal val="1"/>
                                          </p:val>
                                        </p:tav>
                                      </p:tavLst>
                                    </p:anim>
                                    <p:anim calcmode="lin" valueType="num">
                                      <p:cBhvr>
                                        <p:cTn id="52" dur="41" tmFilter="0, 0; 0.125,0.2665; 0.25,0.4; 0.375,0.465; 0.5,0.5;  0.625,0.535; 0.75,0.6; 0.875,0.7335; 1,1">
                                          <p:stCondLst>
                                            <p:cond delay="414"/>
                                          </p:stCondLst>
                                        </p:cTn>
                                        <p:tgtEl>
                                          <p:spTgt spid="121864"/>
                                        </p:tgtEl>
                                        <p:attrNameLst>
                                          <p:attrName>ppt_y</p:attrName>
                                        </p:attrNameLst>
                                      </p:cBhvr>
                                      <p:tavLst>
                                        <p:tav tm="0" fmla="#ppt_y-sin(pi*$)/81">
                                          <p:val>
                                            <p:fltVal val="0"/>
                                          </p:val>
                                        </p:tav>
                                        <p:tav tm="100000">
                                          <p:val>
                                            <p:fltVal val="1"/>
                                          </p:val>
                                        </p:tav>
                                      </p:tavLst>
                                    </p:anim>
                                    <p:animScale>
                                      <p:cBhvr>
                                        <p:cTn id="53" dur="7">
                                          <p:stCondLst>
                                            <p:cond delay="162"/>
                                          </p:stCondLst>
                                        </p:cTn>
                                        <p:tgtEl>
                                          <p:spTgt spid="121864"/>
                                        </p:tgtEl>
                                      </p:cBhvr>
                                      <p:to x="100000" y="60000"/>
                                    </p:animScale>
                                    <p:animScale>
                                      <p:cBhvr>
                                        <p:cTn id="54" dur="41" decel="50000">
                                          <p:stCondLst>
                                            <p:cond delay="169"/>
                                          </p:stCondLst>
                                        </p:cTn>
                                        <p:tgtEl>
                                          <p:spTgt spid="121864"/>
                                        </p:tgtEl>
                                      </p:cBhvr>
                                      <p:to x="100000" y="100000"/>
                                    </p:animScale>
                                    <p:animScale>
                                      <p:cBhvr>
                                        <p:cTn id="55" dur="7">
                                          <p:stCondLst>
                                            <p:cond delay="328"/>
                                          </p:stCondLst>
                                        </p:cTn>
                                        <p:tgtEl>
                                          <p:spTgt spid="121864"/>
                                        </p:tgtEl>
                                      </p:cBhvr>
                                      <p:to x="100000" y="80000"/>
                                    </p:animScale>
                                    <p:animScale>
                                      <p:cBhvr>
                                        <p:cTn id="56" dur="41" decel="50000">
                                          <p:stCondLst>
                                            <p:cond delay="335"/>
                                          </p:stCondLst>
                                        </p:cTn>
                                        <p:tgtEl>
                                          <p:spTgt spid="121864"/>
                                        </p:tgtEl>
                                      </p:cBhvr>
                                      <p:to x="100000" y="100000"/>
                                    </p:animScale>
                                    <p:animScale>
                                      <p:cBhvr>
                                        <p:cTn id="57" dur="7">
                                          <p:stCondLst>
                                            <p:cond delay="410"/>
                                          </p:stCondLst>
                                        </p:cTn>
                                        <p:tgtEl>
                                          <p:spTgt spid="121864"/>
                                        </p:tgtEl>
                                      </p:cBhvr>
                                      <p:to x="100000" y="90000"/>
                                    </p:animScale>
                                    <p:animScale>
                                      <p:cBhvr>
                                        <p:cTn id="58" dur="41" decel="50000">
                                          <p:stCondLst>
                                            <p:cond delay="417"/>
                                          </p:stCondLst>
                                        </p:cTn>
                                        <p:tgtEl>
                                          <p:spTgt spid="121864"/>
                                        </p:tgtEl>
                                      </p:cBhvr>
                                      <p:to x="100000" y="100000"/>
                                    </p:animScale>
                                    <p:animScale>
                                      <p:cBhvr>
                                        <p:cTn id="59" dur="7">
                                          <p:stCondLst>
                                            <p:cond delay="452"/>
                                          </p:stCondLst>
                                        </p:cTn>
                                        <p:tgtEl>
                                          <p:spTgt spid="121864"/>
                                        </p:tgtEl>
                                      </p:cBhvr>
                                      <p:to x="100000" y="95000"/>
                                    </p:animScale>
                                    <p:animScale>
                                      <p:cBhvr>
                                        <p:cTn id="60" dur="41" decel="50000">
                                          <p:stCondLst>
                                            <p:cond delay="458"/>
                                          </p:stCondLst>
                                        </p:cTn>
                                        <p:tgtEl>
                                          <p:spTgt spid="121864"/>
                                        </p:tgtEl>
                                      </p:cBhvr>
                                      <p:to x="100000" y="100000"/>
                                    </p:animScale>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21870"/>
                                        </p:tgtEl>
                                        <p:attrNameLst>
                                          <p:attrName>style.visibility</p:attrName>
                                        </p:attrNameLst>
                                      </p:cBhvr>
                                      <p:to>
                                        <p:strVal val="visible"/>
                                      </p:to>
                                    </p:set>
                                    <p:animEffect transition="in" filter="blinds(horizontal)">
                                      <p:cBhvr>
                                        <p:cTn id="65" dur="500"/>
                                        <p:tgtEl>
                                          <p:spTgt spid="121870"/>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121861"/>
                                        </p:tgtEl>
                                        <p:attrNameLst>
                                          <p:attrName>style.visibility</p:attrName>
                                        </p:attrNameLst>
                                      </p:cBhvr>
                                      <p:to>
                                        <p:strVal val="visible"/>
                                      </p:to>
                                    </p:set>
                                    <p:animEffect transition="in" filter="fade">
                                      <p:cBhvr>
                                        <p:cTn id="68" dur="1000"/>
                                        <p:tgtEl>
                                          <p:spTgt spid="121861"/>
                                        </p:tgtEl>
                                      </p:cBhvr>
                                    </p:animEffect>
                                    <p:anim calcmode="lin" valueType="num">
                                      <p:cBhvr>
                                        <p:cTn id="69" dur="1000" fill="hold"/>
                                        <p:tgtEl>
                                          <p:spTgt spid="121861"/>
                                        </p:tgtEl>
                                        <p:attrNameLst>
                                          <p:attrName>ppt_x</p:attrName>
                                        </p:attrNameLst>
                                      </p:cBhvr>
                                      <p:tavLst>
                                        <p:tav tm="0">
                                          <p:val>
                                            <p:strVal val="#ppt_x"/>
                                          </p:val>
                                        </p:tav>
                                        <p:tav tm="100000">
                                          <p:val>
                                            <p:strVal val="#ppt_x"/>
                                          </p:val>
                                        </p:tav>
                                      </p:tavLst>
                                    </p:anim>
                                    <p:anim calcmode="lin" valueType="num">
                                      <p:cBhvr>
                                        <p:cTn id="70" dur="1000" fill="hold"/>
                                        <p:tgtEl>
                                          <p:spTgt spid="121861"/>
                                        </p:tgtEl>
                                        <p:attrNameLst>
                                          <p:attrName>ppt_y</p:attrName>
                                        </p:attrNameLst>
                                      </p:cBhvr>
                                      <p:tavLst>
                                        <p:tav tm="0">
                                          <p:val>
                                            <p:strVal val="#ppt_y+.1"/>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121868"/>
                                        </p:tgtEl>
                                        <p:attrNameLst>
                                          <p:attrName>style.visibility</p:attrName>
                                        </p:attrNameLst>
                                      </p:cBhvr>
                                      <p:to>
                                        <p:strVal val="visible"/>
                                      </p:to>
                                    </p:set>
                                    <p:animEffect transition="in" filter="blinds(horizontal)">
                                      <p:cBhvr>
                                        <p:cTn id="75" dur="500"/>
                                        <p:tgtEl>
                                          <p:spTgt spid="121868"/>
                                        </p:tgtEl>
                                      </p:cBhvr>
                                    </p:animEffect>
                                  </p:childTnLst>
                                </p:cTn>
                              </p:par>
                              <p:par>
                                <p:cTn id="76" presetID="47" presetClass="entr" presetSubtype="0" fill="hold" grpId="0" nodeType="withEffect">
                                  <p:stCondLst>
                                    <p:cond delay="0"/>
                                  </p:stCondLst>
                                  <p:childTnLst>
                                    <p:set>
                                      <p:cBhvr>
                                        <p:cTn id="77" dur="1" fill="hold">
                                          <p:stCondLst>
                                            <p:cond delay="0"/>
                                          </p:stCondLst>
                                        </p:cTn>
                                        <p:tgtEl>
                                          <p:spTgt spid="121862"/>
                                        </p:tgtEl>
                                        <p:attrNameLst>
                                          <p:attrName>style.visibility</p:attrName>
                                        </p:attrNameLst>
                                      </p:cBhvr>
                                      <p:to>
                                        <p:strVal val="visible"/>
                                      </p:to>
                                    </p:set>
                                    <p:animEffect transition="in" filter="fade">
                                      <p:cBhvr>
                                        <p:cTn id="78" dur="1000"/>
                                        <p:tgtEl>
                                          <p:spTgt spid="121862"/>
                                        </p:tgtEl>
                                      </p:cBhvr>
                                    </p:animEffect>
                                    <p:anim calcmode="lin" valueType="num">
                                      <p:cBhvr>
                                        <p:cTn id="79" dur="1000" fill="hold"/>
                                        <p:tgtEl>
                                          <p:spTgt spid="121862"/>
                                        </p:tgtEl>
                                        <p:attrNameLst>
                                          <p:attrName>ppt_x</p:attrName>
                                        </p:attrNameLst>
                                      </p:cBhvr>
                                      <p:tavLst>
                                        <p:tav tm="0">
                                          <p:val>
                                            <p:strVal val="#ppt_x"/>
                                          </p:val>
                                        </p:tav>
                                        <p:tav tm="100000">
                                          <p:val>
                                            <p:strVal val="#ppt_x"/>
                                          </p:val>
                                        </p:tav>
                                      </p:tavLst>
                                    </p:anim>
                                    <p:anim calcmode="lin" valueType="num">
                                      <p:cBhvr>
                                        <p:cTn id="80" dur="1000" fill="hold"/>
                                        <p:tgtEl>
                                          <p:spTgt spid="1218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animBg="1"/>
      <p:bldP spid="121860" grpId="0" animBg="1"/>
      <p:bldP spid="121861" grpId="0" animBg="1"/>
      <p:bldP spid="121862" grpId="0" animBg="1"/>
      <p:bldP spid="121863" grpId="0" animBg="1"/>
      <p:bldP spid="121864" grpId="0" animBg="1"/>
      <p:bldP spid="121867" grpId="0" animBg="1"/>
      <p:bldP spid="121868" grpId="0" animBg="1"/>
      <p:bldP spid="121869" grpId="0" animBg="1"/>
      <p:bldP spid="121870" grpId="0" animBg="1"/>
      <p:bldP spid="121871" grpId="0" animBg="1"/>
      <p:bldP spid="1218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5"/>
          <p:cNvSpPr>
            <a:spLocks noChangeArrowheads="1"/>
          </p:cNvSpPr>
          <p:nvPr/>
        </p:nvSpPr>
        <p:spPr bwMode="auto">
          <a:xfrm>
            <a:off x="3394678" y="709535"/>
            <a:ext cx="8592534" cy="1859642"/>
          </a:xfrm>
          <a:prstGeom prst="roundRect">
            <a:avLst>
              <a:gd name="adj" fmla="val 16667"/>
            </a:avLst>
          </a:prstGeom>
          <a:solidFill>
            <a:srgbClr val="FC9EAB"/>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sz="3600" dirty="0">
              <a:latin typeface="Times New Roman" panose="02020603050405020304" pitchFamily="18" charset="0"/>
              <a:cs typeface="Times New Roman" panose="02020603050405020304" pitchFamily="18" charset="0"/>
            </a:endParaRPr>
          </a:p>
        </p:txBody>
      </p:sp>
      <p:sp>
        <p:nvSpPr>
          <p:cNvPr id="4" name="AutoShape 6"/>
          <p:cNvSpPr>
            <a:spLocks noChangeArrowheads="1"/>
          </p:cNvSpPr>
          <p:nvPr/>
        </p:nvSpPr>
        <p:spPr bwMode="auto">
          <a:xfrm>
            <a:off x="3394677" y="3520501"/>
            <a:ext cx="8592535" cy="1821544"/>
          </a:xfrm>
          <a:prstGeom prst="roundRect">
            <a:avLst>
              <a:gd name="adj" fmla="val 16667"/>
            </a:avLst>
          </a:prstGeom>
          <a:solidFill>
            <a:srgbClr val="ACE4EA"/>
          </a:solidFill>
          <a:ln w="9525">
            <a:solidFill>
              <a:schemeClr val="tx1"/>
            </a:solidFill>
            <a:round/>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sz="3600">
              <a:latin typeface="Times New Roman" panose="02020603050405020304" pitchFamily="18" charset="0"/>
              <a:cs typeface="Times New Roman" panose="02020603050405020304" pitchFamily="18" charset="0"/>
            </a:endParaRPr>
          </a:p>
        </p:txBody>
      </p:sp>
      <p:sp>
        <p:nvSpPr>
          <p:cNvPr id="5" name="Oval 4"/>
          <p:cNvSpPr>
            <a:spLocks noChangeArrowheads="1"/>
          </p:cNvSpPr>
          <p:nvPr/>
        </p:nvSpPr>
        <p:spPr bwMode="auto">
          <a:xfrm>
            <a:off x="404812" y="2202544"/>
            <a:ext cx="2133600" cy="1912257"/>
          </a:xfrm>
          <a:prstGeom prst="ellipse">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sz="4000">
                <a:latin typeface="Times New Roman" panose="02020603050405020304" pitchFamily="18" charset="0"/>
                <a:cs typeface="Times New Roman" panose="02020603050405020304" pitchFamily="18" charset="0"/>
              </a:rPr>
              <a:t>KẾT BÀI</a:t>
            </a:r>
          </a:p>
        </p:txBody>
      </p:sp>
      <p:cxnSp>
        <p:nvCxnSpPr>
          <p:cNvPr id="7" name="Straight Arrow Connector 6"/>
          <p:cNvCxnSpPr/>
          <p:nvPr/>
        </p:nvCxnSpPr>
        <p:spPr>
          <a:xfrm flipV="1">
            <a:off x="2552926" y="2334759"/>
            <a:ext cx="823686" cy="94887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556477" y="3289468"/>
            <a:ext cx="838200" cy="125367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529012" y="1499544"/>
            <a:ext cx="8458201" cy="978729"/>
          </a:xfrm>
          <a:prstGeom prst="rect">
            <a:avLst/>
          </a:prstGeom>
        </p:spPr>
        <p:txBody>
          <a:bodyPr wrap="square">
            <a:spAutoFit/>
          </a:bodyPr>
          <a:lstStyle/>
          <a:p>
            <a:pPr>
              <a:lnSpc>
                <a:spcPct val="80000"/>
              </a:lnSpc>
            </a:pPr>
            <a:r>
              <a:rPr lang="en-US" altLang="en-US" sz="3600">
                <a:latin typeface="Times New Roman" panose="02020603050405020304" pitchFamily="18" charset="0"/>
                <a:cs typeface="Times New Roman" panose="02020603050405020304" pitchFamily="18" charset="0"/>
              </a:rPr>
              <a:t>Chỉ cho biết kết cục của câu chuyện, không bình luận gì thêm</a:t>
            </a:r>
          </a:p>
        </p:txBody>
      </p:sp>
      <p:sp>
        <p:nvSpPr>
          <p:cNvPr id="2" name="Rectangle 1"/>
          <p:cNvSpPr/>
          <p:nvPr/>
        </p:nvSpPr>
        <p:spPr>
          <a:xfrm>
            <a:off x="3529012" y="748918"/>
            <a:ext cx="4608954" cy="646331"/>
          </a:xfrm>
          <a:prstGeom prst="rect">
            <a:avLst/>
          </a:prstGeom>
        </p:spPr>
        <p:txBody>
          <a:bodyPr wrap="none">
            <a:spAutoFit/>
          </a:bodyPr>
          <a:lstStyle/>
          <a:p>
            <a:pPr>
              <a:defRPr/>
            </a:pPr>
            <a:r>
              <a:rPr lang="en-US" sz="3600">
                <a:solidFill>
                  <a:srgbClr val="FF0000"/>
                </a:solidFill>
                <a:latin typeface="Times New Roman" panose="02020603050405020304" pitchFamily="18" charset="0"/>
                <a:cs typeface="Times New Roman" panose="02020603050405020304" pitchFamily="18" charset="0"/>
              </a:rPr>
              <a:t>Kết bài không mở rộng:</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637763" y="3593139"/>
            <a:ext cx="3211135" cy="646331"/>
          </a:xfrm>
          <a:prstGeom prst="rect">
            <a:avLst/>
          </a:prstGeom>
        </p:spPr>
        <p:txBody>
          <a:bodyPr wrap="none">
            <a:spAutoFit/>
          </a:bodyPr>
          <a:lstStyle/>
          <a:p>
            <a:pPr algn="ctr"/>
            <a:r>
              <a:rPr lang="en-US" sz="3600">
                <a:solidFill>
                  <a:srgbClr val="FF0000"/>
                </a:solidFill>
                <a:latin typeface="Times New Roman" panose="02020603050405020304" pitchFamily="18" charset="0"/>
                <a:cs typeface="Times New Roman" panose="02020603050405020304" pitchFamily="18" charset="0"/>
              </a:rPr>
              <a:t>Kết bài mở rộng</a:t>
            </a:r>
          </a:p>
        </p:txBody>
      </p:sp>
      <p:sp>
        <p:nvSpPr>
          <p:cNvPr id="9" name="Rectangle 8"/>
          <p:cNvSpPr/>
          <p:nvPr/>
        </p:nvSpPr>
        <p:spPr>
          <a:xfrm>
            <a:off x="3614701" y="4250552"/>
            <a:ext cx="8372511" cy="1089529"/>
          </a:xfrm>
          <a:prstGeom prst="rect">
            <a:avLst/>
          </a:prstGeom>
        </p:spPr>
        <p:txBody>
          <a:bodyPr wrap="square">
            <a:spAutoFit/>
          </a:bodyPr>
          <a:lstStyle/>
          <a:p>
            <a:pPr>
              <a:lnSpc>
                <a:spcPct val="90000"/>
              </a:lnSpc>
            </a:pPr>
            <a:r>
              <a:rPr lang="en-US" altLang="en-US" sz="3600">
                <a:latin typeface="Times New Roman" panose="02020603050405020304" pitchFamily="18" charset="0"/>
                <a:cs typeface="Times New Roman" panose="02020603050405020304" pitchFamily="18" charset="0"/>
              </a:rPr>
              <a:t>Nêu ý nghĩa hoặc đưa ra lời bình luận về câu chuyện.</a:t>
            </a:r>
          </a:p>
        </p:txBody>
      </p:sp>
    </p:spTree>
    <p:extLst>
      <p:ext uri="{BB962C8B-B14F-4D97-AF65-F5344CB8AC3E}">
        <p14:creationId xmlns:p14="http://schemas.microsoft.com/office/powerpoint/2010/main" val="186544821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2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8"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3" grpId="0"/>
      <p:bldP spid="2" grpId="0"/>
      <p:bldP spid="6"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4960563" y="1045510"/>
            <a:ext cx="2695575" cy="708025"/>
          </a:xfrm>
          <a:prstGeom prst="rect">
            <a:avLst/>
          </a:prstGeom>
          <a:solidFill>
            <a:schemeClr val="accent2">
              <a:lumMod val="20000"/>
              <a:lumOff val="80000"/>
            </a:schemeClr>
          </a:solidFill>
          <a:ln>
            <a:noFill/>
          </a:ln>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b="1">
                <a:solidFill>
                  <a:srgbClr val="660033"/>
                </a:solidFill>
                <a:latin typeface="Times New Roman" panose="02020603050405020304" pitchFamily="18" charset="0"/>
                <a:cs typeface="Times New Roman" panose="02020603050405020304" pitchFamily="18" charset="0"/>
              </a:rPr>
              <a:t>II- Ghi nhớ</a:t>
            </a:r>
          </a:p>
        </p:txBody>
      </p:sp>
      <p:sp>
        <p:nvSpPr>
          <p:cNvPr id="3" name="Text Box 31"/>
          <p:cNvSpPr txBox="1">
            <a:spLocks noChangeArrowheads="1"/>
          </p:cNvSpPr>
          <p:nvPr/>
        </p:nvSpPr>
        <p:spPr bwMode="auto">
          <a:xfrm>
            <a:off x="3203762" y="1990165"/>
            <a:ext cx="6209179" cy="4031873"/>
          </a:xfrm>
          <a:prstGeom prst="rect">
            <a:avLst/>
          </a:prstGeom>
          <a:solidFill>
            <a:schemeClr val="bg1"/>
          </a:solidFill>
          <a:ln>
            <a:noFill/>
          </a:ln>
          <a:extLst/>
        </p:spPr>
        <p:txBody>
          <a:bodyPr wrap="square">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spcBef>
                <a:spcPct val="50000"/>
              </a:spcBef>
              <a:buNone/>
            </a:pPr>
            <a:r>
              <a:rPr lang="en-US" altLang="en-US" b="1">
                <a:latin typeface="Times New Roman" panose="02020603050405020304" pitchFamily="18" charset="0"/>
                <a:cs typeface="Times New Roman" panose="02020603050405020304" pitchFamily="18" charset="0"/>
              </a:rPr>
              <a:t>Có hai cách kết bài:</a:t>
            </a:r>
          </a:p>
          <a:p>
            <a:pPr marL="0" indent="0">
              <a:spcBef>
                <a:spcPct val="50000"/>
              </a:spcBef>
              <a:buNone/>
            </a:pPr>
            <a:r>
              <a:rPr lang="en-US" altLang="en-US" b="1">
                <a:latin typeface="Times New Roman" panose="02020603050405020304" pitchFamily="18" charset="0"/>
                <a:cs typeface="Times New Roman" panose="02020603050405020304" pitchFamily="18" charset="0"/>
              </a:rPr>
              <a:t>    1. Kết bài mở rộng: </a:t>
            </a:r>
            <a:r>
              <a:rPr lang="en-US" altLang="en-US">
                <a:latin typeface="Times New Roman" panose="02020603050405020304" pitchFamily="18" charset="0"/>
                <a:cs typeface="Times New Roman" panose="02020603050405020304" pitchFamily="18" charset="0"/>
              </a:rPr>
              <a:t>Nêu ý nghĩa hoặc đưa ra lời bình luận về câu chuyện.</a:t>
            </a:r>
          </a:p>
          <a:p>
            <a:pPr marL="0" indent="0">
              <a:spcBef>
                <a:spcPct val="50000"/>
              </a:spcBef>
              <a:buNone/>
            </a:pPr>
            <a:r>
              <a:rPr lang="en-US" altLang="en-US" b="1">
                <a:latin typeface="Times New Roman" panose="02020603050405020304" pitchFamily="18" charset="0"/>
                <a:cs typeface="Times New Roman" panose="02020603050405020304" pitchFamily="18" charset="0"/>
              </a:rPr>
              <a:t>   2. Kết bài không mở rộng: </a:t>
            </a:r>
            <a:r>
              <a:rPr lang="en-US" altLang="en-US">
                <a:latin typeface="Times New Roman" panose="02020603050405020304" pitchFamily="18" charset="0"/>
                <a:cs typeface="Times New Roman" panose="02020603050405020304" pitchFamily="18" charset="0"/>
              </a:rPr>
              <a:t>Chỉ cho biết kết cục của câu chuyện, không bình luận gì thêm.</a:t>
            </a:r>
            <a:endParaRPr lang="en-US" altLang="en-US"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983944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00275" y="1609725"/>
            <a:ext cx="9315450"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THỰC HÀNH</a:t>
            </a:r>
            <a:endParaRPr kumimoji="0" lang="en-US" sz="115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516191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7"/>
          <p:cNvSpPr txBox="1">
            <a:spLocks noChangeArrowheads="1"/>
          </p:cNvSpPr>
          <p:nvPr/>
        </p:nvSpPr>
        <p:spPr bwMode="auto">
          <a:xfrm>
            <a:off x="3733800" y="6491288"/>
            <a:ext cx="4114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pPr>
            <a:endParaRPr lang="en-US" altLang="en-US"/>
          </a:p>
        </p:txBody>
      </p:sp>
      <p:pic>
        <p:nvPicPr>
          <p:cNvPr id="2" name="Picture 1"/>
          <p:cNvPicPr>
            <a:picLocks noChangeAspect="1"/>
          </p:cNvPicPr>
          <p:nvPr/>
        </p:nvPicPr>
        <p:blipFill>
          <a:blip r:embed="rId2"/>
          <a:stretch>
            <a:fillRect/>
          </a:stretch>
        </p:blipFill>
        <p:spPr>
          <a:xfrm>
            <a:off x="161365" y="0"/>
            <a:ext cx="12030635" cy="6858000"/>
          </a:xfrm>
          <a:prstGeom prst="rect">
            <a:avLst/>
          </a:prstGeom>
        </p:spPr>
      </p:pic>
      <p:pic>
        <p:nvPicPr>
          <p:cNvPr id="9" name="Picture 8" descr="rua t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199" y="2469122"/>
            <a:ext cx="5961529" cy="402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txBox="1">
            <a:spLocks/>
          </p:cNvSpPr>
          <p:nvPr/>
        </p:nvSpPr>
        <p:spPr bwMode="auto">
          <a:xfrm>
            <a:off x="1183341" y="1149909"/>
            <a:ext cx="65307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hangingPunct="1">
              <a:buFont typeface="Wingdings" panose="05000000000000000000" pitchFamily="2" charset="2"/>
              <a:buNone/>
            </a:pPr>
            <a:r>
              <a:rPr lang="en-US" altLang="en-US" sz="4000" b="1" dirty="0">
                <a:latin typeface="Times New Roman" panose="02020603050405020304" pitchFamily="18" charset="0"/>
                <a:cs typeface="Times New Roman" panose="02020603050405020304" pitchFamily="18" charset="0"/>
              </a:rPr>
              <a:t>Bài 1. </a:t>
            </a:r>
            <a:r>
              <a:rPr lang="en-US" altLang="en-US" sz="4000" b="1" dirty="0" err="1">
                <a:latin typeface="Times New Roman" panose="02020603050405020304" pitchFamily="18" charset="0"/>
                <a:cs typeface="Times New Roman" panose="02020603050405020304" pitchFamily="18" charset="0"/>
              </a:rPr>
              <a:t>Sau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đây</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là</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kết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bài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của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truyện</a:t>
            </a:r>
            <a:r>
              <a:rPr lang="en-US" altLang="en-US" sz="4000" b="1" dirty="0">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Rùa</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và</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Thỏ</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Em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hãy</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biết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đó</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là</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những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kết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bài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theo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cách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nào</a:t>
            </a:r>
            <a:r>
              <a:rPr lang="en-US" altLang="en-US" sz="4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4488508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089" name="Text Box 9"/>
          <p:cNvSpPr txBox="1">
            <a:spLocks noChangeArrowheads="1"/>
          </p:cNvSpPr>
          <p:nvPr/>
        </p:nvSpPr>
        <p:spPr bwMode="auto">
          <a:xfrm>
            <a:off x="201705" y="228600"/>
            <a:ext cx="1182011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a</a:t>
            </a:r>
            <a:r>
              <a:rPr lang="en-US" altLang="en-US">
                <a:latin typeface="Times New Roman" panose="02020603050405020304" pitchFamily="18" charset="0"/>
                <a:cs typeface="Times New Roman" panose="02020603050405020304" pitchFamily="18" charset="0"/>
              </a:rPr>
              <a:t>) Lúc sực nhớ đến cuộc thi, ngẩng đầu lên, thỏ thấy rùa đã gần tới đích, bèn vắt chân lên cổ mà chạy. Nhưng muộn mất rồi. Rùa đã tới đích trước nó.</a:t>
            </a:r>
          </a:p>
        </p:txBody>
      </p:sp>
      <p:sp>
        <p:nvSpPr>
          <p:cNvPr id="46090" name="Text Box 10"/>
          <p:cNvSpPr txBox="1">
            <a:spLocks noChangeArrowheads="1"/>
          </p:cNvSpPr>
          <p:nvPr/>
        </p:nvSpPr>
        <p:spPr bwMode="auto">
          <a:xfrm>
            <a:off x="201705" y="1701424"/>
            <a:ext cx="1182011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b</a:t>
            </a:r>
            <a:r>
              <a:rPr lang="en-US" altLang="en-US">
                <a:latin typeface="Times New Roman" panose="02020603050405020304" pitchFamily="18" charset="0"/>
                <a:cs typeface="Times New Roman" panose="02020603050405020304" pitchFamily="18" charset="0"/>
              </a:rPr>
              <a:t>) </a:t>
            </a:r>
            <a:r>
              <a:rPr lang="en-US" altLang="en-US">
                <a:solidFill>
                  <a:srgbClr val="006600"/>
                </a:solidFill>
                <a:latin typeface="Times New Roman" panose="02020603050405020304" pitchFamily="18" charset="0"/>
                <a:cs typeface="Times New Roman" panose="02020603050405020304" pitchFamily="18" charset="0"/>
              </a:rPr>
              <a:t>Câu chuyện Rùa và thỏ là lời nhắc nhở nghiêm khắc đối với những ai hay ỷ vào sức mình mà chủ quan, biếng nhác.</a:t>
            </a:r>
          </a:p>
        </p:txBody>
      </p:sp>
      <p:sp>
        <p:nvSpPr>
          <p:cNvPr id="46091" name="Text Box 11"/>
          <p:cNvSpPr txBox="1">
            <a:spLocks noChangeArrowheads="1"/>
          </p:cNvSpPr>
          <p:nvPr/>
        </p:nvSpPr>
        <p:spPr bwMode="auto">
          <a:xfrm>
            <a:off x="223743" y="2834190"/>
            <a:ext cx="1162311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c</a:t>
            </a:r>
            <a:r>
              <a:rPr lang="en-US" altLang="en-US" b="1">
                <a:solidFill>
                  <a:srgbClr val="800080"/>
                </a:solidFill>
                <a:latin typeface="Times New Roman" panose="02020603050405020304" pitchFamily="18" charset="0"/>
                <a:cs typeface="Times New Roman" panose="02020603050405020304" pitchFamily="18" charset="0"/>
              </a:rPr>
              <a:t>) Đó là toàn bộ câu chuyện chú thỏ hợm hĩnh phải nếm mùi thất bại trước anh rùa có quyết tâm cao.</a:t>
            </a:r>
          </a:p>
        </p:txBody>
      </p:sp>
      <p:sp>
        <p:nvSpPr>
          <p:cNvPr id="46092" name="Text Box 12"/>
          <p:cNvSpPr txBox="1">
            <a:spLocks noChangeArrowheads="1"/>
          </p:cNvSpPr>
          <p:nvPr/>
        </p:nvSpPr>
        <p:spPr bwMode="auto">
          <a:xfrm>
            <a:off x="201705" y="3885070"/>
            <a:ext cx="1182011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d</a:t>
            </a:r>
            <a:r>
              <a:rPr lang="en-US" altLang="en-US">
                <a:solidFill>
                  <a:srgbClr val="000099"/>
                </a:solidFill>
                <a:latin typeface="Times New Roman" panose="02020603050405020304" pitchFamily="18" charset="0"/>
                <a:cs typeface="Times New Roman" panose="02020603050405020304" pitchFamily="18" charset="0"/>
              </a:rPr>
              <a:t>) Nghe xong câu chuyện cô giáo kể, ai cũng tự nhủ : không bao giờ được lơ là trong học tập và rèn luyện bản thân.</a:t>
            </a:r>
          </a:p>
        </p:txBody>
      </p:sp>
      <p:sp>
        <p:nvSpPr>
          <p:cNvPr id="46093" name="Text Box 13"/>
          <p:cNvSpPr txBox="1">
            <a:spLocks noChangeArrowheads="1"/>
          </p:cNvSpPr>
          <p:nvPr/>
        </p:nvSpPr>
        <p:spPr bwMode="auto">
          <a:xfrm>
            <a:off x="201705" y="5004185"/>
            <a:ext cx="1182011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e</a:t>
            </a:r>
            <a:r>
              <a:rPr lang="en-US" altLang="en-US">
                <a:solidFill>
                  <a:srgbClr val="800000"/>
                </a:solidFill>
                <a:latin typeface="Times New Roman" panose="02020603050405020304" pitchFamily="18" charset="0"/>
                <a:cs typeface="Times New Roman" panose="02020603050405020304" pitchFamily="18" charset="0"/>
              </a:rPr>
              <a:t>) Cho đến bây giờ, mỗi khi nhớ lại chuyện chạy thi với rùa, tôi vẫn đỏ mặt vì xấu hổ. Mong sao đừng ai mắc bệnh chủ quan, hợm hĩnh như thỏ tôi ngày nào.</a:t>
            </a:r>
          </a:p>
        </p:txBody>
      </p:sp>
    </p:spTree>
    <p:extLst>
      <p:ext uri="{BB962C8B-B14F-4D97-AF65-F5344CB8AC3E}">
        <p14:creationId xmlns:p14="http://schemas.microsoft.com/office/powerpoint/2010/main" val="275196305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89"/>
                                        </p:tgtEl>
                                        <p:attrNameLst>
                                          <p:attrName>style.visibility</p:attrName>
                                        </p:attrNameLst>
                                      </p:cBhvr>
                                      <p:to>
                                        <p:strVal val="visible"/>
                                      </p:to>
                                    </p:set>
                                    <p:animEffect transition="in" filter="blinds(horizontal)">
                                      <p:cBhvr>
                                        <p:cTn id="7" dur="500"/>
                                        <p:tgtEl>
                                          <p:spTgt spid="460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090"/>
                                        </p:tgtEl>
                                        <p:attrNameLst>
                                          <p:attrName>style.visibility</p:attrName>
                                        </p:attrNameLst>
                                      </p:cBhvr>
                                      <p:to>
                                        <p:strVal val="visible"/>
                                      </p:to>
                                    </p:set>
                                    <p:animEffect transition="in" filter="blinds(horizontal)">
                                      <p:cBhvr>
                                        <p:cTn id="12" dur="500"/>
                                        <p:tgtEl>
                                          <p:spTgt spid="460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6091"/>
                                        </p:tgtEl>
                                        <p:attrNameLst>
                                          <p:attrName>style.visibility</p:attrName>
                                        </p:attrNameLst>
                                      </p:cBhvr>
                                      <p:to>
                                        <p:strVal val="visible"/>
                                      </p:to>
                                    </p:set>
                                    <p:animEffect transition="in" filter="blinds(horizontal)">
                                      <p:cBhvr>
                                        <p:cTn id="17" dur="500"/>
                                        <p:tgtEl>
                                          <p:spTgt spid="460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6092"/>
                                        </p:tgtEl>
                                        <p:attrNameLst>
                                          <p:attrName>style.visibility</p:attrName>
                                        </p:attrNameLst>
                                      </p:cBhvr>
                                      <p:to>
                                        <p:strVal val="visible"/>
                                      </p:to>
                                    </p:set>
                                    <p:animEffect transition="in" filter="blinds(horizontal)">
                                      <p:cBhvr>
                                        <p:cTn id="22" dur="500"/>
                                        <p:tgtEl>
                                          <p:spTgt spid="4609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6093"/>
                                        </p:tgtEl>
                                        <p:attrNameLst>
                                          <p:attrName>style.visibility</p:attrName>
                                        </p:attrNameLst>
                                      </p:cBhvr>
                                      <p:to>
                                        <p:strVal val="visible"/>
                                      </p:to>
                                    </p:set>
                                    <p:animEffect transition="in" filter="blinds(horizontal)">
                                      <p:cBhvr>
                                        <p:cTn id="27" dur="500"/>
                                        <p:tgtEl>
                                          <p:spTgt spid="46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p:bldP spid="46090" grpId="0"/>
      <p:bldP spid="46091" grpId="0"/>
      <p:bldP spid="46092" grpId="0"/>
      <p:bldP spid="4609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56246615"/>
              </p:ext>
            </p:extLst>
          </p:nvPr>
        </p:nvGraphicFramePr>
        <p:xfrm>
          <a:off x="161365" y="215153"/>
          <a:ext cx="11914092" cy="6306671"/>
        </p:xfrm>
        <a:graphic>
          <a:graphicData uri="http://schemas.openxmlformats.org/drawingml/2006/table">
            <a:tbl>
              <a:tblPr firstRow="1" bandRow="1">
                <a:tableStyleId>{E8B1032C-EA38-4F05-BA0D-38AFFFC7BED3}</a:tableStyleId>
              </a:tblPr>
              <a:tblGrid>
                <a:gridCol w="9420123">
                  <a:extLst>
                    <a:ext uri="{9D8B030D-6E8A-4147-A177-3AD203B41FA5}">
                      <a16:colId xmlns:a16="http://schemas.microsoft.com/office/drawing/2014/main" val="20000"/>
                    </a:ext>
                  </a:extLst>
                </a:gridCol>
                <a:gridCol w="2493969">
                  <a:extLst>
                    <a:ext uri="{9D8B030D-6E8A-4147-A177-3AD203B41FA5}">
                      <a16:colId xmlns:a16="http://schemas.microsoft.com/office/drawing/2014/main" val="20001"/>
                    </a:ext>
                  </a:extLst>
                </a:gridCol>
              </a:tblGrid>
              <a:tr h="1358153">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1237129">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1049025">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1049025">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1613339">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bl>
          </a:graphicData>
        </a:graphic>
      </p:graphicFrame>
      <p:sp>
        <p:nvSpPr>
          <p:cNvPr id="5" name="Text Box 9"/>
          <p:cNvSpPr txBox="1">
            <a:spLocks noChangeArrowheads="1"/>
          </p:cNvSpPr>
          <p:nvPr/>
        </p:nvSpPr>
        <p:spPr bwMode="auto">
          <a:xfrm>
            <a:off x="376516" y="267275"/>
            <a:ext cx="910366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 </a:t>
            </a:r>
            <a:r>
              <a:rPr lang="en-US" altLang="en-US" sz="2800" smtClean="0">
                <a:latin typeface="Times New Roman" panose="02020603050405020304" pitchFamily="18" charset="0"/>
                <a:cs typeface="Times New Roman" panose="02020603050405020304" pitchFamily="18" charset="0"/>
              </a:rPr>
              <a:t>         a</a:t>
            </a:r>
            <a:r>
              <a:rPr lang="en-US" altLang="en-US" sz="2800">
                <a:latin typeface="Times New Roman" panose="02020603050405020304" pitchFamily="18" charset="0"/>
                <a:cs typeface="Times New Roman" panose="02020603050405020304" pitchFamily="18" charset="0"/>
              </a:rPr>
              <a:t>) Lúc sực nhớ đến cuộc thi, ngẩng đầu lên, thỏ thấy rùa đã gần tới đích, bèn vắt chân lên cổ mà chạy. Nhưng muộn mất rồi. Rùa đã tới đích trước nó.</a:t>
            </a:r>
          </a:p>
        </p:txBody>
      </p:sp>
      <p:sp>
        <p:nvSpPr>
          <p:cNvPr id="6" name="Text Box 10"/>
          <p:cNvSpPr txBox="1">
            <a:spLocks noChangeArrowheads="1"/>
          </p:cNvSpPr>
          <p:nvPr/>
        </p:nvSpPr>
        <p:spPr bwMode="auto">
          <a:xfrm>
            <a:off x="295833" y="1665717"/>
            <a:ext cx="918434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a:solidFill>
                  <a:srgbClr val="003300"/>
                </a:solidFill>
                <a:latin typeface="Times New Roman" panose="02020603050405020304" pitchFamily="18" charset="0"/>
                <a:cs typeface="Times New Roman" panose="02020603050405020304" pitchFamily="18" charset="0"/>
              </a:rPr>
              <a:t>	b) Câu chuyện Rùa và thỏ là lời nhắc nhở nghiêm khắc đối với những ai hay ỷ vào sức mình mà chủ quan, biếng nhác.</a:t>
            </a:r>
            <a:endParaRPr lang="en-US" altLang="en-US" sz="2800">
              <a:latin typeface="Times New Roman" panose="02020603050405020304" pitchFamily="18" charset="0"/>
              <a:cs typeface="Times New Roman" panose="02020603050405020304" pitchFamily="18" charset="0"/>
            </a:endParaRPr>
          </a:p>
        </p:txBody>
      </p:sp>
      <p:sp>
        <p:nvSpPr>
          <p:cNvPr id="7" name="Text Box 11"/>
          <p:cNvSpPr txBox="1">
            <a:spLocks noChangeArrowheads="1"/>
          </p:cNvSpPr>
          <p:nvPr/>
        </p:nvSpPr>
        <p:spPr bwMode="auto">
          <a:xfrm>
            <a:off x="161366" y="2837329"/>
            <a:ext cx="93188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	c) Đó là toàn bộ câu chuyện chú thỏ hợm hĩnh phải nếm mùi thất bại trước anh rùa có quyết tâm cao.</a:t>
            </a:r>
          </a:p>
        </p:txBody>
      </p:sp>
      <p:sp>
        <p:nvSpPr>
          <p:cNvPr id="8" name="Text Box 12"/>
          <p:cNvSpPr txBox="1">
            <a:spLocks noChangeArrowheads="1"/>
          </p:cNvSpPr>
          <p:nvPr/>
        </p:nvSpPr>
        <p:spPr bwMode="auto">
          <a:xfrm>
            <a:off x="295833" y="3918888"/>
            <a:ext cx="918434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	d) Nghe xong câu chuyện cô giáo kể, ai cũng tự nhủ : không bao giờ được lơ là trong học tập và rèn luyện bản thân.</a:t>
            </a:r>
          </a:p>
        </p:txBody>
      </p:sp>
      <p:sp>
        <p:nvSpPr>
          <p:cNvPr id="9" name="Text Box 13"/>
          <p:cNvSpPr txBox="1">
            <a:spLocks noChangeArrowheads="1"/>
          </p:cNvSpPr>
          <p:nvPr/>
        </p:nvSpPr>
        <p:spPr bwMode="auto">
          <a:xfrm>
            <a:off x="161365" y="5000447"/>
            <a:ext cx="931881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	e) Cho đến bây giờ, mỗi khi nhớ lại chuyện chạy thi với rùa, tôi vẫn đỏ mặt vì xấu hổ. Mong sao đừng ai mắc bệnh chủ quan, hợm hĩnh như thỏ tôi ngày nào.</a:t>
            </a:r>
          </a:p>
        </p:txBody>
      </p:sp>
      <p:sp>
        <p:nvSpPr>
          <p:cNvPr id="11" name="Text Box 7"/>
          <p:cNvSpPr txBox="1">
            <a:spLocks noChangeArrowheads="1"/>
          </p:cNvSpPr>
          <p:nvPr/>
        </p:nvSpPr>
        <p:spPr bwMode="auto">
          <a:xfrm>
            <a:off x="9802905" y="227012"/>
            <a:ext cx="2433917"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cs typeface="Times New Roman" panose="02020603050405020304" pitchFamily="18" charset="0"/>
              </a:rPr>
              <a:t>a) kết bài </a:t>
            </a:r>
            <a:r>
              <a:rPr lang="en-US" altLang="en-US" sz="2800" b="1">
                <a:solidFill>
                  <a:srgbClr val="FF0000"/>
                </a:solidFill>
                <a:latin typeface="Times New Roman" panose="02020603050405020304" pitchFamily="18" charset="0"/>
                <a:cs typeface="Times New Roman" panose="02020603050405020304" pitchFamily="18" charset="0"/>
              </a:rPr>
              <a:t>không mở rộng</a:t>
            </a:r>
          </a:p>
        </p:txBody>
      </p:sp>
      <p:sp>
        <p:nvSpPr>
          <p:cNvPr id="12" name="Text Box 8"/>
          <p:cNvSpPr txBox="1">
            <a:spLocks noChangeArrowheads="1"/>
          </p:cNvSpPr>
          <p:nvPr/>
        </p:nvSpPr>
        <p:spPr bwMode="auto">
          <a:xfrm>
            <a:off x="9802906" y="1600200"/>
            <a:ext cx="21111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cs typeface="Times New Roman" panose="02020603050405020304" pitchFamily="18" charset="0"/>
              </a:rPr>
              <a:t>b) kết bài </a:t>
            </a:r>
            <a:br>
              <a:rPr lang="en-US" altLang="en-US" sz="2800">
                <a:latin typeface="Times New Roman" panose="02020603050405020304" pitchFamily="18" charset="0"/>
                <a:cs typeface="Times New Roman" panose="02020603050405020304" pitchFamily="18" charset="0"/>
              </a:rPr>
            </a:br>
            <a:r>
              <a:rPr lang="en-US" altLang="en-US" sz="2800" b="1" smtClean="0">
                <a:solidFill>
                  <a:srgbClr val="FF0000"/>
                </a:solidFill>
                <a:latin typeface="Times New Roman" panose="02020603050405020304" pitchFamily="18" charset="0"/>
                <a:cs typeface="Times New Roman" panose="02020603050405020304" pitchFamily="18" charset="0"/>
              </a:rPr>
              <a:t>mở </a:t>
            </a:r>
            <a:r>
              <a:rPr lang="en-US" altLang="en-US" sz="2800" b="1">
                <a:solidFill>
                  <a:srgbClr val="FF0000"/>
                </a:solidFill>
                <a:latin typeface="Times New Roman" panose="02020603050405020304" pitchFamily="18" charset="0"/>
                <a:cs typeface="Times New Roman" panose="02020603050405020304" pitchFamily="18" charset="0"/>
              </a:rPr>
              <a:t>rộng</a:t>
            </a:r>
          </a:p>
        </p:txBody>
      </p:sp>
      <p:sp>
        <p:nvSpPr>
          <p:cNvPr id="13" name="Text Box 14"/>
          <p:cNvSpPr txBox="1">
            <a:spLocks noChangeArrowheads="1"/>
          </p:cNvSpPr>
          <p:nvPr/>
        </p:nvSpPr>
        <p:spPr bwMode="auto">
          <a:xfrm>
            <a:off x="9856694" y="2812172"/>
            <a:ext cx="2057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cs typeface="Times New Roman" panose="02020603050405020304" pitchFamily="18" charset="0"/>
              </a:rPr>
              <a:t>c) kết bài </a:t>
            </a:r>
            <a:r>
              <a:rPr lang="en-US" altLang="en-US" sz="2800" b="1">
                <a:solidFill>
                  <a:srgbClr val="FF0000"/>
                </a:solidFill>
                <a:latin typeface="Times New Roman" panose="02020603050405020304" pitchFamily="18" charset="0"/>
                <a:cs typeface="Times New Roman" panose="02020603050405020304" pitchFamily="18" charset="0"/>
              </a:rPr>
              <a:t>mở rộng</a:t>
            </a:r>
          </a:p>
        </p:txBody>
      </p:sp>
      <p:sp>
        <p:nvSpPr>
          <p:cNvPr id="14" name="Text Box 15"/>
          <p:cNvSpPr txBox="1">
            <a:spLocks noChangeArrowheads="1"/>
          </p:cNvSpPr>
          <p:nvPr/>
        </p:nvSpPr>
        <p:spPr bwMode="auto">
          <a:xfrm>
            <a:off x="9829800" y="3908802"/>
            <a:ext cx="2057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cs typeface="Times New Roman" panose="02020603050405020304" pitchFamily="18" charset="0"/>
              </a:rPr>
              <a:t>d) kết bài </a:t>
            </a:r>
            <a:r>
              <a:rPr lang="en-US" altLang="en-US" sz="2800" b="1">
                <a:solidFill>
                  <a:srgbClr val="FF0000"/>
                </a:solidFill>
                <a:latin typeface="Times New Roman" panose="02020603050405020304" pitchFamily="18" charset="0"/>
                <a:cs typeface="Times New Roman" panose="02020603050405020304" pitchFamily="18" charset="0"/>
              </a:rPr>
              <a:t>mở rộng</a:t>
            </a:r>
          </a:p>
        </p:txBody>
      </p:sp>
      <p:sp>
        <p:nvSpPr>
          <p:cNvPr id="15" name="Text Box 16"/>
          <p:cNvSpPr txBox="1">
            <a:spLocks noChangeArrowheads="1"/>
          </p:cNvSpPr>
          <p:nvPr/>
        </p:nvSpPr>
        <p:spPr bwMode="auto">
          <a:xfrm>
            <a:off x="9856694" y="5143501"/>
            <a:ext cx="2057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cs typeface="Times New Roman" panose="02020603050405020304" pitchFamily="18" charset="0"/>
              </a:rPr>
              <a:t>e) kết bài </a:t>
            </a:r>
            <a:r>
              <a:rPr lang="en-US" altLang="en-US" sz="2800" b="1">
                <a:solidFill>
                  <a:srgbClr val="FF0000"/>
                </a:solidFill>
                <a:latin typeface="Times New Roman" panose="02020603050405020304" pitchFamily="18" charset="0"/>
                <a:cs typeface="Times New Roman" panose="02020603050405020304" pitchFamily="18" charset="0"/>
              </a:rPr>
              <a:t>mở rộng</a:t>
            </a:r>
          </a:p>
        </p:txBody>
      </p:sp>
    </p:spTree>
    <p:extLst>
      <p:ext uri="{BB962C8B-B14F-4D97-AF65-F5344CB8AC3E}">
        <p14:creationId xmlns:p14="http://schemas.microsoft.com/office/powerpoint/2010/main" val="143088011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745" name="Rectangle 5"/>
          <p:cNvSpPr>
            <a:spLocks noChangeArrowheads="1"/>
          </p:cNvSpPr>
          <p:nvPr/>
        </p:nvSpPr>
        <p:spPr bwMode="auto">
          <a:xfrm>
            <a:off x="694764" y="273424"/>
            <a:ext cx="11246223"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eaLnBrk="1" hangingPunct="1">
              <a:spcBef>
                <a:spcPct val="20000"/>
              </a:spcBef>
              <a:buClr>
                <a:schemeClr val="accent1"/>
              </a:buClr>
              <a:buFont typeface="Wingdings" panose="05000000000000000000" pitchFamily="2" charset="2"/>
              <a:buNone/>
            </a:pPr>
            <a:r>
              <a:rPr lang="en-US" altLang="en-US" sz="3200" b="1">
                <a:solidFill>
                  <a:srgbClr val="000066"/>
                </a:solidFill>
                <a:latin typeface="Times New Roman" panose="02020603050405020304" pitchFamily="18" charset="0"/>
              </a:rPr>
              <a:t>Bài 2. Tìm phần kết bài của các truyện sau. </a:t>
            </a:r>
            <a:r>
              <a:rPr lang="en-US" altLang="en-US" sz="3200" b="1" smtClean="0">
                <a:solidFill>
                  <a:srgbClr val="000066"/>
                </a:solidFill>
                <a:latin typeface="Times New Roman" panose="02020603050405020304" pitchFamily="18" charset="0"/>
              </a:rPr>
              <a:t>Cho </a:t>
            </a:r>
            <a:r>
              <a:rPr lang="en-US" altLang="en-US" sz="3200" b="1">
                <a:solidFill>
                  <a:srgbClr val="000066"/>
                </a:solidFill>
                <a:latin typeface="Times New Roman" panose="02020603050405020304" pitchFamily="18" charset="0"/>
              </a:rPr>
              <a:t>biết đó là kết bài theo cách nào?</a:t>
            </a:r>
          </a:p>
        </p:txBody>
      </p:sp>
      <p:sp>
        <p:nvSpPr>
          <p:cNvPr id="258058" name="Text Box 10"/>
          <p:cNvSpPr txBox="1">
            <a:spLocks noChangeArrowheads="1"/>
          </p:cNvSpPr>
          <p:nvPr/>
        </p:nvSpPr>
        <p:spPr bwMode="auto">
          <a:xfrm>
            <a:off x="912252" y="1506912"/>
            <a:ext cx="837565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eaLnBrk="1" hangingPunct="1"/>
            <a:r>
              <a:rPr lang="en-US" altLang="en-US" sz="3200" b="1"/>
              <a:t>a) Một người chính trực (SGK/36,37)</a:t>
            </a:r>
          </a:p>
          <a:p>
            <a:pPr marL="0" indent="0" eaLnBrk="1" hangingPunct="1"/>
            <a:endParaRPr lang="en-US" altLang="en-US" sz="3200" b="1"/>
          </a:p>
          <a:p>
            <a:pPr eaLnBrk="1" hangingPunct="1"/>
            <a:r>
              <a:rPr lang="en-US" altLang="en-US" sz="3200" b="1"/>
              <a:t>b)  Nỗi dằn vặt của An-đrây-ca (SGK/55)</a:t>
            </a:r>
          </a:p>
        </p:txBody>
      </p:sp>
    </p:spTree>
    <p:extLst>
      <p:ext uri="{BB962C8B-B14F-4D97-AF65-F5344CB8AC3E}">
        <p14:creationId xmlns:p14="http://schemas.microsoft.com/office/powerpoint/2010/main" val="170153404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Picture 1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7844" y="-1203944"/>
            <a:ext cx="16758449" cy="9564948"/>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131" y="3775066"/>
            <a:ext cx="4571081" cy="3242643"/>
          </a:xfrm>
          <a:prstGeom prst="rect">
            <a:avLst/>
          </a:prstGeom>
        </p:spPr>
      </p:pic>
      <p:sp>
        <p:nvSpPr>
          <p:cNvPr id="15" name="椭圆 24"/>
          <p:cNvSpPr/>
          <p:nvPr/>
        </p:nvSpPr>
        <p:spPr>
          <a:xfrm>
            <a:off x="1997423" y="1325531"/>
            <a:ext cx="1969068" cy="196231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364" tIns="48182" rIns="96364" bIns="4818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椭圆 25"/>
          <p:cNvSpPr/>
          <p:nvPr/>
        </p:nvSpPr>
        <p:spPr>
          <a:xfrm>
            <a:off x="3634360" y="1325531"/>
            <a:ext cx="1969068" cy="196231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364" tIns="48182" rIns="96364" bIns="4818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椭圆 26"/>
          <p:cNvSpPr/>
          <p:nvPr/>
        </p:nvSpPr>
        <p:spPr>
          <a:xfrm>
            <a:off x="5284277" y="1325531"/>
            <a:ext cx="1969068" cy="196231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364" tIns="48182" rIns="96364" bIns="4818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椭圆 27"/>
          <p:cNvSpPr/>
          <p:nvPr/>
        </p:nvSpPr>
        <p:spPr>
          <a:xfrm>
            <a:off x="6936246" y="1325531"/>
            <a:ext cx="1969068" cy="196231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364" tIns="48182" rIns="96364" bIns="4818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19" name="组合 28"/>
          <p:cNvGrpSpPr/>
          <p:nvPr/>
        </p:nvGrpSpPr>
        <p:grpSpPr>
          <a:xfrm>
            <a:off x="2132390" y="1454694"/>
            <a:ext cx="1699131" cy="1693305"/>
            <a:chOff x="3768359" y="1725446"/>
            <a:chExt cx="1930605" cy="1930605"/>
          </a:xfrm>
        </p:grpSpPr>
        <p:sp>
          <p:nvSpPr>
            <p:cNvPr id="2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1" name="Oval 5"/>
            <p:cNvSpPr>
              <a:spLocks noChangeArrowheads="1"/>
            </p:cNvSpPr>
            <p:nvPr/>
          </p:nvSpPr>
          <p:spPr bwMode="auto">
            <a:xfrm>
              <a:off x="3823758" y="1780845"/>
              <a:ext cx="1819806" cy="1819806"/>
            </a:xfrm>
            <a:prstGeom prst="ellipse">
              <a:avLst/>
            </a:prstGeom>
            <a:solidFill>
              <a:srgbClr val="1C9393"/>
            </a:solidFill>
            <a:ln>
              <a:noFill/>
            </a:ln>
            <a:effectLst>
              <a:innerShdw blurRad="88900" dist="50800" dir="16200000">
                <a:prstClr val="black">
                  <a:alpha val="38000"/>
                </a:prstClr>
              </a:innerShdw>
            </a:effectLst>
          </p:spPr>
          <p:txBody>
            <a:bodyPr vert="horz" wrap="square" lIns="85985" tIns="42992" rIns="85985" bIns="4299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22" name="组合 31"/>
          <p:cNvGrpSpPr/>
          <p:nvPr/>
        </p:nvGrpSpPr>
        <p:grpSpPr>
          <a:xfrm>
            <a:off x="3773969" y="1460036"/>
            <a:ext cx="1699131" cy="1693305"/>
            <a:chOff x="3768359" y="1725446"/>
            <a:chExt cx="1930605" cy="1930605"/>
          </a:xfrm>
        </p:grpSpPr>
        <p:sp>
          <p:nvSpPr>
            <p:cNvPr id="2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25" name="组合 34"/>
          <p:cNvGrpSpPr/>
          <p:nvPr/>
        </p:nvGrpSpPr>
        <p:grpSpPr>
          <a:xfrm>
            <a:off x="5418191" y="1460036"/>
            <a:ext cx="1699131" cy="1693305"/>
            <a:chOff x="3768359" y="1725446"/>
            <a:chExt cx="1930605" cy="1930605"/>
          </a:xfrm>
        </p:grpSpPr>
        <p:sp>
          <p:nvSpPr>
            <p:cNvPr id="2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7" name="Oval 5"/>
            <p:cNvSpPr>
              <a:spLocks noChangeArrowheads="1"/>
            </p:cNvSpPr>
            <p:nvPr/>
          </p:nvSpPr>
          <p:spPr bwMode="auto">
            <a:xfrm>
              <a:off x="3823758" y="1780845"/>
              <a:ext cx="1819806" cy="1819806"/>
            </a:xfrm>
            <a:prstGeom prst="ellipse">
              <a:avLst/>
            </a:prstGeom>
            <a:solidFill>
              <a:srgbClr val="FAC14D"/>
            </a:solidFill>
            <a:ln>
              <a:noFill/>
            </a:ln>
            <a:effectLst>
              <a:innerShdw blurRad="88900" dist="50800" dir="16200000">
                <a:prstClr val="black">
                  <a:alpha val="38000"/>
                </a:prstClr>
              </a:innerShdw>
            </a:effectLst>
          </p:spPr>
          <p:txBody>
            <a:bodyPr vert="horz" wrap="square" lIns="85985" tIns="42992" rIns="85985" bIns="4299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28" name="组合 37"/>
          <p:cNvGrpSpPr/>
          <p:nvPr/>
        </p:nvGrpSpPr>
        <p:grpSpPr>
          <a:xfrm>
            <a:off x="7135791" y="1417625"/>
            <a:ext cx="1699131" cy="1693305"/>
            <a:chOff x="3768359" y="1725446"/>
            <a:chExt cx="1930605" cy="1930605"/>
          </a:xfrm>
        </p:grpSpPr>
        <p:sp>
          <p:nvSpPr>
            <p:cNvPr id="29"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0"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31" name="矩形 40"/>
          <p:cNvSpPr/>
          <p:nvPr/>
        </p:nvSpPr>
        <p:spPr>
          <a:xfrm>
            <a:off x="2291207" y="1387994"/>
            <a:ext cx="1295874" cy="1795590"/>
          </a:xfrm>
          <a:prstGeom prst="rect">
            <a:avLst/>
          </a:prstGeom>
          <a:effectLst/>
        </p:spPr>
        <p:txBody>
          <a:bodyPr wrap="none" lIns="96364" tIns="48182" rIns="96364" bIns="48182">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036" b="1" i="0" u="none" strike="noStrike" kern="1200" cap="none" spc="0" normalizeH="0" baseline="0" noProof="0" dirty="0">
                <a:ln>
                  <a:solidFill>
                    <a:srgbClr val="FF0000"/>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微软雅黑" pitchFamily="34" charset="-122"/>
                <a:cs typeface="Times New Roman" panose="02020603050405020304" pitchFamily="18" charset="0"/>
              </a:rPr>
              <a:t>K</a:t>
            </a:r>
            <a:endParaRPr kumimoji="0" lang="zh-CN" altLang="en-US" sz="11036" b="1" i="0" u="none" strike="noStrike" kern="1200" cap="none" spc="0" normalizeH="0" baseline="0" noProof="0" dirty="0">
              <a:ln>
                <a:solidFill>
                  <a:srgbClr val="FF0000"/>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32" name="矩形 41"/>
          <p:cNvSpPr/>
          <p:nvPr/>
        </p:nvSpPr>
        <p:spPr>
          <a:xfrm>
            <a:off x="3952347" y="1417569"/>
            <a:ext cx="1295874" cy="1795590"/>
          </a:xfrm>
          <a:prstGeom prst="rect">
            <a:avLst/>
          </a:prstGeom>
          <a:effectLst/>
        </p:spPr>
        <p:txBody>
          <a:bodyPr wrap="none" lIns="96364" tIns="48182" rIns="96364" bIns="48182">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036" b="1" i="0" u="none" strike="noStrike" kern="1200" cap="none" spc="0" normalizeH="0" baseline="0" noProof="0">
                <a:ln>
                  <a:solidFill>
                    <a:srgbClr val="FF0000"/>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微软雅黑" pitchFamily="34" charset="-122"/>
                <a:cs typeface="Times New Roman" panose="02020603050405020304" pitchFamily="18" charset="0"/>
              </a:rPr>
              <a:t>H</a:t>
            </a:r>
            <a:endParaRPr kumimoji="0" lang="zh-CN" altLang="en-US" sz="11036" b="1" i="0" u="none" strike="noStrike" kern="1200" cap="none" spc="0" normalizeH="0" baseline="0" noProof="0" dirty="0">
              <a:ln>
                <a:solidFill>
                  <a:srgbClr val="FF0000"/>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33" name="矩形 42"/>
          <p:cNvSpPr/>
          <p:nvPr/>
        </p:nvSpPr>
        <p:spPr>
          <a:xfrm>
            <a:off x="5641381" y="1443419"/>
            <a:ext cx="1295874" cy="1795590"/>
          </a:xfrm>
          <a:prstGeom prst="rect">
            <a:avLst/>
          </a:prstGeom>
          <a:effectLst/>
        </p:spPr>
        <p:txBody>
          <a:bodyPr wrap="none" lIns="96364" tIns="48182" rIns="96364" bIns="48182">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036" b="1" i="0" u="none" strike="noStrike" kern="1200" cap="none" spc="0" normalizeH="0" baseline="0" noProof="0">
                <a:ln>
                  <a:solidFill>
                    <a:srgbClr val="FF0000"/>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微软雅黑" pitchFamily="34" charset="-122"/>
                <a:cs typeface="Times New Roman" panose="02020603050405020304" pitchFamily="18" charset="0"/>
              </a:rPr>
              <a:t>Ở</a:t>
            </a:r>
            <a:endParaRPr kumimoji="0" lang="zh-CN" altLang="en-US" sz="11036" b="1" i="0" u="none" strike="noStrike" kern="1200" cap="none" spc="0" normalizeH="0" baseline="0" noProof="0" dirty="0">
              <a:ln>
                <a:solidFill>
                  <a:srgbClr val="FF0000"/>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34" name="矩形 43"/>
          <p:cNvSpPr/>
          <p:nvPr/>
        </p:nvSpPr>
        <p:spPr>
          <a:xfrm>
            <a:off x="7612334" y="1352106"/>
            <a:ext cx="746043" cy="1795590"/>
          </a:xfrm>
          <a:prstGeom prst="rect">
            <a:avLst/>
          </a:prstGeom>
          <a:effectLst/>
        </p:spPr>
        <p:txBody>
          <a:bodyPr wrap="none" lIns="96364" tIns="48182" rIns="96364" bIns="48182">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036" b="1" i="0" u="none" strike="noStrike" kern="1200" cap="none" spc="0" normalizeH="0" baseline="0" noProof="0">
                <a:ln>
                  <a:solidFill>
                    <a:srgbClr val="FF0000"/>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微软雅黑" pitchFamily="34" charset="-122"/>
                <a:cs typeface="Times New Roman" panose="02020603050405020304" pitchFamily="18" charset="0"/>
              </a:rPr>
              <a:t>I</a:t>
            </a:r>
            <a:endParaRPr kumimoji="0" lang="zh-CN" altLang="en-US" sz="11036" b="1" i="0" u="none" strike="noStrike" kern="1200" cap="none" spc="0" normalizeH="0" baseline="0" noProof="0" dirty="0">
              <a:ln>
                <a:solidFill>
                  <a:srgbClr val="FF0000"/>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微软雅黑" pitchFamily="34" charset="-122"/>
              <a:cs typeface="Times New Roman" panose="02020603050405020304" pitchFamily="18" charset="0"/>
            </a:endParaRPr>
          </a:p>
        </p:txBody>
      </p:sp>
      <p:grpSp>
        <p:nvGrpSpPr>
          <p:cNvPr id="35" name="组合 44"/>
          <p:cNvGrpSpPr/>
          <p:nvPr/>
        </p:nvGrpSpPr>
        <p:grpSpPr>
          <a:xfrm>
            <a:off x="1591536" y="2243209"/>
            <a:ext cx="405886" cy="404494"/>
            <a:chOff x="3768359" y="1725446"/>
            <a:chExt cx="1930605" cy="1930605"/>
          </a:xfrm>
        </p:grpSpPr>
        <p:sp>
          <p:nvSpPr>
            <p:cNvPr id="3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7" name="Oval 5"/>
            <p:cNvSpPr>
              <a:spLocks noChangeArrowheads="1"/>
            </p:cNvSpPr>
            <p:nvPr/>
          </p:nvSpPr>
          <p:spPr bwMode="auto">
            <a:xfrm>
              <a:off x="3823758" y="1780845"/>
              <a:ext cx="1819806" cy="1819806"/>
            </a:xfrm>
            <a:prstGeom prst="ellipse">
              <a:avLst/>
            </a:prstGeom>
            <a:solidFill>
              <a:srgbClr val="FAC14D"/>
            </a:solidFill>
            <a:ln>
              <a:noFill/>
            </a:ln>
            <a:effectLst>
              <a:innerShdw blurRad="88900" dist="50800" dir="16200000">
                <a:prstClr val="black">
                  <a:alpha val="38000"/>
                </a:prstClr>
              </a:innerShdw>
            </a:effectLst>
          </p:spPr>
          <p:txBody>
            <a:bodyPr vert="horz" wrap="square" lIns="85985" tIns="42992" rIns="85985" bIns="4299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38" name="组合 47"/>
          <p:cNvGrpSpPr/>
          <p:nvPr/>
        </p:nvGrpSpPr>
        <p:grpSpPr>
          <a:xfrm>
            <a:off x="1194516" y="2062457"/>
            <a:ext cx="284016" cy="283041"/>
            <a:chOff x="3768359" y="1725446"/>
            <a:chExt cx="1930605" cy="1930605"/>
          </a:xfrm>
          <a:solidFill>
            <a:srgbClr val="EA5E66"/>
          </a:solidFill>
        </p:grpSpPr>
        <p:sp>
          <p:nvSpPr>
            <p:cNvPr id="39"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40"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41" name="组合 50"/>
          <p:cNvGrpSpPr/>
          <p:nvPr/>
        </p:nvGrpSpPr>
        <p:grpSpPr>
          <a:xfrm>
            <a:off x="3586371" y="1407208"/>
            <a:ext cx="203535" cy="202837"/>
            <a:chOff x="3768359" y="1725446"/>
            <a:chExt cx="1930605" cy="1930605"/>
          </a:xfrm>
        </p:grpSpPr>
        <p:sp>
          <p:nvSpPr>
            <p:cNvPr id="42"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43"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44" name="组合 53"/>
          <p:cNvGrpSpPr/>
          <p:nvPr/>
        </p:nvGrpSpPr>
        <p:grpSpPr>
          <a:xfrm>
            <a:off x="5296979" y="1352804"/>
            <a:ext cx="290432" cy="289436"/>
            <a:chOff x="3768359" y="1725446"/>
            <a:chExt cx="1930605" cy="1930605"/>
          </a:xfrm>
        </p:grpSpPr>
        <p:sp>
          <p:nvSpPr>
            <p:cNvPr id="4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46" name="Oval 5"/>
            <p:cNvSpPr>
              <a:spLocks noChangeArrowheads="1"/>
            </p:cNvSpPr>
            <p:nvPr/>
          </p:nvSpPr>
          <p:spPr bwMode="auto">
            <a:xfrm>
              <a:off x="3823758" y="1780845"/>
              <a:ext cx="1819806" cy="1819806"/>
            </a:xfrm>
            <a:prstGeom prst="ellipse">
              <a:avLst/>
            </a:prstGeom>
            <a:solidFill>
              <a:srgbClr val="1C9393"/>
            </a:solidFill>
            <a:ln>
              <a:noFill/>
            </a:ln>
            <a:effectLst>
              <a:innerShdw blurRad="88900" dist="50800" dir="16200000">
                <a:prstClr val="black">
                  <a:alpha val="38000"/>
                </a:prstClr>
              </a:innerShdw>
            </a:effectLst>
          </p:spPr>
          <p:txBody>
            <a:bodyPr vert="horz" wrap="square" lIns="85985" tIns="42992" rIns="85985" bIns="4299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47" name="组合 56"/>
          <p:cNvGrpSpPr/>
          <p:nvPr/>
        </p:nvGrpSpPr>
        <p:grpSpPr>
          <a:xfrm>
            <a:off x="5276184" y="2998966"/>
            <a:ext cx="250642" cy="249783"/>
            <a:chOff x="3768359" y="1725446"/>
            <a:chExt cx="1930605" cy="1930605"/>
          </a:xfrm>
        </p:grpSpPr>
        <p:sp>
          <p:nvSpPr>
            <p:cNvPr id="48"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49"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85985" tIns="42992" rIns="85985" bIns="4299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50" name="组合 59"/>
          <p:cNvGrpSpPr/>
          <p:nvPr/>
        </p:nvGrpSpPr>
        <p:grpSpPr>
          <a:xfrm>
            <a:off x="3691466" y="2977900"/>
            <a:ext cx="257852" cy="256968"/>
            <a:chOff x="3768359" y="1725446"/>
            <a:chExt cx="1930605" cy="1930605"/>
          </a:xfrm>
        </p:grpSpPr>
        <p:sp>
          <p:nvSpPr>
            <p:cNvPr id="51"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2"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53" name="组合 62"/>
          <p:cNvGrpSpPr/>
          <p:nvPr/>
        </p:nvGrpSpPr>
        <p:grpSpPr>
          <a:xfrm>
            <a:off x="6977151" y="1255600"/>
            <a:ext cx="253899" cy="253027"/>
            <a:chOff x="3768359" y="1725446"/>
            <a:chExt cx="1930605" cy="1930605"/>
          </a:xfrm>
        </p:grpSpPr>
        <p:sp>
          <p:nvSpPr>
            <p:cNvPr id="54"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5"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56" name="组合 65"/>
          <p:cNvGrpSpPr/>
          <p:nvPr/>
        </p:nvGrpSpPr>
        <p:grpSpPr>
          <a:xfrm>
            <a:off x="7077081" y="3064282"/>
            <a:ext cx="224333" cy="223563"/>
            <a:chOff x="3768359" y="1725446"/>
            <a:chExt cx="1930605" cy="1930605"/>
          </a:xfrm>
        </p:grpSpPr>
        <p:sp>
          <p:nvSpPr>
            <p:cNvPr id="57"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8"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85985" tIns="42992" rIns="85985" bIns="4299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59" name="组合 68"/>
          <p:cNvGrpSpPr/>
          <p:nvPr/>
        </p:nvGrpSpPr>
        <p:grpSpPr>
          <a:xfrm>
            <a:off x="8800639" y="2171112"/>
            <a:ext cx="405886" cy="404494"/>
            <a:chOff x="3768359" y="1725446"/>
            <a:chExt cx="1930605" cy="1930605"/>
          </a:xfrm>
        </p:grpSpPr>
        <p:sp>
          <p:nvSpPr>
            <p:cNvPr id="6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1"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62" name="组合 71"/>
          <p:cNvGrpSpPr/>
          <p:nvPr/>
        </p:nvGrpSpPr>
        <p:grpSpPr>
          <a:xfrm>
            <a:off x="9298474" y="2000234"/>
            <a:ext cx="284016" cy="283041"/>
            <a:chOff x="3768359" y="1725446"/>
            <a:chExt cx="1930605" cy="1930605"/>
          </a:xfrm>
        </p:grpSpPr>
        <p:sp>
          <p:nvSpPr>
            <p:cNvPr id="6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4" name="Oval 5"/>
            <p:cNvSpPr>
              <a:spLocks noChangeArrowheads="1"/>
            </p:cNvSpPr>
            <p:nvPr/>
          </p:nvSpPr>
          <p:spPr bwMode="auto">
            <a:xfrm>
              <a:off x="3823758" y="1780845"/>
              <a:ext cx="1819806" cy="1819806"/>
            </a:xfrm>
            <a:prstGeom prst="ellipse">
              <a:avLst/>
            </a:prstGeom>
            <a:solidFill>
              <a:srgbClr val="FAC14D"/>
            </a:solidFill>
            <a:ln>
              <a:noFill/>
            </a:ln>
            <a:effectLst>
              <a:innerShdw blurRad="88900" dist="50800" dir="16200000">
                <a:prstClr val="black">
                  <a:alpha val="38000"/>
                </a:prstClr>
              </a:innerShdw>
            </a:effectLst>
          </p:spPr>
          <p:txBody>
            <a:bodyPr vert="horz" wrap="square" lIns="85985" tIns="42992" rIns="85985" bIns="4299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65" name="组合 74"/>
          <p:cNvGrpSpPr/>
          <p:nvPr/>
        </p:nvGrpSpPr>
        <p:grpSpPr>
          <a:xfrm>
            <a:off x="9717462" y="2244081"/>
            <a:ext cx="203535" cy="202837"/>
            <a:chOff x="3768359" y="1725446"/>
            <a:chExt cx="1930605" cy="1930605"/>
          </a:xfrm>
        </p:grpSpPr>
        <p:sp>
          <p:nvSpPr>
            <p:cNvPr id="6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7"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68" name="组合 77"/>
          <p:cNvGrpSpPr/>
          <p:nvPr/>
        </p:nvGrpSpPr>
        <p:grpSpPr>
          <a:xfrm>
            <a:off x="779838" y="2205995"/>
            <a:ext cx="203535" cy="202837"/>
            <a:chOff x="3768359" y="1725446"/>
            <a:chExt cx="1930605" cy="1930605"/>
          </a:xfrm>
        </p:grpSpPr>
        <p:sp>
          <p:nvSpPr>
            <p:cNvPr id="69"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0"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71" name="椭圆 24">
            <a:extLst>
              <a:ext uri="{FF2B5EF4-FFF2-40B4-BE49-F238E27FC236}">
                <a16:creationId xmlns:a16="http://schemas.microsoft.com/office/drawing/2014/main" id="{E708533A-F899-4BCB-83B8-50872BA41EDB}"/>
              </a:ext>
            </a:extLst>
          </p:cNvPr>
          <p:cNvSpPr/>
          <p:nvPr/>
        </p:nvSpPr>
        <p:spPr>
          <a:xfrm>
            <a:off x="3000567" y="3299837"/>
            <a:ext cx="1969068" cy="196231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364" tIns="48182" rIns="96364" bIns="4818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2" name="椭圆 25">
            <a:extLst>
              <a:ext uri="{FF2B5EF4-FFF2-40B4-BE49-F238E27FC236}">
                <a16:creationId xmlns:a16="http://schemas.microsoft.com/office/drawing/2014/main" id="{BEBF26C8-1C35-4FD3-943C-EF8792663A6D}"/>
              </a:ext>
            </a:extLst>
          </p:cNvPr>
          <p:cNvSpPr/>
          <p:nvPr/>
        </p:nvSpPr>
        <p:spPr>
          <a:xfrm>
            <a:off x="4637504" y="3299837"/>
            <a:ext cx="1969068" cy="196231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364" tIns="48182" rIns="96364" bIns="4818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 name="椭圆 26">
            <a:extLst>
              <a:ext uri="{FF2B5EF4-FFF2-40B4-BE49-F238E27FC236}">
                <a16:creationId xmlns:a16="http://schemas.microsoft.com/office/drawing/2014/main" id="{C006C435-A1B1-4A4C-BF40-DBC1F8ACB480}"/>
              </a:ext>
            </a:extLst>
          </p:cNvPr>
          <p:cNvSpPr/>
          <p:nvPr/>
        </p:nvSpPr>
        <p:spPr>
          <a:xfrm>
            <a:off x="6287421" y="3299837"/>
            <a:ext cx="1969068" cy="196231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364" tIns="48182" rIns="96364" bIns="4818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4" name="椭圆 27">
            <a:extLst>
              <a:ext uri="{FF2B5EF4-FFF2-40B4-BE49-F238E27FC236}">
                <a16:creationId xmlns:a16="http://schemas.microsoft.com/office/drawing/2014/main" id="{66537B1C-74B7-40DF-BE74-CD07591E78A9}"/>
              </a:ext>
            </a:extLst>
          </p:cNvPr>
          <p:cNvSpPr/>
          <p:nvPr/>
        </p:nvSpPr>
        <p:spPr>
          <a:xfrm>
            <a:off x="7939390" y="3299837"/>
            <a:ext cx="1969068" cy="196231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364" tIns="48182" rIns="96364" bIns="4818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75" name="组合 28">
            <a:extLst>
              <a:ext uri="{FF2B5EF4-FFF2-40B4-BE49-F238E27FC236}">
                <a16:creationId xmlns:a16="http://schemas.microsoft.com/office/drawing/2014/main" id="{CF96C9D3-30A7-4087-AD38-74AA5A46D108}"/>
              </a:ext>
            </a:extLst>
          </p:cNvPr>
          <p:cNvGrpSpPr/>
          <p:nvPr/>
        </p:nvGrpSpPr>
        <p:grpSpPr>
          <a:xfrm>
            <a:off x="3135534" y="3429000"/>
            <a:ext cx="1699131" cy="1693305"/>
            <a:chOff x="3768359" y="1725446"/>
            <a:chExt cx="1930605" cy="1930605"/>
          </a:xfrm>
        </p:grpSpPr>
        <p:sp>
          <p:nvSpPr>
            <p:cNvPr id="76" name="Oval 5">
              <a:extLst>
                <a:ext uri="{FF2B5EF4-FFF2-40B4-BE49-F238E27FC236}">
                  <a16:creationId xmlns:a16="http://schemas.microsoft.com/office/drawing/2014/main" id="{3696B32F-25FD-44ED-AF3D-5FE88CAC7E0A}"/>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7" name="Oval 5">
              <a:extLst>
                <a:ext uri="{FF2B5EF4-FFF2-40B4-BE49-F238E27FC236}">
                  <a16:creationId xmlns:a16="http://schemas.microsoft.com/office/drawing/2014/main" id="{110E4E8F-8FE2-4A60-B926-F2F8AB1BC016}"/>
                </a:ext>
              </a:extLst>
            </p:cNvPr>
            <p:cNvSpPr>
              <a:spLocks noChangeArrowheads="1"/>
            </p:cNvSpPr>
            <p:nvPr/>
          </p:nvSpPr>
          <p:spPr bwMode="auto">
            <a:xfrm>
              <a:off x="3823758" y="1780845"/>
              <a:ext cx="1819806" cy="1819806"/>
            </a:xfrm>
            <a:prstGeom prst="ellipse">
              <a:avLst/>
            </a:prstGeom>
            <a:solidFill>
              <a:srgbClr val="1C9393"/>
            </a:solidFill>
            <a:ln>
              <a:noFill/>
            </a:ln>
            <a:effectLst>
              <a:innerShdw blurRad="88900" dist="50800" dir="16200000">
                <a:prstClr val="black">
                  <a:alpha val="38000"/>
                </a:prstClr>
              </a:innerShdw>
            </a:effectLst>
          </p:spPr>
          <p:txBody>
            <a:bodyPr vert="horz" wrap="square" lIns="85985" tIns="42992" rIns="85985" bIns="4299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78" name="组合 31">
            <a:extLst>
              <a:ext uri="{FF2B5EF4-FFF2-40B4-BE49-F238E27FC236}">
                <a16:creationId xmlns:a16="http://schemas.microsoft.com/office/drawing/2014/main" id="{8B5C9E11-BDF1-407C-AD94-428181D16C10}"/>
              </a:ext>
            </a:extLst>
          </p:cNvPr>
          <p:cNvGrpSpPr/>
          <p:nvPr/>
        </p:nvGrpSpPr>
        <p:grpSpPr>
          <a:xfrm>
            <a:off x="4777113" y="3434342"/>
            <a:ext cx="1699131" cy="1693305"/>
            <a:chOff x="3768359" y="1725446"/>
            <a:chExt cx="1930605" cy="1930605"/>
          </a:xfrm>
        </p:grpSpPr>
        <p:sp>
          <p:nvSpPr>
            <p:cNvPr id="79" name="Oval 5">
              <a:extLst>
                <a:ext uri="{FF2B5EF4-FFF2-40B4-BE49-F238E27FC236}">
                  <a16:creationId xmlns:a16="http://schemas.microsoft.com/office/drawing/2014/main" id="{4B6DDBF7-076D-4C15-B23B-66A1E5881AC4}"/>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80" name="Oval 5">
              <a:extLst>
                <a:ext uri="{FF2B5EF4-FFF2-40B4-BE49-F238E27FC236}">
                  <a16:creationId xmlns:a16="http://schemas.microsoft.com/office/drawing/2014/main" id="{6D52190D-1CED-4379-B097-3346292B778C}"/>
                </a:ext>
              </a:extLst>
            </p:cNvPr>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81" name="组合 34">
            <a:extLst>
              <a:ext uri="{FF2B5EF4-FFF2-40B4-BE49-F238E27FC236}">
                <a16:creationId xmlns:a16="http://schemas.microsoft.com/office/drawing/2014/main" id="{94CC2708-1DEA-497F-995D-EFAF628AAAE5}"/>
              </a:ext>
            </a:extLst>
          </p:cNvPr>
          <p:cNvGrpSpPr/>
          <p:nvPr/>
        </p:nvGrpSpPr>
        <p:grpSpPr>
          <a:xfrm>
            <a:off x="6421335" y="3434342"/>
            <a:ext cx="1699131" cy="1693305"/>
            <a:chOff x="3768359" y="1725446"/>
            <a:chExt cx="1930605" cy="1930605"/>
          </a:xfrm>
        </p:grpSpPr>
        <p:sp>
          <p:nvSpPr>
            <p:cNvPr id="82" name="Oval 5">
              <a:extLst>
                <a:ext uri="{FF2B5EF4-FFF2-40B4-BE49-F238E27FC236}">
                  <a16:creationId xmlns:a16="http://schemas.microsoft.com/office/drawing/2014/main" id="{5D46A40D-1738-4C61-84B5-82495A849D87}"/>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83" name="Oval 5">
              <a:extLst>
                <a:ext uri="{FF2B5EF4-FFF2-40B4-BE49-F238E27FC236}">
                  <a16:creationId xmlns:a16="http://schemas.microsoft.com/office/drawing/2014/main" id="{842C3B73-254C-43D2-8D02-03E61D0228FA}"/>
                </a:ext>
              </a:extLst>
            </p:cNvPr>
            <p:cNvSpPr>
              <a:spLocks noChangeArrowheads="1"/>
            </p:cNvSpPr>
            <p:nvPr/>
          </p:nvSpPr>
          <p:spPr bwMode="auto">
            <a:xfrm>
              <a:off x="3823758" y="1780845"/>
              <a:ext cx="1819806" cy="1819806"/>
            </a:xfrm>
            <a:prstGeom prst="ellipse">
              <a:avLst/>
            </a:prstGeom>
            <a:solidFill>
              <a:srgbClr val="FAC14D"/>
            </a:solidFill>
            <a:ln>
              <a:noFill/>
            </a:ln>
            <a:effectLst>
              <a:innerShdw blurRad="88900" dist="50800" dir="16200000">
                <a:prstClr val="black">
                  <a:alpha val="38000"/>
                </a:prstClr>
              </a:innerShdw>
            </a:effectLst>
          </p:spPr>
          <p:txBody>
            <a:bodyPr vert="horz" wrap="square" lIns="85985" tIns="42992" rIns="85985" bIns="4299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84" name="组合 37">
            <a:extLst>
              <a:ext uri="{FF2B5EF4-FFF2-40B4-BE49-F238E27FC236}">
                <a16:creationId xmlns:a16="http://schemas.microsoft.com/office/drawing/2014/main" id="{299D14F6-9310-40A6-8D23-60216C74DE4D}"/>
              </a:ext>
            </a:extLst>
          </p:cNvPr>
          <p:cNvGrpSpPr/>
          <p:nvPr/>
        </p:nvGrpSpPr>
        <p:grpSpPr>
          <a:xfrm>
            <a:off x="8138935" y="3391931"/>
            <a:ext cx="1699131" cy="1693305"/>
            <a:chOff x="3768359" y="1725446"/>
            <a:chExt cx="1930605" cy="1930605"/>
          </a:xfrm>
        </p:grpSpPr>
        <p:sp>
          <p:nvSpPr>
            <p:cNvPr id="85" name="Oval 5">
              <a:extLst>
                <a:ext uri="{FF2B5EF4-FFF2-40B4-BE49-F238E27FC236}">
                  <a16:creationId xmlns:a16="http://schemas.microsoft.com/office/drawing/2014/main" id="{EAD7F48F-F355-4EFB-8999-D78BBEDC2221}"/>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86" name="Oval 5">
              <a:extLst>
                <a:ext uri="{FF2B5EF4-FFF2-40B4-BE49-F238E27FC236}">
                  <a16:creationId xmlns:a16="http://schemas.microsoft.com/office/drawing/2014/main" id="{FA7C25E4-D6C6-4AE7-8D02-A5B80E12402A}"/>
                </a:ext>
              </a:extLst>
            </p:cNvPr>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87" name="矩形 40">
            <a:extLst>
              <a:ext uri="{FF2B5EF4-FFF2-40B4-BE49-F238E27FC236}">
                <a16:creationId xmlns:a16="http://schemas.microsoft.com/office/drawing/2014/main" id="{7BB8FD27-AAD2-4730-83A8-FE1633265710}"/>
              </a:ext>
            </a:extLst>
          </p:cNvPr>
          <p:cNvSpPr/>
          <p:nvPr/>
        </p:nvSpPr>
        <p:spPr>
          <a:xfrm>
            <a:off x="3399115" y="3350309"/>
            <a:ext cx="1217326" cy="1795590"/>
          </a:xfrm>
          <a:prstGeom prst="rect">
            <a:avLst/>
          </a:prstGeom>
          <a:effectLst/>
        </p:spPr>
        <p:txBody>
          <a:bodyPr wrap="none" lIns="96364" tIns="48182" rIns="96364" bIns="48182">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036" b="1" i="0" u="none" strike="noStrike" kern="1200" cap="none" spc="0" normalizeH="0" baseline="0" noProof="0">
                <a:ln>
                  <a:solidFill>
                    <a:srgbClr val="FF0000"/>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微软雅黑" pitchFamily="34" charset="-122"/>
                <a:cs typeface="Times New Roman" panose="02020603050405020304" pitchFamily="18" charset="0"/>
              </a:rPr>
              <a:t>Đ</a:t>
            </a:r>
            <a:endParaRPr kumimoji="0" lang="zh-CN" altLang="en-US" sz="11036" b="1" i="0" u="none" strike="noStrike" kern="1200" cap="none" spc="0" normalizeH="0" baseline="0" noProof="0" dirty="0">
              <a:ln>
                <a:solidFill>
                  <a:srgbClr val="FF0000"/>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88" name="矩形 41">
            <a:extLst>
              <a:ext uri="{FF2B5EF4-FFF2-40B4-BE49-F238E27FC236}">
                <a16:creationId xmlns:a16="http://schemas.microsoft.com/office/drawing/2014/main" id="{16731069-94F3-41CB-A22B-8B6A672B5523}"/>
              </a:ext>
            </a:extLst>
          </p:cNvPr>
          <p:cNvSpPr/>
          <p:nvPr/>
        </p:nvSpPr>
        <p:spPr>
          <a:xfrm>
            <a:off x="4955491" y="3391875"/>
            <a:ext cx="1295874" cy="1795590"/>
          </a:xfrm>
          <a:prstGeom prst="rect">
            <a:avLst/>
          </a:prstGeom>
          <a:effectLst/>
        </p:spPr>
        <p:txBody>
          <a:bodyPr wrap="none" lIns="96364" tIns="48182" rIns="96364" bIns="48182">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036" b="1" i="0" u="none" strike="noStrike" kern="1200" cap="none" spc="0" normalizeH="0" baseline="0" noProof="0">
                <a:ln>
                  <a:solidFill>
                    <a:srgbClr val="FF0000"/>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微软雅黑" pitchFamily="34" charset="-122"/>
                <a:cs typeface="Times New Roman" panose="02020603050405020304" pitchFamily="18" charset="0"/>
              </a:rPr>
              <a:t>Ộ</a:t>
            </a:r>
            <a:endParaRPr kumimoji="0" lang="zh-CN" altLang="en-US" sz="11036" b="1" i="0" u="none" strike="noStrike" kern="1200" cap="none" spc="0" normalizeH="0" baseline="0" noProof="0" dirty="0">
              <a:ln>
                <a:solidFill>
                  <a:srgbClr val="FF0000"/>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89" name="矩形 42">
            <a:extLst>
              <a:ext uri="{FF2B5EF4-FFF2-40B4-BE49-F238E27FC236}">
                <a16:creationId xmlns:a16="http://schemas.microsoft.com/office/drawing/2014/main" id="{1849B1D0-1459-437C-84E8-EF187C64963C}"/>
              </a:ext>
            </a:extLst>
          </p:cNvPr>
          <p:cNvSpPr/>
          <p:nvPr/>
        </p:nvSpPr>
        <p:spPr>
          <a:xfrm>
            <a:off x="6698521" y="3379940"/>
            <a:ext cx="1217326" cy="1795590"/>
          </a:xfrm>
          <a:prstGeom prst="rect">
            <a:avLst/>
          </a:prstGeom>
          <a:effectLst/>
        </p:spPr>
        <p:txBody>
          <a:bodyPr wrap="none" lIns="96364" tIns="48182" rIns="96364" bIns="48182">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036" b="1" i="0" u="none" strike="noStrike" kern="1200" cap="none" spc="0" normalizeH="0" baseline="0" noProof="0">
                <a:ln>
                  <a:solidFill>
                    <a:srgbClr val="FF0000"/>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微软雅黑" pitchFamily="34" charset="-122"/>
                <a:cs typeface="Times New Roman" panose="02020603050405020304" pitchFamily="18" charset="0"/>
              </a:rPr>
              <a:t>N</a:t>
            </a:r>
            <a:endParaRPr kumimoji="0" lang="zh-CN" altLang="en-US" sz="11036" b="1" i="0" u="none" strike="noStrike" kern="1200" cap="none" spc="0" normalizeH="0" baseline="0" noProof="0" dirty="0">
              <a:ln>
                <a:solidFill>
                  <a:srgbClr val="FF0000"/>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90" name="矩形 43">
            <a:extLst>
              <a:ext uri="{FF2B5EF4-FFF2-40B4-BE49-F238E27FC236}">
                <a16:creationId xmlns:a16="http://schemas.microsoft.com/office/drawing/2014/main" id="{AE118C29-9BF0-4A4B-AEBF-70E2D17A10CD}"/>
              </a:ext>
            </a:extLst>
          </p:cNvPr>
          <p:cNvSpPr/>
          <p:nvPr/>
        </p:nvSpPr>
        <p:spPr>
          <a:xfrm>
            <a:off x="8348969" y="3326412"/>
            <a:ext cx="1295874" cy="1795590"/>
          </a:xfrm>
          <a:prstGeom prst="rect">
            <a:avLst/>
          </a:prstGeom>
          <a:effectLst/>
        </p:spPr>
        <p:txBody>
          <a:bodyPr wrap="none" lIns="96364" tIns="48182" rIns="96364" bIns="48182">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036" b="1" i="0" u="none" strike="noStrike" kern="1200" cap="none" spc="0" normalizeH="0" baseline="0" noProof="0">
                <a:ln>
                  <a:solidFill>
                    <a:srgbClr val="FF0000"/>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微软雅黑" pitchFamily="34" charset="-122"/>
                <a:cs typeface="Times New Roman" panose="02020603050405020304" pitchFamily="18" charset="0"/>
              </a:rPr>
              <a:t>G</a:t>
            </a:r>
            <a:endParaRPr kumimoji="0" lang="zh-CN" altLang="en-US" sz="11036" b="1" i="0" u="none" strike="noStrike" kern="1200" cap="none" spc="0" normalizeH="0" baseline="0" noProof="0" dirty="0">
              <a:ln>
                <a:solidFill>
                  <a:srgbClr val="FF0000"/>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微软雅黑" pitchFamily="34" charset="-122"/>
              <a:cs typeface="Times New Roman" panose="02020603050405020304" pitchFamily="18" charset="0"/>
            </a:endParaRPr>
          </a:p>
        </p:txBody>
      </p:sp>
      <p:grpSp>
        <p:nvGrpSpPr>
          <p:cNvPr id="91" name="组合 44">
            <a:extLst>
              <a:ext uri="{FF2B5EF4-FFF2-40B4-BE49-F238E27FC236}">
                <a16:creationId xmlns:a16="http://schemas.microsoft.com/office/drawing/2014/main" id="{C456B251-7897-4DA7-9719-AEBC90757846}"/>
              </a:ext>
            </a:extLst>
          </p:cNvPr>
          <p:cNvGrpSpPr/>
          <p:nvPr/>
        </p:nvGrpSpPr>
        <p:grpSpPr>
          <a:xfrm>
            <a:off x="2594680" y="4217515"/>
            <a:ext cx="405886" cy="404494"/>
            <a:chOff x="3768359" y="1725446"/>
            <a:chExt cx="1930605" cy="1930605"/>
          </a:xfrm>
        </p:grpSpPr>
        <p:sp>
          <p:nvSpPr>
            <p:cNvPr id="92" name="Oval 5">
              <a:extLst>
                <a:ext uri="{FF2B5EF4-FFF2-40B4-BE49-F238E27FC236}">
                  <a16:creationId xmlns:a16="http://schemas.microsoft.com/office/drawing/2014/main" id="{DF7DB8E2-D085-4DFC-9E34-4B14860BE907}"/>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93" name="Oval 5">
              <a:extLst>
                <a:ext uri="{FF2B5EF4-FFF2-40B4-BE49-F238E27FC236}">
                  <a16:creationId xmlns:a16="http://schemas.microsoft.com/office/drawing/2014/main" id="{CB395F7C-273D-4C06-BF72-083A45D7894B}"/>
                </a:ext>
              </a:extLst>
            </p:cNvPr>
            <p:cNvSpPr>
              <a:spLocks noChangeArrowheads="1"/>
            </p:cNvSpPr>
            <p:nvPr/>
          </p:nvSpPr>
          <p:spPr bwMode="auto">
            <a:xfrm>
              <a:off x="3823758" y="1780845"/>
              <a:ext cx="1819806" cy="1819806"/>
            </a:xfrm>
            <a:prstGeom prst="ellipse">
              <a:avLst/>
            </a:prstGeom>
            <a:solidFill>
              <a:srgbClr val="FAC14D"/>
            </a:solidFill>
            <a:ln>
              <a:noFill/>
            </a:ln>
            <a:effectLst>
              <a:innerShdw blurRad="88900" dist="50800" dir="16200000">
                <a:prstClr val="black">
                  <a:alpha val="38000"/>
                </a:prstClr>
              </a:innerShdw>
            </a:effectLst>
          </p:spPr>
          <p:txBody>
            <a:bodyPr vert="horz" wrap="square" lIns="85985" tIns="42992" rIns="85985" bIns="4299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94" name="组合 47">
            <a:extLst>
              <a:ext uri="{FF2B5EF4-FFF2-40B4-BE49-F238E27FC236}">
                <a16:creationId xmlns:a16="http://schemas.microsoft.com/office/drawing/2014/main" id="{0D7B4595-9D89-4CB3-8EF7-15C647217A27}"/>
              </a:ext>
            </a:extLst>
          </p:cNvPr>
          <p:cNvGrpSpPr/>
          <p:nvPr/>
        </p:nvGrpSpPr>
        <p:grpSpPr>
          <a:xfrm>
            <a:off x="2197660" y="4036763"/>
            <a:ext cx="284016" cy="283041"/>
            <a:chOff x="3768359" y="1725446"/>
            <a:chExt cx="1930605" cy="1930605"/>
          </a:xfrm>
          <a:solidFill>
            <a:srgbClr val="EA5E66"/>
          </a:solidFill>
        </p:grpSpPr>
        <p:sp>
          <p:nvSpPr>
            <p:cNvPr id="95" name="Oval 5">
              <a:extLst>
                <a:ext uri="{FF2B5EF4-FFF2-40B4-BE49-F238E27FC236}">
                  <a16:creationId xmlns:a16="http://schemas.microsoft.com/office/drawing/2014/main" id="{23C95CBE-59D6-4ACE-B152-523BB244E4BD}"/>
                </a:ext>
              </a:extLst>
            </p:cNvPr>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96" name="Oval 5">
              <a:extLst>
                <a:ext uri="{FF2B5EF4-FFF2-40B4-BE49-F238E27FC236}">
                  <a16:creationId xmlns:a16="http://schemas.microsoft.com/office/drawing/2014/main" id="{5F617C94-CB1C-433A-A06B-100E70199D1C}"/>
                </a:ext>
              </a:extLst>
            </p:cNvPr>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97" name="组合 50">
            <a:extLst>
              <a:ext uri="{FF2B5EF4-FFF2-40B4-BE49-F238E27FC236}">
                <a16:creationId xmlns:a16="http://schemas.microsoft.com/office/drawing/2014/main" id="{B6DA0B9B-528B-4CDE-8724-0FE5AABC28C5}"/>
              </a:ext>
            </a:extLst>
          </p:cNvPr>
          <p:cNvGrpSpPr/>
          <p:nvPr/>
        </p:nvGrpSpPr>
        <p:grpSpPr>
          <a:xfrm>
            <a:off x="4589515" y="3381514"/>
            <a:ext cx="203535" cy="202837"/>
            <a:chOff x="3768359" y="1725446"/>
            <a:chExt cx="1930605" cy="1930605"/>
          </a:xfrm>
        </p:grpSpPr>
        <p:sp>
          <p:nvSpPr>
            <p:cNvPr id="98" name="Oval 5">
              <a:extLst>
                <a:ext uri="{FF2B5EF4-FFF2-40B4-BE49-F238E27FC236}">
                  <a16:creationId xmlns:a16="http://schemas.microsoft.com/office/drawing/2014/main" id="{D68F00D9-20B7-4F60-A375-3FDEECA293FE}"/>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99" name="Oval 5">
              <a:extLst>
                <a:ext uri="{FF2B5EF4-FFF2-40B4-BE49-F238E27FC236}">
                  <a16:creationId xmlns:a16="http://schemas.microsoft.com/office/drawing/2014/main" id="{80FB14B2-A30C-45D8-8E2C-739C760E990F}"/>
                </a:ext>
              </a:extLst>
            </p:cNvPr>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100" name="组合 53">
            <a:extLst>
              <a:ext uri="{FF2B5EF4-FFF2-40B4-BE49-F238E27FC236}">
                <a16:creationId xmlns:a16="http://schemas.microsoft.com/office/drawing/2014/main" id="{F03F773B-1753-4AC4-B73C-4D494FF1A50A}"/>
              </a:ext>
            </a:extLst>
          </p:cNvPr>
          <p:cNvGrpSpPr/>
          <p:nvPr/>
        </p:nvGrpSpPr>
        <p:grpSpPr>
          <a:xfrm>
            <a:off x="6300123" y="3327110"/>
            <a:ext cx="290432" cy="289436"/>
            <a:chOff x="3768359" y="1725446"/>
            <a:chExt cx="1930605" cy="1930605"/>
          </a:xfrm>
        </p:grpSpPr>
        <p:sp>
          <p:nvSpPr>
            <p:cNvPr id="101" name="Oval 5">
              <a:extLst>
                <a:ext uri="{FF2B5EF4-FFF2-40B4-BE49-F238E27FC236}">
                  <a16:creationId xmlns:a16="http://schemas.microsoft.com/office/drawing/2014/main" id="{4A409272-A633-4FE3-A0AD-DCEAEBDB799A}"/>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2" name="Oval 5">
              <a:extLst>
                <a:ext uri="{FF2B5EF4-FFF2-40B4-BE49-F238E27FC236}">
                  <a16:creationId xmlns:a16="http://schemas.microsoft.com/office/drawing/2014/main" id="{1D01DCE1-8DFD-4799-A410-A6981E5DB1E5}"/>
                </a:ext>
              </a:extLst>
            </p:cNvPr>
            <p:cNvSpPr>
              <a:spLocks noChangeArrowheads="1"/>
            </p:cNvSpPr>
            <p:nvPr/>
          </p:nvSpPr>
          <p:spPr bwMode="auto">
            <a:xfrm>
              <a:off x="3823758" y="1780845"/>
              <a:ext cx="1819806" cy="1819806"/>
            </a:xfrm>
            <a:prstGeom prst="ellipse">
              <a:avLst/>
            </a:prstGeom>
            <a:solidFill>
              <a:srgbClr val="1C9393"/>
            </a:solidFill>
            <a:ln>
              <a:noFill/>
            </a:ln>
            <a:effectLst>
              <a:innerShdw blurRad="88900" dist="50800" dir="16200000">
                <a:prstClr val="black">
                  <a:alpha val="38000"/>
                </a:prstClr>
              </a:innerShdw>
            </a:effectLst>
          </p:spPr>
          <p:txBody>
            <a:bodyPr vert="horz" wrap="square" lIns="85985" tIns="42992" rIns="85985" bIns="4299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103" name="组合 56">
            <a:extLst>
              <a:ext uri="{FF2B5EF4-FFF2-40B4-BE49-F238E27FC236}">
                <a16:creationId xmlns:a16="http://schemas.microsoft.com/office/drawing/2014/main" id="{5A9B6B74-8C56-4992-8792-A6AF7C886794}"/>
              </a:ext>
            </a:extLst>
          </p:cNvPr>
          <p:cNvGrpSpPr/>
          <p:nvPr/>
        </p:nvGrpSpPr>
        <p:grpSpPr>
          <a:xfrm>
            <a:off x="6279328" y="4973272"/>
            <a:ext cx="250642" cy="249783"/>
            <a:chOff x="3768359" y="1725446"/>
            <a:chExt cx="1930605" cy="1930605"/>
          </a:xfrm>
        </p:grpSpPr>
        <p:sp>
          <p:nvSpPr>
            <p:cNvPr id="104" name="Oval 5">
              <a:extLst>
                <a:ext uri="{FF2B5EF4-FFF2-40B4-BE49-F238E27FC236}">
                  <a16:creationId xmlns:a16="http://schemas.microsoft.com/office/drawing/2014/main" id="{2F80D38A-DBBD-4D92-B0D6-4DE8BB1A4992}"/>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5" name="Oval 5">
              <a:extLst>
                <a:ext uri="{FF2B5EF4-FFF2-40B4-BE49-F238E27FC236}">
                  <a16:creationId xmlns:a16="http://schemas.microsoft.com/office/drawing/2014/main" id="{BA3423D7-BC93-4025-8EBA-1DB8C23C9A2E}"/>
                </a:ext>
              </a:extLst>
            </p:cNvPr>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85985" tIns="42992" rIns="85985" bIns="4299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106" name="组合 59">
            <a:extLst>
              <a:ext uri="{FF2B5EF4-FFF2-40B4-BE49-F238E27FC236}">
                <a16:creationId xmlns:a16="http://schemas.microsoft.com/office/drawing/2014/main" id="{8B80F1BE-7976-4833-8F09-D9EB73E3D18B}"/>
              </a:ext>
            </a:extLst>
          </p:cNvPr>
          <p:cNvGrpSpPr/>
          <p:nvPr/>
        </p:nvGrpSpPr>
        <p:grpSpPr>
          <a:xfrm>
            <a:off x="4694610" y="4952206"/>
            <a:ext cx="257852" cy="256968"/>
            <a:chOff x="3768359" y="1725446"/>
            <a:chExt cx="1930605" cy="1930605"/>
          </a:xfrm>
        </p:grpSpPr>
        <p:sp>
          <p:nvSpPr>
            <p:cNvPr id="107" name="Oval 5">
              <a:extLst>
                <a:ext uri="{FF2B5EF4-FFF2-40B4-BE49-F238E27FC236}">
                  <a16:creationId xmlns:a16="http://schemas.microsoft.com/office/drawing/2014/main" id="{FDAD47CF-319B-4906-93AE-7EE6CB199EE9}"/>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8" name="Oval 5">
              <a:extLst>
                <a:ext uri="{FF2B5EF4-FFF2-40B4-BE49-F238E27FC236}">
                  <a16:creationId xmlns:a16="http://schemas.microsoft.com/office/drawing/2014/main" id="{229C6F2D-09D9-488B-8793-F7D7706E5108}"/>
                </a:ext>
              </a:extLst>
            </p:cNvPr>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109" name="组合 62">
            <a:extLst>
              <a:ext uri="{FF2B5EF4-FFF2-40B4-BE49-F238E27FC236}">
                <a16:creationId xmlns:a16="http://schemas.microsoft.com/office/drawing/2014/main" id="{FA868A14-C342-4C00-AC45-27E971D9E5F9}"/>
              </a:ext>
            </a:extLst>
          </p:cNvPr>
          <p:cNvGrpSpPr/>
          <p:nvPr/>
        </p:nvGrpSpPr>
        <p:grpSpPr>
          <a:xfrm>
            <a:off x="7980295" y="3229906"/>
            <a:ext cx="253899" cy="253027"/>
            <a:chOff x="3768359" y="1725446"/>
            <a:chExt cx="1930605" cy="1930605"/>
          </a:xfrm>
        </p:grpSpPr>
        <p:sp>
          <p:nvSpPr>
            <p:cNvPr id="110" name="Oval 5">
              <a:extLst>
                <a:ext uri="{FF2B5EF4-FFF2-40B4-BE49-F238E27FC236}">
                  <a16:creationId xmlns:a16="http://schemas.microsoft.com/office/drawing/2014/main" id="{1A47D7C9-75DC-4067-8C20-AB8587B4A65D}"/>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1" name="Oval 5">
              <a:extLst>
                <a:ext uri="{FF2B5EF4-FFF2-40B4-BE49-F238E27FC236}">
                  <a16:creationId xmlns:a16="http://schemas.microsoft.com/office/drawing/2014/main" id="{6B2400B4-F9B5-47C6-8303-75692E73C7CE}"/>
                </a:ext>
              </a:extLst>
            </p:cNvPr>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112" name="组合 65">
            <a:extLst>
              <a:ext uri="{FF2B5EF4-FFF2-40B4-BE49-F238E27FC236}">
                <a16:creationId xmlns:a16="http://schemas.microsoft.com/office/drawing/2014/main" id="{C9E5FEB2-919C-4BFF-B2ED-3757AF6E0218}"/>
              </a:ext>
            </a:extLst>
          </p:cNvPr>
          <p:cNvGrpSpPr/>
          <p:nvPr/>
        </p:nvGrpSpPr>
        <p:grpSpPr>
          <a:xfrm>
            <a:off x="8080225" y="5038588"/>
            <a:ext cx="224333" cy="223563"/>
            <a:chOff x="3768359" y="1725446"/>
            <a:chExt cx="1930605" cy="1930605"/>
          </a:xfrm>
        </p:grpSpPr>
        <p:sp>
          <p:nvSpPr>
            <p:cNvPr id="113" name="Oval 5">
              <a:extLst>
                <a:ext uri="{FF2B5EF4-FFF2-40B4-BE49-F238E27FC236}">
                  <a16:creationId xmlns:a16="http://schemas.microsoft.com/office/drawing/2014/main" id="{D55080D7-EC8C-432D-89AB-2C2EE5A12BB5}"/>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4" name="Oval 5">
              <a:extLst>
                <a:ext uri="{FF2B5EF4-FFF2-40B4-BE49-F238E27FC236}">
                  <a16:creationId xmlns:a16="http://schemas.microsoft.com/office/drawing/2014/main" id="{C3635576-06D9-4266-BF05-E0C29AB4813B}"/>
                </a:ext>
              </a:extLst>
            </p:cNvPr>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85985" tIns="42992" rIns="85985" bIns="4299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115" name="组合 68">
            <a:extLst>
              <a:ext uri="{FF2B5EF4-FFF2-40B4-BE49-F238E27FC236}">
                <a16:creationId xmlns:a16="http://schemas.microsoft.com/office/drawing/2014/main" id="{0C582B53-675E-4983-A271-C58BF25A6D3D}"/>
              </a:ext>
            </a:extLst>
          </p:cNvPr>
          <p:cNvGrpSpPr/>
          <p:nvPr/>
        </p:nvGrpSpPr>
        <p:grpSpPr>
          <a:xfrm>
            <a:off x="9803783" y="4145418"/>
            <a:ext cx="405886" cy="404494"/>
            <a:chOff x="3768359" y="1725446"/>
            <a:chExt cx="1930605" cy="1930605"/>
          </a:xfrm>
        </p:grpSpPr>
        <p:sp>
          <p:nvSpPr>
            <p:cNvPr id="116" name="Oval 5">
              <a:extLst>
                <a:ext uri="{FF2B5EF4-FFF2-40B4-BE49-F238E27FC236}">
                  <a16:creationId xmlns:a16="http://schemas.microsoft.com/office/drawing/2014/main" id="{9862C79D-99F7-4C35-8A95-1BFCD64C7320}"/>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7" name="Oval 5">
              <a:extLst>
                <a:ext uri="{FF2B5EF4-FFF2-40B4-BE49-F238E27FC236}">
                  <a16:creationId xmlns:a16="http://schemas.microsoft.com/office/drawing/2014/main" id="{B0EA9D29-5F83-4427-B691-F966142169EA}"/>
                </a:ext>
              </a:extLst>
            </p:cNvPr>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118" name="组合 71">
            <a:extLst>
              <a:ext uri="{FF2B5EF4-FFF2-40B4-BE49-F238E27FC236}">
                <a16:creationId xmlns:a16="http://schemas.microsoft.com/office/drawing/2014/main" id="{B0F1CFB3-2AF2-4665-A23F-D18948C8EB97}"/>
              </a:ext>
            </a:extLst>
          </p:cNvPr>
          <p:cNvGrpSpPr/>
          <p:nvPr/>
        </p:nvGrpSpPr>
        <p:grpSpPr>
          <a:xfrm>
            <a:off x="10301618" y="3974540"/>
            <a:ext cx="284016" cy="283041"/>
            <a:chOff x="3768359" y="1725446"/>
            <a:chExt cx="1930605" cy="1930605"/>
          </a:xfrm>
        </p:grpSpPr>
        <p:sp>
          <p:nvSpPr>
            <p:cNvPr id="119" name="Oval 5">
              <a:extLst>
                <a:ext uri="{FF2B5EF4-FFF2-40B4-BE49-F238E27FC236}">
                  <a16:creationId xmlns:a16="http://schemas.microsoft.com/office/drawing/2014/main" id="{067F3788-5511-4D54-A1C6-550CB5CDEF5D}"/>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0" name="Oval 5">
              <a:extLst>
                <a:ext uri="{FF2B5EF4-FFF2-40B4-BE49-F238E27FC236}">
                  <a16:creationId xmlns:a16="http://schemas.microsoft.com/office/drawing/2014/main" id="{461C2752-1DEB-4356-A833-A77D4B9885FC}"/>
                </a:ext>
              </a:extLst>
            </p:cNvPr>
            <p:cNvSpPr>
              <a:spLocks noChangeArrowheads="1"/>
            </p:cNvSpPr>
            <p:nvPr/>
          </p:nvSpPr>
          <p:spPr bwMode="auto">
            <a:xfrm>
              <a:off x="3823758" y="1780845"/>
              <a:ext cx="1819806" cy="1819806"/>
            </a:xfrm>
            <a:prstGeom prst="ellipse">
              <a:avLst/>
            </a:prstGeom>
            <a:solidFill>
              <a:srgbClr val="FAC14D"/>
            </a:solidFill>
            <a:ln>
              <a:noFill/>
            </a:ln>
            <a:effectLst>
              <a:innerShdw blurRad="88900" dist="50800" dir="16200000">
                <a:prstClr val="black">
                  <a:alpha val="38000"/>
                </a:prstClr>
              </a:innerShdw>
            </a:effectLst>
          </p:spPr>
          <p:txBody>
            <a:bodyPr vert="horz" wrap="square" lIns="85985" tIns="42992" rIns="85985" bIns="4299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121" name="组合 74">
            <a:extLst>
              <a:ext uri="{FF2B5EF4-FFF2-40B4-BE49-F238E27FC236}">
                <a16:creationId xmlns:a16="http://schemas.microsoft.com/office/drawing/2014/main" id="{547FEB45-D9AB-4EA3-9B47-3275AE93CA93}"/>
              </a:ext>
            </a:extLst>
          </p:cNvPr>
          <p:cNvGrpSpPr/>
          <p:nvPr/>
        </p:nvGrpSpPr>
        <p:grpSpPr>
          <a:xfrm>
            <a:off x="10720606" y="4218387"/>
            <a:ext cx="203535" cy="202837"/>
            <a:chOff x="3768359" y="1725446"/>
            <a:chExt cx="1930605" cy="1930605"/>
          </a:xfrm>
        </p:grpSpPr>
        <p:sp>
          <p:nvSpPr>
            <p:cNvPr id="122" name="Oval 5">
              <a:extLst>
                <a:ext uri="{FF2B5EF4-FFF2-40B4-BE49-F238E27FC236}">
                  <a16:creationId xmlns:a16="http://schemas.microsoft.com/office/drawing/2014/main" id="{03FD7D62-F1BA-43FD-B3D1-7383AD7C784A}"/>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3" name="Oval 5">
              <a:extLst>
                <a:ext uri="{FF2B5EF4-FFF2-40B4-BE49-F238E27FC236}">
                  <a16:creationId xmlns:a16="http://schemas.microsoft.com/office/drawing/2014/main" id="{385885E8-6E3C-4CA8-9E39-858A6858B914}"/>
                </a:ext>
              </a:extLst>
            </p:cNvPr>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124" name="组合 77">
            <a:extLst>
              <a:ext uri="{FF2B5EF4-FFF2-40B4-BE49-F238E27FC236}">
                <a16:creationId xmlns:a16="http://schemas.microsoft.com/office/drawing/2014/main" id="{5C7A4228-3D3D-4AD6-94BD-F64FF566C844}"/>
              </a:ext>
            </a:extLst>
          </p:cNvPr>
          <p:cNvGrpSpPr/>
          <p:nvPr/>
        </p:nvGrpSpPr>
        <p:grpSpPr>
          <a:xfrm>
            <a:off x="1782982" y="4180301"/>
            <a:ext cx="203535" cy="202837"/>
            <a:chOff x="3768359" y="1725446"/>
            <a:chExt cx="1930605" cy="1930605"/>
          </a:xfrm>
        </p:grpSpPr>
        <p:sp>
          <p:nvSpPr>
            <p:cNvPr id="125" name="Oval 5">
              <a:extLst>
                <a:ext uri="{FF2B5EF4-FFF2-40B4-BE49-F238E27FC236}">
                  <a16:creationId xmlns:a16="http://schemas.microsoft.com/office/drawing/2014/main" id="{FCE9C23F-009D-4700-AD7A-46E964CD9934}"/>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6" name="Oval 5">
              <a:extLst>
                <a:ext uri="{FF2B5EF4-FFF2-40B4-BE49-F238E27FC236}">
                  <a16:creationId xmlns:a16="http://schemas.microsoft.com/office/drawing/2014/main" id="{6B26CF8B-65A7-4D53-A041-64023EE5D14C}"/>
                </a:ext>
              </a:extLst>
            </p:cNvPr>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4005" y="0"/>
            <a:ext cx="1885950" cy="1885950"/>
          </a:xfrm>
          <a:prstGeom prst="rect">
            <a:avLst/>
          </a:prstGeom>
        </p:spPr>
      </p:pic>
    </p:spTree>
    <p:extLst>
      <p:ext uri="{BB962C8B-B14F-4D97-AF65-F5344CB8AC3E}">
        <p14:creationId xmlns:p14="http://schemas.microsoft.com/office/powerpoint/2010/main" val="22880953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iterate type="wd">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8" presetClass="emph" presetSubtype="0" repeatCount="indefinite" fill="hold" nodeType="withEffect">
                                  <p:stCondLst>
                                    <p:cond delay="0"/>
                                  </p:stCondLst>
                                  <p:endCondLst>
                                    <p:cond evt="onNext" delay="0">
                                      <p:tgtEl>
                                        <p:sldTgt/>
                                      </p:tgtEl>
                                    </p:cond>
                                  </p:endCondLst>
                                  <p:childTnLst>
                                    <p:animRot by="21600000">
                                      <p:cBhvr>
                                        <p:cTn id="11" dur="3000" fill="hold"/>
                                        <p:tgtEl>
                                          <p:spTgt spid="3"/>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53" presetClass="entr" presetSubtype="16"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250" fill="hold"/>
                                        <p:tgtEl>
                                          <p:spTgt spid="31"/>
                                        </p:tgtEl>
                                        <p:attrNameLst>
                                          <p:attrName>ppt_w</p:attrName>
                                        </p:attrNameLst>
                                      </p:cBhvr>
                                      <p:tavLst>
                                        <p:tav tm="0">
                                          <p:val>
                                            <p:fltVal val="0"/>
                                          </p:val>
                                        </p:tav>
                                        <p:tav tm="100000">
                                          <p:val>
                                            <p:strVal val="#ppt_w"/>
                                          </p:val>
                                        </p:tav>
                                      </p:tavLst>
                                    </p:anim>
                                    <p:anim calcmode="lin" valueType="num">
                                      <p:cBhvr>
                                        <p:cTn id="23" dur="250" fill="hold"/>
                                        <p:tgtEl>
                                          <p:spTgt spid="31"/>
                                        </p:tgtEl>
                                        <p:attrNameLst>
                                          <p:attrName>ppt_h</p:attrName>
                                        </p:attrNameLst>
                                      </p:cBhvr>
                                      <p:tavLst>
                                        <p:tav tm="0">
                                          <p:val>
                                            <p:fltVal val="0"/>
                                          </p:val>
                                        </p:tav>
                                        <p:tav tm="100000">
                                          <p:val>
                                            <p:strVal val="#ppt_h"/>
                                          </p:val>
                                        </p:tav>
                                      </p:tavLst>
                                    </p:anim>
                                    <p:animEffect transition="in" filter="fade">
                                      <p:cBhvr>
                                        <p:cTn id="24" dur="250"/>
                                        <p:tgtEl>
                                          <p:spTgt spid="3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250" fill="hold"/>
                                        <p:tgtEl>
                                          <p:spTgt spid="32"/>
                                        </p:tgtEl>
                                        <p:attrNameLst>
                                          <p:attrName>ppt_w</p:attrName>
                                        </p:attrNameLst>
                                      </p:cBhvr>
                                      <p:tavLst>
                                        <p:tav tm="0">
                                          <p:val>
                                            <p:fltVal val="0"/>
                                          </p:val>
                                        </p:tav>
                                        <p:tav tm="100000">
                                          <p:val>
                                            <p:strVal val="#ppt_w"/>
                                          </p:val>
                                        </p:tav>
                                      </p:tavLst>
                                    </p:anim>
                                    <p:anim calcmode="lin" valueType="num">
                                      <p:cBhvr>
                                        <p:cTn id="38" dur="250" fill="hold"/>
                                        <p:tgtEl>
                                          <p:spTgt spid="32"/>
                                        </p:tgtEl>
                                        <p:attrNameLst>
                                          <p:attrName>ppt_h</p:attrName>
                                        </p:attrNameLst>
                                      </p:cBhvr>
                                      <p:tavLst>
                                        <p:tav tm="0">
                                          <p:val>
                                            <p:fltVal val="0"/>
                                          </p:val>
                                        </p:tav>
                                        <p:tav tm="100000">
                                          <p:val>
                                            <p:strVal val="#ppt_h"/>
                                          </p:val>
                                        </p:tav>
                                      </p:tavLst>
                                    </p:anim>
                                    <p:animEffect transition="in" filter="fade">
                                      <p:cBhvr>
                                        <p:cTn id="39" dur="250"/>
                                        <p:tgtEl>
                                          <p:spTgt spid="3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53" presetClass="entr" presetSubtype="16"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p:cTn id="52" dur="250" fill="hold"/>
                                        <p:tgtEl>
                                          <p:spTgt spid="33"/>
                                        </p:tgtEl>
                                        <p:attrNameLst>
                                          <p:attrName>ppt_w</p:attrName>
                                        </p:attrNameLst>
                                      </p:cBhvr>
                                      <p:tavLst>
                                        <p:tav tm="0">
                                          <p:val>
                                            <p:fltVal val="0"/>
                                          </p:val>
                                        </p:tav>
                                        <p:tav tm="100000">
                                          <p:val>
                                            <p:strVal val="#ppt_w"/>
                                          </p:val>
                                        </p:tav>
                                      </p:tavLst>
                                    </p:anim>
                                    <p:anim calcmode="lin" valueType="num">
                                      <p:cBhvr>
                                        <p:cTn id="53" dur="250" fill="hold"/>
                                        <p:tgtEl>
                                          <p:spTgt spid="33"/>
                                        </p:tgtEl>
                                        <p:attrNameLst>
                                          <p:attrName>ppt_h</p:attrName>
                                        </p:attrNameLst>
                                      </p:cBhvr>
                                      <p:tavLst>
                                        <p:tav tm="0">
                                          <p:val>
                                            <p:fltVal val="0"/>
                                          </p:val>
                                        </p:tav>
                                        <p:tav tm="100000">
                                          <p:val>
                                            <p:strVal val="#ppt_h"/>
                                          </p:val>
                                        </p:tav>
                                      </p:tavLst>
                                    </p:anim>
                                    <p:animEffect transition="in" filter="fade">
                                      <p:cBhvr>
                                        <p:cTn id="54" dur="250"/>
                                        <p:tgtEl>
                                          <p:spTgt spid="3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250" fill="hold"/>
                                        <p:tgtEl>
                                          <p:spTgt spid="34"/>
                                        </p:tgtEl>
                                        <p:attrNameLst>
                                          <p:attrName>ppt_w</p:attrName>
                                        </p:attrNameLst>
                                      </p:cBhvr>
                                      <p:tavLst>
                                        <p:tav tm="0">
                                          <p:val>
                                            <p:fltVal val="0"/>
                                          </p:val>
                                        </p:tav>
                                        <p:tav tm="100000">
                                          <p:val>
                                            <p:strVal val="#ppt_w"/>
                                          </p:val>
                                        </p:tav>
                                      </p:tavLst>
                                    </p:anim>
                                    <p:anim calcmode="lin" valueType="num">
                                      <p:cBhvr>
                                        <p:cTn id="68" dur="250" fill="hold"/>
                                        <p:tgtEl>
                                          <p:spTgt spid="34"/>
                                        </p:tgtEl>
                                        <p:attrNameLst>
                                          <p:attrName>ppt_h</p:attrName>
                                        </p:attrNameLst>
                                      </p:cBhvr>
                                      <p:tavLst>
                                        <p:tav tm="0">
                                          <p:val>
                                            <p:fltVal val="0"/>
                                          </p:val>
                                        </p:tav>
                                        <p:tav tm="100000">
                                          <p:val>
                                            <p:strVal val="#ppt_h"/>
                                          </p:val>
                                        </p:tav>
                                      </p:tavLst>
                                    </p:anim>
                                    <p:animEffect transition="in" filter="fade">
                                      <p:cBhvr>
                                        <p:cTn id="69" dur="250"/>
                                        <p:tgtEl>
                                          <p:spTgt spid="34"/>
                                        </p:tgtEl>
                                      </p:cBhvr>
                                    </p:animEffect>
                                  </p:childTnLst>
                                </p:cTn>
                              </p:par>
                              <p:par>
                                <p:cTn id="70" presetID="53" presetClass="entr" presetSubtype="16" fill="hold" nodeType="with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p:cTn id="72" dur="250" fill="hold"/>
                                        <p:tgtEl>
                                          <p:spTgt spid="44"/>
                                        </p:tgtEl>
                                        <p:attrNameLst>
                                          <p:attrName>ppt_w</p:attrName>
                                        </p:attrNameLst>
                                      </p:cBhvr>
                                      <p:tavLst>
                                        <p:tav tm="0">
                                          <p:val>
                                            <p:fltVal val="0"/>
                                          </p:val>
                                        </p:tav>
                                        <p:tav tm="100000">
                                          <p:val>
                                            <p:strVal val="#ppt_w"/>
                                          </p:val>
                                        </p:tav>
                                      </p:tavLst>
                                    </p:anim>
                                    <p:anim calcmode="lin" valueType="num">
                                      <p:cBhvr>
                                        <p:cTn id="73" dur="250" fill="hold"/>
                                        <p:tgtEl>
                                          <p:spTgt spid="44"/>
                                        </p:tgtEl>
                                        <p:attrNameLst>
                                          <p:attrName>ppt_h</p:attrName>
                                        </p:attrNameLst>
                                      </p:cBhvr>
                                      <p:tavLst>
                                        <p:tav tm="0">
                                          <p:val>
                                            <p:fltVal val="0"/>
                                          </p:val>
                                        </p:tav>
                                        <p:tav tm="100000">
                                          <p:val>
                                            <p:strVal val="#ppt_h"/>
                                          </p:val>
                                        </p:tav>
                                      </p:tavLst>
                                    </p:anim>
                                    <p:animEffect transition="in" filter="fade">
                                      <p:cBhvr>
                                        <p:cTn id="74" dur="250"/>
                                        <p:tgtEl>
                                          <p:spTgt spid="44"/>
                                        </p:tgtEl>
                                      </p:cBhvr>
                                    </p:animEffect>
                                  </p:childTnLst>
                                </p:cTn>
                              </p:par>
                              <p:par>
                                <p:cTn id="75" presetID="53" presetClass="entr" presetSubtype="16" fill="hold" nodeType="with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p:cTn id="77" dur="250" fill="hold"/>
                                        <p:tgtEl>
                                          <p:spTgt spid="47"/>
                                        </p:tgtEl>
                                        <p:attrNameLst>
                                          <p:attrName>ppt_w</p:attrName>
                                        </p:attrNameLst>
                                      </p:cBhvr>
                                      <p:tavLst>
                                        <p:tav tm="0">
                                          <p:val>
                                            <p:fltVal val="0"/>
                                          </p:val>
                                        </p:tav>
                                        <p:tav tm="100000">
                                          <p:val>
                                            <p:strVal val="#ppt_w"/>
                                          </p:val>
                                        </p:tav>
                                      </p:tavLst>
                                    </p:anim>
                                    <p:anim calcmode="lin" valueType="num">
                                      <p:cBhvr>
                                        <p:cTn id="78" dur="250" fill="hold"/>
                                        <p:tgtEl>
                                          <p:spTgt spid="47"/>
                                        </p:tgtEl>
                                        <p:attrNameLst>
                                          <p:attrName>ppt_h</p:attrName>
                                        </p:attrNameLst>
                                      </p:cBhvr>
                                      <p:tavLst>
                                        <p:tav tm="0">
                                          <p:val>
                                            <p:fltVal val="0"/>
                                          </p:val>
                                        </p:tav>
                                        <p:tav tm="100000">
                                          <p:val>
                                            <p:strVal val="#ppt_h"/>
                                          </p:val>
                                        </p:tav>
                                      </p:tavLst>
                                    </p:anim>
                                    <p:animEffect transition="in" filter="fade">
                                      <p:cBhvr>
                                        <p:cTn id="79" dur="250"/>
                                        <p:tgtEl>
                                          <p:spTgt spid="47"/>
                                        </p:tgtEl>
                                      </p:cBhvr>
                                    </p:animEffect>
                                  </p:childTnLst>
                                </p:cTn>
                              </p:par>
                              <p:par>
                                <p:cTn id="80" presetID="53" presetClass="entr" presetSubtype="16" fill="hold" nodeType="withEffect">
                                  <p:stCondLst>
                                    <p:cond delay="0"/>
                                  </p:stCondLst>
                                  <p:childTnLst>
                                    <p:set>
                                      <p:cBhvr>
                                        <p:cTn id="81" dur="1" fill="hold">
                                          <p:stCondLst>
                                            <p:cond delay="0"/>
                                          </p:stCondLst>
                                        </p:cTn>
                                        <p:tgtEl>
                                          <p:spTgt spid="59"/>
                                        </p:tgtEl>
                                        <p:attrNameLst>
                                          <p:attrName>style.visibility</p:attrName>
                                        </p:attrNameLst>
                                      </p:cBhvr>
                                      <p:to>
                                        <p:strVal val="visible"/>
                                      </p:to>
                                    </p:set>
                                    <p:anim calcmode="lin" valueType="num">
                                      <p:cBhvr>
                                        <p:cTn id="82" dur="250" fill="hold"/>
                                        <p:tgtEl>
                                          <p:spTgt spid="59"/>
                                        </p:tgtEl>
                                        <p:attrNameLst>
                                          <p:attrName>ppt_w</p:attrName>
                                        </p:attrNameLst>
                                      </p:cBhvr>
                                      <p:tavLst>
                                        <p:tav tm="0">
                                          <p:val>
                                            <p:fltVal val="0"/>
                                          </p:val>
                                        </p:tav>
                                        <p:tav tm="100000">
                                          <p:val>
                                            <p:strVal val="#ppt_w"/>
                                          </p:val>
                                        </p:tav>
                                      </p:tavLst>
                                    </p:anim>
                                    <p:anim calcmode="lin" valueType="num">
                                      <p:cBhvr>
                                        <p:cTn id="83" dur="250" fill="hold"/>
                                        <p:tgtEl>
                                          <p:spTgt spid="59"/>
                                        </p:tgtEl>
                                        <p:attrNameLst>
                                          <p:attrName>ppt_h</p:attrName>
                                        </p:attrNameLst>
                                      </p:cBhvr>
                                      <p:tavLst>
                                        <p:tav tm="0">
                                          <p:val>
                                            <p:fltVal val="0"/>
                                          </p:val>
                                        </p:tav>
                                        <p:tav tm="100000">
                                          <p:val>
                                            <p:strVal val="#ppt_h"/>
                                          </p:val>
                                        </p:tav>
                                      </p:tavLst>
                                    </p:anim>
                                    <p:animEffect transition="in" filter="fade">
                                      <p:cBhvr>
                                        <p:cTn id="84" dur="250"/>
                                        <p:tgtEl>
                                          <p:spTgt spid="59"/>
                                        </p:tgtEl>
                                      </p:cBhvr>
                                    </p:animEffect>
                                  </p:childTnLst>
                                </p:cTn>
                              </p:par>
                              <p:par>
                                <p:cTn id="85" presetID="53" presetClass="entr" presetSubtype="16" fill="hold" nodeType="with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250" fill="hold"/>
                                        <p:tgtEl>
                                          <p:spTgt spid="53"/>
                                        </p:tgtEl>
                                        <p:attrNameLst>
                                          <p:attrName>ppt_w</p:attrName>
                                        </p:attrNameLst>
                                      </p:cBhvr>
                                      <p:tavLst>
                                        <p:tav tm="0">
                                          <p:val>
                                            <p:fltVal val="0"/>
                                          </p:val>
                                        </p:tav>
                                        <p:tav tm="100000">
                                          <p:val>
                                            <p:strVal val="#ppt_w"/>
                                          </p:val>
                                        </p:tav>
                                      </p:tavLst>
                                    </p:anim>
                                    <p:anim calcmode="lin" valueType="num">
                                      <p:cBhvr>
                                        <p:cTn id="88" dur="250" fill="hold"/>
                                        <p:tgtEl>
                                          <p:spTgt spid="53"/>
                                        </p:tgtEl>
                                        <p:attrNameLst>
                                          <p:attrName>ppt_h</p:attrName>
                                        </p:attrNameLst>
                                      </p:cBhvr>
                                      <p:tavLst>
                                        <p:tav tm="0">
                                          <p:val>
                                            <p:fltVal val="0"/>
                                          </p:val>
                                        </p:tav>
                                        <p:tav tm="100000">
                                          <p:val>
                                            <p:strVal val="#ppt_h"/>
                                          </p:val>
                                        </p:tav>
                                      </p:tavLst>
                                    </p:anim>
                                    <p:animEffect transition="in" filter="fade">
                                      <p:cBhvr>
                                        <p:cTn id="89" dur="250"/>
                                        <p:tgtEl>
                                          <p:spTgt spid="53"/>
                                        </p:tgtEl>
                                      </p:cBhvr>
                                    </p:animEffect>
                                  </p:childTnLst>
                                </p:cTn>
                              </p:par>
                              <p:par>
                                <p:cTn id="90" presetID="53" presetClass="entr" presetSubtype="16" fill="hold"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250" fill="hold"/>
                                        <p:tgtEl>
                                          <p:spTgt spid="50"/>
                                        </p:tgtEl>
                                        <p:attrNameLst>
                                          <p:attrName>ppt_w</p:attrName>
                                        </p:attrNameLst>
                                      </p:cBhvr>
                                      <p:tavLst>
                                        <p:tav tm="0">
                                          <p:val>
                                            <p:fltVal val="0"/>
                                          </p:val>
                                        </p:tav>
                                        <p:tav tm="100000">
                                          <p:val>
                                            <p:strVal val="#ppt_w"/>
                                          </p:val>
                                        </p:tav>
                                      </p:tavLst>
                                    </p:anim>
                                    <p:anim calcmode="lin" valueType="num">
                                      <p:cBhvr>
                                        <p:cTn id="93" dur="250" fill="hold"/>
                                        <p:tgtEl>
                                          <p:spTgt spid="50"/>
                                        </p:tgtEl>
                                        <p:attrNameLst>
                                          <p:attrName>ppt_h</p:attrName>
                                        </p:attrNameLst>
                                      </p:cBhvr>
                                      <p:tavLst>
                                        <p:tav tm="0">
                                          <p:val>
                                            <p:fltVal val="0"/>
                                          </p:val>
                                        </p:tav>
                                        <p:tav tm="100000">
                                          <p:val>
                                            <p:strVal val="#ppt_h"/>
                                          </p:val>
                                        </p:tav>
                                      </p:tavLst>
                                    </p:anim>
                                    <p:animEffect transition="in" filter="fade">
                                      <p:cBhvr>
                                        <p:cTn id="94" dur="250"/>
                                        <p:tgtEl>
                                          <p:spTgt spid="50"/>
                                        </p:tgtEl>
                                      </p:cBhvr>
                                    </p:animEffect>
                                  </p:childTnLst>
                                </p:cTn>
                              </p:par>
                              <p:par>
                                <p:cTn id="95" presetID="53" presetClass="entr" presetSubtype="16" fill="hold" nodeType="with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250" fill="hold"/>
                                        <p:tgtEl>
                                          <p:spTgt spid="35"/>
                                        </p:tgtEl>
                                        <p:attrNameLst>
                                          <p:attrName>ppt_w</p:attrName>
                                        </p:attrNameLst>
                                      </p:cBhvr>
                                      <p:tavLst>
                                        <p:tav tm="0">
                                          <p:val>
                                            <p:fltVal val="0"/>
                                          </p:val>
                                        </p:tav>
                                        <p:tav tm="100000">
                                          <p:val>
                                            <p:strVal val="#ppt_w"/>
                                          </p:val>
                                        </p:tav>
                                      </p:tavLst>
                                    </p:anim>
                                    <p:anim calcmode="lin" valueType="num">
                                      <p:cBhvr>
                                        <p:cTn id="98" dur="250" fill="hold"/>
                                        <p:tgtEl>
                                          <p:spTgt spid="35"/>
                                        </p:tgtEl>
                                        <p:attrNameLst>
                                          <p:attrName>ppt_h</p:attrName>
                                        </p:attrNameLst>
                                      </p:cBhvr>
                                      <p:tavLst>
                                        <p:tav tm="0">
                                          <p:val>
                                            <p:fltVal val="0"/>
                                          </p:val>
                                        </p:tav>
                                        <p:tav tm="100000">
                                          <p:val>
                                            <p:strVal val="#ppt_h"/>
                                          </p:val>
                                        </p:tav>
                                      </p:tavLst>
                                    </p:anim>
                                    <p:animEffect transition="in" filter="fade">
                                      <p:cBhvr>
                                        <p:cTn id="99" dur="250"/>
                                        <p:tgtEl>
                                          <p:spTgt spid="35"/>
                                        </p:tgtEl>
                                      </p:cBhvr>
                                    </p:animEffect>
                                  </p:childTnLst>
                                </p:cTn>
                              </p:par>
                              <p:par>
                                <p:cTn id="100" presetID="53" presetClass="entr" presetSubtype="16" fill="hold" nodeType="withEffect">
                                  <p:stCondLst>
                                    <p:cond delay="0"/>
                                  </p:stCondLst>
                                  <p:childTnLst>
                                    <p:set>
                                      <p:cBhvr>
                                        <p:cTn id="101" dur="1" fill="hold">
                                          <p:stCondLst>
                                            <p:cond delay="0"/>
                                          </p:stCondLst>
                                        </p:cTn>
                                        <p:tgtEl>
                                          <p:spTgt spid="41"/>
                                        </p:tgtEl>
                                        <p:attrNameLst>
                                          <p:attrName>style.visibility</p:attrName>
                                        </p:attrNameLst>
                                      </p:cBhvr>
                                      <p:to>
                                        <p:strVal val="visible"/>
                                      </p:to>
                                    </p:set>
                                    <p:anim calcmode="lin" valueType="num">
                                      <p:cBhvr>
                                        <p:cTn id="102" dur="250" fill="hold"/>
                                        <p:tgtEl>
                                          <p:spTgt spid="41"/>
                                        </p:tgtEl>
                                        <p:attrNameLst>
                                          <p:attrName>ppt_w</p:attrName>
                                        </p:attrNameLst>
                                      </p:cBhvr>
                                      <p:tavLst>
                                        <p:tav tm="0">
                                          <p:val>
                                            <p:fltVal val="0"/>
                                          </p:val>
                                        </p:tav>
                                        <p:tav tm="100000">
                                          <p:val>
                                            <p:strVal val="#ppt_w"/>
                                          </p:val>
                                        </p:tav>
                                      </p:tavLst>
                                    </p:anim>
                                    <p:anim calcmode="lin" valueType="num">
                                      <p:cBhvr>
                                        <p:cTn id="103" dur="250" fill="hold"/>
                                        <p:tgtEl>
                                          <p:spTgt spid="41"/>
                                        </p:tgtEl>
                                        <p:attrNameLst>
                                          <p:attrName>ppt_h</p:attrName>
                                        </p:attrNameLst>
                                      </p:cBhvr>
                                      <p:tavLst>
                                        <p:tav tm="0">
                                          <p:val>
                                            <p:fltVal val="0"/>
                                          </p:val>
                                        </p:tav>
                                        <p:tav tm="100000">
                                          <p:val>
                                            <p:strVal val="#ppt_h"/>
                                          </p:val>
                                        </p:tav>
                                      </p:tavLst>
                                    </p:anim>
                                    <p:animEffect transition="in" filter="fade">
                                      <p:cBhvr>
                                        <p:cTn id="104" dur="250"/>
                                        <p:tgtEl>
                                          <p:spTgt spid="41"/>
                                        </p:tgtEl>
                                      </p:cBhvr>
                                    </p:animEffect>
                                  </p:childTnLst>
                                </p:cTn>
                              </p:par>
                              <p:par>
                                <p:cTn id="105" presetID="53" presetClass="entr" presetSubtype="16" fill="hold" nodeType="withEffect">
                                  <p:stCondLst>
                                    <p:cond delay="0"/>
                                  </p:stCondLst>
                                  <p:childTnLst>
                                    <p:set>
                                      <p:cBhvr>
                                        <p:cTn id="106" dur="1" fill="hold">
                                          <p:stCondLst>
                                            <p:cond delay="0"/>
                                          </p:stCondLst>
                                        </p:cTn>
                                        <p:tgtEl>
                                          <p:spTgt spid="62"/>
                                        </p:tgtEl>
                                        <p:attrNameLst>
                                          <p:attrName>style.visibility</p:attrName>
                                        </p:attrNameLst>
                                      </p:cBhvr>
                                      <p:to>
                                        <p:strVal val="visible"/>
                                      </p:to>
                                    </p:set>
                                    <p:anim calcmode="lin" valueType="num">
                                      <p:cBhvr>
                                        <p:cTn id="107" dur="250" fill="hold"/>
                                        <p:tgtEl>
                                          <p:spTgt spid="62"/>
                                        </p:tgtEl>
                                        <p:attrNameLst>
                                          <p:attrName>ppt_w</p:attrName>
                                        </p:attrNameLst>
                                      </p:cBhvr>
                                      <p:tavLst>
                                        <p:tav tm="0">
                                          <p:val>
                                            <p:fltVal val="0"/>
                                          </p:val>
                                        </p:tav>
                                        <p:tav tm="100000">
                                          <p:val>
                                            <p:strVal val="#ppt_w"/>
                                          </p:val>
                                        </p:tav>
                                      </p:tavLst>
                                    </p:anim>
                                    <p:anim calcmode="lin" valueType="num">
                                      <p:cBhvr>
                                        <p:cTn id="108" dur="250" fill="hold"/>
                                        <p:tgtEl>
                                          <p:spTgt spid="62"/>
                                        </p:tgtEl>
                                        <p:attrNameLst>
                                          <p:attrName>ppt_h</p:attrName>
                                        </p:attrNameLst>
                                      </p:cBhvr>
                                      <p:tavLst>
                                        <p:tav tm="0">
                                          <p:val>
                                            <p:fltVal val="0"/>
                                          </p:val>
                                        </p:tav>
                                        <p:tav tm="100000">
                                          <p:val>
                                            <p:strVal val="#ppt_h"/>
                                          </p:val>
                                        </p:tav>
                                      </p:tavLst>
                                    </p:anim>
                                    <p:animEffect transition="in" filter="fade">
                                      <p:cBhvr>
                                        <p:cTn id="109" dur="250"/>
                                        <p:tgtEl>
                                          <p:spTgt spid="62"/>
                                        </p:tgtEl>
                                      </p:cBhvr>
                                    </p:animEffect>
                                  </p:childTnLst>
                                </p:cTn>
                              </p:par>
                              <p:par>
                                <p:cTn id="110" presetID="53" presetClass="entr" presetSubtype="16" fill="hold" nodeType="withEffect">
                                  <p:stCondLst>
                                    <p:cond delay="0"/>
                                  </p:stCondLst>
                                  <p:childTnLst>
                                    <p:set>
                                      <p:cBhvr>
                                        <p:cTn id="111" dur="1" fill="hold">
                                          <p:stCondLst>
                                            <p:cond delay="0"/>
                                          </p:stCondLst>
                                        </p:cTn>
                                        <p:tgtEl>
                                          <p:spTgt spid="65"/>
                                        </p:tgtEl>
                                        <p:attrNameLst>
                                          <p:attrName>style.visibility</p:attrName>
                                        </p:attrNameLst>
                                      </p:cBhvr>
                                      <p:to>
                                        <p:strVal val="visible"/>
                                      </p:to>
                                    </p:set>
                                    <p:anim calcmode="lin" valueType="num">
                                      <p:cBhvr>
                                        <p:cTn id="112" dur="250" fill="hold"/>
                                        <p:tgtEl>
                                          <p:spTgt spid="65"/>
                                        </p:tgtEl>
                                        <p:attrNameLst>
                                          <p:attrName>ppt_w</p:attrName>
                                        </p:attrNameLst>
                                      </p:cBhvr>
                                      <p:tavLst>
                                        <p:tav tm="0">
                                          <p:val>
                                            <p:fltVal val="0"/>
                                          </p:val>
                                        </p:tav>
                                        <p:tav tm="100000">
                                          <p:val>
                                            <p:strVal val="#ppt_w"/>
                                          </p:val>
                                        </p:tav>
                                      </p:tavLst>
                                    </p:anim>
                                    <p:anim calcmode="lin" valueType="num">
                                      <p:cBhvr>
                                        <p:cTn id="113" dur="250" fill="hold"/>
                                        <p:tgtEl>
                                          <p:spTgt spid="65"/>
                                        </p:tgtEl>
                                        <p:attrNameLst>
                                          <p:attrName>ppt_h</p:attrName>
                                        </p:attrNameLst>
                                      </p:cBhvr>
                                      <p:tavLst>
                                        <p:tav tm="0">
                                          <p:val>
                                            <p:fltVal val="0"/>
                                          </p:val>
                                        </p:tav>
                                        <p:tav tm="100000">
                                          <p:val>
                                            <p:strVal val="#ppt_h"/>
                                          </p:val>
                                        </p:tav>
                                      </p:tavLst>
                                    </p:anim>
                                    <p:animEffect transition="in" filter="fade">
                                      <p:cBhvr>
                                        <p:cTn id="114" dur="250"/>
                                        <p:tgtEl>
                                          <p:spTgt spid="65"/>
                                        </p:tgtEl>
                                      </p:cBhvr>
                                    </p:animEffect>
                                  </p:childTnLst>
                                </p:cTn>
                              </p:par>
                              <p:par>
                                <p:cTn id="115" presetID="53" presetClass="entr" presetSubtype="16" fill="hold" nodeType="with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250" fill="hold"/>
                                        <p:tgtEl>
                                          <p:spTgt spid="38"/>
                                        </p:tgtEl>
                                        <p:attrNameLst>
                                          <p:attrName>ppt_w</p:attrName>
                                        </p:attrNameLst>
                                      </p:cBhvr>
                                      <p:tavLst>
                                        <p:tav tm="0">
                                          <p:val>
                                            <p:fltVal val="0"/>
                                          </p:val>
                                        </p:tav>
                                        <p:tav tm="100000">
                                          <p:val>
                                            <p:strVal val="#ppt_w"/>
                                          </p:val>
                                        </p:tav>
                                      </p:tavLst>
                                    </p:anim>
                                    <p:anim calcmode="lin" valueType="num">
                                      <p:cBhvr>
                                        <p:cTn id="118" dur="250" fill="hold"/>
                                        <p:tgtEl>
                                          <p:spTgt spid="38"/>
                                        </p:tgtEl>
                                        <p:attrNameLst>
                                          <p:attrName>ppt_h</p:attrName>
                                        </p:attrNameLst>
                                      </p:cBhvr>
                                      <p:tavLst>
                                        <p:tav tm="0">
                                          <p:val>
                                            <p:fltVal val="0"/>
                                          </p:val>
                                        </p:tav>
                                        <p:tav tm="100000">
                                          <p:val>
                                            <p:strVal val="#ppt_h"/>
                                          </p:val>
                                        </p:tav>
                                      </p:tavLst>
                                    </p:anim>
                                    <p:animEffect transition="in" filter="fade">
                                      <p:cBhvr>
                                        <p:cTn id="119" dur="250"/>
                                        <p:tgtEl>
                                          <p:spTgt spid="38"/>
                                        </p:tgtEl>
                                      </p:cBhvr>
                                    </p:animEffect>
                                  </p:childTnLst>
                                </p:cTn>
                              </p:par>
                              <p:par>
                                <p:cTn id="120" presetID="53" presetClass="entr" presetSubtype="16" fill="hold" nodeType="withEffect">
                                  <p:stCondLst>
                                    <p:cond delay="0"/>
                                  </p:stCondLst>
                                  <p:childTnLst>
                                    <p:set>
                                      <p:cBhvr>
                                        <p:cTn id="121" dur="1" fill="hold">
                                          <p:stCondLst>
                                            <p:cond delay="0"/>
                                          </p:stCondLst>
                                        </p:cTn>
                                        <p:tgtEl>
                                          <p:spTgt spid="56"/>
                                        </p:tgtEl>
                                        <p:attrNameLst>
                                          <p:attrName>style.visibility</p:attrName>
                                        </p:attrNameLst>
                                      </p:cBhvr>
                                      <p:to>
                                        <p:strVal val="visible"/>
                                      </p:to>
                                    </p:set>
                                    <p:anim calcmode="lin" valueType="num">
                                      <p:cBhvr>
                                        <p:cTn id="122" dur="250" fill="hold"/>
                                        <p:tgtEl>
                                          <p:spTgt spid="56"/>
                                        </p:tgtEl>
                                        <p:attrNameLst>
                                          <p:attrName>ppt_w</p:attrName>
                                        </p:attrNameLst>
                                      </p:cBhvr>
                                      <p:tavLst>
                                        <p:tav tm="0">
                                          <p:val>
                                            <p:fltVal val="0"/>
                                          </p:val>
                                        </p:tav>
                                        <p:tav tm="100000">
                                          <p:val>
                                            <p:strVal val="#ppt_w"/>
                                          </p:val>
                                        </p:tav>
                                      </p:tavLst>
                                    </p:anim>
                                    <p:anim calcmode="lin" valueType="num">
                                      <p:cBhvr>
                                        <p:cTn id="123" dur="250" fill="hold"/>
                                        <p:tgtEl>
                                          <p:spTgt spid="56"/>
                                        </p:tgtEl>
                                        <p:attrNameLst>
                                          <p:attrName>ppt_h</p:attrName>
                                        </p:attrNameLst>
                                      </p:cBhvr>
                                      <p:tavLst>
                                        <p:tav tm="0">
                                          <p:val>
                                            <p:fltVal val="0"/>
                                          </p:val>
                                        </p:tav>
                                        <p:tav tm="100000">
                                          <p:val>
                                            <p:strVal val="#ppt_h"/>
                                          </p:val>
                                        </p:tav>
                                      </p:tavLst>
                                    </p:anim>
                                    <p:animEffect transition="in" filter="fade">
                                      <p:cBhvr>
                                        <p:cTn id="124" dur="250"/>
                                        <p:tgtEl>
                                          <p:spTgt spid="56"/>
                                        </p:tgtEl>
                                      </p:cBhvr>
                                    </p:animEffect>
                                  </p:childTnLst>
                                </p:cTn>
                              </p:par>
                              <p:par>
                                <p:cTn id="125" presetID="53" presetClass="entr" presetSubtype="16" fill="hold"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250" fill="hold"/>
                                        <p:tgtEl>
                                          <p:spTgt spid="68"/>
                                        </p:tgtEl>
                                        <p:attrNameLst>
                                          <p:attrName>ppt_w</p:attrName>
                                        </p:attrNameLst>
                                      </p:cBhvr>
                                      <p:tavLst>
                                        <p:tav tm="0">
                                          <p:val>
                                            <p:fltVal val="0"/>
                                          </p:val>
                                        </p:tav>
                                        <p:tav tm="100000">
                                          <p:val>
                                            <p:strVal val="#ppt_w"/>
                                          </p:val>
                                        </p:tav>
                                      </p:tavLst>
                                    </p:anim>
                                    <p:anim calcmode="lin" valueType="num">
                                      <p:cBhvr>
                                        <p:cTn id="128" dur="250" fill="hold"/>
                                        <p:tgtEl>
                                          <p:spTgt spid="68"/>
                                        </p:tgtEl>
                                        <p:attrNameLst>
                                          <p:attrName>ppt_h</p:attrName>
                                        </p:attrNameLst>
                                      </p:cBhvr>
                                      <p:tavLst>
                                        <p:tav tm="0">
                                          <p:val>
                                            <p:fltVal val="0"/>
                                          </p:val>
                                        </p:tav>
                                        <p:tav tm="100000">
                                          <p:val>
                                            <p:strVal val="#ppt_h"/>
                                          </p:val>
                                        </p:tav>
                                      </p:tavLst>
                                    </p:anim>
                                    <p:animEffect transition="in" filter="fade">
                                      <p:cBhvr>
                                        <p:cTn id="129" dur="250"/>
                                        <p:tgtEl>
                                          <p:spTgt spid="68"/>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71"/>
                                        </p:tgtEl>
                                        <p:attrNameLst>
                                          <p:attrName>style.visibility</p:attrName>
                                        </p:attrNameLst>
                                      </p:cBhvr>
                                      <p:to>
                                        <p:strVal val="visible"/>
                                      </p:to>
                                    </p:set>
                                    <p:anim calcmode="lin" valueType="num">
                                      <p:cBhvr>
                                        <p:cTn id="132" dur="500" fill="hold"/>
                                        <p:tgtEl>
                                          <p:spTgt spid="71"/>
                                        </p:tgtEl>
                                        <p:attrNameLst>
                                          <p:attrName>ppt_w</p:attrName>
                                        </p:attrNameLst>
                                      </p:cBhvr>
                                      <p:tavLst>
                                        <p:tav tm="0">
                                          <p:val>
                                            <p:fltVal val="0"/>
                                          </p:val>
                                        </p:tav>
                                        <p:tav tm="100000">
                                          <p:val>
                                            <p:strVal val="#ppt_w"/>
                                          </p:val>
                                        </p:tav>
                                      </p:tavLst>
                                    </p:anim>
                                    <p:anim calcmode="lin" valueType="num">
                                      <p:cBhvr>
                                        <p:cTn id="133" dur="500" fill="hold"/>
                                        <p:tgtEl>
                                          <p:spTgt spid="71"/>
                                        </p:tgtEl>
                                        <p:attrNameLst>
                                          <p:attrName>ppt_h</p:attrName>
                                        </p:attrNameLst>
                                      </p:cBhvr>
                                      <p:tavLst>
                                        <p:tav tm="0">
                                          <p:val>
                                            <p:fltVal val="0"/>
                                          </p:val>
                                        </p:tav>
                                        <p:tav tm="100000">
                                          <p:val>
                                            <p:strVal val="#ppt_h"/>
                                          </p:val>
                                        </p:tav>
                                      </p:tavLst>
                                    </p:anim>
                                    <p:animEffect transition="in" filter="fade">
                                      <p:cBhvr>
                                        <p:cTn id="134" dur="500"/>
                                        <p:tgtEl>
                                          <p:spTgt spid="71"/>
                                        </p:tgtEl>
                                      </p:cBhvr>
                                    </p:animEffect>
                                  </p:childTnLst>
                                </p:cTn>
                              </p:par>
                              <p:par>
                                <p:cTn id="135" presetID="53" presetClass="entr" presetSubtype="16" fill="hold" nodeType="withEffect">
                                  <p:stCondLst>
                                    <p:cond delay="0"/>
                                  </p:stCondLst>
                                  <p:childTnLst>
                                    <p:set>
                                      <p:cBhvr>
                                        <p:cTn id="136" dur="1" fill="hold">
                                          <p:stCondLst>
                                            <p:cond delay="0"/>
                                          </p:stCondLst>
                                        </p:cTn>
                                        <p:tgtEl>
                                          <p:spTgt spid="75"/>
                                        </p:tgtEl>
                                        <p:attrNameLst>
                                          <p:attrName>style.visibility</p:attrName>
                                        </p:attrNameLst>
                                      </p:cBhvr>
                                      <p:to>
                                        <p:strVal val="visible"/>
                                      </p:to>
                                    </p:set>
                                    <p:anim calcmode="lin" valueType="num">
                                      <p:cBhvr>
                                        <p:cTn id="137" dur="500" fill="hold"/>
                                        <p:tgtEl>
                                          <p:spTgt spid="75"/>
                                        </p:tgtEl>
                                        <p:attrNameLst>
                                          <p:attrName>ppt_w</p:attrName>
                                        </p:attrNameLst>
                                      </p:cBhvr>
                                      <p:tavLst>
                                        <p:tav tm="0">
                                          <p:val>
                                            <p:fltVal val="0"/>
                                          </p:val>
                                        </p:tav>
                                        <p:tav tm="100000">
                                          <p:val>
                                            <p:strVal val="#ppt_w"/>
                                          </p:val>
                                        </p:tav>
                                      </p:tavLst>
                                    </p:anim>
                                    <p:anim calcmode="lin" valueType="num">
                                      <p:cBhvr>
                                        <p:cTn id="138" dur="500" fill="hold"/>
                                        <p:tgtEl>
                                          <p:spTgt spid="75"/>
                                        </p:tgtEl>
                                        <p:attrNameLst>
                                          <p:attrName>ppt_h</p:attrName>
                                        </p:attrNameLst>
                                      </p:cBhvr>
                                      <p:tavLst>
                                        <p:tav tm="0">
                                          <p:val>
                                            <p:fltVal val="0"/>
                                          </p:val>
                                        </p:tav>
                                        <p:tav tm="100000">
                                          <p:val>
                                            <p:strVal val="#ppt_h"/>
                                          </p:val>
                                        </p:tav>
                                      </p:tavLst>
                                    </p:anim>
                                    <p:animEffect transition="in" filter="fade">
                                      <p:cBhvr>
                                        <p:cTn id="139" dur="500"/>
                                        <p:tgtEl>
                                          <p:spTgt spid="75"/>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87"/>
                                        </p:tgtEl>
                                        <p:attrNameLst>
                                          <p:attrName>style.visibility</p:attrName>
                                        </p:attrNameLst>
                                      </p:cBhvr>
                                      <p:to>
                                        <p:strVal val="visible"/>
                                      </p:to>
                                    </p:set>
                                    <p:anim calcmode="lin" valueType="num">
                                      <p:cBhvr>
                                        <p:cTn id="142" dur="250" fill="hold"/>
                                        <p:tgtEl>
                                          <p:spTgt spid="87"/>
                                        </p:tgtEl>
                                        <p:attrNameLst>
                                          <p:attrName>ppt_w</p:attrName>
                                        </p:attrNameLst>
                                      </p:cBhvr>
                                      <p:tavLst>
                                        <p:tav tm="0">
                                          <p:val>
                                            <p:fltVal val="0"/>
                                          </p:val>
                                        </p:tav>
                                        <p:tav tm="100000">
                                          <p:val>
                                            <p:strVal val="#ppt_w"/>
                                          </p:val>
                                        </p:tav>
                                      </p:tavLst>
                                    </p:anim>
                                    <p:anim calcmode="lin" valueType="num">
                                      <p:cBhvr>
                                        <p:cTn id="143" dur="250" fill="hold"/>
                                        <p:tgtEl>
                                          <p:spTgt spid="87"/>
                                        </p:tgtEl>
                                        <p:attrNameLst>
                                          <p:attrName>ppt_h</p:attrName>
                                        </p:attrNameLst>
                                      </p:cBhvr>
                                      <p:tavLst>
                                        <p:tav tm="0">
                                          <p:val>
                                            <p:fltVal val="0"/>
                                          </p:val>
                                        </p:tav>
                                        <p:tav tm="100000">
                                          <p:val>
                                            <p:strVal val="#ppt_h"/>
                                          </p:val>
                                        </p:tav>
                                      </p:tavLst>
                                    </p:anim>
                                    <p:animEffect transition="in" filter="fade">
                                      <p:cBhvr>
                                        <p:cTn id="144" dur="250"/>
                                        <p:tgtEl>
                                          <p:spTgt spid="87"/>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72"/>
                                        </p:tgtEl>
                                        <p:attrNameLst>
                                          <p:attrName>style.visibility</p:attrName>
                                        </p:attrNameLst>
                                      </p:cBhvr>
                                      <p:to>
                                        <p:strVal val="visible"/>
                                      </p:to>
                                    </p:set>
                                    <p:anim calcmode="lin" valueType="num">
                                      <p:cBhvr>
                                        <p:cTn id="147" dur="500" fill="hold"/>
                                        <p:tgtEl>
                                          <p:spTgt spid="72"/>
                                        </p:tgtEl>
                                        <p:attrNameLst>
                                          <p:attrName>ppt_w</p:attrName>
                                        </p:attrNameLst>
                                      </p:cBhvr>
                                      <p:tavLst>
                                        <p:tav tm="0">
                                          <p:val>
                                            <p:fltVal val="0"/>
                                          </p:val>
                                        </p:tav>
                                        <p:tav tm="100000">
                                          <p:val>
                                            <p:strVal val="#ppt_w"/>
                                          </p:val>
                                        </p:tav>
                                      </p:tavLst>
                                    </p:anim>
                                    <p:anim calcmode="lin" valueType="num">
                                      <p:cBhvr>
                                        <p:cTn id="148" dur="500" fill="hold"/>
                                        <p:tgtEl>
                                          <p:spTgt spid="72"/>
                                        </p:tgtEl>
                                        <p:attrNameLst>
                                          <p:attrName>ppt_h</p:attrName>
                                        </p:attrNameLst>
                                      </p:cBhvr>
                                      <p:tavLst>
                                        <p:tav tm="0">
                                          <p:val>
                                            <p:fltVal val="0"/>
                                          </p:val>
                                        </p:tav>
                                        <p:tav tm="100000">
                                          <p:val>
                                            <p:strVal val="#ppt_h"/>
                                          </p:val>
                                        </p:tav>
                                      </p:tavLst>
                                    </p:anim>
                                    <p:animEffect transition="in" filter="fade">
                                      <p:cBhvr>
                                        <p:cTn id="149" dur="500"/>
                                        <p:tgtEl>
                                          <p:spTgt spid="72"/>
                                        </p:tgtEl>
                                      </p:cBhvr>
                                    </p:animEffect>
                                  </p:childTnLst>
                                </p:cTn>
                              </p:par>
                              <p:par>
                                <p:cTn id="150" presetID="53" presetClass="entr" presetSubtype="16" fill="hold" nodeType="withEffect">
                                  <p:stCondLst>
                                    <p:cond delay="0"/>
                                  </p:stCondLst>
                                  <p:childTnLst>
                                    <p:set>
                                      <p:cBhvr>
                                        <p:cTn id="151" dur="1" fill="hold">
                                          <p:stCondLst>
                                            <p:cond delay="0"/>
                                          </p:stCondLst>
                                        </p:cTn>
                                        <p:tgtEl>
                                          <p:spTgt spid="78"/>
                                        </p:tgtEl>
                                        <p:attrNameLst>
                                          <p:attrName>style.visibility</p:attrName>
                                        </p:attrNameLst>
                                      </p:cBhvr>
                                      <p:to>
                                        <p:strVal val="visible"/>
                                      </p:to>
                                    </p:set>
                                    <p:anim calcmode="lin" valueType="num">
                                      <p:cBhvr>
                                        <p:cTn id="152" dur="500" fill="hold"/>
                                        <p:tgtEl>
                                          <p:spTgt spid="78"/>
                                        </p:tgtEl>
                                        <p:attrNameLst>
                                          <p:attrName>ppt_w</p:attrName>
                                        </p:attrNameLst>
                                      </p:cBhvr>
                                      <p:tavLst>
                                        <p:tav tm="0">
                                          <p:val>
                                            <p:fltVal val="0"/>
                                          </p:val>
                                        </p:tav>
                                        <p:tav tm="100000">
                                          <p:val>
                                            <p:strVal val="#ppt_w"/>
                                          </p:val>
                                        </p:tav>
                                      </p:tavLst>
                                    </p:anim>
                                    <p:anim calcmode="lin" valueType="num">
                                      <p:cBhvr>
                                        <p:cTn id="153" dur="500" fill="hold"/>
                                        <p:tgtEl>
                                          <p:spTgt spid="78"/>
                                        </p:tgtEl>
                                        <p:attrNameLst>
                                          <p:attrName>ppt_h</p:attrName>
                                        </p:attrNameLst>
                                      </p:cBhvr>
                                      <p:tavLst>
                                        <p:tav tm="0">
                                          <p:val>
                                            <p:fltVal val="0"/>
                                          </p:val>
                                        </p:tav>
                                        <p:tav tm="100000">
                                          <p:val>
                                            <p:strVal val="#ppt_h"/>
                                          </p:val>
                                        </p:tav>
                                      </p:tavLst>
                                    </p:anim>
                                    <p:animEffect transition="in" filter="fade">
                                      <p:cBhvr>
                                        <p:cTn id="154" dur="500"/>
                                        <p:tgtEl>
                                          <p:spTgt spid="78"/>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88"/>
                                        </p:tgtEl>
                                        <p:attrNameLst>
                                          <p:attrName>style.visibility</p:attrName>
                                        </p:attrNameLst>
                                      </p:cBhvr>
                                      <p:to>
                                        <p:strVal val="visible"/>
                                      </p:to>
                                    </p:set>
                                    <p:anim calcmode="lin" valueType="num">
                                      <p:cBhvr>
                                        <p:cTn id="157" dur="250" fill="hold"/>
                                        <p:tgtEl>
                                          <p:spTgt spid="88"/>
                                        </p:tgtEl>
                                        <p:attrNameLst>
                                          <p:attrName>ppt_w</p:attrName>
                                        </p:attrNameLst>
                                      </p:cBhvr>
                                      <p:tavLst>
                                        <p:tav tm="0">
                                          <p:val>
                                            <p:fltVal val="0"/>
                                          </p:val>
                                        </p:tav>
                                        <p:tav tm="100000">
                                          <p:val>
                                            <p:strVal val="#ppt_w"/>
                                          </p:val>
                                        </p:tav>
                                      </p:tavLst>
                                    </p:anim>
                                    <p:anim calcmode="lin" valueType="num">
                                      <p:cBhvr>
                                        <p:cTn id="158" dur="250" fill="hold"/>
                                        <p:tgtEl>
                                          <p:spTgt spid="88"/>
                                        </p:tgtEl>
                                        <p:attrNameLst>
                                          <p:attrName>ppt_h</p:attrName>
                                        </p:attrNameLst>
                                      </p:cBhvr>
                                      <p:tavLst>
                                        <p:tav tm="0">
                                          <p:val>
                                            <p:fltVal val="0"/>
                                          </p:val>
                                        </p:tav>
                                        <p:tav tm="100000">
                                          <p:val>
                                            <p:strVal val="#ppt_h"/>
                                          </p:val>
                                        </p:tav>
                                      </p:tavLst>
                                    </p:anim>
                                    <p:animEffect transition="in" filter="fade">
                                      <p:cBhvr>
                                        <p:cTn id="159" dur="250"/>
                                        <p:tgtEl>
                                          <p:spTgt spid="8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73"/>
                                        </p:tgtEl>
                                        <p:attrNameLst>
                                          <p:attrName>style.visibility</p:attrName>
                                        </p:attrNameLst>
                                      </p:cBhvr>
                                      <p:to>
                                        <p:strVal val="visible"/>
                                      </p:to>
                                    </p:set>
                                    <p:anim calcmode="lin" valueType="num">
                                      <p:cBhvr>
                                        <p:cTn id="162" dur="500" fill="hold"/>
                                        <p:tgtEl>
                                          <p:spTgt spid="73"/>
                                        </p:tgtEl>
                                        <p:attrNameLst>
                                          <p:attrName>ppt_w</p:attrName>
                                        </p:attrNameLst>
                                      </p:cBhvr>
                                      <p:tavLst>
                                        <p:tav tm="0">
                                          <p:val>
                                            <p:fltVal val="0"/>
                                          </p:val>
                                        </p:tav>
                                        <p:tav tm="100000">
                                          <p:val>
                                            <p:strVal val="#ppt_w"/>
                                          </p:val>
                                        </p:tav>
                                      </p:tavLst>
                                    </p:anim>
                                    <p:anim calcmode="lin" valueType="num">
                                      <p:cBhvr>
                                        <p:cTn id="163" dur="500" fill="hold"/>
                                        <p:tgtEl>
                                          <p:spTgt spid="73"/>
                                        </p:tgtEl>
                                        <p:attrNameLst>
                                          <p:attrName>ppt_h</p:attrName>
                                        </p:attrNameLst>
                                      </p:cBhvr>
                                      <p:tavLst>
                                        <p:tav tm="0">
                                          <p:val>
                                            <p:fltVal val="0"/>
                                          </p:val>
                                        </p:tav>
                                        <p:tav tm="100000">
                                          <p:val>
                                            <p:strVal val="#ppt_h"/>
                                          </p:val>
                                        </p:tav>
                                      </p:tavLst>
                                    </p:anim>
                                    <p:animEffect transition="in" filter="fade">
                                      <p:cBhvr>
                                        <p:cTn id="164" dur="500"/>
                                        <p:tgtEl>
                                          <p:spTgt spid="73"/>
                                        </p:tgtEl>
                                      </p:cBhvr>
                                    </p:animEffect>
                                  </p:childTnLst>
                                </p:cTn>
                              </p:par>
                              <p:par>
                                <p:cTn id="165" presetID="53" presetClass="entr" presetSubtype="16" fill="hold" nodeType="withEffect">
                                  <p:stCondLst>
                                    <p:cond delay="0"/>
                                  </p:stCondLst>
                                  <p:childTnLst>
                                    <p:set>
                                      <p:cBhvr>
                                        <p:cTn id="166" dur="1" fill="hold">
                                          <p:stCondLst>
                                            <p:cond delay="0"/>
                                          </p:stCondLst>
                                        </p:cTn>
                                        <p:tgtEl>
                                          <p:spTgt spid="81"/>
                                        </p:tgtEl>
                                        <p:attrNameLst>
                                          <p:attrName>style.visibility</p:attrName>
                                        </p:attrNameLst>
                                      </p:cBhvr>
                                      <p:to>
                                        <p:strVal val="visible"/>
                                      </p:to>
                                    </p:set>
                                    <p:anim calcmode="lin" valueType="num">
                                      <p:cBhvr>
                                        <p:cTn id="167" dur="500" fill="hold"/>
                                        <p:tgtEl>
                                          <p:spTgt spid="81"/>
                                        </p:tgtEl>
                                        <p:attrNameLst>
                                          <p:attrName>ppt_w</p:attrName>
                                        </p:attrNameLst>
                                      </p:cBhvr>
                                      <p:tavLst>
                                        <p:tav tm="0">
                                          <p:val>
                                            <p:fltVal val="0"/>
                                          </p:val>
                                        </p:tav>
                                        <p:tav tm="100000">
                                          <p:val>
                                            <p:strVal val="#ppt_w"/>
                                          </p:val>
                                        </p:tav>
                                      </p:tavLst>
                                    </p:anim>
                                    <p:anim calcmode="lin" valueType="num">
                                      <p:cBhvr>
                                        <p:cTn id="168" dur="500" fill="hold"/>
                                        <p:tgtEl>
                                          <p:spTgt spid="81"/>
                                        </p:tgtEl>
                                        <p:attrNameLst>
                                          <p:attrName>ppt_h</p:attrName>
                                        </p:attrNameLst>
                                      </p:cBhvr>
                                      <p:tavLst>
                                        <p:tav tm="0">
                                          <p:val>
                                            <p:fltVal val="0"/>
                                          </p:val>
                                        </p:tav>
                                        <p:tav tm="100000">
                                          <p:val>
                                            <p:strVal val="#ppt_h"/>
                                          </p:val>
                                        </p:tav>
                                      </p:tavLst>
                                    </p:anim>
                                    <p:animEffect transition="in" filter="fade">
                                      <p:cBhvr>
                                        <p:cTn id="169" dur="500"/>
                                        <p:tgtEl>
                                          <p:spTgt spid="8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89"/>
                                        </p:tgtEl>
                                        <p:attrNameLst>
                                          <p:attrName>style.visibility</p:attrName>
                                        </p:attrNameLst>
                                      </p:cBhvr>
                                      <p:to>
                                        <p:strVal val="visible"/>
                                      </p:to>
                                    </p:set>
                                    <p:anim calcmode="lin" valueType="num">
                                      <p:cBhvr>
                                        <p:cTn id="172" dur="250" fill="hold"/>
                                        <p:tgtEl>
                                          <p:spTgt spid="89"/>
                                        </p:tgtEl>
                                        <p:attrNameLst>
                                          <p:attrName>ppt_w</p:attrName>
                                        </p:attrNameLst>
                                      </p:cBhvr>
                                      <p:tavLst>
                                        <p:tav tm="0">
                                          <p:val>
                                            <p:fltVal val="0"/>
                                          </p:val>
                                        </p:tav>
                                        <p:tav tm="100000">
                                          <p:val>
                                            <p:strVal val="#ppt_w"/>
                                          </p:val>
                                        </p:tav>
                                      </p:tavLst>
                                    </p:anim>
                                    <p:anim calcmode="lin" valueType="num">
                                      <p:cBhvr>
                                        <p:cTn id="173" dur="250" fill="hold"/>
                                        <p:tgtEl>
                                          <p:spTgt spid="89"/>
                                        </p:tgtEl>
                                        <p:attrNameLst>
                                          <p:attrName>ppt_h</p:attrName>
                                        </p:attrNameLst>
                                      </p:cBhvr>
                                      <p:tavLst>
                                        <p:tav tm="0">
                                          <p:val>
                                            <p:fltVal val="0"/>
                                          </p:val>
                                        </p:tav>
                                        <p:tav tm="100000">
                                          <p:val>
                                            <p:strVal val="#ppt_h"/>
                                          </p:val>
                                        </p:tav>
                                      </p:tavLst>
                                    </p:anim>
                                    <p:animEffect transition="in" filter="fade">
                                      <p:cBhvr>
                                        <p:cTn id="174" dur="250"/>
                                        <p:tgtEl>
                                          <p:spTgt spid="89"/>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74"/>
                                        </p:tgtEl>
                                        <p:attrNameLst>
                                          <p:attrName>style.visibility</p:attrName>
                                        </p:attrNameLst>
                                      </p:cBhvr>
                                      <p:to>
                                        <p:strVal val="visible"/>
                                      </p:to>
                                    </p:set>
                                    <p:anim calcmode="lin" valueType="num">
                                      <p:cBhvr>
                                        <p:cTn id="177" dur="500" fill="hold"/>
                                        <p:tgtEl>
                                          <p:spTgt spid="74"/>
                                        </p:tgtEl>
                                        <p:attrNameLst>
                                          <p:attrName>ppt_w</p:attrName>
                                        </p:attrNameLst>
                                      </p:cBhvr>
                                      <p:tavLst>
                                        <p:tav tm="0">
                                          <p:val>
                                            <p:fltVal val="0"/>
                                          </p:val>
                                        </p:tav>
                                        <p:tav tm="100000">
                                          <p:val>
                                            <p:strVal val="#ppt_w"/>
                                          </p:val>
                                        </p:tav>
                                      </p:tavLst>
                                    </p:anim>
                                    <p:anim calcmode="lin" valueType="num">
                                      <p:cBhvr>
                                        <p:cTn id="178" dur="500" fill="hold"/>
                                        <p:tgtEl>
                                          <p:spTgt spid="74"/>
                                        </p:tgtEl>
                                        <p:attrNameLst>
                                          <p:attrName>ppt_h</p:attrName>
                                        </p:attrNameLst>
                                      </p:cBhvr>
                                      <p:tavLst>
                                        <p:tav tm="0">
                                          <p:val>
                                            <p:fltVal val="0"/>
                                          </p:val>
                                        </p:tav>
                                        <p:tav tm="100000">
                                          <p:val>
                                            <p:strVal val="#ppt_h"/>
                                          </p:val>
                                        </p:tav>
                                      </p:tavLst>
                                    </p:anim>
                                    <p:animEffect transition="in" filter="fade">
                                      <p:cBhvr>
                                        <p:cTn id="179" dur="500"/>
                                        <p:tgtEl>
                                          <p:spTgt spid="74"/>
                                        </p:tgtEl>
                                      </p:cBhvr>
                                    </p:animEffect>
                                  </p:childTnLst>
                                </p:cTn>
                              </p:par>
                              <p:par>
                                <p:cTn id="180" presetID="53" presetClass="entr" presetSubtype="16" fill="hold" nodeType="withEffect">
                                  <p:stCondLst>
                                    <p:cond delay="0"/>
                                  </p:stCondLst>
                                  <p:childTnLst>
                                    <p:set>
                                      <p:cBhvr>
                                        <p:cTn id="181" dur="1" fill="hold">
                                          <p:stCondLst>
                                            <p:cond delay="0"/>
                                          </p:stCondLst>
                                        </p:cTn>
                                        <p:tgtEl>
                                          <p:spTgt spid="84"/>
                                        </p:tgtEl>
                                        <p:attrNameLst>
                                          <p:attrName>style.visibility</p:attrName>
                                        </p:attrNameLst>
                                      </p:cBhvr>
                                      <p:to>
                                        <p:strVal val="visible"/>
                                      </p:to>
                                    </p:set>
                                    <p:anim calcmode="lin" valueType="num">
                                      <p:cBhvr>
                                        <p:cTn id="182" dur="500" fill="hold"/>
                                        <p:tgtEl>
                                          <p:spTgt spid="84"/>
                                        </p:tgtEl>
                                        <p:attrNameLst>
                                          <p:attrName>ppt_w</p:attrName>
                                        </p:attrNameLst>
                                      </p:cBhvr>
                                      <p:tavLst>
                                        <p:tav tm="0">
                                          <p:val>
                                            <p:fltVal val="0"/>
                                          </p:val>
                                        </p:tav>
                                        <p:tav tm="100000">
                                          <p:val>
                                            <p:strVal val="#ppt_w"/>
                                          </p:val>
                                        </p:tav>
                                      </p:tavLst>
                                    </p:anim>
                                    <p:anim calcmode="lin" valueType="num">
                                      <p:cBhvr>
                                        <p:cTn id="183" dur="500" fill="hold"/>
                                        <p:tgtEl>
                                          <p:spTgt spid="84"/>
                                        </p:tgtEl>
                                        <p:attrNameLst>
                                          <p:attrName>ppt_h</p:attrName>
                                        </p:attrNameLst>
                                      </p:cBhvr>
                                      <p:tavLst>
                                        <p:tav tm="0">
                                          <p:val>
                                            <p:fltVal val="0"/>
                                          </p:val>
                                        </p:tav>
                                        <p:tav tm="100000">
                                          <p:val>
                                            <p:strVal val="#ppt_h"/>
                                          </p:val>
                                        </p:tav>
                                      </p:tavLst>
                                    </p:anim>
                                    <p:animEffect transition="in" filter="fade">
                                      <p:cBhvr>
                                        <p:cTn id="184" dur="500"/>
                                        <p:tgtEl>
                                          <p:spTgt spid="84"/>
                                        </p:tgtEl>
                                      </p:cBhvr>
                                    </p:animEffect>
                                  </p:childTnLst>
                                </p:cTn>
                              </p:par>
                              <p:par>
                                <p:cTn id="185" presetID="53" presetClass="entr" presetSubtype="16" fill="hold" grpId="0" nodeType="withEffect">
                                  <p:stCondLst>
                                    <p:cond delay="0"/>
                                  </p:stCondLst>
                                  <p:childTnLst>
                                    <p:set>
                                      <p:cBhvr>
                                        <p:cTn id="186" dur="1" fill="hold">
                                          <p:stCondLst>
                                            <p:cond delay="0"/>
                                          </p:stCondLst>
                                        </p:cTn>
                                        <p:tgtEl>
                                          <p:spTgt spid="90"/>
                                        </p:tgtEl>
                                        <p:attrNameLst>
                                          <p:attrName>style.visibility</p:attrName>
                                        </p:attrNameLst>
                                      </p:cBhvr>
                                      <p:to>
                                        <p:strVal val="visible"/>
                                      </p:to>
                                    </p:set>
                                    <p:anim calcmode="lin" valueType="num">
                                      <p:cBhvr>
                                        <p:cTn id="187" dur="250" fill="hold"/>
                                        <p:tgtEl>
                                          <p:spTgt spid="90"/>
                                        </p:tgtEl>
                                        <p:attrNameLst>
                                          <p:attrName>ppt_w</p:attrName>
                                        </p:attrNameLst>
                                      </p:cBhvr>
                                      <p:tavLst>
                                        <p:tav tm="0">
                                          <p:val>
                                            <p:fltVal val="0"/>
                                          </p:val>
                                        </p:tav>
                                        <p:tav tm="100000">
                                          <p:val>
                                            <p:strVal val="#ppt_w"/>
                                          </p:val>
                                        </p:tav>
                                      </p:tavLst>
                                    </p:anim>
                                    <p:anim calcmode="lin" valueType="num">
                                      <p:cBhvr>
                                        <p:cTn id="188" dur="250" fill="hold"/>
                                        <p:tgtEl>
                                          <p:spTgt spid="90"/>
                                        </p:tgtEl>
                                        <p:attrNameLst>
                                          <p:attrName>ppt_h</p:attrName>
                                        </p:attrNameLst>
                                      </p:cBhvr>
                                      <p:tavLst>
                                        <p:tav tm="0">
                                          <p:val>
                                            <p:fltVal val="0"/>
                                          </p:val>
                                        </p:tav>
                                        <p:tav tm="100000">
                                          <p:val>
                                            <p:strVal val="#ppt_h"/>
                                          </p:val>
                                        </p:tav>
                                      </p:tavLst>
                                    </p:anim>
                                    <p:animEffect transition="in" filter="fade">
                                      <p:cBhvr>
                                        <p:cTn id="189" dur="250"/>
                                        <p:tgtEl>
                                          <p:spTgt spid="90"/>
                                        </p:tgtEl>
                                      </p:cBhvr>
                                    </p:animEffect>
                                  </p:childTnLst>
                                </p:cTn>
                              </p:par>
                              <p:par>
                                <p:cTn id="190" presetID="53" presetClass="entr" presetSubtype="16" fill="hold" nodeType="withEffect">
                                  <p:stCondLst>
                                    <p:cond delay="0"/>
                                  </p:stCondLst>
                                  <p:childTnLst>
                                    <p:set>
                                      <p:cBhvr>
                                        <p:cTn id="191" dur="1" fill="hold">
                                          <p:stCondLst>
                                            <p:cond delay="0"/>
                                          </p:stCondLst>
                                        </p:cTn>
                                        <p:tgtEl>
                                          <p:spTgt spid="100"/>
                                        </p:tgtEl>
                                        <p:attrNameLst>
                                          <p:attrName>style.visibility</p:attrName>
                                        </p:attrNameLst>
                                      </p:cBhvr>
                                      <p:to>
                                        <p:strVal val="visible"/>
                                      </p:to>
                                    </p:set>
                                    <p:anim calcmode="lin" valueType="num">
                                      <p:cBhvr>
                                        <p:cTn id="192" dur="250" fill="hold"/>
                                        <p:tgtEl>
                                          <p:spTgt spid="100"/>
                                        </p:tgtEl>
                                        <p:attrNameLst>
                                          <p:attrName>ppt_w</p:attrName>
                                        </p:attrNameLst>
                                      </p:cBhvr>
                                      <p:tavLst>
                                        <p:tav tm="0">
                                          <p:val>
                                            <p:fltVal val="0"/>
                                          </p:val>
                                        </p:tav>
                                        <p:tav tm="100000">
                                          <p:val>
                                            <p:strVal val="#ppt_w"/>
                                          </p:val>
                                        </p:tav>
                                      </p:tavLst>
                                    </p:anim>
                                    <p:anim calcmode="lin" valueType="num">
                                      <p:cBhvr>
                                        <p:cTn id="193" dur="250" fill="hold"/>
                                        <p:tgtEl>
                                          <p:spTgt spid="100"/>
                                        </p:tgtEl>
                                        <p:attrNameLst>
                                          <p:attrName>ppt_h</p:attrName>
                                        </p:attrNameLst>
                                      </p:cBhvr>
                                      <p:tavLst>
                                        <p:tav tm="0">
                                          <p:val>
                                            <p:fltVal val="0"/>
                                          </p:val>
                                        </p:tav>
                                        <p:tav tm="100000">
                                          <p:val>
                                            <p:strVal val="#ppt_h"/>
                                          </p:val>
                                        </p:tav>
                                      </p:tavLst>
                                    </p:anim>
                                    <p:animEffect transition="in" filter="fade">
                                      <p:cBhvr>
                                        <p:cTn id="194" dur="250"/>
                                        <p:tgtEl>
                                          <p:spTgt spid="100"/>
                                        </p:tgtEl>
                                      </p:cBhvr>
                                    </p:animEffect>
                                  </p:childTnLst>
                                </p:cTn>
                              </p:par>
                              <p:par>
                                <p:cTn id="195" presetID="53" presetClass="entr" presetSubtype="16" fill="hold" nodeType="with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p:cTn id="197" dur="250" fill="hold"/>
                                        <p:tgtEl>
                                          <p:spTgt spid="103"/>
                                        </p:tgtEl>
                                        <p:attrNameLst>
                                          <p:attrName>ppt_w</p:attrName>
                                        </p:attrNameLst>
                                      </p:cBhvr>
                                      <p:tavLst>
                                        <p:tav tm="0">
                                          <p:val>
                                            <p:fltVal val="0"/>
                                          </p:val>
                                        </p:tav>
                                        <p:tav tm="100000">
                                          <p:val>
                                            <p:strVal val="#ppt_w"/>
                                          </p:val>
                                        </p:tav>
                                      </p:tavLst>
                                    </p:anim>
                                    <p:anim calcmode="lin" valueType="num">
                                      <p:cBhvr>
                                        <p:cTn id="198" dur="250" fill="hold"/>
                                        <p:tgtEl>
                                          <p:spTgt spid="103"/>
                                        </p:tgtEl>
                                        <p:attrNameLst>
                                          <p:attrName>ppt_h</p:attrName>
                                        </p:attrNameLst>
                                      </p:cBhvr>
                                      <p:tavLst>
                                        <p:tav tm="0">
                                          <p:val>
                                            <p:fltVal val="0"/>
                                          </p:val>
                                        </p:tav>
                                        <p:tav tm="100000">
                                          <p:val>
                                            <p:strVal val="#ppt_h"/>
                                          </p:val>
                                        </p:tav>
                                      </p:tavLst>
                                    </p:anim>
                                    <p:animEffect transition="in" filter="fade">
                                      <p:cBhvr>
                                        <p:cTn id="199" dur="250"/>
                                        <p:tgtEl>
                                          <p:spTgt spid="103"/>
                                        </p:tgtEl>
                                      </p:cBhvr>
                                    </p:animEffect>
                                  </p:childTnLst>
                                </p:cTn>
                              </p:par>
                              <p:par>
                                <p:cTn id="200" presetID="53" presetClass="entr" presetSubtype="16" fill="hold" nodeType="withEffect">
                                  <p:stCondLst>
                                    <p:cond delay="0"/>
                                  </p:stCondLst>
                                  <p:childTnLst>
                                    <p:set>
                                      <p:cBhvr>
                                        <p:cTn id="201" dur="1" fill="hold">
                                          <p:stCondLst>
                                            <p:cond delay="0"/>
                                          </p:stCondLst>
                                        </p:cTn>
                                        <p:tgtEl>
                                          <p:spTgt spid="115"/>
                                        </p:tgtEl>
                                        <p:attrNameLst>
                                          <p:attrName>style.visibility</p:attrName>
                                        </p:attrNameLst>
                                      </p:cBhvr>
                                      <p:to>
                                        <p:strVal val="visible"/>
                                      </p:to>
                                    </p:set>
                                    <p:anim calcmode="lin" valueType="num">
                                      <p:cBhvr>
                                        <p:cTn id="202" dur="250" fill="hold"/>
                                        <p:tgtEl>
                                          <p:spTgt spid="115"/>
                                        </p:tgtEl>
                                        <p:attrNameLst>
                                          <p:attrName>ppt_w</p:attrName>
                                        </p:attrNameLst>
                                      </p:cBhvr>
                                      <p:tavLst>
                                        <p:tav tm="0">
                                          <p:val>
                                            <p:fltVal val="0"/>
                                          </p:val>
                                        </p:tav>
                                        <p:tav tm="100000">
                                          <p:val>
                                            <p:strVal val="#ppt_w"/>
                                          </p:val>
                                        </p:tav>
                                      </p:tavLst>
                                    </p:anim>
                                    <p:anim calcmode="lin" valueType="num">
                                      <p:cBhvr>
                                        <p:cTn id="203" dur="250" fill="hold"/>
                                        <p:tgtEl>
                                          <p:spTgt spid="115"/>
                                        </p:tgtEl>
                                        <p:attrNameLst>
                                          <p:attrName>ppt_h</p:attrName>
                                        </p:attrNameLst>
                                      </p:cBhvr>
                                      <p:tavLst>
                                        <p:tav tm="0">
                                          <p:val>
                                            <p:fltVal val="0"/>
                                          </p:val>
                                        </p:tav>
                                        <p:tav tm="100000">
                                          <p:val>
                                            <p:strVal val="#ppt_h"/>
                                          </p:val>
                                        </p:tav>
                                      </p:tavLst>
                                    </p:anim>
                                    <p:animEffect transition="in" filter="fade">
                                      <p:cBhvr>
                                        <p:cTn id="204" dur="250"/>
                                        <p:tgtEl>
                                          <p:spTgt spid="115"/>
                                        </p:tgtEl>
                                      </p:cBhvr>
                                    </p:animEffect>
                                  </p:childTnLst>
                                </p:cTn>
                              </p:par>
                              <p:par>
                                <p:cTn id="205" presetID="53" presetClass="entr" presetSubtype="16" fill="hold" nodeType="withEffect">
                                  <p:stCondLst>
                                    <p:cond delay="0"/>
                                  </p:stCondLst>
                                  <p:childTnLst>
                                    <p:set>
                                      <p:cBhvr>
                                        <p:cTn id="206" dur="1" fill="hold">
                                          <p:stCondLst>
                                            <p:cond delay="0"/>
                                          </p:stCondLst>
                                        </p:cTn>
                                        <p:tgtEl>
                                          <p:spTgt spid="109"/>
                                        </p:tgtEl>
                                        <p:attrNameLst>
                                          <p:attrName>style.visibility</p:attrName>
                                        </p:attrNameLst>
                                      </p:cBhvr>
                                      <p:to>
                                        <p:strVal val="visible"/>
                                      </p:to>
                                    </p:set>
                                    <p:anim calcmode="lin" valueType="num">
                                      <p:cBhvr>
                                        <p:cTn id="207" dur="250" fill="hold"/>
                                        <p:tgtEl>
                                          <p:spTgt spid="109"/>
                                        </p:tgtEl>
                                        <p:attrNameLst>
                                          <p:attrName>ppt_w</p:attrName>
                                        </p:attrNameLst>
                                      </p:cBhvr>
                                      <p:tavLst>
                                        <p:tav tm="0">
                                          <p:val>
                                            <p:fltVal val="0"/>
                                          </p:val>
                                        </p:tav>
                                        <p:tav tm="100000">
                                          <p:val>
                                            <p:strVal val="#ppt_w"/>
                                          </p:val>
                                        </p:tav>
                                      </p:tavLst>
                                    </p:anim>
                                    <p:anim calcmode="lin" valueType="num">
                                      <p:cBhvr>
                                        <p:cTn id="208" dur="250" fill="hold"/>
                                        <p:tgtEl>
                                          <p:spTgt spid="109"/>
                                        </p:tgtEl>
                                        <p:attrNameLst>
                                          <p:attrName>ppt_h</p:attrName>
                                        </p:attrNameLst>
                                      </p:cBhvr>
                                      <p:tavLst>
                                        <p:tav tm="0">
                                          <p:val>
                                            <p:fltVal val="0"/>
                                          </p:val>
                                        </p:tav>
                                        <p:tav tm="100000">
                                          <p:val>
                                            <p:strVal val="#ppt_h"/>
                                          </p:val>
                                        </p:tav>
                                      </p:tavLst>
                                    </p:anim>
                                    <p:animEffect transition="in" filter="fade">
                                      <p:cBhvr>
                                        <p:cTn id="209" dur="250"/>
                                        <p:tgtEl>
                                          <p:spTgt spid="109"/>
                                        </p:tgtEl>
                                      </p:cBhvr>
                                    </p:animEffect>
                                  </p:childTnLst>
                                </p:cTn>
                              </p:par>
                              <p:par>
                                <p:cTn id="210" presetID="53" presetClass="entr" presetSubtype="16" fill="hold" nodeType="withEffect">
                                  <p:stCondLst>
                                    <p:cond delay="0"/>
                                  </p:stCondLst>
                                  <p:childTnLst>
                                    <p:set>
                                      <p:cBhvr>
                                        <p:cTn id="211" dur="1" fill="hold">
                                          <p:stCondLst>
                                            <p:cond delay="0"/>
                                          </p:stCondLst>
                                        </p:cTn>
                                        <p:tgtEl>
                                          <p:spTgt spid="106"/>
                                        </p:tgtEl>
                                        <p:attrNameLst>
                                          <p:attrName>style.visibility</p:attrName>
                                        </p:attrNameLst>
                                      </p:cBhvr>
                                      <p:to>
                                        <p:strVal val="visible"/>
                                      </p:to>
                                    </p:set>
                                    <p:anim calcmode="lin" valueType="num">
                                      <p:cBhvr>
                                        <p:cTn id="212" dur="250" fill="hold"/>
                                        <p:tgtEl>
                                          <p:spTgt spid="106"/>
                                        </p:tgtEl>
                                        <p:attrNameLst>
                                          <p:attrName>ppt_w</p:attrName>
                                        </p:attrNameLst>
                                      </p:cBhvr>
                                      <p:tavLst>
                                        <p:tav tm="0">
                                          <p:val>
                                            <p:fltVal val="0"/>
                                          </p:val>
                                        </p:tav>
                                        <p:tav tm="100000">
                                          <p:val>
                                            <p:strVal val="#ppt_w"/>
                                          </p:val>
                                        </p:tav>
                                      </p:tavLst>
                                    </p:anim>
                                    <p:anim calcmode="lin" valueType="num">
                                      <p:cBhvr>
                                        <p:cTn id="213" dur="250" fill="hold"/>
                                        <p:tgtEl>
                                          <p:spTgt spid="106"/>
                                        </p:tgtEl>
                                        <p:attrNameLst>
                                          <p:attrName>ppt_h</p:attrName>
                                        </p:attrNameLst>
                                      </p:cBhvr>
                                      <p:tavLst>
                                        <p:tav tm="0">
                                          <p:val>
                                            <p:fltVal val="0"/>
                                          </p:val>
                                        </p:tav>
                                        <p:tav tm="100000">
                                          <p:val>
                                            <p:strVal val="#ppt_h"/>
                                          </p:val>
                                        </p:tav>
                                      </p:tavLst>
                                    </p:anim>
                                    <p:animEffect transition="in" filter="fade">
                                      <p:cBhvr>
                                        <p:cTn id="214" dur="250"/>
                                        <p:tgtEl>
                                          <p:spTgt spid="106"/>
                                        </p:tgtEl>
                                      </p:cBhvr>
                                    </p:animEffect>
                                  </p:childTnLst>
                                </p:cTn>
                              </p:par>
                              <p:par>
                                <p:cTn id="215" presetID="53" presetClass="entr" presetSubtype="16" fill="hold" nodeType="withEffect">
                                  <p:stCondLst>
                                    <p:cond delay="0"/>
                                  </p:stCondLst>
                                  <p:childTnLst>
                                    <p:set>
                                      <p:cBhvr>
                                        <p:cTn id="216" dur="1" fill="hold">
                                          <p:stCondLst>
                                            <p:cond delay="0"/>
                                          </p:stCondLst>
                                        </p:cTn>
                                        <p:tgtEl>
                                          <p:spTgt spid="91"/>
                                        </p:tgtEl>
                                        <p:attrNameLst>
                                          <p:attrName>style.visibility</p:attrName>
                                        </p:attrNameLst>
                                      </p:cBhvr>
                                      <p:to>
                                        <p:strVal val="visible"/>
                                      </p:to>
                                    </p:set>
                                    <p:anim calcmode="lin" valueType="num">
                                      <p:cBhvr>
                                        <p:cTn id="217" dur="250" fill="hold"/>
                                        <p:tgtEl>
                                          <p:spTgt spid="91"/>
                                        </p:tgtEl>
                                        <p:attrNameLst>
                                          <p:attrName>ppt_w</p:attrName>
                                        </p:attrNameLst>
                                      </p:cBhvr>
                                      <p:tavLst>
                                        <p:tav tm="0">
                                          <p:val>
                                            <p:fltVal val="0"/>
                                          </p:val>
                                        </p:tav>
                                        <p:tav tm="100000">
                                          <p:val>
                                            <p:strVal val="#ppt_w"/>
                                          </p:val>
                                        </p:tav>
                                      </p:tavLst>
                                    </p:anim>
                                    <p:anim calcmode="lin" valueType="num">
                                      <p:cBhvr>
                                        <p:cTn id="218" dur="250" fill="hold"/>
                                        <p:tgtEl>
                                          <p:spTgt spid="91"/>
                                        </p:tgtEl>
                                        <p:attrNameLst>
                                          <p:attrName>ppt_h</p:attrName>
                                        </p:attrNameLst>
                                      </p:cBhvr>
                                      <p:tavLst>
                                        <p:tav tm="0">
                                          <p:val>
                                            <p:fltVal val="0"/>
                                          </p:val>
                                        </p:tav>
                                        <p:tav tm="100000">
                                          <p:val>
                                            <p:strVal val="#ppt_h"/>
                                          </p:val>
                                        </p:tav>
                                      </p:tavLst>
                                    </p:anim>
                                    <p:animEffect transition="in" filter="fade">
                                      <p:cBhvr>
                                        <p:cTn id="219" dur="250"/>
                                        <p:tgtEl>
                                          <p:spTgt spid="91"/>
                                        </p:tgtEl>
                                      </p:cBhvr>
                                    </p:animEffect>
                                  </p:childTnLst>
                                </p:cTn>
                              </p:par>
                              <p:par>
                                <p:cTn id="220" presetID="53" presetClass="entr" presetSubtype="16" fill="hold" nodeType="withEffect">
                                  <p:stCondLst>
                                    <p:cond delay="0"/>
                                  </p:stCondLst>
                                  <p:childTnLst>
                                    <p:set>
                                      <p:cBhvr>
                                        <p:cTn id="221" dur="1" fill="hold">
                                          <p:stCondLst>
                                            <p:cond delay="0"/>
                                          </p:stCondLst>
                                        </p:cTn>
                                        <p:tgtEl>
                                          <p:spTgt spid="97"/>
                                        </p:tgtEl>
                                        <p:attrNameLst>
                                          <p:attrName>style.visibility</p:attrName>
                                        </p:attrNameLst>
                                      </p:cBhvr>
                                      <p:to>
                                        <p:strVal val="visible"/>
                                      </p:to>
                                    </p:set>
                                    <p:anim calcmode="lin" valueType="num">
                                      <p:cBhvr>
                                        <p:cTn id="222" dur="250" fill="hold"/>
                                        <p:tgtEl>
                                          <p:spTgt spid="97"/>
                                        </p:tgtEl>
                                        <p:attrNameLst>
                                          <p:attrName>ppt_w</p:attrName>
                                        </p:attrNameLst>
                                      </p:cBhvr>
                                      <p:tavLst>
                                        <p:tav tm="0">
                                          <p:val>
                                            <p:fltVal val="0"/>
                                          </p:val>
                                        </p:tav>
                                        <p:tav tm="100000">
                                          <p:val>
                                            <p:strVal val="#ppt_w"/>
                                          </p:val>
                                        </p:tav>
                                      </p:tavLst>
                                    </p:anim>
                                    <p:anim calcmode="lin" valueType="num">
                                      <p:cBhvr>
                                        <p:cTn id="223" dur="250" fill="hold"/>
                                        <p:tgtEl>
                                          <p:spTgt spid="97"/>
                                        </p:tgtEl>
                                        <p:attrNameLst>
                                          <p:attrName>ppt_h</p:attrName>
                                        </p:attrNameLst>
                                      </p:cBhvr>
                                      <p:tavLst>
                                        <p:tav tm="0">
                                          <p:val>
                                            <p:fltVal val="0"/>
                                          </p:val>
                                        </p:tav>
                                        <p:tav tm="100000">
                                          <p:val>
                                            <p:strVal val="#ppt_h"/>
                                          </p:val>
                                        </p:tav>
                                      </p:tavLst>
                                    </p:anim>
                                    <p:animEffect transition="in" filter="fade">
                                      <p:cBhvr>
                                        <p:cTn id="224" dur="250"/>
                                        <p:tgtEl>
                                          <p:spTgt spid="97"/>
                                        </p:tgtEl>
                                      </p:cBhvr>
                                    </p:animEffect>
                                  </p:childTnLst>
                                </p:cTn>
                              </p:par>
                              <p:par>
                                <p:cTn id="225" presetID="53" presetClass="entr" presetSubtype="16" fill="hold" nodeType="withEffect">
                                  <p:stCondLst>
                                    <p:cond delay="0"/>
                                  </p:stCondLst>
                                  <p:childTnLst>
                                    <p:set>
                                      <p:cBhvr>
                                        <p:cTn id="226" dur="1" fill="hold">
                                          <p:stCondLst>
                                            <p:cond delay="0"/>
                                          </p:stCondLst>
                                        </p:cTn>
                                        <p:tgtEl>
                                          <p:spTgt spid="118"/>
                                        </p:tgtEl>
                                        <p:attrNameLst>
                                          <p:attrName>style.visibility</p:attrName>
                                        </p:attrNameLst>
                                      </p:cBhvr>
                                      <p:to>
                                        <p:strVal val="visible"/>
                                      </p:to>
                                    </p:set>
                                    <p:anim calcmode="lin" valueType="num">
                                      <p:cBhvr>
                                        <p:cTn id="227" dur="250" fill="hold"/>
                                        <p:tgtEl>
                                          <p:spTgt spid="118"/>
                                        </p:tgtEl>
                                        <p:attrNameLst>
                                          <p:attrName>ppt_w</p:attrName>
                                        </p:attrNameLst>
                                      </p:cBhvr>
                                      <p:tavLst>
                                        <p:tav tm="0">
                                          <p:val>
                                            <p:fltVal val="0"/>
                                          </p:val>
                                        </p:tav>
                                        <p:tav tm="100000">
                                          <p:val>
                                            <p:strVal val="#ppt_w"/>
                                          </p:val>
                                        </p:tav>
                                      </p:tavLst>
                                    </p:anim>
                                    <p:anim calcmode="lin" valueType="num">
                                      <p:cBhvr>
                                        <p:cTn id="228" dur="250" fill="hold"/>
                                        <p:tgtEl>
                                          <p:spTgt spid="118"/>
                                        </p:tgtEl>
                                        <p:attrNameLst>
                                          <p:attrName>ppt_h</p:attrName>
                                        </p:attrNameLst>
                                      </p:cBhvr>
                                      <p:tavLst>
                                        <p:tav tm="0">
                                          <p:val>
                                            <p:fltVal val="0"/>
                                          </p:val>
                                        </p:tav>
                                        <p:tav tm="100000">
                                          <p:val>
                                            <p:strVal val="#ppt_h"/>
                                          </p:val>
                                        </p:tav>
                                      </p:tavLst>
                                    </p:anim>
                                    <p:animEffect transition="in" filter="fade">
                                      <p:cBhvr>
                                        <p:cTn id="229" dur="250"/>
                                        <p:tgtEl>
                                          <p:spTgt spid="118"/>
                                        </p:tgtEl>
                                      </p:cBhvr>
                                    </p:animEffect>
                                  </p:childTnLst>
                                </p:cTn>
                              </p:par>
                              <p:par>
                                <p:cTn id="230" presetID="53" presetClass="entr" presetSubtype="16" fill="hold" nodeType="withEffect">
                                  <p:stCondLst>
                                    <p:cond delay="0"/>
                                  </p:stCondLst>
                                  <p:childTnLst>
                                    <p:set>
                                      <p:cBhvr>
                                        <p:cTn id="231" dur="1" fill="hold">
                                          <p:stCondLst>
                                            <p:cond delay="0"/>
                                          </p:stCondLst>
                                        </p:cTn>
                                        <p:tgtEl>
                                          <p:spTgt spid="121"/>
                                        </p:tgtEl>
                                        <p:attrNameLst>
                                          <p:attrName>style.visibility</p:attrName>
                                        </p:attrNameLst>
                                      </p:cBhvr>
                                      <p:to>
                                        <p:strVal val="visible"/>
                                      </p:to>
                                    </p:set>
                                    <p:anim calcmode="lin" valueType="num">
                                      <p:cBhvr>
                                        <p:cTn id="232" dur="250" fill="hold"/>
                                        <p:tgtEl>
                                          <p:spTgt spid="121"/>
                                        </p:tgtEl>
                                        <p:attrNameLst>
                                          <p:attrName>ppt_w</p:attrName>
                                        </p:attrNameLst>
                                      </p:cBhvr>
                                      <p:tavLst>
                                        <p:tav tm="0">
                                          <p:val>
                                            <p:fltVal val="0"/>
                                          </p:val>
                                        </p:tav>
                                        <p:tav tm="100000">
                                          <p:val>
                                            <p:strVal val="#ppt_w"/>
                                          </p:val>
                                        </p:tav>
                                      </p:tavLst>
                                    </p:anim>
                                    <p:anim calcmode="lin" valueType="num">
                                      <p:cBhvr>
                                        <p:cTn id="233" dur="250" fill="hold"/>
                                        <p:tgtEl>
                                          <p:spTgt spid="121"/>
                                        </p:tgtEl>
                                        <p:attrNameLst>
                                          <p:attrName>ppt_h</p:attrName>
                                        </p:attrNameLst>
                                      </p:cBhvr>
                                      <p:tavLst>
                                        <p:tav tm="0">
                                          <p:val>
                                            <p:fltVal val="0"/>
                                          </p:val>
                                        </p:tav>
                                        <p:tav tm="100000">
                                          <p:val>
                                            <p:strVal val="#ppt_h"/>
                                          </p:val>
                                        </p:tav>
                                      </p:tavLst>
                                    </p:anim>
                                    <p:animEffect transition="in" filter="fade">
                                      <p:cBhvr>
                                        <p:cTn id="234" dur="250"/>
                                        <p:tgtEl>
                                          <p:spTgt spid="121"/>
                                        </p:tgtEl>
                                      </p:cBhvr>
                                    </p:animEffect>
                                  </p:childTnLst>
                                </p:cTn>
                              </p:par>
                              <p:par>
                                <p:cTn id="235" presetID="53" presetClass="entr" presetSubtype="16" fill="hold" nodeType="withEffect">
                                  <p:stCondLst>
                                    <p:cond delay="0"/>
                                  </p:stCondLst>
                                  <p:childTnLst>
                                    <p:set>
                                      <p:cBhvr>
                                        <p:cTn id="236" dur="1" fill="hold">
                                          <p:stCondLst>
                                            <p:cond delay="0"/>
                                          </p:stCondLst>
                                        </p:cTn>
                                        <p:tgtEl>
                                          <p:spTgt spid="94"/>
                                        </p:tgtEl>
                                        <p:attrNameLst>
                                          <p:attrName>style.visibility</p:attrName>
                                        </p:attrNameLst>
                                      </p:cBhvr>
                                      <p:to>
                                        <p:strVal val="visible"/>
                                      </p:to>
                                    </p:set>
                                    <p:anim calcmode="lin" valueType="num">
                                      <p:cBhvr>
                                        <p:cTn id="237" dur="250" fill="hold"/>
                                        <p:tgtEl>
                                          <p:spTgt spid="94"/>
                                        </p:tgtEl>
                                        <p:attrNameLst>
                                          <p:attrName>ppt_w</p:attrName>
                                        </p:attrNameLst>
                                      </p:cBhvr>
                                      <p:tavLst>
                                        <p:tav tm="0">
                                          <p:val>
                                            <p:fltVal val="0"/>
                                          </p:val>
                                        </p:tav>
                                        <p:tav tm="100000">
                                          <p:val>
                                            <p:strVal val="#ppt_w"/>
                                          </p:val>
                                        </p:tav>
                                      </p:tavLst>
                                    </p:anim>
                                    <p:anim calcmode="lin" valueType="num">
                                      <p:cBhvr>
                                        <p:cTn id="238" dur="250" fill="hold"/>
                                        <p:tgtEl>
                                          <p:spTgt spid="94"/>
                                        </p:tgtEl>
                                        <p:attrNameLst>
                                          <p:attrName>ppt_h</p:attrName>
                                        </p:attrNameLst>
                                      </p:cBhvr>
                                      <p:tavLst>
                                        <p:tav tm="0">
                                          <p:val>
                                            <p:fltVal val="0"/>
                                          </p:val>
                                        </p:tav>
                                        <p:tav tm="100000">
                                          <p:val>
                                            <p:strVal val="#ppt_h"/>
                                          </p:val>
                                        </p:tav>
                                      </p:tavLst>
                                    </p:anim>
                                    <p:animEffect transition="in" filter="fade">
                                      <p:cBhvr>
                                        <p:cTn id="239" dur="250"/>
                                        <p:tgtEl>
                                          <p:spTgt spid="94"/>
                                        </p:tgtEl>
                                      </p:cBhvr>
                                    </p:animEffect>
                                  </p:childTnLst>
                                </p:cTn>
                              </p:par>
                              <p:par>
                                <p:cTn id="240" presetID="53" presetClass="entr" presetSubtype="16" fill="hold" nodeType="withEffect">
                                  <p:stCondLst>
                                    <p:cond delay="0"/>
                                  </p:stCondLst>
                                  <p:childTnLst>
                                    <p:set>
                                      <p:cBhvr>
                                        <p:cTn id="241" dur="1" fill="hold">
                                          <p:stCondLst>
                                            <p:cond delay="0"/>
                                          </p:stCondLst>
                                        </p:cTn>
                                        <p:tgtEl>
                                          <p:spTgt spid="112"/>
                                        </p:tgtEl>
                                        <p:attrNameLst>
                                          <p:attrName>style.visibility</p:attrName>
                                        </p:attrNameLst>
                                      </p:cBhvr>
                                      <p:to>
                                        <p:strVal val="visible"/>
                                      </p:to>
                                    </p:set>
                                    <p:anim calcmode="lin" valueType="num">
                                      <p:cBhvr>
                                        <p:cTn id="242" dur="250" fill="hold"/>
                                        <p:tgtEl>
                                          <p:spTgt spid="112"/>
                                        </p:tgtEl>
                                        <p:attrNameLst>
                                          <p:attrName>ppt_w</p:attrName>
                                        </p:attrNameLst>
                                      </p:cBhvr>
                                      <p:tavLst>
                                        <p:tav tm="0">
                                          <p:val>
                                            <p:fltVal val="0"/>
                                          </p:val>
                                        </p:tav>
                                        <p:tav tm="100000">
                                          <p:val>
                                            <p:strVal val="#ppt_w"/>
                                          </p:val>
                                        </p:tav>
                                      </p:tavLst>
                                    </p:anim>
                                    <p:anim calcmode="lin" valueType="num">
                                      <p:cBhvr>
                                        <p:cTn id="243" dur="250" fill="hold"/>
                                        <p:tgtEl>
                                          <p:spTgt spid="112"/>
                                        </p:tgtEl>
                                        <p:attrNameLst>
                                          <p:attrName>ppt_h</p:attrName>
                                        </p:attrNameLst>
                                      </p:cBhvr>
                                      <p:tavLst>
                                        <p:tav tm="0">
                                          <p:val>
                                            <p:fltVal val="0"/>
                                          </p:val>
                                        </p:tav>
                                        <p:tav tm="100000">
                                          <p:val>
                                            <p:strVal val="#ppt_h"/>
                                          </p:val>
                                        </p:tav>
                                      </p:tavLst>
                                    </p:anim>
                                    <p:animEffect transition="in" filter="fade">
                                      <p:cBhvr>
                                        <p:cTn id="244" dur="250"/>
                                        <p:tgtEl>
                                          <p:spTgt spid="112"/>
                                        </p:tgtEl>
                                      </p:cBhvr>
                                    </p:animEffect>
                                  </p:childTnLst>
                                </p:cTn>
                              </p:par>
                              <p:par>
                                <p:cTn id="245" presetID="53" presetClass="entr" presetSubtype="16" fill="hold" nodeType="withEffect">
                                  <p:stCondLst>
                                    <p:cond delay="0"/>
                                  </p:stCondLst>
                                  <p:childTnLst>
                                    <p:set>
                                      <p:cBhvr>
                                        <p:cTn id="246" dur="1" fill="hold">
                                          <p:stCondLst>
                                            <p:cond delay="0"/>
                                          </p:stCondLst>
                                        </p:cTn>
                                        <p:tgtEl>
                                          <p:spTgt spid="124"/>
                                        </p:tgtEl>
                                        <p:attrNameLst>
                                          <p:attrName>style.visibility</p:attrName>
                                        </p:attrNameLst>
                                      </p:cBhvr>
                                      <p:to>
                                        <p:strVal val="visible"/>
                                      </p:to>
                                    </p:set>
                                    <p:anim calcmode="lin" valueType="num">
                                      <p:cBhvr>
                                        <p:cTn id="247" dur="250" fill="hold"/>
                                        <p:tgtEl>
                                          <p:spTgt spid="124"/>
                                        </p:tgtEl>
                                        <p:attrNameLst>
                                          <p:attrName>ppt_w</p:attrName>
                                        </p:attrNameLst>
                                      </p:cBhvr>
                                      <p:tavLst>
                                        <p:tav tm="0">
                                          <p:val>
                                            <p:fltVal val="0"/>
                                          </p:val>
                                        </p:tav>
                                        <p:tav tm="100000">
                                          <p:val>
                                            <p:strVal val="#ppt_w"/>
                                          </p:val>
                                        </p:tav>
                                      </p:tavLst>
                                    </p:anim>
                                    <p:anim calcmode="lin" valueType="num">
                                      <p:cBhvr>
                                        <p:cTn id="248" dur="250" fill="hold"/>
                                        <p:tgtEl>
                                          <p:spTgt spid="124"/>
                                        </p:tgtEl>
                                        <p:attrNameLst>
                                          <p:attrName>ppt_h</p:attrName>
                                        </p:attrNameLst>
                                      </p:cBhvr>
                                      <p:tavLst>
                                        <p:tav tm="0">
                                          <p:val>
                                            <p:fltVal val="0"/>
                                          </p:val>
                                        </p:tav>
                                        <p:tav tm="100000">
                                          <p:val>
                                            <p:strVal val="#ppt_h"/>
                                          </p:val>
                                        </p:tav>
                                      </p:tavLst>
                                    </p:anim>
                                    <p:animEffect transition="in" filter="fade">
                                      <p:cBhvr>
                                        <p:cTn id="249" dur="25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1" grpId="0"/>
      <p:bldP spid="32" grpId="0"/>
      <p:bldP spid="33" grpId="0"/>
      <p:bldP spid="34" grpId="0"/>
      <p:bldP spid="71" grpId="0" animBg="1"/>
      <p:bldP spid="72" grpId="0" animBg="1"/>
      <p:bldP spid="73" grpId="0" animBg="1"/>
      <p:bldP spid="74" grpId="0" animBg="1"/>
      <p:bldP spid="87" grpId="0"/>
      <p:bldP spid="88" grpId="0"/>
      <p:bldP spid="89"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273424" y="88951"/>
            <a:ext cx="1158688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pPr>
            <a:r>
              <a:rPr lang="en-US" altLang="en-US" sz="2800" b="1">
                <a:solidFill>
                  <a:srgbClr val="FF0000"/>
                </a:solidFill>
                <a:latin typeface="Times New Roman" panose="02020603050405020304" pitchFamily="18" charset="0"/>
              </a:rPr>
              <a:t>Bài 2. Tìm phần kết bài của các truyện sau. Cho biết đó là những kết bài theo cách nào.</a:t>
            </a:r>
          </a:p>
        </p:txBody>
      </p:sp>
      <p:sp>
        <p:nvSpPr>
          <p:cNvPr id="32770" name="Text Box 4"/>
          <p:cNvSpPr txBox="1">
            <a:spLocks noChangeArrowheads="1"/>
          </p:cNvSpPr>
          <p:nvPr/>
        </p:nvSpPr>
        <p:spPr bwMode="auto">
          <a:xfrm>
            <a:off x="1905000" y="1295401"/>
            <a:ext cx="815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pPr>
            <a:endParaRPr lang="en-US" altLang="en-US">
              <a:cs typeface="Arial" panose="020B0604020202020204" pitchFamily="34" charset="0"/>
            </a:endParaRPr>
          </a:p>
        </p:txBody>
      </p:sp>
      <p:graphicFrame>
        <p:nvGraphicFramePr>
          <p:cNvPr id="292869" name="Group 5"/>
          <p:cNvGraphicFramePr>
            <a:graphicFrameLocks noGrp="1"/>
          </p:cNvGraphicFramePr>
          <p:nvPr>
            <p:extLst>
              <p:ext uri="{D42A27DB-BD31-4B8C-83A1-F6EECF244321}">
                <p14:modId xmlns:p14="http://schemas.microsoft.com/office/powerpoint/2010/main" val="2853221870"/>
              </p:ext>
            </p:extLst>
          </p:nvPr>
        </p:nvGraphicFramePr>
        <p:xfrm>
          <a:off x="121024" y="1066800"/>
          <a:ext cx="11618258" cy="5315148"/>
        </p:xfrm>
        <a:graphic>
          <a:graphicData uri="http://schemas.openxmlformats.org/drawingml/2006/table">
            <a:tbl>
              <a:tblPr/>
              <a:tblGrid>
                <a:gridCol w="2595282">
                  <a:extLst>
                    <a:ext uri="{9D8B030D-6E8A-4147-A177-3AD203B41FA5}">
                      <a16:colId xmlns:a16="http://schemas.microsoft.com/office/drawing/2014/main" val="20000"/>
                    </a:ext>
                  </a:extLst>
                </a:gridCol>
                <a:gridCol w="6663469">
                  <a:extLst>
                    <a:ext uri="{9D8B030D-6E8A-4147-A177-3AD203B41FA5}">
                      <a16:colId xmlns:a16="http://schemas.microsoft.com/office/drawing/2014/main" val="20001"/>
                    </a:ext>
                  </a:extLst>
                </a:gridCol>
                <a:gridCol w="2359507">
                  <a:extLst>
                    <a:ext uri="{9D8B030D-6E8A-4147-A177-3AD203B41FA5}">
                      <a16:colId xmlns:a16="http://schemas.microsoft.com/office/drawing/2014/main" val="20002"/>
                    </a:ext>
                  </a:extLst>
                </a:gridCol>
              </a:tblGrid>
              <a:tr h="51995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err="1">
                          <a:ln>
                            <a:noFill/>
                          </a:ln>
                          <a:solidFill>
                            <a:srgbClr val="000066"/>
                          </a:solidFill>
                          <a:effectLst/>
                          <a:latin typeface="Arial" charset="0"/>
                        </a:rPr>
                        <a:t>Tên</a:t>
                      </a:r>
                      <a:r>
                        <a:rPr kumimoji="0" lang="en-US" sz="2400" b="1" i="0" u="none" strike="noStrike" cap="none" normalizeH="0" baseline="0" dirty="0">
                          <a:ln>
                            <a:noFill/>
                          </a:ln>
                          <a:solidFill>
                            <a:srgbClr val="000066"/>
                          </a:solidFill>
                          <a:effectLst/>
                          <a:latin typeface="Arial" charset="0"/>
                        </a:rPr>
                        <a:t> </a:t>
                      </a:r>
                      <a:r>
                        <a:rPr kumimoji="0" lang="en-US" sz="2400" b="1" i="0" u="none" strike="noStrike" cap="none" normalizeH="0" baseline="0" dirty="0" err="1">
                          <a:ln>
                            <a:noFill/>
                          </a:ln>
                          <a:solidFill>
                            <a:srgbClr val="000066"/>
                          </a:solidFill>
                          <a:effectLst/>
                          <a:latin typeface="Arial" charset="0"/>
                        </a:rPr>
                        <a:t>truyện</a:t>
                      </a:r>
                      <a:r>
                        <a:rPr kumimoji="0" lang="en-US" sz="2400" b="1" i="0" u="none" strike="noStrike" cap="none" normalizeH="0" baseline="0" dirty="0">
                          <a:ln>
                            <a:noFill/>
                          </a:ln>
                          <a:solidFill>
                            <a:srgbClr val="000066"/>
                          </a:solidFill>
                          <a:effectLst/>
                          <a:latin typeface="Arial" charset="0"/>
                        </a:rPr>
                        <a: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err="1">
                          <a:ln>
                            <a:noFill/>
                          </a:ln>
                          <a:solidFill>
                            <a:srgbClr val="000066"/>
                          </a:solidFill>
                          <a:effectLst/>
                          <a:latin typeface="Arial" charset="0"/>
                        </a:rPr>
                        <a:t>Kết</a:t>
                      </a:r>
                      <a:r>
                        <a:rPr kumimoji="0" lang="en-US" sz="2400" b="1" i="0" u="none" strike="noStrike" cap="none" normalizeH="0" baseline="0" dirty="0">
                          <a:ln>
                            <a:noFill/>
                          </a:ln>
                          <a:solidFill>
                            <a:srgbClr val="000066"/>
                          </a:solidFill>
                          <a:effectLst/>
                          <a:latin typeface="Arial" charset="0"/>
                        </a:rPr>
                        <a:t> </a:t>
                      </a:r>
                      <a:r>
                        <a:rPr kumimoji="0" lang="en-US" sz="2400" b="1" i="0" u="none" strike="noStrike" cap="none" normalizeH="0" baseline="0" dirty="0" err="1">
                          <a:ln>
                            <a:noFill/>
                          </a:ln>
                          <a:solidFill>
                            <a:srgbClr val="000066"/>
                          </a:solidFill>
                          <a:effectLst/>
                          <a:latin typeface="Arial" charset="0"/>
                        </a:rPr>
                        <a:t>bài</a:t>
                      </a:r>
                      <a:endParaRPr kumimoji="0" lang="en-US" sz="2400" b="1" i="0" u="none" strike="noStrike" cap="none" normalizeH="0" baseline="0" dirty="0">
                        <a:ln>
                          <a:noFill/>
                        </a:ln>
                        <a:solidFill>
                          <a:srgbClr val="000066"/>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a:ln>
                            <a:noFill/>
                          </a:ln>
                          <a:solidFill>
                            <a:srgbClr val="000066"/>
                          </a:solidFill>
                          <a:effectLst/>
                          <a:latin typeface="Arial" charset="0"/>
                        </a:rPr>
                        <a:t>Kiểu kết bài</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53419">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Một </a:t>
                      </a:r>
                      <a:r>
                        <a:rPr kumimoji="0" lang="en-US" sz="2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người chính trực</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4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1" i="0" u="none" strike="noStrike" cap="none" normalizeH="0" baseline="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4177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kern="1200" cap="none" normalizeH="0" baseline="0" smtClean="0">
                          <a:ln>
                            <a:noFill/>
                          </a:ln>
                          <a:solidFill>
                            <a:srgbClr val="FF0000"/>
                          </a:solidFill>
                          <a:effectLst/>
                          <a:latin typeface="Times New Roman" panose="02020603050405020304" pitchFamily="18" charset="0"/>
                          <a:ea typeface="+mn-ea"/>
                          <a:cs typeface="Times New Roman" panose="02020603050405020304" pitchFamily="18" charset="0"/>
                        </a:rPr>
                        <a:t>Nỗi </a:t>
                      </a:r>
                      <a:r>
                        <a:rPr kumimoji="0" lang="en-US" sz="2800" b="1" i="0" u="none" strike="noStrike" kern="1200" cap="none" normalizeH="0" baseline="0" dirty="0" err="1">
                          <a:ln>
                            <a:noFill/>
                          </a:ln>
                          <a:solidFill>
                            <a:srgbClr val="FF0000"/>
                          </a:solidFill>
                          <a:effectLst/>
                          <a:latin typeface="Times New Roman" panose="02020603050405020304" pitchFamily="18" charset="0"/>
                          <a:ea typeface="+mn-ea"/>
                          <a:cs typeface="Times New Roman" panose="02020603050405020304" pitchFamily="18" charset="0"/>
                        </a:rPr>
                        <a:t>dằn</a:t>
                      </a:r>
                      <a:r>
                        <a:rPr kumimoji="0" lang="en-US" sz="2800" b="1" i="0" u="none" strike="noStrike" kern="1200" cap="none" normalizeH="0" baseline="0" dirty="0">
                          <a:ln>
                            <a:noFill/>
                          </a:ln>
                          <a:solidFill>
                            <a:srgbClr val="FF0000"/>
                          </a:solidFill>
                          <a:effectLst/>
                          <a:latin typeface="Times New Roman" panose="02020603050405020304" pitchFamily="18" charset="0"/>
                          <a:ea typeface="+mn-ea"/>
                          <a:cs typeface="Times New Roman" panose="02020603050405020304" pitchFamily="18" charset="0"/>
                        </a:rPr>
                        <a:t> </a:t>
                      </a:r>
                      <a:r>
                        <a:rPr kumimoji="0" lang="en-US" sz="2800" b="1" i="0" u="none" strike="noStrike" kern="1200" cap="none" normalizeH="0" baseline="0" err="1">
                          <a:ln>
                            <a:noFill/>
                          </a:ln>
                          <a:solidFill>
                            <a:srgbClr val="FF0000"/>
                          </a:solidFill>
                          <a:effectLst/>
                          <a:latin typeface="Times New Roman" panose="02020603050405020304" pitchFamily="18" charset="0"/>
                          <a:ea typeface="+mn-ea"/>
                          <a:cs typeface="Times New Roman" panose="02020603050405020304" pitchFamily="18" charset="0"/>
                        </a:rPr>
                        <a:t>vặt</a:t>
                      </a:r>
                      <a:r>
                        <a:rPr kumimoji="0" lang="en-US" sz="2800" b="1" i="0" u="none" strike="noStrike" kern="1200" cap="none" normalizeH="0" baseline="0">
                          <a:ln>
                            <a:noFill/>
                          </a:ln>
                          <a:solidFill>
                            <a:srgbClr val="FF0000"/>
                          </a:solidFill>
                          <a:effectLst/>
                          <a:latin typeface="Times New Roman" panose="02020603050405020304" pitchFamily="18" charset="0"/>
                          <a:ea typeface="+mn-ea"/>
                          <a:cs typeface="Times New Roman" panose="02020603050405020304" pitchFamily="18" charset="0"/>
                        </a:rPr>
                        <a:t> </a:t>
                      </a:r>
                      <a:r>
                        <a:rPr kumimoji="0" lang="en-US" sz="2800" b="1" i="0" u="none" strike="noStrike" kern="1200" cap="none" normalizeH="0" baseline="0" smtClean="0">
                          <a:ln>
                            <a:noFill/>
                          </a:ln>
                          <a:solidFill>
                            <a:srgbClr val="FF0000"/>
                          </a:solidFill>
                          <a:effectLst/>
                          <a:latin typeface="Times New Roman" panose="02020603050405020304" pitchFamily="18" charset="0"/>
                          <a:ea typeface="+mn-ea"/>
                          <a:cs typeface="Times New Roman" panose="02020603050405020304" pitchFamily="18" charset="0"/>
                        </a:rPr>
                        <a:t>của An-đrây-ca</a:t>
                      </a:r>
                      <a:endParaRPr kumimoji="0" lang="en-US" sz="2800" b="1" i="0" u="none" strike="noStrike" kern="1200" cap="none" normalizeH="0" baseline="0" dirty="0">
                        <a:ln>
                          <a:noFill/>
                        </a:ln>
                        <a:solidFill>
                          <a:srgbClr val="FF0000"/>
                        </a:solidFill>
                        <a:effectLst/>
                        <a:latin typeface="Times New Roman" panose="02020603050405020304" pitchFamily="18" charset="0"/>
                        <a:ea typeface="+mn-ea"/>
                        <a:cs typeface="Times New Roman" panose="02020603050405020304" pitchFamily="18" charset="0"/>
                      </a:endParaRP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400" b="0" i="0" u="none" strike="noStrike" cap="none" normalizeH="0" baseline="0" dirty="0">
                        <a:ln>
                          <a:noFill/>
                        </a:ln>
                        <a:solidFill>
                          <a:srgbClr val="0000CC"/>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dirty="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1" name="Text Box 22"/>
          <p:cNvSpPr txBox="1">
            <a:spLocks noChangeArrowheads="1"/>
          </p:cNvSpPr>
          <p:nvPr/>
        </p:nvSpPr>
        <p:spPr bwMode="auto">
          <a:xfrm>
            <a:off x="9820767" y="1808262"/>
            <a:ext cx="184479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pPr>
            <a:r>
              <a:rPr lang="en-US" altLang="en-US" sz="2800" b="1" i="1">
                <a:solidFill>
                  <a:srgbClr val="FF0000"/>
                </a:solidFill>
                <a:latin typeface="Times New Roman" panose="02020603050405020304" pitchFamily="18" charset="0"/>
              </a:rPr>
              <a:t>Kết bài không mở rộng</a:t>
            </a:r>
          </a:p>
        </p:txBody>
      </p:sp>
      <p:sp>
        <p:nvSpPr>
          <p:cNvPr id="12" name="Text Box 23"/>
          <p:cNvSpPr txBox="1">
            <a:spLocks noChangeArrowheads="1"/>
          </p:cNvSpPr>
          <p:nvPr/>
        </p:nvSpPr>
        <p:spPr bwMode="auto">
          <a:xfrm>
            <a:off x="10019262" y="3886198"/>
            <a:ext cx="1447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pPr>
            <a:r>
              <a:rPr lang="en-US" altLang="en-US" sz="2800" b="1" i="1">
                <a:solidFill>
                  <a:srgbClr val="FF0000"/>
                </a:solidFill>
                <a:latin typeface="Times New Roman" panose="02020603050405020304" pitchFamily="18" charset="0"/>
              </a:rPr>
              <a:t>Kết bài</a:t>
            </a:r>
            <a:br>
              <a:rPr lang="en-US" altLang="en-US" sz="2800" b="1" i="1">
                <a:solidFill>
                  <a:srgbClr val="FF0000"/>
                </a:solidFill>
                <a:latin typeface="Times New Roman" panose="02020603050405020304" pitchFamily="18" charset="0"/>
              </a:rPr>
            </a:br>
            <a:r>
              <a:rPr lang="en-US" altLang="en-US" sz="2800" b="1" i="1">
                <a:solidFill>
                  <a:srgbClr val="FF0000"/>
                </a:solidFill>
                <a:latin typeface="Times New Roman" panose="02020603050405020304" pitchFamily="18" charset="0"/>
              </a:rPr>
              <a:t>không mở rộng</a:t>
            </a:r>
          </a:p>
        </p:txBody>
      </p:sp>
      <p:sp>
        <p:nvSpPr>
          <p:cNvPr id="13" name="AutoShape 33"/>
          <p:cNvSpPr>
            <a:spLocks noChangeArrowheads="1"/>
          </p:cNvSpPr>
          <p:nvPr/>
        </p:nvSpPr>
        <p:spPr bwMode="auto">
          <a:xfrm>
            <a:off x="9515967" y="2082524"/>
            <a:ext cx="304800" cy="457200"/>
          </a:xfrm>
          <a:prstGeom prst="rightArrow">
            <a:avLst>
              <a:gd name="adj1" fmla="val 50000"/>
              <a:gd name="adj2"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eaLnBrk="1" hangingPunct="1"/>
            <a:endParaRPr lang="en-US" altLang="en-US"/>
          </a:p>
        </p:txBody>
      </p:sp>
      <p:sp>
        <p:nvSpPr>
          <p:cNvPr id="15" name="AutoShape 34"/>
          <p:cNvSpPr>
            <a:spLocks noChangeArrowheads="1"/>
          </p:cNvSpPr>
          <p:nvPr/>
        </p:nvSpPr>
        <p:spPr bwMode="auto">
          <a:xfrm>
            <a:off x="9515967" y="4486363"/>
            <a:ext cx="304800" cy="533400"/>
          </a:xfrm>
          <a:prstGeom prst="rightArrow">
            <a:avLst>
              <a:gd name="adj1" fmla="val 50000"/>
              <a:gd name="adj2"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eaLnBrk="1" hangingPunct="1"/>
            <a:endParaRPr lang="en-US" altLang="en-US"/>
          </a:p>
        </p:txBody>
      </p:sp>
      <p:sp>
        <p:nvSpPr>
          <p:cNvPr id="2" name="Rectangle 1"/>
          <p:cNvSpPr/>
          <p:nvPr/>
        </p:nvSpPr>
        <p:spPr>
          <a:xfrm>
            <a:off x="2870176" y="1593910"/>
            <a:ext cx="6529317" cy="1815882"/>
          </a:xfrm>
          <a:prstGeom prst="rect">
            <a:avLst/>
          </a:prstGeom>
        </p:spPr>
        <p:txBody>
          <a:bodyPr wrap="square">
            <a:spAutoFit/>
          </a:bodyPr>
          <a:lstStyle/>
          <a:p>
            <a:pPr>
              <a:spcBef>
                <a:spcPct val="20000"/>
              </a:spcBef>
            </a:pPr>
            <a:r>
              <a:rPr lang="en-US" altLang="en-US" sz="2800" smtClean="0">
                <a:solidFill>
                  <a:srgbClr val="000099"/>
                </a:solidFill>
                <a:latin typeface="Times New Roman" panose="02020603050405020304" pitchFamily="18" charset="0"/>
              </a:rPr>
              <a:t>       Tô </a:t>
            </a:r>
            <a:r>
              <a:rPr lang="en-US" altLang="en-US" sz="2800">
                <a:solidFill>
                  <a:srgbClr val="000099"/>
                </a:solidFill>
                <a:latin typeface="Times New Roman" panose="02020603050405020304" pitchFamily="18" charset="0"/>
              </a:rPr>
              <a:t>Hiến Thành tâu: “Nếu Thái hậu hỏi người </a:t>
            </a:r>
            <a:r>
              <a:rPr lang="en-US" altLang="en-US" sz="2800" smtClean="0">
                <a:solidFill>
                  <a:srgbClr val="000099"/>
                </a:solidFill>
                <a:latin typeface="Times New Roman" panose="02020603050405020304" pitchFamily="18" charset="0"/>
              </a:rPr>
              <a:t>hầu </a:t>
            </a:r>
            <a:r>
              <a:rPr lang="en-US" altLang="en-US" sz="2800">
                <a:solidFill>
                  <a:srgbClr val="000099"/>
                </a:solidFill>
                <a:latin typeface="Times New Roman" panose="02020603050405020304" pitchFamily="18" charset="0"/>
              </a:rPr>
              <a:t>hạ giỏi thì thần xin cử Vũ Tán Đường, </a:t>
            </a:r>
            <a:r>
              <a:rPr lang="en-US" altLang="en-US" sz="2800" smtClean="0">
                <a:solidFill>
                  <a:srgbClr val="000099"/>
                </a:solidFill>
                <a:latin typeface="Times New Roman" panose="02020603050405020304" pitchFamily="18" charset="0"/>
              </a:rPr>
              <a:t>còn </a:t>
            </a:r>
            <a:r>
              <a:rPr lang="en-US" altLang="en-US" sz="2800">
                <a:solidFill>
                  <a:srgbClr val="000099"/>
                </a:solidFill>
                <a:latin typeface="Times New Roman" panose="02020603050405020304" pitchFamily="18" charset="0"/>
              </a:rPr>
              <a:t>hỏi người tài ba  giúp nước thần xin cử Trần Trung Tá</a:t>
            </a:r>
            <a:r>
              <a:rPr lang="en-US" altLang="en-US" sz="2800" smtClean="0">
                <a:solidFill>
                  <a:srgbClr val="000099"/>
                </a:solidFill>
                <a:latin typeface="Times New Roman" panose="02020603050405020304" pitchFamily="18" charset="0"/>
              </a:rPr>
              <a:t>.” </a:t>
            </a:r>
            <a:endParaRPr lang="en-US" altLang="en-US" sz="2800">
              <a:solidFill>
                <a:srgbClr val="000099"/>
              </a:solidFill>
              <a:latin typeface="Times New Roman" panose="02020603050405020304" pitchFamily="18" charset="0"/>
            </a:endParaRPr>
          </a:p>
        </p:txBody>
      </p:sp>
      <p:sp>
        <p:nvSpPr>
          <p:cNvPr id="3" name="Rectangle 2"/>
          <p:cNvSpPr/>
          <p:nvPr/>
        </p:nvSpPr>
        <p:spPr>
          <a:xfrm>
            <a:off x="2870176" y="3409792"/>
            <a:ext cx="6529317" cy="2763834"/>
          </a:xfrm>
          <a:prstGeom prst="rect">
            <a:avLst/>
          </a:prstGeom>
        </p:spPr>
        <p:txBody>
          <a:bodyPr wrap="square">
            <a:spAutoFit/>
          </a:bodyPr>
          <a:lstStyle/>
          <a:p>
            <a:pPr algn="just">
              <a:spcBef>
                <a:spcPct val="20000"/>
              </a:spcBef>
            </a:pPr>
            <a:r>
              <a:rPr lang="en-US" altLang="en-US" sz="2800">
                <a:solidFill>
                  <a:srgbClr val="000099"/>
                </a:solidFill>
                <a:latin typeface="Times New Roman" panose="02020603050405020304" pitchFamily="18" charset="0"/>
              </a:rPr>
              <a:t>Nhưng An-đrây –ca không nghĩ </a:t>
            </a:r>
            <a:r>
              <a:rPr lang="en-US" altLang="en-US" sz="2800" smtClean="0">
                <a:solidFill>
                  <a:srgbClr val="000099"/>
                </a:solidFill>
                <a:latin typeface="Times New Roman" panose="02020603050405020304" pitchFamily="18" charset="0"/>
              </a:rPr>
              <a:t>như vậy</a:t>
            </a:r>
            <a:r>
              <a:rPr lang="en-US" altLang="en-US" sz="2800">
                <a:solidFill>
                  <a:srgbClr val="000099"/>
                </a:solidFill>
                <a:latin typeface="Times New Roman" panose="02020603050405020304" pitchFamily="18" charset="0"/>
              </a:rPr>
              <a:t>. Cả đêm đó,em ngồi nức nở </a:t>
            </a:r>
            <a:r>
              <a:rPr lang="en-US" altLang="en-US" sz="2800" smtClean="0">
                <a:solidFill>
                  <a:srgbClr val="000099"/>
                </a:solidFill>
                <a:latin typeface="Times New Roman" panose="02020603050405020304" pitchFamily="18" charset="0"/>
              </a:rPr>
              <a:t>dưới gốc </a:t>
            </a:r>
            <a:r>
              <a:rPr lang="en-US" altLang="en-US" sz="2800">
                <a:solidFill>
                  <a:srgbClr val="000099"/>
                </a:solidFill>
                <a:latin typeface="Times New Roman" panose="02020603050405020304" pitchFamily="18" charset="0"/>
              </a:rPr>
              <a:t>cây táo do tay ông vun </a:t>
            </a:r>
            <a:r>
              <a:rPr lang="en-US" altLang="en-US" sz="2800" smtClean="0">
                <a:solidFill>
                  <a:srgbClr val="000099"/>
                </a:solidFill>
                <a:latin typeface="Times New Roman" panose="02020603050405020304" pitchFamily="18" charset="0"/>
              </a:rPr>
              <a:t>trồng. Mãi  </a:t>
            </a:r>
            <a:r>
              <a:rPr lang="en-US" altLang="en-US" sz="2800">
                <a:solidFill>
                  <a:srgbClr val="000099"/>
                </a:solidFill>
                <a:latin typeface="Times New Roman" panose="02020603050405020304" pitchFamily="18" charset="0"/>
              </a:rPr>
              <a:t>sau này, khi đã lớn, em vẫn </a:t>
            </a:r>
            <a:r>
              <a:rPr lang="en-US" altLang="en-US" sz="2800" smtClean="0">
                <a:solidFill>
                  <a:srgbClr val="000099"/>
                </a:solidFill>
                <a:latin typeface="Times New Roman" panose="02020603050405020304" pitchFamily="18" charset="0"/>
              </a:rPr>
              <a:t>luôn </a:t>
            </a:r>
            <a:r>
              <a:rPr lang="en-US" altLang="en-US" sz="2800">
                <a:solidFill>
                  <a:srgbClr val="000099"/>
                </a:solidFill>
                <a:latin typeface="Times New Roman" panose="02020603050405020304" pitchFamily="18" charset="0"/>
              </a:rPr>
              <a:t>tự dằn vặt:“Giá mình mua thuốc về </a:t>
            </a:r>
            <a:r>
              <a:rPr lang="en-US" altLang="en-US" sz="2800" smtClean="0">
                <a:solidFill>
                  <a:srgbClr val="000099"/>
                </a:solidFill>
                <a:latin typeface="Times New Roman" panose="02020603050405020304" pitchFamily="18" charset="0"/>
              </a:rPr>
              <a:t>kịp </a:t>
            </a:r>
            <a:r>
              <a:rPr lang="en-US" altLang="en-US" sz="2800">
                <a:solidFill>
                  <a:srgbClr val="000099"/>
                </a:solidFill>
                <a:latin typeface="Times New Roman" panose="02020603050405020304" pitchFamily="18" charset="0"/>
              </a:rPr>
              <a:t>thì ông còn sống thêm được</a:t>
            </a:r>
          </a:p>
          <a:p>
            <a:pPr algn="just">
              <a:spcBef>
                <a:spcPct val="20000"/>
              </a:spcBef>
            </a:pPr>
            <a:r>
              <a:rPr lang="en-US" altLang="en-US" sz="2800">
                <a:solidFill>
                  <a:srgbClr val="000099"/>
                </a:solidFill>
                <a:latin typeface="Times New Roman" panose="02020603050405020304" pitchFamily="18" charset="0"/>
              </a:rPr>
              <a:t> ít năm nữa ! ”</a:t>
            </a:r>
          </a:p>
        </p:txBody>
      </p:sp>
    </p:spTree>
    <p:extLst>
      <p:ext uri="{BB962C8B-B14F-4D97-AF65-F5344CB8AC3E}">
        <p14:creationId xmlns:p14="http://schemas.microsoft.com/office/powerpoint/2010/main" val="84615998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1000"/>
                                        <p:tgtEl>
                                          <p:spTgt spid="19459"/>
                                        </p:tgtEl>
                                      </p:cBhvr>
                                    </p:animEffect>
                                    <p:anim calcmode="lin" valueType="num">
                                      <p:cBhvr>
                                        <p:cTn id="8" dur="1000" fill="hold"/>
                                        <p:tgtEl>
                                          <p:spTgt spid="19459"/>
                                        </p:tgtEl>
                                        <p:attrNameLst>
                                          <p:attrName>ppt_x</p:attrName>
                                        </p:attrNameLst>
                                      </p:cBhvr>
                                      <p:tavLst>
                                        <p:tav tm="0">
                                          <p:val>
                                            <p:strVal val="#ppt_x"/>
                                          </p:val>
                                        </p:tav>
                                        <p:tav tm="100000">
                                          <p:val>
                                            <p:strVal val="#ppt_x"/>
                                          </p:val>
                                        </p:tav>
                                      </p:tavLst>
                                    </p:anim>
                                    <p:anim calcmode="lin" valueType="num">
                                      <p:cBhvr>
                                        <p:cTn id="9" dur="1000" fill="hold"/>
                                        <p:tgtEl>
                                          <p:spTgt spid="1945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2869"/>
                                        </p:tgtEl>
                                        <p:attrNameLst>
                                          <p:attrName>style.visibility</p:attrName>
                                        </p:attrNameLst>
                                      </p:cBhvr>
                                      <p:to>
                                        <p:strVal val="visible"/>
                                      </p:to>
                                    </p:set>
                                    <p:animEffect transition="in" filter="fade">
                                      <p:cBhvr>
                                        <p:cTn id="12" dur="1000"/>
                                        <p:tgtEl>
                                          <p:spTgt spid="292869"/>
                                        </p:tgtEl>
                                      </p:cBhvr>
                                    </p:animEffect>
                                    <p:anim calcmode="lin" valueType="num">
                                      <p:cBhvr>
                                        <p:cTn id="13" dur="1000" fill="hold"/>
                                        <p:tgtEl>
                                          <p:spTgt spid="292869"/>
                                        </p:tgtEl>
                                        <p:attrNameLst>
                                          <p:attrName>ppt_x</p:attrName>
                                        </p:attrNameLst>
                                      </p:cBhvr>
                                      <p:tavLst>
                                        <p:tav tm="0">
                                          <p:val>
                                            <p:strVal val="#ppt_x"/>
                                          </p:val>
                                        </p:tav>
                                        <p:tav tm="100000">
                                          <p:val>
                                            <p:strVal val="#ppt_x"/>
                                          </p:val>
                                        </p:tav>
                                      </p:tavLst>
                                    </p:anim>
                                    <p:anim calcmode="lin" valueType="num">
                                      <p:cBhvr>
                                        <p:cTn id="14" dur="1000" fill="hold"/>
                                        <p:tgtEl>
                                          <p:spTgt spid="29286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ox(in)">
                                      <p:cBhvr>
                                        <p:cTn id="33" dur="500"/>
                                        <p:tgtEl>
                                          <p:spTgt spid="13"/>
                                        </p:tgtEl>
                                      </p:cBhvr>
                                    </p:animEffect>
                                  </p:childTnLst>
                                </p:cTn>
                              </p:par>
                            </p:childTnLst>
                          </p:cTn>
                        </p:par>
                        <p:par>
                          <p:cTn id="34" fill="hold">
                            <p:stCondLst>
                              <p:cond delay="50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11"/>
                                        </p:tgtEl>
                                        <p:attrNameLst>
                                          <p:attrName>style.visibility</p:attrName>
                                        </p:attrNameLst>
                                      </p:cBhvr>
                                      <p:to>
                                        <p:strVal val="visible"/>
                                      </p:to>
                                    </p:set>
                                    <p:anim calcmode="discrete" valueType="clr">
                                      <p:cBhvr override="childStyle">
                                        <p:cTn id="3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1"/>
                                        </p:tgtEl>
                                        <p:attrNameLst>
                                          <p:attrName>fillcolor</p:attrName>
                                        </p:attrNameLst>
                                      </p:cBhvr>
                                      <p:tavLst>
                                        <p:tav tm="0">
                                          <p:val>
                                            <p:clrVal>
                                              <a:schemeClr val="accent2"/>
                                            </p:clrVal>
                                          </p:val>
                                        </p:tav>
                                        <p:tav tm="50000">
                                          <p:val>
                                            <p:clrVal>
                                              <a:schemeClr val="hlink"/>
                                            </p:clrVal>
                                          </p:val>
                                        </p:tav>
                                      </p:tavLst>
                                    </p:anim>
                                    <p:set>
                                      <p:cBhvr>
                                        <p:cTn id="39" dur="80"/>
                                        <p:tgtEl>
                                          <p:spTgt spid="11"/>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par>
                          <p:cTn id="45" fill="hold">
                            <p:stCondLst>
                              <p:cond delay="500"/>
                            </p:stCondLst>
                            <p:childTnLst>
                              <p:par>
                                <p:cTn id="46" presetID="27" presetClass="entr" presetSubtype="0" fill="hold" grpId="0" nodeType="afterEffect">
                                  <p:stCondLst>
                                    <p:cond delay="0"/>
                                  </p:stCondLst>
                                  <p:iterate type="lt">
                                    <p:tmPct val="50000"/>
                                  </p:iterate>
                                  <p:childTnLst>
                                    <p:set>
                                      <p:cBhvr>
                                        <p:cTn id="47" dur="1" fill="hold">
                                          <p:stCondLst>
                                            <p:cond delay="0"/>
                                          </p:stCondLst>
                                        </p:cTn>
                                        <p:tgtEl>
                                          <p:spTgt spid="12"/>
                                        </p:tgtEl>
                                        <p:attrNameLst>
                                          <p:attrName>style.visibility</p:attrName>
                                        </p:attrNameLst>
                                      </p:cBhvr>
                                      <p:to>
                                        <p:strVal val="visible"/>
                                      </p:to>
                                    </p:set>
                                    <p:anim calcmode="discrete" valueType="clr">
                                      <p:cBhvr override="childStyle">
                                        <p:cTn id="4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2"/>
                                        </p:tgtEl>
                                        <p:attrNameLst>
                                          <p:attrName>fillcolor</p:attrName>
                                        </p:attrNameLst>
                                      </p:cBhvr>
                                      <p:tavLst>
                                        <p:tav tm="0">
                                          <p:val>
                                            <p:clrVal>
                                              <a:schemeClr val="accent2"/>
                                            </p:clrVal>
                                          </p:val>
                                        </p:tav>
                                        <p:tav tm="50000">
                                          <p:val>
                                            <p:clrVal>
                                              <a:schemeClr val="hlink"/>
                                            </p:clrVal>
                                          </p:val>
                                        </p:tav>
                                      </p:tavLst>
                                    </p:anim>
                                    <p:set>
                                      <p:cBhvr>
                                        <p:cTn id="50"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1" grpId="0"/>
      <p:bldP spid="12" grpId="0"/>
      <p:bldP spid="13" grpId="0" animBg="1"/>
      <p:bldP spid="15" grpId="0" animBg="1"/>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a:off x="338137" y="423863"/>
            <a:ext cx="1169193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a:latin typeface="Times New Roman" panose="02020603050405020304" pitchFamily="18" charset="0"/>
                <a:cs typeface="Times New Roman" panose="02020603050405020304" pitchFamily="18" charset="0"/>
              </a:rPr>
              <a:t>  3. Viết</a:t>
            </a:r>
            <a:r>
              <a:rPr lang="vi-VN" altLang="en-US" sz="4000">
                <a:latin typeface="Times New Roman" panose="02020603050405020304" pitchFamily="18" charset="0"/>
                <a:cs typeface="Times New Roman" panose="02020603050405020304" pitchFamily="18" charset="0"/>
              </a:rPr>
              <a:t> đoạn</a:t>
            </a:r>
            <a:r>
              <a:rPr lang="en-US" altLang="en-US" sz="4000">
                <a:latin typeface="Times New Roman" panose="02020603050405020304" pitchFamily="18" charset="0"/>
                <a:cs typeface="Times New Roman" panose="02020603050405020304" pitchFamily="18" charset="0"/>
              </a:rPr>
              <a:t> kết bài của truyện </a:t>
            </a:r>
            <a:r>
              <a:rPr lang="en-US" altLang="en-US" sz="4000" b="1">
                <a:solidFill>
                  <a:srgbClr val="FF0000"/>
                </a:solidFill>
                <a:latin typeface="Times New Roman" panose="02020603050405020304" pitchFamily="18" charset="0"/>
                <a:cs typeface="Times New Roman" panose="02020603050405020304" pitchFamily="18" charset="0"/>
              </a:rPr>
              <a:t>Một người chính trực</a:t>
            </a:r>
            <a:r>
              <a:rPr lang="en-US" altLang="en-US" sz="4000">
                <a:solidFill>
                  <a:srgbClr val="FF0000"/>
                </a:solidFill>
                <a:latin typeface="Times New Roman" panose="02020603050405020304" pitchFamily="18" charset="0"/>
                <a:cs typeface="Times New Roman" panose="02020603050405020304" pitchFamily="18" charset="0"/>
              </a:rPr>
              <a:t> </a:t>
            </a:r>
            <a:r>
              <a:rPr lang="en-US" altLang="en-US" sz="4000">
                <a:latin typeface="Times New Roman" panose="02020603050405020304" pitchFamily="18" charset="0"/>
                <a:cs typeface="Times New Roman" panose="02020603050405020304" pitchFamily="18" charset="0"/>
              </a:rPr>
              <a:t>hoặc </a:t>
            </a:r>
            <a:r>
              <a:rPr lang="en-US" altLang="en-US" sz="4000" b="1">
                <a:solidFill>
                  <a:srgbClr val="FF0000"/>
                </a:solidFill>
                <a:latin typeface="Times New Roman" panose="02020603050405020304" pitchFamily="18" charset="0"/>
                <a:cs typeface="Times New Roman" panose="02020603050405020304" pitchFamily="18" charset="0"/>
              </a:rPr>
              <a:t>Nỗi dằn vặt của An-đrây-ca</a:t>
            </a:r>
            <a:r>
              <a:rPr lang="en-US" altLang="en-US" sz="4000">
                <a:solidFill>
                  <a:srgbClr val="FF0000"/>
                </a:solidFill>
                <a:latin typeface="Times New Roman" panose="02020603050405020304" pitchFamily="18" charset="0"/>
                <a:cs typeface="Times New Roman" panose="02020603050405020304" pitchFamily="18" charset="0"/>
              </a:rPr>
              <a:t> </a:t>
            </a:r>
            <a:r>
              <a:rPr lang="en-US" altLang="en-US" sz="4000">
                <a:latin typeface="Times New Roman" panose="02020603050405020304" pitchFamily="18" charset="0"/>
                <a:cs typeface="Times New Roman" panose="02020603050405020304" pitchFamily="18" charset="0"/>
              </a:rPr>
              <a:t>theo cách kết bài mở rộng.</a:t>
            </a:r>
          </a:p>
        </p:txBody>
      </p:sp>
    </p:spTree>
    <p:extLst>
      <p:ext uri="{BB962C8B-B14F-4D97-AF65-F5344CB8AC3E}">
        <p14:creationId xmlns:p14="http://schemas.microsoft.com/office/powerpoint/2010/main" val="395566540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linds(horizontal)">
                                      <p:cBhvr>
                                        <p:cTn id="7" dur="500"/>
                                        <p:tgtEl>
                                          <p:spTgt spid="409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573087" y="376237"/>
            <a:ext cx="11285537"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600" b="1">
                <a:latin typeface="Times New Roman" panose="02020603050405020304" pitchFamily="18" charset="0"/>
              </a:rPr>
              <a:t>*Truyện Một người chính trực:</a:t>
            </a:r>
            <a:endParaRPr lang="en-US" altLang="en-US" sz="3600">
              <a:latin typeface="Times New Roman" panose="02020603050405020304" pitchFamily="18" charset="0"/>
            </a:endParaRPr>
          </a:p>
          <a:p>
            <a:pPr algn="just" eaLnBrk="1" hangingPunct="1">
              <a:spcBef>
                <a:spcPct val="0"/>
              </a:spcBef>
              <a:buFontTx/>
              <a:buNone/>
            </a:pPr>
            <a:r>
              <a:rPr lang="en-US" altLang="en-US" sz="3600" smtClean="0">
                <a:solidFill>
                  <a:srgbClr val="FF0000"/>
                </a:solidFill>
                <a:latin typeface="Times New Roman" panose="02020603050405020304" pitchFamily="18" charset="0"/>
              </a:rPr>
              <a:t>	Câu </a:t>
            </a:r>
            <a:r>
              <a:rPr lang="en-US" altLang="en-US" sz="3600">
                <a:solidFill>
                  <a:srgbClr val="FF0000"/>
                </a:solidFill>
                <a:latin typeface="Times New Roman" panose="02020603050405020304" pitchFamily="18" charset="0"/>
              </a:rPr>
              <a:t>chuyện về sự chính trực của Tô Hiến Thành được truyền tụng mãi đến muôn đời sau. Những người như ông làm cho cuộc sống của chúng ta tốt đẹp hơn.</a:t>
            </a:r>
          </a:p>
          <a:p>
            <a:pPr algn="just" eaLnBrk="1" hangingPunct="1">
              <a:spcBef>
                <a:spcPct val="0"/>
              </a:spcBef>
              <a:buFontTx/>
              <a:buNone/>
            </a:pPr>
            <a:r>
              <a:rPr lang="en-US" altLang="en-US" sz="3600" b="1">
                <a:latin typeface="Times New Roman" panose="02020603050405020304" pitchFamily="18" charset="0"/>
              </a:rPr>
              <a:t>*Truyện Nỗi dằn vặt của An-đrây-ca:</a:t>
            </a:r>
          </a:p>
          <a:p>
            <a:pPr algn="just" eaLnBrk="1" hangingPunct="1">
              <a:spcBef>
                <a:spcPct val="0"/>
              </a:spcBef>
              <a:buFontTx/>
              <a:buNone/>
            </a:pPr>
            <a:r>
              <a:rPr lang="en-US" altLang="en-US" sz="3600" smtClean="0">
                <a:solidFill>
                  <a:srgbClr val="FF0000"/>
                </a:solidFill>
                <a:latin typeface="Times New Roman" panose="02020603050405020304" pitchFamily="18" charset="0"/>
              </a:rPr>
              <a:t>	Nỗi </a:t>
            </a:r>
            <a:r>
              <a:rPr lang="en-US" altLang="en-US" sz="3600">
                <a:solidFill>
                  <a:srgbClr val="FF0000"/>
                </a:solidFill>
                <a:latin typeface="Times New Roman" panose="02020603050405020304" pitchFamily="18" charset="0"/>
              </a:rPr>
              <a:t>dằn vặt của An-đrây-ca thể hiện phẩm chất đáng quý của </a:t>
            </a:r>
            <a:r>
              <a:rPr lang="en-US" altLang="en-US" sz="3600" smtClean="0">
                <a:solidFill>
                  <a:srgbClr val="FF0000"/>
                </a:solidFill>
                <a:latin typeface="Times New Roman" panose="02020603050405020304" pitchFamily="18" charset="0"/>
              </a:rPr>
              <a:t>em. Đó là </a:t>
            </a:r>
            <a:r>
              <a:rPr lang="en-US" altLang="en-US" sz="3600">
                <a:solidFill>
                  <a:srgbClr val="FF0000"/>
                </a:solidFill>
                <a:latin typeface="Times New Roman" panose="02020603050405020304" pitchFamily="18" charset="0"/>
              </a:rPr>
              <a:t>tình cảm yêu thương, ý thức trách nhiệm với người thân, lòng trung thực, sự nghiêm khắc với lỗi lầm của bản thân</a:t>
            </a:r>
            <a:r>
              <a:rPr lang="en-US" altLang="en-US" sz="3600" smtClean="0">
                <a:solidFill>
                  <a:srgbClr val="FF0000"/>
                </a:solidFill>
                <a:latin typeface="Times New Roman" panose="02020603050405020304" pitchFamily="18" charset="0"/>
              </a:rPr>
              <a:t>.</a:t>
            </a:r>
            <a:endParaRPr lang="en-US" altLang="en-US" sz="3600">
              <a:latin typeface="Times New Roman" panose="02020603050405020304" pitchFamily="18" charset="0"/>
            </a:endParaRPr>
          </a:p>
        </p:txBody>
      </p:sp>
    </p:spTree>
    <p:extLst>
      <p:ext uri="{BB962C8B-B14F-4D97-AF65-F5344CB8AC3E}">
        <p14:creationId xmlns:p14="http://schemas.microsoft.com/office/powerpoint/2010/main" val="387349797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605088" y="876300"/>
            <a:ext cx="6934200" cy="3505200"/>
          </a:xfrm>
          <a:prstGeom prst="rect">
            <a:avLst/>
          </a:prstGeom>
          <a:noFill/>
        </p:spPr>
        <p:txBody>
          <a:bodyPr>
            <a:prstTxWarp prst="textCanUp">
              <a:avLst/>
            </a:prstTxWarp>
            <a:spAutoFit/>
          </a:bodyPr>
          <a:lstStyle/>
          <a:p>
            <a:pPr eaLnBrk="1" hangingPunct="1">
              <a:defRPr/>
            </a:pPr>
            <a:r>
              <a:rPr lang="en-US" sz="4800" b="1" dirty="0">
                <a:solidFill>
                  <a:srgbClr val="0070C0"/>
                </a:solidFill>
                <a:cs typeface="Arial" charset="0"/>
              </a:rPr>
              <a:t>          TRÒ CHƠI</a:t>
            </a:r>
          </a:p>
          <a:p>
            <a:pPr eaLnBrk="1" hangingPunct="1">
              <a:defRPr/>
            </a:pPr>
            <a:r>
              <a:rPr lang="en-US" sz="4800" b="1" dirty="0">
                <a:solidFill>
                  <a:srgbClr val="0070C0"/>
                </a:solidFill>
                <a:cs typeface="Arial" charset="0"/>
              </a:rPr>
              <a:t>AI NHANH AI ĐÚNG</a:t>
            </a:r>
          </a:p>
        </p:txBody>
      </p:sp>
    </p:spTree>
    <p:extLst>
      <p:ext uri="{BB962C8B-B14F-4D97-AF65-F5344CB8AC3E}">
        <p14:creationId xmlns:p14="http://schemas.microsoft.com/office/powerpoint/2010/main" val="424331991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57707" name="Rectangle 11"/>
          <p:cNvSpPr>
            <a:spLocks noChangeArrowheads="1"/>
          </p:cNvSpPr>
          <p:nvPr/>
        </p:nvSpPr>
        <p:spPr bwMode="auto">
          <a:xfrm>
            <a:off x="252249" y="1257300"/>
            <a:ext cx="11382703" cy="3070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just" eaLnBrk="1" hangingPunct="1">
              <a:spcBef>
                <a:spcPct val="50000"/>
              </a:spcBef>
            </a:pPr>
            <a:r>
              <a:rPr lang="en-US" altLang="en-US" sz="3600" b="1" i="1">
                <a:solidFill>
                  <a:srgbClr val="000099"/>
                </a:solidFill>
                <a:latin typeface="Times New Roman" panose="02020603050405020304" pitchFamily="18" charset="0"/>
              </a:rPr>
              <a:t>Câu 1:</a:t>
            </a:r>
            <a:r>
              <a:rPr lang="en-US" altLang="en-US" sz="3600">
                <a:solidFill>
                  <a:srgbClr val="000099"/>
                </a:solidFill>
                <a:latin typeface="Times New Roman" panose="02020603050405020304" pitchFamily="18" charset="0"/>
              </a:rPr>
              <a:t> Từ đó tôi không bao giờ dám nói dối ba đi chơi nữa</a:t>
            </a:r>
            <a:r>
              <a:rPr lang="en-US" altLang="en-US" sz="3600" smtClean="0">
                <a:solidFill>
                  <a:srgbClr val="000099"/>
                </a:solidFill>
                <a:latin typeface="Times New Roman" panose="02020603050405020304" pitchFamily="18" charset="0"/>
              </a:rPr>
              <a:t>.</a:t>
            </a:r>
            <a:br>
              <a:rPr lang="en-US" altLang="en-US" sz="3600" smtClean="0">
                <a:solidFill>
                  <a:srgbClr val="000099"/>
                </a:solidFill>
                <a:latin typeface="Times New Roman" panose="02020603050405020304" pitchFamily="18" charset="0"/>
              </a:rPr>
            </a:br>
            <a:r>
              <a:rPr lang="en-US" altLang="en-US" sz="3600" smtClean="0">
                <a:solidFill>
                  <a:srgbClr val="000099"/>
                </a:solidFill>
                <a:latin typeface="Times New Roman" panose="02020603050405020304" pitchFamily="18" charset="0"/>
              </a:rPr>
              <a:t>Thỉnh thoảng </a:t>
            </a:r>
            <a:r>
              <a:rPr lang="en-US" altLang="en-US" sz="3600">
                <a:solidFill>
                  <a:srgbClr val="000099"/>
                </a:solidFill>
                <a:latin typeface="Times New Roman" panose="02020603050405020304" pitchFamily="18" charset="0"/>
              </a:rPr>
              <a:t>hai chị em  lại cười phá lên khi nhắc lại </a:t>
            </a:r>
            <a:r>
              <a:rPr lang="en-US" altLang="en-US" sz="3600" smtClean="0">
                <a:solidFill>
                  <a:srgbClr val="000099"/>
                </a:solidFill>
                <a:latin typeface="Times New Roman" panose="02020603050405020304" pitchFamily="18" charset="0"/>
              </a:rPr>
              <a:t>chuyện</a:t>
            </a:r>
            <a:br>
              <a:rPr lang="en-US" altLang="en-US" sz="3600" smtClean="0">
                <a:solidFill>
                  <a:srgbClr val="000099"/>
                </a:solidFill>
                <a:latin typeface="Times New Roman" panose="02020603050405020304" pitchFamily="18" charset="0"/>
              </a:rPr>
            </a:br>
            <a:r>
              <a:rPr lang="en-US" altLang="en-US" sz="3600" smtClean="0">
                <a:solidFill>
                  <a:srgbClr val="000099"/>
                </a:solidFill>
                <a:latin typeface="Times New Roman" panose="02020603050405020304" pitchFamily="18" charset="0"/>
              </a:rPr>
              <a:t> </a:t>
            </a:r>
            <a:r>
              <a:rPr lang="en-US" altLang="en-US" sz="3600">
                <a:solidFill>
                  <a:srgbClr val="000099"/>
                </a:solidFill>
                <a:latin typeface="Times New Roman" panose="02020603050405020304" pitchFamily="18" charset="0"/>
              </a:rPr>
              <a:t>nó rủ </a:t>
            </a:r>
            <a:r>
              <a:rPr lang="en-US" altLang="en-US" sz="3600" smtClean="0">
                <a:solidFill>
                  <a:srgbClr val="000099"/>
                </a:solidFill>
                <a:latin typeface="Times New Roman" panose="02020603050405020304" pitchFamily="18" charset="0"/>
              </a:rPr>
              <a:t>bạn </a:t>
            </a:r>
            <a:r>
              <a:rPr lang="en-US" altLang="en-US" sz="3600">
                <a:solidFill>
                  <a:srgbClr val="000099"/>
                </a:solidFill>
                <a:latin typeface="Times New Roman" panose="02020603050405020304" pitchFamily="18" charset="0"/>
              </a:rPr>
              <a:t>vào rạp chiếu bóng chọc tức tôi, làm cho tôi tỉnh ngộ.                                                                             </a:t>
            </a:r>
          </a:p>
          <a:p>
            <a:pPr algn="just" eaLnBrk="1" hangingPunct="1"/>
            <a:endParaRPr lang="en-US" altLang="en-US" sz="3600">
              <a:latin typeface="Times New Roman" panose="02020603050405020304" pitchFamily="18" charset="0"/>
            </a:endParaRPr>
          </a:p>
        </p:txBody>
      </p:sp>
      <p:sp>
        <p:nvSpPr>
          <p:cNvPr id="157708" name="Rectangle 12"/>
          <p:cNvSpPr>
            <a:spLocks noChangeArrowheads="1"/>
          </p:cNvSpPr>
          <p:nvPr/>
        </p:nvSpPr>
        <p:spPr bwMode="auto">
          <a:xfrm>
            <a:off x="4833938" y="3619500"/>
            <a:ext cx="50786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eaLnBrk="1" hangingPunct="1"/>
            <a:r>
              <a:rPr lang="en-US" altLang="en-US" sz="4000" b="1" i="1">
                <a:solidFill>
                  <a:srgbClr val="FF0000"/>
                </a:solidFill>
                <a:latin typeface="Times New Roman" panose="02020603050405020304" pitchFamily="18" charset="0"/>
              </a:rPr>
              <a:t>Kết bài không mở rộng</a:t>
            </a:r>
          </a:p>
        </p:txBody>
      </p:sp>
      <p:sp>
        <p:nvSpPr>
          <p:cNvPr id="157709" name="AutoShape 13"/>
          <p:cNvSpPr>
            <a:spLocks noChangeArrowheads="1"/>
          </p:cNvSpPr>
          <p:nvPr/>
        </p:nvSpPr>
        <p:spPr bwMode="auto">
          <a:xfrm rot="5400000">
            <a:off x="4381500" y="3581400"/>
            <a:ext cx="533400" cy="4572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000"/>
          </a:p>
        </p:txBody>
      </p:sp>
      <p:sp>
        <p:nvSpPr>
          <p:cNvPr id="2" name="TextBox 1"/>
          <p:cNvSpPr txBox="1"/>
          <p:nvPr/>
        </p:nvSpPr>
        <p:spPr>
          <a:xfrm>
            <a:off x="441435" y="453242"/>
            <a:ext cx="11335407"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Đọc các kết bài sau và cho biết đó là kết bài thuộc kiểu nào?</a:t>
            </a:r>
            <a:endParaRPr lang="en-US" sz="3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08257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7707"/>
                                        </p:tgtEl>
                                        <p:attrNameLst>
                                          <p:attrName>style.visibility</p:attrName>
                                        </p:attrNameLst>
                                      </p:cBhvr>
                                      <p:to>
                                        <p:strVal val="visible"/>
                                      </p:to>
                                    </p:set>
                                    <p:anim calcmode="discrete" valueType="clr">
                                      <p:cBhvr override="childStyle">
                                        <p:cTn id="7" dur="80"/>
                                        <p:tgtEl>
                                          <p:spTgt spid="15770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7707"/>
                                        </p:tgtEl>
                                        <p:attrNameLst>
                                          <p:attrName>fillcolor</p:attrName>
                                        </p:attrNameLst>
                                      </p:cBhvr>
                                      <p:tavLst>
                                        <p:tav tm="0">
                                          <p:val>
                                            <p:clrVal>
                                              <a:schemeClr val="accent2"/>
                                            </p:clrVal>
                                          </p:val>
                                        </p:tav>
                                        <p:tav tm="50000">
                                          <p:val>
                                            <p:clrVal>
                                              <a:schemeClr val="hlink"/>
                                            </p:clrVal>
                                          </p:val>
                                        </p:tav>
                                      </p:tavLst>
                                    </p:anim>
                                    <p:set>
                                      <p:cBhvr>
                                        <p:cTn id="9" dur="80"/>
                                        <p:tgtEl>
                                          <p:spTgt spid="15770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57709"/>
                                        </p:tgtEl>
                                        <p:attrNameLst>
                                          <p:attrName>style.visibility</p:attrName>
                                        </p:attrNameLst>
                                      </p:cBhvr>
                                      <p:to>
                                        <p:strVal val="visible"/>
                                      </p:to>
                                    </p:set>
                                    <p:animEffect transition="in" filter="circle(in)">
                                      <p:cBhvr>
                                        <p:cTn id="14" dur="1000"/>
                                        <p:tgtEl>
                                          <p:spTgt spid="157709"/>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57708"/>
                                        </p:tgtEl>
                                        <p:attrNameLst>
                                          <p:attrName>style.visibility</p:attrName>
                                        </p:attrNameLst>
                                      </p:cBhvr>
                                      <p:to>
                                        <p:strVal val="visible"/>
                                      </p:to>
                                    </p:set>
                                    <p:animEffect transition="in" filter="circle(in)">
                                      <p:cBhvr>
                                        <p:cTn id="17" dur="1000"/>
                                        <p:tgtEl>
                                          <p:spTgt spid="157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7" grpId="0"/>
      <p:bldP spid="157708" grpId="0"/>
      <p:bldP spid="15770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58732" name="Rectangle 12"/>
          <p:cNvSpPr>
            <a:spLocks noChangeArrowheads="1"/>
          </p:cNvSpPr>
          <p:nvPr/>
        </p:nvSpPr>
        <p:spPr bwMode="auto">
          <a:xfrm>
            <a:off x="6261538" y="2517775"/>
            <a:ext cx="396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eaLnBrk="1" hangingPunct="1"/>
            <a:r>
              <a:rPr lang="en-US" altLang="en-US" sz="3600" b="1" i="1">
                <a:solidFill>
                  <a:srgbClr val="FF0000"/>
                </a:solidFill>
                <a:latin typeface="Times New Roman" panose="02020603050405020304" pitchFamily="18" charset="0"/>
              </a:rPr>
              <a:t>Kết bài không mở rộng</a:t>
            </a:r>
          </a:p>
        </p:txBody>
      </p:sp>
      <p:sp>
        <p:nvSpPr>
          <p:cNvPr id="158733" name="AutoShape 13"/>
          <p:cNvSpPr>
            <a:spLocks noChangeArrowheads="1"/>
          </p:cNvSpPr>
          <p:nvPr/>
        </p:nvSpPr>
        <p:spPr bwMode="auto">
          <a:xfrm rot="5400000">
            <a:off x="5273566" y="2613025"/>
            <a:ext cx="381000" cy="6858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sz="3600"/>
          </a:p>
        </p:txBody>
      </p:sp>
      <p:sp>
        <p:nvSpPr>
          <p:cNvPr id="158734" name="Rectangle 14"/>
          <p:cNvSpPr>
            <a:spLocks noChangeArrowheads="1"/>
          </p:cNvSpPr>
          <p:nvPr/>
        </p:nvSpPr>
        <p:spPr bwMode="auto">
          <a:xfrm>
            <a:off x="1468820" y="1679396"/>
            <a:ext cx="1027648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pPr>
            <a:r>
              <a:rPr lang="en-US" altLang="en-US" sz="3600">
                <a:solidFill>
                  <a:srgbClr val="000099"/>
                </a:solidFill>
                <a:latin typeface="Times New Roman" panose="02020603050405020304" pitchFamily="18" charset="0"/>
              </a:rPr>
              <a:t>Câu 2:Về sau, Va-li-a trở thành một diễn viên như  em hằng mong ước.</a:t>
            </a:r>
          </a:p>
        </p:txBody>
      </p:sp>
    </p:spTree>
    <p:extLst>
      <p:ext uri="{BB962C8B-B14F-4D97-AF65-F5344CB8AC3E}">
        <p14:creationId xmlns:p14="http://schemas.microsoft.com/office/powerpoint/2010/main" val="8199476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8734"/>
                                        </p:tgtEl>
                                        <p:attrNameLst>
                                          <p:attrName>style.visibility</p:attrName>
                                        </p:attrNameLst>
                                      </p:cBhvr>
                                      <p:to>
                                        <p:strVal val="visible"/>
                                      </p:to>
                                    </p:set>
                                    <p:anim calcmode="discrete" valueType="clr">
                                      <p:cBhvr override="childStyle">
                                        <p:cTn id="7" dur="80"/>
                                        <p:tgtEl>
                                          <p:spTgt spid="15873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8734"/>
                                        </p:tgtEl>
                                        <p:attrNameLst>
                                          <p:attrName>fillcolor</p:attrName>
                                        </p:attrNameLst>
                                      </p:cBhvr>
                                      <p:tavLst>
                                        <p:tav tm="0">
                                          <p:val>
                                            <p:clrVal>
                                              <a:schemeClr val="accent2"/>
                                            </p:clrVal>
                                          </p:val>
                                        </p:tav>
                                        <p:tav tm="50000">
                                          <p:val>
                                            <p:clrVal>
                                              <a:schemeClr val="hlink"/>
                                            </p:clrVal>
                                          </p:val>
                                        </p:tav>
                                      </p:tavLst>
                                    </p:anim>
                                    <p:set>
                                      <p:cBhvr>
                                        <p:cTn id="9" dur="80"/>
                                        <p:tgtEl>
                                          <p:spTgt spid="15873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158733"/>
                                        </p:tgtEl>
                                        <p:attrNameLst>
                                          <p:attrName>style.visibility</p:attrName>
                                        </p:attrNameLst>
                                      </p:cBhvr>
                                      <p:to>
                                        <p:strVal val="visible"/>
                                      </p:to>
                                    </p:set>
                                    <p:anim calcmode="lin" valueType="num">
                                      <p:cBhvr additive="base">
                                        <p:cTn id="14" dur="500" fill="hold"/>
                                        <p:tgtEl>
                                          <p:spTgt spid="158733"/>
                                        </p:tgtEl>
                                        <p:attrNameLst>
                                          <p:attrName>ppt_x</p:attrName>
                                        </p:attrNameLst>
                                      </p:cBhvr>
                                      <p:tavLst>
                                        <p:tav tm="0">
                                          <p:val>
                                            <p:strVal val="#ppt_x"/>
                                          </p:val>
                                        </p:tav>
                                        <p:tav tm="100000">
                                          <p:val>
                                            <p:strVal val="#ppt_x"/>
                                          </p:val>
                                        </p:tav>
                                      </p:tavLst>
                                    </p:anim>
                                    <p:anim calcmode="lin" valueType="num">
                                      <p:cBhvr additive="base">
                                        <p:cTn id="15" dur="500" fill="hold"/>
                                        <p:tgtEl>
                                          <p:spTgt spid="158733"/>
                                        </p:tgtEl>
                                        <p:attrNameLst>
                                          <p:attrName>ppt_y</p:attrName>
                                        </p:attrNameLst>
                                      </p:cBhvr>
                                      <p:tavLst>
                                        <p:tav tm="0">
                                          <p:val>
                                            <p:strVal val="1+#ppt_h/2"/>
                                          </p:val>
                                        </p:tav>
                                        <p:tav tm="100000">
                                          <p:val>
                                            <p:strVal val="#ppt_y"/>
                                          </p:val>
                                        </p:tav>
                                      </p:tavLst>
                                    </p:anim>
                                  </p:childTnLst>
                                </p:cTn>
                              </p:par>
                              <p:par>
                                <p:cTn id="16" presetID="7" presetClass="entr" presetSubtype="4" fill="hold" grpId="0" nodeType="withEffect">
                                  <p:stCondLst>
                                    <p:cond delay="0"/>
                                  </p:stCondLst>
                                  <p:childTnLst>
                                    <p:set>
                                      <p:cBhvr>
                                        <p:cTn id="17" dur="1" fill="hold">
                                          <p:stCondLst>
                                            <p:cond delay="0"/>
                                          </p:stCondLst>
                                        </p:cTn>
                                        <p:tgtEl>
                                          <p:spTgt spid="158732"/>
                                        </p:tgtEl>
                                        <p:attrNameLst>
                                          <p:attrName>style.visibility</p:attrName>
                                        </p:attrNameLst>
                                      </p:cBhvr>
                                      <p:to>
                                        <p:strVal val="visible"/>
                                      </p:to>
                                    </p:set>
                                    <p:anim calcmode="lin" valueType="num">
                                      <p:cBhvr additive="base">
                                        <p:cTn id="18" dur="500" fill="hold"/>
                                        <p:tgtEl>
                                          <p:spTgt spid="158732"/>
                                        </p:tgtEl>
                                        <p:attrNameLst>
                                          <p:attrName>ppt_x</p:attrName>
                                        </p:attrNameLst>
                                      </p:cBhvr>
                                      <p:tavLst>
                                        <p:tav tm="0">
                                          <p:val>
                                            <p:strVal val="#ppt_x"/>
                                          </p:val>
                                        </p:tav>
                                        <p:tav tm="100000">
                                          <p:val>
                                            <p:strVal val="#ppt_x"/>
                                          </p:val>
                                        </p:tav>
                                      </p:tavLst>
                                    </p:anim>
                                    <p:anim calcmode="lin" valueType="num">
                                      <p:cBhvr additive="base">
                                        <p:cTn id="19" dur="500" fill="hold"/>
                                        <p:tgtEl>
                                          <p:spTgt spid="1587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32" grpId="0"/>
      <p:bldP spid="158733" grpId="0" animBg="1"/>
      <p:bldP spid="1587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9938" name="Text Box 5"/>
          <p:cNvSpPr txBox="1">
            <a:spLocks noChangeArrowheads="1"/>
          </p:cNvSpPr>
          <p:nvPr/>
        </p:nvSpPr>
        <p:spPr bwMode="auto">
          <a:xfrm>
            <a:off x="3200400" y="0"/>
            <a:ext cx="594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pPr>
            <a:r>
              <a:rPr lang="en-US" altLang="en-US" sz="2400" b="1" i="1">
                <a:solidFill>
                  <a:srgbClr val="FF0000"/>
                </a:solidFill>
                <a:latin typeface="Times New Roman" panose="02020603050405020304" pitchFamily="18" charset="0"/>
                <a:cs typeface="Arial" panose="020B0604020202020204" pitchFamily="34" charset="0"/>
              </a:rPr>
              <a:t>  </a:t>
            </a:r>
          </a:p>
        </p:txBody>
      </p:sp>
      <p:sp>
        <p:nvSpPr>
          <p:cNvPr id="159755" name="Rectangle 11"/>
          <p:cNvSpPr>
            <a:spLocks noChangeArrowheads="1"/>
          </p:cNvSpPr>
          <p:nvPr/>
        </p:nvSpPr>
        <p:spPr bwMode="auto">
          <a:xfrm>
            <a:off x="272448" y="609600"/>
            <a:ext cx="11598986"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eaLnBrk="1" hangingPunct="1"/>
            <a:r>
              <a:rPr lang="en-US" altLang="en-US" sz="3200" b="1" i="1">
                <a:solidFill>
                  <a:srgbClr val="0000CC"/>
                </a:solidFill>
                <a:latin typeface="Times New Roman" panose="02020603050405020304" pitchFamily="18" charset="0"/>
              </a:rPr>
              <a:t>Câu 3</a:t>
            </a:r>
            <a:r>
              <a:rPr lang="en-US" altLang="en-US" sz="3200" b="1">
                <a:solidFill>
                  <a:srgbClr val="0000CC"/>
                </a:solidFill>
                <a:latin typeface="Times New Roman" panose="02020603050405020304" pitchFamily="18" charset="0"/>
              </a:rPr>
              <a:t> :                                                                                                    </a:t>
            </a:r>
          </a:p>
          <a:p>
            <a:pPr eaLnBrk="1" hangingPunct="1"/>
            <a:r>
              <a:rPr lang="en-US" altLang="en-US" sz="3200" b="1">
                <a:solidFill>
                  <a:srgbClr val="0000CC"/>
                </a:solidFill>
                <a:latin typeface="Times New Roman" panose="02020603050405020304" pitchFamily="18" charset="0"/>
              </a:rPr>
              <a:t> </a:t>
            </a:r>
            <a:r>
              <a:rPr lang="en-US" altLang="en-US" sz="3200" b="1" smtClean="0">
                <a:solidFill>
                  <a:srgbClr val="0000CC"/>
                </a:solidFill>
                <a:latin typeface="Times New Roman" panose="02020603050405020304" pitchFamily="18" charset="0"/>
              </a:rPr>
              <a:t>        </a:t>
            </a:r>
            <a:r>
              <a:rPr lang="en-US" altLang="en-US" sz="3200" b="1" smtClean="0">
                <a:solidFill>
                  <a:schemeClr val="accent5">
                    <a:lumMod val="50000"/>
                  </a:schemeClr>
                </a:solidFill>
                <a:latin typeface="Times New Roman" panose="02020603050405020304" pitchFamily="18" charset="0"/>
              </a:rPr>
              <a:t>Tô </a:t>
            </a:r>
            <a:r>
              <a:rPr lang="en-US" altLang="en-US" sz="3200" b="1">
                <a:solidFill>
                  <a:schemeClr val="accent5">
                    <a:lumMod val="50000"/>
                  </a:schemeClr>
                </a:solidFill>
                <a:latin typeface="Times New Roman" panose="02020603050405020304" pitchFamily="18" charset="0"/>
              </a:rPr>
              <a:t>Hiến Thành là một người chính trực hiếm có. Một gương sáng cho  mọi thế hệ đời sau noi theo: Không vị tình riêng mà đưa người không có năng lực lên nắm giữ công việc quan trọng làm hại quốc gia. Thẳng thắn, trung thực đưa người có tài, có đức phụng sự cho nước nhà người đó không phải là người thân của mình</a:t>
            </a:r>
          </a:p>
        </p:txBody>
      </p:sp>
      <p:sp>
        <p:nvSpPr>
          <p:cNvPr id="159756" name="Rectangle 12"/>
          <p:cNvSpPr>
            <a:spLocks noChangeArrowheads="1"/>
          </p:cNvSpPr>
          <p:nvPr/>
        </p:nvSpPr>
        <p:spPr bwMode="auto">
          <a:xfrm>
            <a:off x="5875939" y="3653730"/>
            <a:ext cx="396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eaLnBrk="1" hangingPunct="1"/>
            <a:r>
              <a:rPr lang="en-US" altLang="en-US" sz="3600" b="1" i="1">
                <a:solidFill>
                  <a:srgbClr val="FF0000"/>
                </a:solidFill>
                <a:latin typeface="Times New Roman" panose="02020603050405020304" pitchFamily="18" charset="0"/>
              </a:rPr>
              <a:t>Kết bài mở rộng</a:t>
            </a:r>
          </a:p>
        </p:txBody>
      </p:sp>
      <p:sp>
        <p:nvSpPr>
          <p:cNvPr id="159757" name="AutoShape 13"/>
          <p:cNvSpPr>
            <a:spLocks noChangeArrowheads="1"/>
          </p:cNvSpPr>
          <p:nvPr/>
        </p:nvSpPr>
        <p:spPr bwMode="auto">
          <a:xfrm rot="5400000">
            <a:off x="5562600" y="3666904"/>
            <a:ext cx="457200" cy="6858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p>
        </p:txBody>
      </p:sp>
    </p:spTree>
    <p:extLst>
      <p:ext uri="{BB962C8B-B14F-4D97-AF65-F5344CB8AC3E}">
        <p14:creationId xmlns:p14="http://schemas.microsoft.com/office/powerpoint/2010/main" val="326126306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9755"/>
                                        </p:tgtEl>
                                        <p:attrNameLst>
                                          <p:attrName>style.visibility</p:attrName>
                                        </p:attrNameLst>
                                      </p:cBhvr>
                                      <p:to>
                                        <p:strVal val="visible"/>
                                      </p:to>
                                    </p:set>
                                    <p:anim calcmode="lin" valueType="num">
                                      <p:cBhvr>
                                        <p:cTn id="7" dur="500" fill="hold"/>
                                        <p:tgtEl>
                                          <p:spTgt spid="159755"/>
                                        </p:tgtEl>
                                        <p:attrNameLst>
                                          <p:attrName>ppt_w</p:attrName>
                                        </p:attrNameLst>
                                      </p:cBhvr>
                                      <p:tavLst>
                                        <p:tav tm="0">
                                          <p:val>
                                            <p:fltVal val="0"/>
                                          </p:val>
                                        </p:tav>
                                        <p:tav tm="100000">
                                          <p:val>
                                            <p:strVal val="#ppt_w"/>
                                          </p:val>
                                        </p:tav>
                                      </p:tavLst>
                                    </p:anim>
                                    <p:anim calcmode="lin" valueType="num">
                                      <p:cBhvr>
                                        <p:cTn id="8" dur="500" fill="hold"/>
                                        <p:tgtEl>
                                          <p:spTgt spid="159755"/>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59757"/>
                                        </p:tgtEl>
                                        <p:attrNameLst>
                                          <p:attrName>style.visibility</p:attrName>
                                        </p:attrNameLst>
                                      </p:cBhvr>
                                      <p:to>
                                        <p:strVal val="visible"/>
                                      </p:to>
                                    </p:set>
                                    <p:animEffect transition="in" filter="checkerboard(across)">
                                      <p:cBhvr>
                                        <p:cTn id="13" dur="500"/>
                                        <p:tgtEl>
                                          <p:spTgt spid="15975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59756"/>
                                        </p:tgtEl>
                                        <p:attrNameLst>
                                          <p:attrName>style.visibility</p:attrName>
                                        </p:attrNameLst>
                                      </p:cBhvr>
                                      <p:to>
                                        <p:strVal val="visible"/>
                                      </p:to>
                                    </p:set>
                                    <p:animEffect transition="in" filter="checkerboard(across)">
                                      <p:cBhvr>
                                        <p:cTn id="16" dur="500"/>
                                        <p:tgtEl>
                                          <p:spTgt spid="159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5" grpId="0"/>
      <p:bldP spid="159756" grpId="0"/>
      <p:bldP spid="1597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0962" name="Text Box 5"/>
          <p:cNvSpPr txBox="1">
            <a:spLocks noChangeArrowheads="1"/>
          </p:cNvSpPr>
          <p:nvPr/>
        </p:nvSpPr>
        <p:spPr bwMode="auto">
          <a:xfrm>
            <a:off x="3200400" y="0"/>
            <a:ext cx="594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pPr>
            <a:r>
              <a:rPr lang="en-US" altLang="en-US" sz="2400" b="1" i="1">
                <a:solidFill>
                  <a:srgbClr val="FF0000"/>
                </a:solidFill>
                <a:latin typeface="Times New Roman" panose="02020603050405020304" pitchFamily="18" charset="0"/>
                <a:cs typeface="Arial" panose="020B0604020202020204" pitchFamily="34" charset="0"/>
              </a:rPr>
              <a:t>  </a:t>
            </a:r>
          </a:p>
        </p:txBody>
      </p:sp>
      <p:sp>
        <p:nvSpPr>
          <p:cNvPr id="160779" name="Rectangle 11"/>
          <p:cNvSpPr>
            <a:spLocks noChangeArrowheads="1"/>
          </p:cNvSpPr>
          <p:nvPr/>
        </p:nvSpPr>
        <p:spPr bwMode="auto">
          <a:xfrm>
            <a:off x="1143000" y="609600"/>
            <a:ext cx="1075996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eaLnBrk="1" hangingPunct="1"/>
            <a:r>
              <a:rPr lang="en-US" altLang="en-US" sz="3600" b="1" i="1">
                <a:solidFill>
                  <a:srgbClr val="0000CC"/>
                </a:solidFill>
                <a:latin typeface="Times New Roman" panose="02020603050405020304" pitchFamily="18" charset="0"/>
              </a:rPr>
              <a:t>Câu 4:</a:t>
            </a:r>
            <a:r>
              <a:rPr lang="en-US" altLang="en-US" sz="3600" b="1">
                <a:solidFill>
                  <a:srgbClr val="0000CC"/>
                </a:solidFill>
                <a:latin typeface="Times New Roman" panose="02020603050405020304" pitchFamily="18" charset="0"/>
              </a:rPr>
              <a:t> Ý chí, nghị lực và sự chịu khó trong học tập của </a:t>
            </a:r>
            <a:r>
              <a:rPr lang="en-US" altLang="en-US" sz="3600" b="1" smtClean="0">
                <a:solidFill>
                  <a:srgbClr val="0000CC"/>
                </a:solidFill>
                <a:latin typeface="Times New Roman" panose="02020603050405020304" pitchFamily="18" charset="0"/>
              </a:rPr>
              <a:t>Trạng </a:t>
            </a:r>
            <a:r>
              <a:rPr lang="en-US" altLang="en-US" sz="3600" b="1">
                <a:solidFill>
                  <a:srgbClr val="0000CC"/>
                </a:solidFill>
                <a:latin typeface="Times New Roman" panose="02020603050405020304" pitchFamily="18" charset="0"/>
              </a:rPr>
              <a:t>nguyên Nguyễn Hiền đời nhà Trần đáng để cho tuổi trẻ chúng ta hôm nay học tập, noi theo.</a:t>
            </a:r>
          </a:p>
        </p:txBody>
      </p:sp>
      <p:sp>
        <p:nvSpPr>
          <p:cNvPr id="160780" name="Rectangle 12"/>
          <p:cNvSpPr>
            <a:spLocks noChangeArrowheads="1"/>
          </p:cNvSpPr>
          <p:nvPr/>
        </p:nvSpPr>
        <p:spPr bwMode="auto">
          <a:xfrm>
            <a:off x="5693979" y="2325826"/>
            <a:ext cx="396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eaLnBrk="1" hangingPunct="1"/>
            <a:r>
              <a:rPr lang="en-US" altLang="en-US" sz="3600" b="1" i="1">
                <a:solidFill>
                  <a:srgbClr val="FF0000"/>
                </a:solidFill>
                <a:latin typeface="Times New Roman" panose="02020603050405020304" pitchFamily="18" charset="0"/>
              </a:rPr>
              <a:t>Kết bài mở rộng</a:t>
            </a:r>
          </a:p>
        </p:txBody>
      </p:sp>
      <p:sp>
        <p:nvSpPr>
          <p:cNvPr id="160781" name="AutoShape 13"/>
          <p:cNvSpPr>
            <a:spLocks noChangeArrowheads="1"/>
          </p:cNvSpPr>
          <p:nvPr/>
        </p:nvSpPr>
        <p:spPr bwMode="auto">
          <a:xfrm rot="5400000">
            <a:off x="5465379" y="2361711"/>
            <a:ext cx="457200" cy="6858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p>
        </p:txBody>
      </p:sp>
    </p:spTree>
    <p:extLst>
      <p:ext uri="{BB962C8B-B14F-4D97-AF65-F5344CB8AC3E}">
        <p14:creationId xmlns:p14="http://schemas.microsoft.com/office/powerpoint/2010/main" val="178746572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60779"/>
                                        </p:tgtEl>
                                        <p:attrNameLst>
                                          <p:attrName>style.visibility</p:attrName>
                                        </p:attrNameLst>
                                      </p:cBhvr>
                                      <p:to>
                                        <p:strVal val="visible"/>
                                      </p:to>
                                    </p:set>
                                    <p:anim calcmode="lin" valueType="num">
                                      <p:cBhvr>
                                        <p:cTn id="7" dur="500" fill="hold"/>
                                        <p:tgtEl>
                                          <p:spTgt spid="160779"/>
                                        </p:tgtEl>
                                        <p:attrNameLst>
                                          <p:attrName>ppt_w</p:attrName>
                                        </p:attrNameLst>
                                      </p:cBhvr>
                                      <p:tavLst>
                                        <p:tav tm="0">
                                          <p:val>
                                            <p:fltVal val="0"/>
                                          </p:val>
                                        </p:tav>
                                        <p:tav tm="100000">
                                          <p:val>
                                            <p:strVal val="#ppt_w"/>
                                          </p:val>
                                        </p:tav>
                                      </p:tavLst>
                                    </p:anim>
                                    <p:anim calcmode="lin" valueType="num">
                                      <p:cBhvr>
                                        <p:cTn id="8" dur="500" fill="hold"/>
                                        <p:tgtEl>
                                          <p:spTgt spid="160779"/>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60781"/>
                                        </p:tgtEl>
                                        <p:attrNameLst>
                                          <p:attrName>style.visibility</p:attrName>
                                        </p:attrNameLst>
                                      </p:cBhvr>
                                      <p:to>
                                        <p:strVal val="visible"/>
                                      </p:to>
                                    </p:set>
                                    <p:animEffect transition="in" filter="checkerboard(across)">
                                      <p:cBhvr>
                                        <p:cTn id="13" dur="500"/>
                                        <p:tgtEl>
                                          <p:spTgt spid="160781"/>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60780"/>
                                        </p:tgtEl>
                                        <p:attrNameLst>
                                          <p:attrName>style.visibility</p:attrName>
                                        </p:attrNameLst>
                                      </p:cBhvr>
                                      <p:to>
                                        <p:strVal val="visible"/>
                                      </p:to>
                                    </p:set>
                                    <p:animEffect transition="in" filter="checkerboard(across)">
                                      <p:cBhvr>
                                        <p:cTn id="16" dur="500"/>
                                        <p:tgtEl>
                                          <p:spTgt spid="160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9" grpId="0"/>
      <p:bldP spid="160780" grpId="0"/>
      <p:bldP spid="1607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62827" name="Rectangle 11"/>
          <p:cNvSpPr>
            <a:spLocks noChangeArrowheads="1"/>
          </p:cNvSpPr>
          <p:nvPr/>
        </p:nvSpPr>
        <p:spPr bwMode="auto">
          <a:xfrm>
            <a:off x="1432034" y="906518"/>
            <a:ext cx="10329042"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eaLnBrk="1" hangingPunct="1"/>
            <a:r>
              <a:rPr lang="en-US" altLang="en-US" sz="3200" b="1" i="1">
                <a:solidFill>
                  <a:srgbClr val="FF0000"/>
                </a:solidFill>
                <a:latin typeface="Times New Roman" panose="02020603050405020304" pitchFamily="18" charset="0"/>
              </a:rPr>
              <a:t>Câu 5:</a:t>
            </a:r>
            <a:r>
              <a:rPr lang="en-US" altLang="en-US" sz="3200" b="1">
                <a:solidFill>
                  <a:srgbClr val="FF0000"/>
                </a:solidFill>
                <a:latin typeface="Times New Roman" panose="02020603050405020304" pitchFamily="18" charset="0"/>
              </a:rPr>
              <a:t> </a:t>
            </a:r>
          </a:p>
          <a:p>
            <a:pPr eaLnBrk="1" hangingPunct="1"/>
            <a:r>
              <a:rPr lang="en-US" altLang="en-US" sz="2400" b="1">
                <a:solidFill>
                  <a:srgbClr val="0000CC"/>
                </a:solidFill>
                <a:latin typeface="Times New Roman" panose="02020603050405020304" pitchFamily="18" charset="0"/>
              </a:rPr>
              <a:t> </a:t>
            </a:r>
            <a:r>
              <a:rPr lang="en-US" altLang="en-US" sz="3600" b="1">
                <a:solidFill>
                  <a:srgbClr val="0000CC"/>
                </a:solidFill>
                <a:latin typeface="Times New Roman" panose="02020603050405020304" pitchFamily="18" charset="0"/>
              </a:rPr>
              <a:t>Chuyện của Tuấn là vậy đó.Tuấn trở thành một tấm gương của tinh thần vượt khó cho cả lớp tôi và toàn trường noi theo . Đúng như ông cha ta nói: “Có công mài sắt, có ngày nên kim”</a:t>
            </a:r>
          </a:p>
        </p:txBody>
      </p:sp>
      <p:sp>
        <p:nvSpPr>
          <p:cNvPr id="162828" name="Rectangle 12"/>
          <p:cNvSpPr>
            <a:spLocks noChangeArrowheads="1"/>
          </p:cNvSpPr>
          <p:nvPr/>
        </p:nvSpPr>
        <p:spPr bwMode="auto">
          <a:xfrm>
            <a:off x="5699234" y="3495675"/>
            <a:ext cx="396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eaLnBrk="1" hangingPunct="1"/>
            <a:r>
              <a:rPr lang="en-US" altLang="en-US" sz="3200" b="1" i="1">
                <a:solidFill>
                  <a:srgbClr val="FF0000"/>
                </a:solidFill>
                <a:latin typeface="Times New Roman" panose="02020603050405020304" pitchFamily="18" charset="0"/>
              </a:rPr>
              <a:t>Kết bài mở rộng</a:t>
            </a:r>
          </a:p>
        </p:txBody>
      </p:sp>
      <p:sp>
        <p:nvSpPr>
          <p:cNvPr id="162829" name="AutoShape 13"/>
          <p:cNvSpPr>
            <a:spLocks noChangeArrowheads="1"/>
          </p:cNvSpPr>
          <p:nvPr/>
        </p:nvSpPr>
        <p:spPr bwMode="auto">
          <a:xfrm rot="5400000">
            <a:off x="5600700" y="3648075"/>
            <a:ext cx="457200" cy="6858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p>
        </p:txBody>
      </p:sp>
    </p:spTree>
    <p:extLst>
      <p:ext uri="{BB962C8B-B14F-4D97-AF65-F5344CB8AC3E}">
        <p14:creationId xmlns:p14="http://schemas.microsoft.com/office/powerpoint/2010/main" val="406306019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62827"/>
                                        </p:tgtEl>
                                        <p:attrNameLst>
                                          <p:attrName>style.visibility</p:attrName>
                                        </p:attrNameLst>
                                      </p:cBhvr>
                                      <p:to>
                                        <p:strVal val="visible"/>
                                      </p:to>
                                    </p:set>
                                    <p:animEffect transition="in" filter="fade">
                                      <p:cBhvr>
                                        <p:cTn id="7" dur="1000"/>
                                        <p:tgtEl>
                                          <p:spTgt spid="162827"/>
                                        </p:tgtEl>
                                      </p:cBhvr>
                                    </p:animEffect>
                                    <p:anim calcmode="lin" valueType="num">
                                      <p:cBhvr>
                                        <p:cTn id="8" dur="1000" fill="hold"/>
                                        <p:tgtEl>
                                          <p:spTgt spid="162827"/>
                                        </p:tgtEl>
                                        <p:attrNameLst>
                                          <p:attrName>ppt_x</p:attrName>
                                        </p:attrNameLst>
                                      </p:cBhvr>
                                      <p:tavLst>
                                        <p:tav tm="0">
                                          <p:val>
                                            <p:strVal val="#ppt_x"/>
                                          </p:val>
                                        </p:tav>
                                        <p:tav tm="100000">
                                          <p:val>
                                            <p:strVal val="#ppt_x"/>
                                          </p:val>
                                        </p:tav>
                                      </p:tavLst>
                                    </p:anim>
                                    <p:anim calcmode="lin" valueType="num">
                                      <p:cBhvr>
                                        <p:cTn id="9" dur="900" decel="100000" fill="hold"/>
                                        <p:tgtEl>
                                          <p:spTgt spid="16282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2827"/>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62829"/>
                                        </p:tgtEl>
                                        <p:attrNameLst>
                                          <p:attrName>style.visibility</p:attrName>
                                        </p:attrNameLst>
                                      </p:cBhvr>
                                      <p:to>
                                        <p:strVal val="visible"/>
                                      </p:to>
                                    </p:set>
                                    <p:animEffect transition="in" filter="checkerboard(across)">
                                      <p:cBhvr>
                                        <p:cTn id="15" dur="500"/>
                                        <p:tgtEl>
                                          <p:spTgt spid="162829"/>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62828"/>
                                        </p:tgtEl>
                                        <p:attrNameLst>
                                          <p:attrName>style.visibility</p:attrName>
                                        </p:attrNameLst>
                                      </p:cBhvr>
                                      <p:to>
                                        <p:strVal val="visible"/>
                                      </p:to>
                                    </p:set>
                                    <p:animEffect transition="in" filter="checkerboard(across)">
                                      <p:cBhvr>
                                        <p:cTn id="18" dur="500"/>
                                        <p:tgtEl>
                                          <p:spTgt spid="162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7" grpId="0"/>
      <p:bldP spid="162828" grpId="0"/>
      <p:bldP spid="16282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924175" y="487746"/>
            <a:ext cx="59436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CỦNG CỐ</a:t>
            </a:r>
            <a:endParaRPr kumimoji="0" lang="en-US" sz="7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p:cNvSpPr txBox="1">
            <a:spLocks noChangeArrowheads="1"/>
          </p:cNvSpPr>
          <p:nvPr/>
        </p:nvSpPr>
        <p:spPr bwMode="auto">
          <a:xfrm>
            <a:off x="520260" y="1546614"/>
            <a:ext cx="1094126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4000" b="1" i="1">
                <a:solidFill>
                  <a:srgbClr val="0000CC"/>
                </a:solidFill>
                <a:latin typeface="Times New Roman" panose="02020603050405020304" pitchFamily="18" charset="0"/>
              </a:rPr>
              <a:t>Thế nào là kết bài mở rộng?</a:t>
            </a:r>
          </a:p>
          <a:p>
            <a:pPr algn="just" eaLnBrk="1" hangingPunct="1">
              <a:spcBef>
                <a:spcPct val="0"/>
              </a:spcBef>
              <a:buFontTx/>
              <a:buNone/>
            </a:pPr>
            <a:r>
              <a:rPr lang="en-US" altLang="en-US" sz="4000" smtClean="0">
                <a:solidFill>
                  <a:srgbClr val="C00000"/>
                </a:solidFill>
                <a:latin typeface="Times New Roman" panose="02020603050405020304" pitchFamily="18" charset="0"/>
              </a:rPr>
              <a:t>       Kết </a:t>
            </a:r>
            <a:r>
              <a:rPr lang="en-US" altLang="en-US" sz="4000">
                <a:solidFill>
                  <a:srgbClr val="C00000"/>
                </a:solidFill>
                <a:latin typeface="Times New Roman" panose="02020603050405020304" pitchFamily="18" charset="0"/>
              </a:rPr>
              <a:t>bài mở </a:t>
            </a:r>
            <a:r>
              <a:rPr lang="en-US" altLang="en-US" sz="4000" smtClean="0">
                <a:solidFill>
                  <a:srgbClr val="C00000"/>
                </a:solidFill>
                <a:latin typeface="Times New Roman" panose="02020603050405020304" pitchFamily="18" charset="0"/>
              </a:rPr>
              <a:t>rộng: </a:t>
            </a:r>
            <a:r>
              <a:rPr lang="en-US" altLang="en-US" sz="4000">
                <a:solidFill>
                  <a:srgbClr val="C00000"/>
                </a:solidFill>
                <a:latin typeface="Times New Roman" panose="02020603050405020304" pitchFamily="18" charset="0"/>
              </a:rPr>
              <a:t>nêu ý nghĩa hoặc đưa ra lời bình luận về câu chuyện.</a:t>
            </a:r>
          </a:p>
        </p:txBody>
      </p:sp>
      <p:sp>
        <p:nvSpPr>
          <p:cNvPr id="5" name="TextBox 4"/>
          <p:cNvSpPr txBox="1">
            <a:spLocks noChangeArrowheads="1"/>
          </p:cNvSpPr>
          <p:nvPr/>
        </p:nvSpPr>
        <p:spPr bwMode="auto">
          <a:xfrm>
            <a:off x="212832" y="3697018"/>
            <a:ext cx="1155612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000" b="1" i="1">
                <a:solidFill>
                  <a:srgbClr val="0000CC"/>
                </a:solidFill>
                <a:latin typeface="Times New Roman" panose="02020603050405020304" pitchFamily="18" charset="0"/>
              </a:rPr>
              <a:t>Thế nào là kết bài không mở rộng?</a:t>
            </a:r>
          </a:p>
          <a:p>
            <a:pPr algn="just" eaLnBrk="1" hangingPunct="1">
              <a:spcBef>
                <a:spcPct val="0"/>
              </a:spcBef>
              <a:buFontTx/>
              <a:buNone/>
            </a:pPr>
            <a:r>
              <a:rPr lang="en-US" altLang="en-US" sz="4000" smtClean="0">
                <a:solidFill>
                  <a:srgbClr val="C00000"/>
                </a:solidFill>
                <a:latin typeface="Times New Roman" panose="02020603050405020304" pitchFamily="18" charset="0"/>
              </a:rPr>
              <a:t>        Kết </a:t>
            </a:r>
            <a:r>
              <a:rPr lang="en-US" altLang="en-US" sz="4000">
                <a:solidFill>
                  <a:srgbClr val="C00000"/>
                </a:solidFill>
                <a:latin typeface="Times New Roman" panose="02020603050405020304" pitchFamily="18" charset="0"/>
              </a:rPr>
              <a:t>bài không mở rộng</a:t>
            </a:r>
            <a:r>
              <a:rPr lang="en-US" altLang="en-US" sz="4000" smtClean="0">
                <a:solidFill>
                  <a:srgbClr val="C00000"/>
                </a:solidFill>
                <a:latin typeface="Times New Roman" panose="02020603050405020304" pitchFamily="18" charset="0"/>
              </a:rPr>
              <a:t>: chỉ </a:t>
            </a:r>
            <a:r>
              <a:rPr lang="en-US" altLang="en-US" sz="4000">
                <a:solidFill>
                  <a:srgbClr val="C00000"/>
                </a:solidFill>
                <a:latin typeface="Times New Roman" panose="02020603050405020304" pitchFamily="18" charset="0"/>
              </a:rPr>
              <a:t>cho biết kết luận của câu chuyện, không bình luận gì thêm.</a:t>
            </a:r>
          </a:p>
        </p:txBody>
      </p:sp>
    </p:spTree>
    <p:extLst>
      <p:ext uri="{BB962C8B-B14F-4D97-AF65-F5344CB8AC3E}">
        <p14:creationId xmlns:p14="http://schemas.microsoft.com/office/powerpoint/2010/main" val="131060592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ircle(in)">
                                      <p:cBhvr>
                                        <p:cTn id="14" dur="2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barn(inVertical)">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additive="base">
                                        <p:cTn id="2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ardrop 5"/>
          <p:cNvSpPr/>
          <p:nvPr/>
        </p:nvSpPr>
        <p:spPr>
          <a:xfrm rot="10800000">
            <a:off x="2998694" y="1425388"/>
            <a:ext cx="4733364" cy="3146612"/>
          </a:xfrm>
          <a:prstGeom prst="teardrop">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i="1">
              <a:latin typeface="+mj-lt"/>
            </a:endParaRPr>
          </a:p>
        </p:txBody>
      </p:sp>
      <p:sp>
        <p:nvSpPr>
          <p:cNvPr id="7" name="Text Box 11"/>
          <p:cNvSpPr txBox="1">
            <a:spLocks noChangeArrowheads="1"/>
          </p:cNvSpPr>
          <p:nvPr/>
        </p:nvSpPr>
        <p:spPr bwMode="auto">
          <a:xfrm>
            <a:off x="3388656" y="1953934"/>
            <a:ext cx="3859309"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altLang="en-US" sz="3600" b="1" smtClean="0">
                <a:solidFill>
                  <a:srgbClr val="000000"/>
                </a:solidFill>
                <a:latin typeface="Times New Roman" panose="02020603050405020304" pitchFamily="18" charset="0"/>
                <a:cs typeface="Times New Roman" panose="02020603050405020304" pitchFamily="18" charset="0"/>
              </a:rPr>
              <a:t>  Có </a:t>
            </a:r>
            <a:r>
              <a:rPr lang="en-US" altLang="en-US" sz="3600" b="1">
                <a:solidFill>
                  <a:srgbClr val="000000"/>
                </a:solidFill>
                <a:latin typeface="Times New Roman" panose="02020603050405020304" pitchFamily="18" charset="0"/>
                <a:cs typeface="Times New Roman" panose="02020603050405020304" pitchFamily="18" charset="0"/>
              </a:rPr>
              <a:t>mấy cách mở bài trong bài văn kể chuyện? Đó là những cách nào?</a:t>
            </a:r>
          </a:p>
          <a:p>
            <a:pPr eaLnBrk="1" hangingPunct="1">
              <a:spcBef>
                <a:spcPct val="50000"/>
              </a:spcBef>
              <a:buFontTx/>
              <a:buNone/>
            </a:pPr>
            <a:endParaRPr lang="en-US" altLang="en-US" sz="3600" b="1">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743557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83000">
              <a:schemeClr val="bg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2" name="组合 11"/>
          <p:cNvGrpSpPr/>
          <p:nvPr/>
        </p:nvGrpSpPr>
        <p:grpSpPr>
          <a:xfrm>
            <a:off x="8983375" y="2323203"/>
            <a:ext cx="2815499" cy="2891693"/>
            <a:chOff x="6393600" y="2346643"/>
            <a:chExt cx="2111624" cy="2168770"/>
          </a:xfrm>
        </p:grpSpPr>
        <p:sp>
          <p:nvSpPr>
            <p:cNvPr id="9" name="椭圆 8"/>
            <p:cNvSpPr/>
            <p:nvPr/>
          </p:nvSpPr>
          <p:spPr>
            <a:xfrm>
              <a:off x="6393600" y="2346643"/>
              <a:ext cx="2111624" cy="2168770"/>
            </a:xfrm>
            <a:custGeom>
              <a:avLst/>
              <a:gdLst>
                <a:gd name="connsiteX0" fmla="*/ 0 w 2111619"/>
                <a:gd name="connsiteY0" fmla="*/ 1055810 h 2111619"/>
                <a:gd name="connsiteX1" fmla="*/ 1055810 w 2111619"/>
                <a:gd name="connsiteY1" fmla="*/ 0 h 2111619"/>
                <a:gd name="connsiteX2" fmla="*/ 2111620 w 2111619"/>
                <a:gd name="connsiteY2" fmla="*/ 1055810 h 2111619"/>
                <a:gd name="connsiteX3" fmla="*/ 1055810 w 2111619"/>
                <a:gd name="connsiteY3" fmla="*/ 2111620 h 2111619"/>
                <a:gd name="connsiteX4" fmla="*/ 0 w 2111619"/>
                <a:gd name="connsiteY4" fmla="*/ 1055810 h 2111619"/>
                <a:gd name="connsiteX0-1" fmla="*/ 4 w 2111624"/>
                <a:gd name="connsiteY0-2" fmla="*/ 1112960 h 2168770"/>
                <a:gd name="connsiteX1-3" fmla="*/ 1046289 w 2111624"/>
                <a:gd name="connsiteY1-4" fmla="*/ 0 h 2168770"/>
                <a:gd name="connsiteX2-5" fmla="*/ 2111624 w 2111624"/>
                <a:gd name="connsiteY2-6" fmla="*/ 1112960 h 2168770"/>
                <a:gd name="connsiteX3-7" fmla="*/ 1055814 w 2111624"/>
                <a:gd name="connsiteY3-8" fmla="*/ 2168770 h 2168770"/>
                <a:gd name="connsiteX4-9" fmla="*/ 4 w 2111624"/>
                <a:gd name="connsiteY4-10" fmla="*/ 1112960 h 216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11624" h="2168770">
                  <a:moveTo>
                    <a:pt x="4" y="1112960"/>
                  </a:moveTo>
                  <a:cubicBezTo>
                    <a:pt x="-1583" y="751498"/>
                    <a:pt x="463181" y="0"/>
                    <a:pt x="1046289" y="0"/>
                  </a:cubicBezTo>
                  <a:cubicBezTo>
                    <a:pt x="1629397" y="0"/>
                    <a:pt x="2111624" y="529852"/>
                    <a:pt x="2111624" y="1112960"/>
                  </a:cubicBezTo>
                  <a:cubicBezTo>
                    <a:pt x="2111624" y="1696068"/>
                    <a:pt x="1638922" y="2168770"/>
                    <a:pt x="1055814" y="2168770"/>
                  </a:cubicBezTo>
                  <a:cubicBezTo>
                    <a:pt x="472706" y="2168770"/>
                    <a:pt x="1591" y="1474422"/>
                    <a:pt x="4" y="1112960"/>
                  </a:cubicBezTo>
                  <a:close/>
                </a:path>
              </a:pathLst>
            </a:custGeom>
            <a:pattFill prst="pct80">
              <a:fgClr>
                <a:srgbClr val="00B0F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Gothic-EB"/>
                <a:cs typeface="+mn-cs"/>
              </a:endParaRP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14259" r="4343" b="16482"/>
            <a:stretch>
              <a:fillRect/>
            </a:stretch>
          </p:blipFill>
          <p:spPr>
            <a:xfrm>
              <a:off x="6505574" y="2491371"/>
              <a:ext cx="1800225" cy="1825885"/>
            </a:xfrm>
            <a:prstGeom prst="ellipse">
              <a:avLst/>
            </a:prstGeom>
            <a:ln w="19050">
              <a:solidFill>
                <a:schemeClr val="bg1"/>
              </a:solidFill>
            </a:ln>
          </p:spPr>
        </p:pic>
      </p:grpSp>
      <p:grpSp>
        <p:nvGrpSpPr>
          <p:cNvPr id="10" name="组合 9"/>
          <p:cNvGrpSpPr/>
          <p:nvPr/>
        </p:nvGrpSpPr>
        <p:grpSpPr>
          <a:xfrm>
            <a:off x="10222694" y="298703"/>
            <a:ext cx="1703409" cy="1639909"/>
            <a:chOff x="6318006" y="491799"/>
            <a:chExt cx="1277557" cy="1229932"/>
          </a:xfrm>
        </p:grpSpPr>
        <p:sp>
          <p:nvSpPr>
            <p:cNvPr id="7" name="椭圆 6"/>
            <p:cNvSpPr/>
            <p:nvPr/>
          </p:nvSpPr>
          <p:spPr>
            <a:xfrm>
              <a:off x="6318006" y="491799"/>
              <a:ext cx="1277557" cy="1229932"/>
            </a:xfrm>
            <a:custGeom>
              <a:avLst/>
              <a:gdLst>
                <a:gd name="connsiteX0" fmla="*/ 0 w 1229932"/>
                <a:gd name="connsiteY0" fmla="*/ 614966 h 1229932"/>
                <a:gd name="connsiteX1" fmla="*/ 614966 w 1229932"/>
                <a:gd name="connsiteY1" fmla="*/ 0 h 1229932"/>
                <a:gd name="connsiteX2" fmla="*/ 1229932 w 1229932"/>
                <a:gd name="connsiteY2" fmla="*/ 614966 h 1229932"/>
                <a:gd name="connsiteX3" fmla="*/ 614966 w 1229932"/>
                <a:gd name="connsiteY3" fmla="*/ 1229932 h 1229932"/>
                <a:gd name="connsiteX4" fmla="*/ 0 w 1229932"/>
                <a:gd name="connsiteY4" fmla="*/ 614966 h 1229932"/>
                <a:gd name="connsiteX0-1" fmla="*/ 0 w 1277557"/>
                <a:gd name="connsiteY0-2" fmla="*/ 614966 h 1229932"/>
                <a:gd name="connsiteX1-3" fmla="*/ 614966 w 1277557"/>
                <a:gd name="connsiteY1-4" fmla="*/ 0 h 1229932"/>
                <a:gd name="connsiteX2-5" fmla="*/ 1277557 w 1277557"/>
                <a:gd name="connsiteY2-6" fmla="*/ 614966 h 1229932"/>
                <a:gd name="connsiteX3-7" fmla="*/ 614966 w 1277557"/>
                <a:gd name="connsiteY3-8" fmla="*/ 1229932 h 1229932"/>
                <a:gd name="connsiteX4-9" fmla="*/ 0 w 1277557"/>
                <a:gd name="connsiteY4-10" fmla="*/ 614966 h 12299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77557" h="1229932">
                  <a:moveTo>
                    <a:pt x="0" y="614966"/>
                  </a:moveTo>
                  <a:cubicBezTo>
                    <a:pt x="0" y="275330"/>
                    <a:pt x="402040" y="0"/>
                    <a:pt x="614966" y="0"/>
                  </a:cubicBezTo>
                  <a:cubicBezTo>
                    <a:pt x="827892" y="0"/>
                    <a:pt x="1277557" y="275330"/>
                    <a:pt x="1277557" y="614966"/>
                  </a:cubicBezTo>
                  <a:cubicBezTo>
                    <a:pt x="1277557" y="954602"/>
                    <a:pt x="827892" y="1229932"/>
                    <a:pt x="614966" y="1229932"/>
                  </a:cubicBezTo>
                  <a:cubicBezTo>
                    <a:pt x="402040" y="1229932"/>
                    <a:pt x="0" y="954602"/>
                    <a:pt x="0" y="614966"/>
                  </a:cubicBezTo>
                  <a:close/>
                </a:path>
              </a:pathLst>
            </a:custGeom>
            <a:pattFill prst="pct80">
              <a:fgClr>
                <a:srgbClr val="00B0F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Gothic-EB"/>
                <a:cs typeface="+mn-cs"/>
              </a:endParaRPr>
            </a:p>
          </p:txBody>
        </p:sp>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t="10185" b="14815"/>
            <a:stretch>
              <a:fillRect/>
            </a:stretch>
          </p:blipFill>
          <p:spPr>
            <a:xfrm>
              <a:off x="6472332" y="578012"/>
              <a:ext cx="1042364" cy="1042364"/>
            </a:xfrm>
            <a:prstGeom prst="ellipse">
              <a:avLst/>
            </a:prstGeom>
            <a:ln w="19050">
              <a:solidFill>
                <a:schemeClr val="bg1"/>
              </a:solidFill>
            </a:ln>
          </p:spPr>
        </p:pic>
      </p:grpSp>
      <p:pic>
        <p:nvPicPr>
          <p:cNvPr id="14" name="图片 2"/>
          <p:cNvPicPr>
            <a:picLocks noChangeAspect="1"/>
          </p:cNvPicPr>
          <p:nvPr/>
        </p:nvPicPr>
        <p:blipFill rotWithShape="1">
          <a:blip r:embed="rId5">
            <a:extLst>
              <a:ext uri="{28A0092B-C50C-407E-A947-70E740481C1C}">
                <a14:useLocalDpi xmlns:a14="http://schemas.microsoft.com/office/drawing/2010/main" val="0"/>
              </a:ext>
            </a:extLst>
          </a:blip>
          <a:srcRect l="6271" r="9513"/>
          <a:stretch>
            <a:fillRect/>
          </a:stretch>
        </p:blipFill>
        <p:spPr>
          <a:xfrm>
            <a:off x="-847876" y="1"/>
            <a:ext cx="11436231" cy="6013305"/>
          </a:xfrm>
          <a:prstGeom prst="rect">
            <a:avLst/>
          </a:prstGeom>
        </p:spPr>
      </p:pic>
      <p:sp>
        <p:nvSpPr>
          <p:cNvPr id="15" name="TextBox 14"/>
          <p:cNvSpPr txBox="1"/>
          <p:nvPr/>
        </p:nvSpPr>
        <p:spPr>
          <a:xfrm rot="19888646">
            <a:off x="1216543" y="804648"/>
            <a:ext cx="2873931" cy="1077218"/>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Dặn</a:t>
            </a:r>
            <a:r>
              <a:rPr kumimoji="0" lang="en-US" sz="6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6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dò</a:t>
            </a:r>
            <a:endParaRPr kumimoji="0" lang="en-US" sz="6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6" name="TextBox 15"/>
          <p:cNvSpPr txBox="1"/>
          <p:nvPr/>
        </p:nvSpPr>
        <p:spPr>
          <a:xfrm>
            <a:off x="2071032" y="2206432"/>
            <a:ext cx="5851123" cy="1754326"/>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smtClean="0">
                <a:ln>
                  <a:noFill/>
                </a:ln>
                <a:solidFill>
                  <a:srgbClr val="002060"/>
                </a:solidFill>
                <a:effectLst/>
                <a:uLnTx/>
                <a:uFillTx/>
                <a:latin typeface="Times New Roman" panose="02020603050405020304" pitchFamily="18" charset="0"/>
                <a:cs typeface="Times New Roman" panose="02020603050405020304" pitchFamily="18" charset="0"/>
              </a:rPr>
              <a:t>Chuẩn </a:t>
            </a:r>
            <a:r>
              <a:rPr kumimoji="0" lang="en-US" sz="54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bị</a:t>
            </a:r>
            <a:r>
              <a:rPr kumimoji="0" lang="en-US" sz="54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bài</a:t>
            </a:r>
            <a:r>
              <a:rPr kumimoji="0" lang="en-US" sz="54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tiếp</a:t>
            </a:r>
            <a:r>
              <a:rPr kumimoji="0" lang="en-US" sz="54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theo</a:t>
            </a:r>
            <a:endParaRPr kumimoji="0" lang="en-US" sz="54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973617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anim calcmode="lin" valueType="num">
                                      <p:cBhvr>
                                        <p:cTn id="10" dur="500" fill="hold"/>
                                        <p:tgtEl>
                                          <p:spTgt spid="10"/>
                                        </p:tgtEl>
                                        <p:attrNameLst>
                                          <p:attrName>ppt_x</p:attrName>
                                        </p:attrNameLst>
                                      </p:cBhvr>
                                      <p:tavLst>
                                        <p:tav tm="0">
                                          <p:val>
                                            <p:fltVal val="0.5"/>
                                          </p:val>
                                        </p:tav>
                                        <p:tav tm="100000">
                                          <p:val>
                                            <p:strVal val="#ppt_x"/>
                                          </p:val>
                                        </p:tav>
                                      </p:tavLst>
                                    </p:anim>
                                    <p:anim calcmode="lin" valueType="num">
                                      <p:cBhvr>
                                        <p:cTn id="11" dur="500" fill="hold"/>
                                        <p:tgtEl>
                                          <p:spTgt spid="10"/>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anim calcmode="lin" valueType="num">
                                      <p:cBhvr>
                                        <p:cTn id="17" dur="500" fill="hold"/>
                                        <p:tgtEl>
                                          <p:spTgt spid="12"/>
                                        </p:tgtEl>
                                        <p:attrNameLst>
                                          <p:attrName>ppt_x</p:attrName>
                                        </p:attrNameLst>
                                      </p:cBhvr>
                                      <p:tavLst>
                                        <p:tav tm="0">
                                          <p:val>
                                            <p:fltVal val="0.5"/>
                                          </p:val>
                                        </p:tav>
                                        <p:tav tm="100000">
                                          <p:val>
                                            <p:strVal val="#ppt_x"/>
                                          </p:val>
                                        </p:tav>
                                      </p:tavLst>
                                    </p:anim>
                                    <p:anim calcmode="lin" valueType="num">
                                      <p:cBhvr>
                                        <p:cTn id="18"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03215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flipV="1">
            <a:off x="3311690" y="2330512"/>
            <a:ext cx="1253977" cy="1485064"/>
          </a:xfrm>
          <a:prstGeom prst="line">
            <a:avLst/>
          </a:prstGeom>
          <a:ln w="5715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11690" y="3865017"/>
            <a:ext cx="1253977" cy="1298555"/>
          </a:xfrm>
          <a:prstGeom prst="line">
            <a:avLst/>
          </a:prstGeom>
          <a:ln w="57150">
            <a:solidFill>
              <a:srgbClr val="FF9933"/>
            </a:solidFill>
          </a:ln>
        </p:spPr>
        <p:style>
          <a:lnRef idx="1">
            <a:schemeClr val="accent1"/>
          </a:lnRef>
          <a:fillRef idx="0">
            <a:schemeClr val="accent1"/>
          </a:fillRef>
          <a:effectRef idx="0">
            <a:schemeClr val="accent1"/>
          </a:effectRef>
          <a:fontRef idx="minor">
            <a:schemeClr val="tx1"/>
          </a:fontRef>
        </p:style>
      </p:cxnSp>
      <p:sp>
        <p:nvSpPr>
          <p:cNvPr id="12" name="Flowchart: Alternate Process 11"/>
          <p:cNvSpPr/>
          <p:nvPr/>
        </p:nvSpPr>
        <p:spPr>
          <a:xfrm>
            <a:off x="4565667" y="1415571"/>
            <a:ext cx="7002941" cy="1090623"/>
          </a:xfrm>
          <a:prstGeom prst="flowChartAlternateProcess">
            <a:avLst/>
          </a:prstGeom>
          <a:solidFill>
            <a:schemeClr val="accent6">
              <a:lumMod val="40000"/>
              <a:lumOff val="60000"/>
            </a:schemeClr>
          </a:solidFill>
          <a:ln w="19050">
            <a:solidFill>
              <a:srgbClr val="00B050"/>
            </a:solidFill>
            <a:prstDash val="dash"/>
          </a:ln>
        </p:spPr>
        <p:txBody>
          <a:bodyPr wrap="square" lIns="98399" tIns="49199" rIns="98399" bIns="49199">
            <a:spAutoFit/>
          </a:bodyPr>
          <a:lstStyle/>
          <a:p>
            <a:pPr defTabSz="1896486">
              <a:lnSpc>
                <a:spcPct val="90000"/>
              </a:lnSpc>
              <a:spcBef>
                <a:spcPct val="0"/>
              </a:spcBef>
              <a:spcAft>
                <a:spcPct val="35000"/>
              </a:spcAft>
            </a:pPr>
            <a:r>
              <a:rPr lang="en-US" sz="3200" b="1">
                <a:solidFill>
                  <a:srgbClr val="FF0000"/>
                </a:solidFill>
                <a:latin typeface="Times New Roman" pitchFamily="18" charset="0"/>
                <a:cs typeface="Times New Roman" pitchFamily="18" charset="0"/>
              </a:rPr>
              <a:t>Mở bài trực tiếp</a:t>
            </a:r>
            <a:r>
              <a:rPr lang="en-US" sz="3200" b="1">
                <a:latin typeface="Times New Roman" pitchFamily="18" charset="0"/>
                <a:cs typeface="Times New Roman" pitchFamily="18" charset="0"/>
              </a:rPr>
              <a:t>: kể ngay vào sự việc mở đầu câu chuyện.</a:t>
            </a:r>
            <a:endParaRPr lang="en-US" sz="3200" b="1" dirty="0">
              <a:latin typeface="Times New Roman" pitchFamily="18" charset="0"/>
              <a:cs typeface="Times New Roman" pitchFamily="18" charset="0"/>
            </a:endParaRPr>
          </a:p>
        </p:txBody>
      </p:sp>
      <p:sp>
        <p:nvSpPr>
          <p:cNvPr id="21" name="Flowchart: Alternate Process 20"/>
          <p:cNvSpPr/>
          <p:nvPr/>
        </p:nvSpPr>
        <p:spPr>
          <a:xfrm>
            <a:off x="4565667" y="5018811"/>
            <a:ext cx="6761560" cy="1090623"/>
          </a:xfrm>
          <a:prstGeom prst="flowChartAlternateProcess">
            <a:avLst/>
          </a:prstGeom>
          <a:solidFill>
            <a:schemeClr val="accent6">
              <a:lumMod val="40000"/>
              <a:lumOff val="60000"/>
            </a:schemeClr>
          </a:solidFill>
          <a:ln w="19050">
            <a:solidFill>
              <a:srgbClr val="00B050"/>
            </a:solidFill>
            <a:prstDash val="dash"/>
          </a:ln>
        </p:spPr>
        <p:txBody>
          <a:bodyPr wrap="square" lIns="98399" tIns="49199" rIns="98399" bIns="49199">
            <a:spAutoFit/>
          </a:bodyPr>
          <a:lstStyle/>
          <a:p>
            <a:pPr defTabSz="1896486">
              <a:lnSpc>
                <a:spcPct val="90000"/>
              </a:lnSpc>
              <a:spcBef>
                <a:spcPct val="0"/>
              </a:spcBef>
              <a:spcAft>
                <a:spcPct val="35000"/>
              </a:spcAft>
            </a:pPr>
            <a:r>
              <a:rPr lang="en-US" sz="3200" b="1">
                <a:solidFill>
                  <a:srgbClr val="FF0000"/>
                </a:solidFill>
                <a:latin typeface="Times New Roman" pitchFamily="18" charset="0"/>
                <a:cs typeface="Times New Roman" pitchFamily="18" charset="0"/>
              </a:rPr>
              <a:t>Mở bài gián tiếp</a:t>
            </a:r>
            <a:r>
              <a:rPr lang="en-US" sz="3200" b="1">
                <a:latin typeface="Times New Roman" pitchFamily="18" charset="0"/>
                <a:cs typeface="Times New Roman" pitchFamily="18" charset="0"/>
              </a:rPr>
              <a:t>: nói chuyện khác để  dẫn vào câu chuyện định kể.</a:t>
            </a:r>
            <a:endParaRPr lang="en-US" sz="3200" b="1" dirty="0">
              <a:latin typeface="Times New Roman" pitchFamily="18" charset="0"/>
              <a:cs typeface="Times New Roman" pitchFamily="18" charset="0"/>
            </a:endParaRPr>
          </a:p>
        </p:txBody>
      </p:sp>
      <p:sp>
        <p:nvSpPr>
          <p:cNvPr id="26" name="Flowchart: Alternate Process 25"/>
          <p:cNvSpPr/>
          <p:nvPr/>
        </p:nvSpPr>
        <p:spPr>
          <a:xfrm>
            <a:off x="143338" y="2874110"/>
            <a:ext cx="3168352" cy="1562951"/>
          </a:xfrm>
          <a:prstGeom prst="flowChartAlternateProcess">
            <a:avLst/>
          </a:prstGeom>
          <a:solidFill>
            <a:schemeClr val="accent3">
              <a:lumMod val="60000"/>
              <a:lumOff val="40000"/>
            </a:schemeClr>
          </a:solidFill>
          <a:ln>
            <a:solidFill>
              <a:schemeClr val="tx1"/>
            </a:solidFill>
            <a:prstDash val="dash"/>
          </a:ln>
        </p:spPr>
        <p:txBody>
          <a:bodyPr wrap="square" lIns="98399" tIns="49199" rIns="98399" bIns="49199">
            <a:spAutoFit/>
          </a:bodyPr>
          <a:lstStyle/>
          <a:p>
            <a:pPr algn="ctr" defTabSz="914377">
              <a:defRPr/>
            </a:pPr>
            <a:r>
              <a:rPr kumimoji="1" lang="en-US" sz="4267" b="1">
                <a:solidFill>
                  <a:srgbClr val="FF0000"/>
                </a:solidFill>
                <a:latin typeface="Times New Roman" panose="02020603050405020304" pitchFamily="18" charset="0"/>
                <a:cs typeface="Times New Roman" panose="02020603050405020304" pitchFamily="18" charset="0"/>
              </a:rPr>
              <a:t>Có hai cách mở bài</a:t>
            </a:r>
            <a:endParaRPr kumimoji="1" lang="en-US" sz="4267"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872389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ext Box 10"/>
          <p:cNvSpPr txBox="1">
            <a:spLocks noChangeArrowheads="1"/>
          </p:cNvSpPr>
          <p:nvPr/>
        </p:nvSpPr>
        <p:spPr bwMode="auto">
          <a:xfrm>
            <a:off x="1016000" y="1295404"/>
            <a:ext cx="9652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altLang="en-US" sz="2600" dirty="0" err="1" smtClean="0">
                <a:solidFill>
                  <a:srgbClr val="FFFFFF"/>
                </a:solidFill>
                <a:latin typeface="Times New Roman" pitchFamily="18" charset="0"/>
              </a:rPr>
              <a:t>Thứ</a:t>
            </a:r>
            <a:r>
              <a:rPr lang="en-US" altLang="en-US" sz="2600" dirty="0" smtClean="0">
                <a:solidFill>
                  <a:srgbClr val="FFFFFF"/>
                </a:solidFill>
                <a:latin typeface="Times New Roman" pitchFamily="18" charset="0"/>
              </a:rPr>
              <a:t> </a:t>
            </a:r>
            <a:r>
              <a:rPr lang="en-US" altLang="en-US" sz="2600" dirty="0" err="1" smtClean="0">
                <a:solidFill>
                  <a:srgbClr val="FFFFFF"/>
                </a:solidFill>
                <a:latin typeface="Times New Roman" pitchFamily="18" charset="0"/>
              </a:rPr>
              <a:t>tư</a:t>
            </a:r>
            <a:r>
              <a:rPr lang="en-US" altLang="en-US" sz="2600" dirty="0" smtClean="0">
                <a:solidFill>
                  <a:srgbClr val="FFFFFF"/>
                </a:solidFill>
                <a:latin typeface="Times New Roman" pitchFamily="18" charset="0"/>
              </a:rPr>
              <a:t> </a:t>
            </a:r>
            <a:r>
              <a:rPr lang="en-US" altLang="en-US" sz="2600" dirty="0" err="1" smtClean="0">
                <a:solidFill>
                  <a:srgbClr val="FFFFFF"/>
                </a:solidFill>
                <a:latin typeface="Times New Roman" pitchFamily="18" charset="0"/>
              </a:rPr>
              <a:t>ngày</a:t>
            </a:r>
            <a:r>
              <a:rPr lang="en-US" altLang="en-US" sz="2600" dirty="0" smtClean="0">
                <a:solidFill>
                  <a:srgbClr val="FFFFFF"/>
                </a:solidFill>
                <a:latin typeface="Times New Roman" pitchFamily="18" charset="0"/>
              </a:rPr>
              <a:t> 24 </a:t>
            </a:r>
            <a:r>
              <a:rPr lang="en-US" altLang="en-US" sz="2600" dirty="0" err="1" smtClean="0">
                <a:solidFill>
                  <a:srgbClr val="FFFFFF"/>
                </a:solidFill>
                <a:latin typeface="Times New Roman" pitchFamily="18" charset="0"/>
              </a:rPr>
              <a:t>tháng</a:t>
            </a:r>
            <a:r>
              <a:rPr lang="en-US" altLang="en-US" sz="2600" dirty="0" smtClean="0">
                <a:solidFill>
                  <a:srgbClr val="FFFFFF"/>
                </a:solidFill>
                <a:latin typeface="Times New Roman" pitchFamily="18" charset="0"/>
              </a:rPr>
              <a:t> 11 </a:t>
            </a:r>
            <a:r>
              <a:rPr lang="en-US" altLang="en-US" sz="2600" dirty="0" err="1" smtClean="0">
                <a:solidFill>
                  <a:srgbClr val="FFFFFF"/>
                </a:solidFill>
                <a:latin typeface="Times New Roman" pitchFamily="18" charset="0"/>
              </a:rPr>
              <a:t>năm</a:t>
            </a:r>
            <a:r>
              <a:rPr lang="en-US" altLang="en-US" sz="2600" dirty="0" smtClean="0">
                <a:solidFill>
                  <a:srgbClr val="FFFFFF"/>
                </a:solidFill>
                <a:latin typeface="Times New Roman" pitchFamily="18" charset="0"/>
              </a:rPr>
              <a:t> 2021</a:t>
            </a:r>
          </a:p>
          <a:p>
            <a:pPr algn="ctr" fontAlgn="base">
              <a:spcBef>
                <a:spcPct val="0"/>
              </a:spcBef>
              <a:spcAft>
                <a:spcPct val="0"/>
              </a:spcAft>
            </a:pPr>
            <a:r>
              <a:rPr lang="en-US" altLang="en-US" sz="2600" dirty="0" err="1" smtClean="0">
                <a:solidFill>
                  <a:srgbClr val="FFFFFF"/>
                </a:solidFill>
                <a:latin typeface="Times New Roman" pitchFamily="18" charset="0"/>
              </a:rPr>
              <a:t>Tập</a:t>
            </a:r>
            <a:r>
              <a:rPr lang="en-US" altLang="en-US" sz="2600" dirty="0" smtClean="0">
                <a:solidFill>
                  <a:srgbClr val="FFFFFF"/>
                </a:solidFill>
                <a:latin typeface="Times New Roman" pitchFamily="18" charset="0"/>
              </a:rPr>
              <a:t> </a:t>
            </a:r>
            <a:r>
              <a:rPr lang="en-US" altLang="en-US" sz="2600" dirty="0" err="1" smtClean="0">
                <a:solidFill>
                  <a:srgbClr val="FFFFFF"/>
                </a:solidFill>
                <a:latin typeface="Times New Roman" pitchFamily="18" charset="0"/>
              </a:rPr>
              <a:t>làm</a:t>
            </a:r>
            <a:r>
              <a:rPr lang="en-US" altLang="en-US" sz="2600" dirty="0" smtClean="0">
                <a:solidFill>
                  <a:srgbClr val="FFFFFF"/>
                </a:solidFill>
                <a:latin typeface="Times New Roman" pitchFamily="18" charset="0"/>
              </a:rPr>
              <a:t> </a:t>
            </a:r>
            <a:r>
              <a:rPr lang="en-US" altLang="en-US" sz="2600" dirty="0" err="1" smtClean="0">
                <a:solidFill>
                  <a:srgbClr val="FFFFFF"/>
                </a:solidFill>
                <a:latin typeface="Times New Roman" pitchFamily="18" charset="0"/>
              </a:rPr>
              <a:t>văn</a:t>
            </a:r>
            <a:endParaRPr lang="en-US" altLang="en-US" sz="2600" dirty="0" smtClean="0">
              <a:solidFill>
                <a:srgbClr val="FFFFFF"/>
              </a:solidFill>
              <a:latin typeface="Times New Roman" pitchFamily="18" charset="0"/>
            </a:endParaRPr>
          </a:p>
        </p:txBody>
      </p:sp>
      <p:sp>
        <p:nvSpPr>
          <p:cNvPr id="3" name="Text Box 18"/>
          <p:cNvSpPr txBox="1">
            <a:spLocks noChangeArrowheads="1"/>
          </p:cNvSpPr>
          <p:nvPr/>
        </p:nvSpPr>
        <p:spPr bwMode="auto">
          <a:xfrm>
            <a:off x="711200" y="2514627"/>
            <a:ext cx="10261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50000"/>
              </a:spcBef>
              <a:spcAft>
                <a:spcPct val="0"/>
              </a:spcAft>
            </a:pPr>
            <a:r>
              <a:rPr lang="en-US" altLang="en-US" sz="3600" b="1" dirty="0" err="1" smtClean="0">
                <a:solidFill>
                  <a:srgbClr val="FFFF00"/>
                </a:solidFill>
                <a:latin typeface="Times New Roman" pitchFamily="18" charset="0"/>
              </a:rPr>
              <a:t>Kết</a:t>
            </a:r>
            <a:r>
              <a:rPr lang="en-US" altLang="en-US" sz="3600" b="1" dirty="0" smtClean="0">
                <a:solidFill>
                  <a:srgbClr val="FFFF00"/>
                </a:solidFill>
                <a:latin typeface="Times New Roman" pitchFamily="18" charset="0"/>
              </a:rPr>
              <a:t> </a:t>
            </a:r>
            <a:r>
              <a:rPr lang="en-US" altLang="en-US" sz="3600" b="1" dirty="0" err="1" smtClean="0">
                <a:solidFill>
                  <a:srgbClr val="FFFF00"/>
                </a:solidFill>
                <a:latin typeface="Times New Roman" pitchFamily="18" charset="0"/>
              </a:rPr>
              <a:t>bài</a:t>
            </a:r>
            <a:r>
              <a:rPr lang="en-US" altLang="en-US" sz="3600" b="1" dirty="0" smtClean="0">
                <a:solidFill>
                  <a:srgbClr val="FFFF00"/>
                </a:solidFill>
                <a:latin typeface="Times New Roman" pitchFamily="18" charset="0"/>
              </a:rPr>
              <a:t> </a:t>
            </a:r>
            <a:r>
              <a:rPr lang="en-US" altLang="en-US" sz="3600" b="1" dirty="0" err="1" smtClean="0">
                <a:solidFill>
                  <a:srgbClr val="FFFF00"/>
                </a:solidFill>
                <a:latin typeface="Times New Roman" pitchFamily="18" charset="0"/>
              </a:rPr>
              <a:t>trong</a:t>
            </a:r>
            <a:r>
              <a:rPr lang="en-US" altLang="en-US" sz="3600" b="1" dirty="0" smtClean="0">
                <a:solidFill>
                  <a:srgbClr val="FFFF00"/>
                </a:solidFill>
                <a:latin typeface="Times New Roman" pitchFamily="18" charset="0"/>
              </a:rPr>
              <a:t> </a:t>
            </a:r>
            <a:r>
              <a:rPr lang="en-US" altLang="en-US" sz="3600" b="1" dirty="0" err="1" smtClean="0">
                <a:solidFill>
                  <a:srgbClr val="FFFF00"/>
                </a:solidFill>
                <a:latin typeface="Times New Roman" pitchFamily="18" charset="0"/>
              </a:rPr>
              <a:t>bài</a:t>
            </a:r>
            <a:r>
              <a:rPr lang="en-US" altLang="en-US" sz="3600" b="1" dirty="0" smtClean="0">
                <a:solidFill>
                  <a:srgbClr val="FFFF00"/>
                </a:solidFill>
                <a:latin typeface="Times New Roman" pitchFamily="18" charset="0"/>
              </a:rPr>
              <a:t> </a:t>
            </a:r>
            <a:r>
              <a:rPr lang="en-US" altLang="en-US" sz="3600" b="1" dirty="0" err="1" smtClean="0">
                <a:solidFill>
                  <a:srgbClr val="FFFF00"/>
                </a:solidFill>
                <a:latin typeface="Times New Roman" pitchFamily="18" charset="0"/>
              </a:rPr>
              <a:t>văn</a:t>
            </a:r>
            <a:r>
              <a:rPr lang="en-US" altLang="en-US" sz="3600" b="1" dirty="0" smtClean="0">
                <a:solidFill>
                  <a:srgbClr val="FFFF00"/>
                </a:solidFill>
                <a:latin typeface="Times New Roman" pitchFamily="18" charset="0"/>
              </a:rPr>
              <a:t> </a:t>
            </a:r>
            <a:r>
              <a:rPr lang="en-US" altLang="en-US" sz="3600" b="1" dirty="0" err="1" smtClean="0">
                <a:solidFill>
                  <a:srgbClr val="FFFF00"/>
                </a:solidFill>
                <a:latin typeface="Times New Roman" pitchFamily="18" charset="0"/>
              </a:rPr>
              <a:t>kể</a:t>
            </a:r>
            <a:r>
              <a:rPr lang="en-US" altLang="en-US" sz="3600" b="1" dirty="0" smtClean="0">
                <a:solidFill>
                  <a:srgbClr val="FFFF00"/>
                </a:solidFill>
                <a:latin typeface="Times New Roman" pitchFamily="18" charset="0"/>
              </a:rPr>
              <a:t> </a:t>
            </a:r>
            <a:r>
              <a:rPr lang="en-US" altLang="en-US" sz="3600" b="1" dirty="0" err="1" smtClean="0">
                <a:solidFill>
                  <a:srgbClr val="FFFF00"/>
                </a:solidFill>
                <a:latin typeface="Times New Roman" pitchFamily="18" charset="0"/>
              </a:rPr>
              <a:t>chuyện</a:t>
            </a:r>
            <a:endParaRPr lang="en-US" altLang="en-US" sz="3600" b="1" dirty="0" smtClean="0">
              <a:solidFill>
                <a:srgbClr val="FFFF00"/>
              </a:solidFill>
              <a:latin typeface="Times New Roman" pitchFamily="18" charset="0"/>
            </a:endParaRPr>
          </a:p>
        </p:txBody>
      </p:sp>
    </p:spTree>
    <p:extLst>
      <p:ext uri="{BB962C8B-B14F-4D97-AF65-F5344CB8AC3E}">
        <p14:creationId xmlns:p14="http://schemas.microsoft.com/office/powerpoint/2010/main" val="290642690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admin\Desktop\Slide PP\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17" y="0"/>
            <a:ext cx="122830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1"/>
          <p:cNvSpPr txBox="1">
            <a:spLocks noChangeArrowheads="1"/>
          </p:cNvSpPr>
          <p:nvPr/>
        </p:nvSpPr>
        <p:spPr bwMode="auto">
          <a:xfrm>
            <a:off x="3172884" y="838239"/>
            <a:ext cx="599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0" fontAlgn="base" hangingPunct="0">
              <a:spcBef>
                <a:spcPct val="0"/>
              </a:spcBef>
              <a:spcAft>
                <a:spcPct val="0"/>
              </a:spcAft>
            </a:pPr>
            <a:r>
              <a:rPr lang="en-US" sz="3600" b="1" smtClean="0">
                <a:solidFill>
                  <a:prstClr val="white"/>
                </a:solidFill>
              </a:rPr>
              <a:t>YÊU CẦU CẦN ĐẠT</a:t>
            </a:r>
          </a:p>
        </p:txBody>
      </p:sp>
      <p:sp>
        <p:nvSpPr>
          <p:cNvPr id="28676" name="TextBox 2"/>
          <p:cNvSpPr txBox="1">
            <a:spLocks noChangeArrowheads="1"/>
          </p:cNvSpPr>
          <p:nvPr/>
        </p:nvSpPr>
        <p:spPr bwMode="auto">
          <a:xfrm>
            <a:off x="1111252" y="2943261"/>
            <a:ext cx="955674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0" fontAlgn="base" hangingPunct="0">
              <a:spcBef>
                <a:spcPct val="0"/>
              </a:spcBef>
              <a:spcAft>
                <a:spcPct val="0"/>
              </a:spcAft>
            </a:pPr>
            <a:r>
              <a:rPr lang="en-US" sz="2800" dirty="0" err="1" smtClean="0">
                <a:solidFill>
                  <a:prstClr val="black"/>
                </a:solidFill>
              </a:rPr>
              <a:t>Hiểu</a:t>
            </a:r>
            <a:r>
              <a:rPr lang="en-US" sz="2800" dirty="0" smtClean="0">
                <a:solidFill>
                  <a:prstClr val="black"/>
                </a:solidFill>
              </a:rPr>
              <a:t> </a:t>
            </a:r>
            <a:r>
              <a:rPr lang="en-US" sz="2800" dirty="0" err="1" smtClean="0">
                <a:solidFill>
                  <a:prstClr val="black"/>
                </a:solidFill>
              </a:rPr>
              <a:t>được</a:t>
            </a:r>
            <a:r>
              <a:rPr lang="en-US" sz="2800" dirty="0" smtClean="0">
                <a:solidFill>
                  <a:prstClr val="black"/>
                </a:solidFill>
              </a:rPr>
              <a:t> </a:t>
            </a:r>
            <a:r>
              <a:rPr lang="en-US" sz="2800" dirty="0" err="1" smtClean="0">
                <a:solidFill>
                  <a:prstClr val="black"/>
                </a:solidFill>
              </a:rPr>
              <a:t>thế</a:t>
            </a:r>
            <a:r>
              <a:rPr lang="en-US" sz="2800" dirty="0" smtClean="0">
                <a:solidFill>
                  <a:prstClr val="black"/>
                </a:solidFill>
              </a:rPr>
              <a:t> </a:t>
            </a:r>
            <a:r>
              <a:rPr lang="en-US" sz="2800" dirty="0" err="1" smtClean="0">
                <a:solidFill>
                  <a:prstClr val="black"/>
                </a:solidFill>
              </a:rPr>
              <a:t>nào</a:t>
            </a:r>
            <a:r>
              <a:rPr lang="en-US" sz="2800" dirty="0" smtClean="0">
                <a:solidFill>
                  <a:prstClr val="black"/>
                </a:solidFill>
              </a:rPr>
              <a:t> </a:t>
            </a:r>
            <a:r>
              <a:rPr lang="en-US" sz="2800" dirty="0" err="1" smtClean="0">
                <a:solidFill>
                  <a:prstClr val="black"/>
                </a:solidFill>
              </a:rPr>
              <a:t>là</a:t>
            </a:r>
            <a:r>
              <a:rPr lang="en-US" sz="2800" dirty="0" smtClean="0">
                <a:solidFill>
                  <a:prstClr val="black"/>
                </a:solidFill>
              </a:rPr>
              <a:t> </a:t>
            </a:r>
            <a:r>
              <a:rPr lang="en-US" sz="2800" dirty="0" err="1" smtClean="0">
                <a:solidFill>
                  <a:prstClr val="black"/>
                </a:solidFill>
              </a:rPr>
              <a:t>kết</a:t>
            </a:r>
            <a:r>
              <a:rPr lang="en-US" sz="2800" dirty="0" smtClean="0">
                <a:solidFill>
                  <a:prstClr val="black"/>
                </a:solidFill>
              </a:rPr>
              <a:t> </a:t>
            </a:r>
            <a:r>
              <a:rPr lang="en-US" sz="2800" dirty="0" err="1" smtClean="0">
                <a:solidFill>
                  <a:prstClr val="black"/>
                </a:solidFill>
              </a:rPr>
              <a:t>bài</a:t>
            </a:r>
            <a:r>
              <a:rPr lang="en-US" sz="2800" dirty="0" smtClean="0">
                <a:solidFill>
                  <a:prstClr val="black"/>
                </a:solidFill>
              </a:rPr>
              <a:t> </a:t>
            </a:r>
            <a:r>
              <a:rPr lang="en-US" sz="2800" dirty="0" err="1" smtClean="0">
                <a:solidFill>
                  <a:prstClr val="black"/>
                </a:solidFill>
              </a:rPr>
              <a:t>mở</a:t>
            </a:r>
            <a:r>
              <a:rPr lang="en-US" sz="2800" dirty="0" smtClean="0">
                <a:solidFill>
                  <a:prstClr val="black"/>
                </a:solidFill>
              </a:rPr>
              <a:t> </a:t>
            </a:r>
            <a:r>
              <a:rPr lang="en-US" sz="2800" dirty="0" err="1" smtClean="0">
                <a:solidFill>
                  <a:prstClr val="black"/>
                </a:solidFill>
              </a:rPr>
              <a:t>rộng</a:t>
            </a:r>
            <a:r>
              <a:rPr lang="en-US" sz="2800" dirty="0" smtClean="0">
                <a:solidFill>
                  <a:prstClr val="black"/>
                </a:solidFill>
              </a:rPr>
              <a:t>, </a:t>
            </a:r>
            <a:r>
              <a:rPr lang="en-US" sz="2800" dirty="0" err="1" smtClean="0">
                <a:solidFill>
                  <a:prstClr val="black"/>
                </a:solidFill>
              </a:rPr>
              <a:t>kết</a:t>
            </a:r>
            <a:r>
              <a:rPr lang="en-US" sz="2800" dirty="0" smtClean="0">
                <a:solidFill>
                  <a:prstClr val="black"/>
                </a:solidFill>
              </a:rPr>
              <a:t> </a:t>
            </a:r>
            <a:r>
              <a:rPr lang="en-US" sz="2800" dirty="0" err="1" smtClean="0">
                <a:solidFill>
                  <a:prstClr val="black"/>
                </a:solidFill>
              </a:rPr>
              <a:t>bài</a:t>
            </a:r>
            <a:r>
              <a:rPr lang="en-US" sz="2800" dirty="0" smtClean="0">
                <a:solidFill>
                  <a:prstClr val="black"/>
                </a:solidFill>
              </a:rPr>
              <a:t> </a:t>
            </a:r>
            <a:r>
              <a:rPr lang="en-US" sz="2800" dirty="0" err="1" smtClean="0">
                <a:solidFill>
                  <a:prstClr val="black"/>
                </a:solidFill>
              </a:rPr>
              <a:t>không</a:t>
            </a:r>
            <a:r>
              <a:rPr lang="en-US" sz="2800" dirty="0" smtClean="0">
                <a:solidFill>
                  <a:prstClr val="black"/>
                </a:solidFill>
              </a:rPr>
              <a:t> </a:t>
            </a:r>
            <a:r>
              <a:rPr lang="en-US" sz="2800" dirty="0" err="1" smtClean="0">
                <a:solidFill>
                  <a:prstClr val="black"/>
                </a:solidFill>
              </a:rPr>
              <a:t>mở</a:t>
            </a:r>
            <a:r>
              <a:rPr lang="en-US" sz="2800" dirty="0" smtClean="0">
                <a:solidFill>
                  <a:prstClr val="black"/>
                </a:solidFill>
              </a:rPr>
              <a:t> </a:t>
            </a:r>
            <a:r>
              <a:rPr lang="en-US" sz="2800" dirty="0" err="1" smtClean="0">
                <a:solidFill>
                  <a:prstClr val="black"/>
                </a:solidFill>
              </a:rPr>
              <a:t>rộng</a:t>
            </a:r>
            <a:r>
              <a:rPr lang="en-US" sz="2800" dirty="0" smtClean="0">
                <a:solidFill>
                  <a:prstClr val="black"/>
                </a:solidFill>
              </a:rPr>
              <a:t> </a:t>
            </a:r>
            <a:r>
              <a:rPr lang="en-US" sz="2800" dirty="0" err="1" smtClean="0">
                <a:solidFill>
                  <a:prstClr val="black"/>
                </a:solidFill>
              </a:rPr>
              <a:t>trong</a:t>
            </a:r>
            <a:r>
              <a:rPr lang="en-US" sz="2800" dirty="0" smtClean="0">
                <a:solidFill>
                  <a:prstClr val="black"/>
                </a:solidFill>
              </a:rPr>
              <a:t> </a:t>
            </a:r>
            <a:r>
              <a:rPr lang="en-US" sz="2800" dirty="0" err="1" smtClean="0">
                <a:solidFill>
                  <a:prstClr val="black"/>
                </a:solidFill>
              </a:rPr>
              <a:t>văn</a:t>
            </a:r>
            <a:r>
              <a:rPr lang="en-US" sz="2800" dirty="0" smtClean="0">
                <a:solidFill>
                  <a:prstClr val="black"/>
                </a:solidFill>
              </a:rPr>
              <a:t> </a:t>
            </a:r>
            <a:r>
              <a:rPr lang="en-US" sz="2800" dirty="0" err="1" smtClean="0">
                <a:solidFill>
                  <a:prstClr val="black"/>
                </a:solidFill>
              </a:rPr>
              <a:t>kể</a:t>
            </a:r>
            <a:r>
              <a:rPr lang="en-US" sz="2800" dirty="0" smtClean="0">
                <a:solidFill>
                  <a:prstClr val="black"/>
                </a:solidFill>
              </a:rPr>
              <a:t> </a:t>
            </a:r>
            <a:r>
              <a:rPr lang="en-US" sz="2800" dirty="0" err="1" smtClean="0">
                <a:solidFill>
                  <a:prstClr val="black"/>
                </a:solidFill>
              </a:rPr>
              <a:t>chuyện</a:t>
            </a:r>
            <a:endParaRPr lang="en-US" sz="2800" dirty="0" smtClean="0">
              <a:solidFill>
                <a:prstClr val="black"/>
              </a:solidFill>
            </a:endParaRPr>
          </a:p>
        </p:txBody>
      </p:sp>
      <p:sp>
        <p:nvSpPr>
          <p:cNvPr id="28677" name="TextBox 4"/>
          <p:cNvSpPr txBox="1">
            <a:spLocks noChangeArrowheads="1"/>
          </p:cNvSpPr>
          <p:nvPr/>
        </p:nvSpPr>
        <p:spPr bwMode="auto">
          <a:xfrm>
            <a:off x="1111252" y="4187277"/>
            <a:ext cx="955674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0" fontAlgn="base" hangingPunct="0">
              <a:spcBef>
                <a:spcPct val="0"/>
              </a:spcBef>
              <a:spcAft>
                <a:spcPct val="0"/>
              </a:spcAft>
            </a:pPr>
            <a:r>
              <a:rPr lang="en-US" sz="2800" dirty="0" err="1" smtClean="0">
                <a:solidFill>
                  <a:prstClr val="black"/>
                </a:solidFill>
              </a:rPr>
              <a:t>Biết</a:t>
            </a:r>
            <a:r>
              <a:rPr lang="en-US" sz="2800" dirty="0" smtClean="0">
                <a:solidFill>
                  <a:prstClr val="black"/>
                </a:solidFill>
              </a:rPr>
              <a:t> </a:t>
            </a:r>
            <a:r>
              <a:rPr lang="en-US" sz="2800" dirty="0" err="1" smtClean="0">
                <a:solidFill>
                  <a:prstClr val="black"/>
                </a:solidFill>
              </a:rPr>
              <a:t>viết</a:t>
            </a:r>
            <a:r>
              <a:rPr lang="en-US" sz="2800" dirty="0" smtClean="0">
                <a:solidFill>
                  <a:prstClr val="black"/>
                </a:solidFill>
              </a:rPr>
              <a:t> </a:t>
            </a:r>
            <a:r>
              <a:rPr lang="en-US" sz="2800" dirty="0" err="1" smtClean="0">
                <a:solidFill>
                  <a:prstClr val="black"/>
                </a:solidFill>
              </a:rPr>
              <a:t>đoạn</a:t>
            </a:r>
            <a:r>
              <a:rPr lang="en-US" sz="2800" dirty="0" smtClean="0">
                <a:solidFill>
                  <a:prstClr val="black"/>
                </a:solidFill>
              </a:rPr>
              <a:t> </a:t>
            </a:r>
            <a:r>
              <a:rPr lang="en-US" sz="2800" dirty="0" err="1" smtClean="0">
                <a:solidFill>
                  <a:prstClr val="black"/>
                </a:solidFill>
              </a:rPr>
              <a:t>kết</a:t>
            </a:r>
            <a:r>
              <a:rPr lang="en-US" sz="2800" dirty="0" smtClean="0">
                <a:solidFill>
                  <a:prstClr val="black"/>
                </a:solidFill>
              </a:rPr>
              <a:t> </a:t>
            </a:r>
            <a:r>
              <a:rPr lang="en-US" sz="2800" dirty="0" err="1" smtClean="0">
                <a:solidFill>
                  <a:prstClr val="black"/>
                </a:solidFill>
              </a:rPr>
              <a:t>bài</a:t>
            </a:r>
            <a:r>
              <a:rPr lang="en-US" sz="2800" dirty="0" smtClean="0">
                <a:solidFill>
                  <a:prstClr val="black"/>
                </a:solidFill>
              </a:rPr>
              <a:t> </a:t>
            </a:r>
            <a:r>
              <a:rPr lang="en-US" sz="2800" dirty="0" err="1" smtClean="0">
                <a:solidFill>
                  <a:prstClr val="black"/>
                </a:solidFill>
              </a:rPr>
              <a:t>một</a:t>
            </a:r>
            <a:r>
              <a:rPr lang="en-US" sz="2800" dirty="0" smtClean="0">
                <a:solidFill>
                  <a:prstClr val="black"/>
                </a:solidFill>
              </a:rPr>
              <a:t> </a:t>
            </a:r>
            <a:r>
              <a:rPr lang="en-US" sz="2800" dirty="0" err="1" smtClean="0">
                <a:solidFill>
                  <a:prstClr val="black"/>
                </a:solidFill>
              </a:rPr>
              <a:t>bài</a:t>
            </a:r>
            <a:r>
              <a:rPr lang="en-US" sz="2800" dirty="0" smtClean="0">
                <a:solidFill>
                  <a:prstClr val="black"/>
                </a:solidFill>
              </a:rPr>
              <a:t> </a:t>
            </a:r>
            <a:r>
              <a:rPr lang="en-US" sz="2800" dirty="0" err="1" smtClean="0">
                <a:solidFill>
                  <a:prstClr val="black"/>
                </a:solidFill>
              </a:rPr>
              <a:t>văn</a:t>
            </a:r>
            <a:r>
              <a:rPr lang="en-US" sz="2800" dirty="0" smtClean="0">
                <a:solidFill>
                  <a:prstClr val="black"/>
                </a:solidFill>
              </a:rPr>
              <a:t> </a:t>
            </a:r>
            <a:r>
              <a:rPr lang="en-US" sz="2800" dirty="0" err="1" smtClean="0">
                <a:solidFill>
                  <a:prstClr val="black"/>
                </a:solidFill>
              </a:rPr>
              <a:t>kể</a:t>
            </a:r>
            <a:r>
              <a:rPr lang="en-US" sz="2800" dirty="0" smtClean="0">
                <a:solidFill>
                  <a:prstClr val="black"/>
                </a:solidFill>
              </a:rPr>
              <a:t> </a:t>
            </a:r>
            <a:r>
              <a:rPr lang="en-US" sz="2800" dirty="0" err="1" smtClean="0">
                <a:solidFill>
                  <a:prstClr val="black"/>
                </a:solidFill>
              </a:rPr>
              <a:t>chuyện</a:t>
            </a:r>
            <a:r>
              <a:rPr lang="en-US" sz="2800" dirty="0" smtClean="0">
                <a:solidFill>
                  <a:prstClr val="black"/>
                </a:solidFill>
              </a:rPr>
              <a:t> </a:t>
            </a:r>
            <a:r>
              <a:rPr lang="en-US" sz="2800" dirty="0" err="1" smtClean="0">
                <a:solidFill>
                  <a:prstClr val="black"/>
                </a:solidFill>
              </a:rPr>
              <a:t>theo</a:t>
            </a:r>
            <a:r>
              <a:rPr lang="en-US" sz="2800" dirty="0" smtClean="0">
                <a:solidFill>
                  <a:prstClr val="black"/>
                </a:solidFill>
              </a:rPr>
              <a:t> </a:t>
            </a:r>
            <a:r>
              <a:rPr lang="en-US" sz="2800" dirty="0" err="1" smtClean="0">
                <a:solidFill>
                  <a:prstClr val="black"/>
                </a:solidFill>
              </a:rPr>
              <a:t>hướng</a:t>
            </a:r>
            <a:r>
              <a:rPr lang="en-US" sz="2800" dirty="0" smtClean="0">
                <a:solidFill>
                  <a:prstClr val="black"/>
                </a:solidFill>
              </a:rPr>
              <a:t> </a:t>
            </a:r>
            <a:r>
              <a:rPr lang="en-US" sz="2800" dirty="0" err="1" smtClean="0">
                <a:solidFill>
                  <a:prstClr val="black"/>
                </a:solidFill>
              </a:rPr>
              <a:t>mở</a:t>
            </a:r>
            <a:r>
              <a:rPr lang="en-US" sz="2800" dirty="0" smtClean="0">
                <a:solidFill>
                  <a:prstClr val="black"/>
                </a:solidFill>
              </a:rPr>
              <a:t> </a:t>
            </a:r>
            <a:r>
              <a:rPr lang="en-US" sz="2800" dirty="0" err="1" smtClean="0">
                <a:solidFill>
                  <a:prstClr val="black"/>
                </a:solidFill>
              </a:rPr>
              <a:t>rộng</a:t>
            </a:r>
            <a:r>
              <a:rPr lang="en-US" sz="2800" dirty="0" smtClean="0">
                <a:solidFill>
                  <a:prstClr val="black"/>
                </a:solidFill>
              </a:rPr>
              <a:t> </a:t>
            </a:r>
            <a:r>
              <a:rPr lang="en-US" sz="2800" dirty="0" err="1" smtClean="0">
                <a:solidFill>
                  <a:prstClr val="black"/>
                </a:solidFill>
              </a:rPr>
              <a:t>và</a:t>
            </a:r>
            <a:r>
              <a:rPr lang="en-US" sz="2800" dirty="0" smtClean="0">
                <a:solidFill>
                  <a:prstClr val="black"/>
                </a:solidFill>
              </a:rPr>
              <a:t> </a:t>
            </a:r>
            <a:r>
              <a:rPr lang="en-US" sz="2800" dirty="0" err="1" smtClean="0">
                <a:solidFill>
                  <a:prstClr val="black"/>
                </a:solidFill>
              </a:rPr>
              <a:t>không</a:t>
            </a:r>
            <a:r>
              <a:rPr lang="en-US" sz="2800" dirty="0" smtClean="0">
                <a:solidFill>
                  <a:prstClr val="black"/>
                </a:solidFill>
              </a:rPr>
              <a:t> </a:t>
            </a:r>
            <a:r>
              <a:rPr lang="en-US" sz="2800" dirty="0" err="1" smtClean="0">
                <a:solidFill>
                  <a:prstClr val="black"/>
                </a:solidFill>
              </a:rPr>
              <a:t>mở</a:t>
            </a:r>
            <a:r>
              <a:rPr lang="en-US" sz="2800" dirty="0" smtClean="0">
                <a:solidFill>
                  <a:prstClr val="black"/>
                </a:solidFill>
              </a:rPr>
              <a:t> </a:t>
            </a:r>
            <a:r>
              <a:rPr lang="en-US" sz="2800" dirty="0" err="1" smtClean="0">
                <a:solidFill>
                  <a:prstClr val="black"/>
                </a:solidFill>
              </a:rPr>
              <a:t>rộng</a:t>
            </a:r>
            <a:endParaRPr lang="en-US" sz="2800" dirty="0" smtClean="0">
              <a:solidFill>
                <a:prstClr val="black"/>
              </a:solidFill>
            </a:endParaRPr>
          </a:p>
        </p:txBody>
      </p:sp>
      <p:sp>
        <p:nvSpPr>
          <p:cNvPr id="28678" name="TextBox 5"/>
          <p:cNvSpPr txBox="1">
            <a:spLocks noChangeArrowheads="1"/>
          </p:cNvSpPr>
          <p:nvPr/>
        </p:nvSpPr>
        <p:spPr bwMode="auto">
          <a:xfrm>
            <a:off x="1096459" y="5645186"/>
            <a:ext cx="9556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0" fontAlgn="base" hangingPunct="0">
              <a:spcBef>
                <a:spcPct val="0"/>
              </a:spcBef>
              <a:spcAft>
                <a:spcPct val="0"/>
              </a:spcAft>
            </a:pPr>
            <a:r>
              <a:rPr lang="en-US" sz="2800" dirty="0" err="1" smtClean="0">
                <a:solidFill>
                  <a:prstClr val="black"/>
                </a:solidFill>
              </a:rPr>
              <a:t>Kết</a:t>
            </a:r>
            <a:r>
              <a:rPr lang="en-US" sz="2800" dirty="0" smtClean="0">
                <a:solidFill>
                  <a:prstClr val="black"/>
                </a:solidFill>
              </a:rPr>
              <a:t> </a:t>
            </a:r>
            <a:r>
              <a:rPr lang="en-US" sz="2800" dirty="0" err="1" smtClean="0">
                <a:solidFill>
                  <a:prstClr val="black"/>
                </a:solidFill>
              </a:rPr>
              <a:t>bài</a:t>
            </a:r>
            <a:r>
              <a:rPr lang="en-US" sz="2800" dirty="0" smtClean="0">
                <a:solidFill>
                  <a:prstClr val="black"/>
                </a:solidFill>
              </a:rPr>
              <a:t> </a:t>
            </a:r>
            <a:r>
              <a:rPr lang="en-US" sz="2800" dirty="0" err="1" smtClean="0">
                <a:solidFill>
                  <a:prstClr val="black"/>
                </a:solidFill>
              </a:rPr>
              <a:t>một</a:t>
            </a:r>
            <a:r>
              <a:rPr lang="en-US" sz="2800" dirty="0" smtClean="0">
                <a:solidFill>
                  <a:prstClr val="black"/>
                </a:solidFill>
              </a:rPr>
              <a:t> </a:t>
            </a:r>
            <a:r>
              <a:rPr lang="en-US" sz="2800" dirty="0" err="1" smtClean="0">
                <a:solidFill>
                  <a:prstClr val="black"/>
                </a:solidFill>
              </a:rPr>
              <a:t>cách</a:t>
            </a:r>
            <a:r>
              <a:rPr lang="en-US" sz="2800" dirty="0" smtClean="0">
                <a:solidFill>
                  <a:prstClr val="black"/>
                </a:solidFill>
              </a:rPr>
              <a:t> </a:t>
            </a:r>
            <a:r>
              <a:rPr lang="en-US" sz="2800" dirty="0" err="1" smtClean="0">
                <a:solidFill>
                  <a:prstClr val="black"/>
                </a:solidFill>
              </a:rPr>
              <a:t>tự</a:t>
            </a:r>
            <a:r>
              <a:rPr lang="en-US" sz="2800" dirty="0" smtClean="0">
                <a:solidFill>
                  <a:prstClr val="black"/>
                </a:solidFill>
              </a:rPr>
              <a:t> </a:t>
            </a:r>
            <a:r>
              <a:rPr lang="en-US" sz="2800" dirty="0" err="1" smtClean="0">
                <a:solidFill>
                  <a:prstClr val="black"/>
                </a:solidFill>
              </a:rPr>
              <a:t>nhiên</a:t>
            </a:r>
            <a:r>
              <a:rPr lang="en-US" sz="2800" dirty="0" smtClean="0">
                <a:solidFill>
                  <a:prstClr val="black"/>
                </a:solidFill>
              </a:rPr>
              <a:t>, </a:t>
            </a:r>
            <a:r>
              <a:rPr lang="en-US" sz="2800" dirty="0" err="1" smtClean="0">
                <a:solidFill>
                  <a:prstClr val="black"/>
                </a:solidFill>
              </a:rPr>
              <a:t>lời</a:t>
            </a:r>
            <a:r>
              <a:rPr lang="en-US" sz="2800" dirty="0" smtClean="0">
                <a:solidFill>
                  <a:prstClr val="black"/>
                </a:solidFill>
              </a:rPr>
              <a:t> </a:t>
            </a:r>
            <a:r>
              <a:rPr lang="en-US" sz="2800" dirty="0" err="1" smtClean="0">
                <a:solidFill>
                  <a:prstClr val="black"/>
                </a:solidFill>
              </a:rPr>
              <a:t>văn</a:t>
            </a:r>
            <a:r>
              <a:rPr lang="en-US" sz="2800" dirty="0" smtClean="0">
                <a:solidFill>
                  <a:prstClr val="black"/>
                </a:solidFill>
              </a:rPr>
              <a:t> </a:t>
            </a:r>
            <a:r>
              <a:rPr lang="en-US" sz="2800" dirty="0" err="1" smtClean="0">
                <a:solidFill>
                  <a:prstClr val="black"/>
                </a:solidFill>
              </a:rPr>
              <a:t>sinh</a:t>
            </a:r>
            <a:r>
              <a:rPr lang="en-US" sz="2800" dirty="0" smtClean="0">
                <a:solidFill>
                  <a:prstClr val="black"/>
                </a:solidFill>
              </a:rPr>
              <a:t> </a:t>
            </a:r>
            <a:r>
              <a:rPr lang="en-US" sz="2800" dirty="0" err="1" smtClean="0">
                <a:solidFill>
                  <a:prstClr val="black"/>
                </a:solidFill>
              </a:rPr>
              <a:t>động</a:t>
            </a:r>
            <a:r>
              <a:rPr lang="en-US" sz="2800" dirty="0" smtClean="0">
                <a:solidFill>
                  <a:prstClr val="black"/>
                </a:solidFill>
              </a:rPr>
              <a:t>, </a:t>
            </a:r>
            <a:r>
              <a:rPr lang="en-US" sz="2800" dirty="0" err="1" smtClean="0">
                <a:solidFill>
                  <a:prstClr val="black"/>
                </a:solidFill>
              </a:rPr>
              <a:t>dùng</a:t>
            </a:r>
            <a:r>
              <a:rPr lang="en-US" sz="2800" dirty="0" smtClean="0">
                <a:solidFill>
                  <a:prstClr val="black"/>
                </a:solidFill>
              </a:rPr>
              <a:t> </a:t>
            </a:r>
            <a:r>
              <a:rPr lang="en-US" sz="2800" dirty="0" err="1" smtClean="0">
                <a:solidFill>
                  <a:prstClr val="black"/>
                </a:solidFill>
              </a:rPr>
              <a:t>từ</a:t>
            </a:r>
            <a:r>
              <a:rPr lang="en-US" sz="2800" dirty="0" smtClean="0">
                <a:solidFill>
                  <a:prstClr val="black"/>
                </a:solidFill>
              </a:rPr>
              <a:t> hay</a:t>
            </a:r>
          </a:p>
        </p:txBody>
      </p:sp>
    </p:spTree>
    <p:extLst>
      <p:ext uri="{BB962C8B-B14F-4D97-AF65-F5344CB8AC3E}">
        <p14:creationId xmlns:p14="http://schemas.microsoft.com/office/powerpoint/2010/main" val="317534680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667000" y="1552575"/>
            <a:ext cx="8515350"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KHÁM PHÁ</a:t>
            </a:r>
            <a:endParaRPr kumimoji="0" lang="en-US" sz="115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9137023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981200" y="-152400"/>
            <a:ext cx="8382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FF0000"/>
                </a:solidFill>
              </a:rPr>
              <a:t/>
            </a:r>
            <a:br>
              <a:rPr lang="en-US" altLang="en-US" sz="2800" b="1">
                <a:solidFill>
                  <a:srgbClr val="FF0000"/>
                </a:solidFill>
              </a:rPr>
            </a:br>
            <a:endParaRPr lang="en-US" altLang="en-US" sz="2800" b="1">
              <a:solidFill>
                <a:srgbClr val="FF0000"/>
              </a:solidFill>
            </a:endParaRPr>
          </a:p>
        </p:txBody>
      </p:sp>
      <p:sp>
        <p:nvSpPr>
          <p:cNvPr id="11267" name="Text Box 4"/>
          <p:cNvSpPr txBox="1">
            <a:spLocks noChangeArrowheads="1"/>
          </p:cNvSpPr>
          <p:nvPr/>
        </p:nvSpPr>
        <p:spPr bwMode="auto">
          <a:xfrm>
            <a:off x="3048000" y="1219201"/>
            <a:ext cx="632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vi-VN" altLang="en-US" sz="1800"/>
          </a:p>
        </p:txBody>
      </p:sp>
      <p:sp>
        <p:nvSpPr>
          <p:cNvPr id="75786" name="Text Box 10"/>
          <p:cNvSpPr txBox="1">
            <a:spLocks noChangeArrowheads="1"/>
          </p:cNvSpPr>
          <p:nvPr/>
        </p:nvSpPr>
        <p:spPr bwMode="auto">
          <a:xfrm>
            <a:off x="324970" y="1077914"/>
            <a:ext cx="1168325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a:latin typeface="Times New Roman" panose="02020603050405020304" pitchFamily="18" charset="0"/>
              </a:rPr>
              <a:t>Bài 1 + 2: </a:t>
            </a:r>
            <a:r>
              <a:rPr lang="en-US" altLang="en-US" sz="3600">
                <a:latin typeface="Times New Roman" panose="02020603050405020304" pitchFamily="18" charset="0"/>
              </a:rPr>
              <a:t>Đọc lại truyện </a:t>
            </a:r>
            <a:r>
              <a:rPr lang="en-US" altLang="en-US" sz="3600" b="1">
                <a:latin typeface="Times New Roman" panose="02020603050405020304" pitchFamily="18" charset="0"/>
              </a:rPr>
              <a:t>Ông Trạng thả diều </a:t>
            </a:r>
            <a:r>
              <a:rPr lang="vi-VN" altLang="en-US" sz="3600">
                <a:latin typeface="Times New Roman" panose="02020603050405020304" pitchFamily="18" charset="0"/>
              </a:rPr>
              <a:t>(</a:t>
            </a:r>
            <a:r>
              <a:rPr lang="en-US" altLang="en-US" sz="3600">
                <a:latin typeface="Times New Roman" panose="02020603050405020304" pitchFamily="18" charset="0"/>
              </a:rPr>
              <a:t>Trang 104)</a:t>
            </a:r>
            <a:r>
              <a:rPr lang="vi-VN" altLang="en-US" sz="3600">
                <a:latin typeface="Times New Roman" panose="02020603050405020304" pitchFamily="18" charset="0"/>
              </a:rPr>
              <a:t> và tìm đoạn kết bài của câu chuyện.</a:t>
            </a:r>
            <a:endParaRPr lang="en-US" altLang="en-US" sz="3600" b="1">
              <a:latin typeface="Times New Roman" panose="02020603050405020304" pitchFamily="18" charset="0"/>
            </a:endParaRPr>
          </a:p>
        </p:txBody>
      </p:sp>
      <p:sp>
        <p:nvSpPr>
          <p:cNvPr id="11271" name="Text Box 11"/>
          <p:cNvSpPr txBox="1">
            <a:spLocks noChangeArrowheads="1"/>
          </p:cNvSpPr>
          <p:nvPr/>
        </p:nvSpPr>
        <p:spPr bwMode="auto">
          <a:xfrm>
            <a:off x="324970" y="177224"/>
            <a:ext cx="28552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FF3300"/>
                </a:solidFill>
                <a:latin typeface="Times New Roman" panose="02020603050405020304" pitchFamily="18" charset="0"/>
                <a:cs typeface="Times New Roman" panose="02020603050405020304" pitchFamily="18" charset="0"/>
              </a:rPr>
              <a:t>I</a:t>
            </a:r>
            <a:r>
              <a:rPr lang="vi-VN" altLang="en-US" b="1">
                <a:solidFill>
                  <a:srgbClr val="FF3300"/>
                </a:solidFill>
                <a:latin typeface="Times New Roman" panose="02020603050405020304" pitchFamily="18" charset="0"/>
                <a:cs typeface="Times New Roman" panose="02020603050405020304" pitchFamily="18" charset="0"/>
              </a:rPr>
              <a:t>.</a:t>
            </a:r>
            <a:r>
              <a:rPr lang="en-US" altLang="en-US" b="1">
                <a:solidFill>
                  <a:srgbClr val="FF3300"/>
                </a:solidFill>
                <a:latin typeface="Times New Roman" panose="02020603050405020304" pitchFamily="18" charset="0"/>
                <a:cs typeface="Times New Roman" panose="02020603050405020304" pitchFamily="18" charset="0"/>
              </a:rPr>
              <a:t> Nhận xét</a:t>
            </a:r>
          </a:p>
        </p:txBody>
      </p:sp>
    </p:spTree>
    <p:extLst>
      <p:ext uri="{BB962C8B-B14F-4D97-AF65-F5344CB8AC3E}">
        <p14:creationId xmlns:p14="http://schemas.microsoft.com/office/powerpoint/2010/main" val="157980202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5786"/>
                                        </p:tgtEl>
                                        <p:attrNameLst>
                                          <p:attrName>style.visibility</p:attrName>
                                        </p:attrNameLst>
                                      </p:cBhvr>
                                      <p:to>
                                        <p:strVal val="visible"/>
                                      </p:to>
                                    </p:set>
                                    <p:animEffect transition="in" filter="wedge">
                                      <p:cBhvr>
                                        <p:cTn id="7" dur="500"/>
                                        <p:tgtEl>
                                          <p:spTgt spid="75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5063" name="Text Box 7"/>
          <p:cNvSpPr txBox="1">
            <a:spLocks noChangeArrowheads="1"/>
          </p:cNvSpPr>
          <p:nvPr/>
        </p:nvSpPr>
        <p:spPr bwMode="auto">
          <a:xfrm>
            <a:off x="327212" y="594475"/>
            <a:ext cx="11586882"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just" eaLnBrk="1" hangingPunct="1">
              <a:spcBef>
                <a:spcPct val="50000"/>
              </a:spcBef>
            </a:pPr>
            <a:r>
              <a:rPr lang="en-US" altLang="en-US" sz="2400" b="1">
                <a:latin typeface="Times New Roman" panose="02020603050405020304" pitchFamily="18" charset="0"/>
              </a:rPr>
              <a:t>       </a:t>
            </a:r>
            <a:r>
              <a:rPr lang="en-US" altLang="en-US" sz="2400" b="1">
                <a:solidFill>
                  <a:srgbClr val="0000CC"/>
                </a:solidFill>
                <a:latin typeface="Times New Roman" panose="02020603050405020304" pitchFamily="18" charset="0"/>
              </a:rPr>
              <a:t>Vào đời vua Trần Thái Tông, có một gia đình nghèo sinh được cậu con trai đặt tên là Nguyễn Hiền. Chú bé rất ham thả diều. Lúc còn bé, chú đã biết làm lấy diều để chơi.</a:t>
            </a:r>
          </a:p>
          <a:p>
            <a:pPr algn="just" eaLnBrk="1" hangingPunct="1">
              <a:spcBef>
                <a:spcPct val="50000"/>
              </a:spcBef>
            </a:pPr>
            <a:r>
              <a:rPr lang="en-US" altLang="en-US" sz="2400" b="1">
                <a:solidFill>
                  <a:srgbClr val="0000CC"/>
                </a:solidFill>
                <a:latin typeface="Times New Roman" panose="02020603050405020304" pitchFamily="18" charset="0"/>
              </a:rPr>
              <a:t>       Lên sáu tuổi, chú học ông thầy trong làng. Thầy phải kinh ngạc vì chú học đến đâu hiểu ngay đến đó và có trí nhớ lạ thường. Có hôm, chú thuộc hai mươi trang sách mà vẫn có thì giờ chơi diều.</a:t>
            </a:r>
          </a:p>
          <a:p>
            <a:pPr algn="just" eaLnBrk="1" hangingPunct="1">
              <a:spcBef>
                <a:spcPct val="50000"/>
              </a:spcBef>
            </a:pPr>
            <a:r>
              <a:rPr lang="en-US" altLang="en-US" sz="2400" b="1">
                <a:solidFill>
                  <a:srgbClr val="0000CC"/>
                </a:solidFill>
                <a:latin typeface="Times New Roman" panose="02020603050405020304" pitchFamily="18" charset="0"/>
              </a:rPr>
              <a:t>        Sau vì nhà nghèo quá, chú phải bỏ học. Ban ngày, đi chăn trâu,dù mưa gió thế nào, chú cũng đứng ngoài lớp nghe giảng nhờ. Tối đến, chú đợi bạn học thuộc bài mới mượn vở về học. Đã học thì cũng phải đèn sách như ai nhưng sách của chú là lưng trâu, nền cát, bút là ngón tay hay mảnh gạch vỡ, còn đèn là vỏ trứng thả đom đóm vào trong. Bận làm, bận học như thế mà cánh diều của chú vẫn bay cao, tiếng sáo vẫn vi vút tầng mây. Mỗi lần có kì thi ở trường, chú làm bài vào lá chuối khô và nhờ bạn xin thầy chấm hộ. Bài của chú chữ tốt văn hay, vượt xa các học trò của thầy.</a:t>
            </a:r>
          </a:p>
        </p:txBody>
      </p:sp>
      <p:sp>
        <p:nvSpPr>
          <p:cNvPr id="45064" name="Text Box 8"/>
          <p:cNvSpPr txBox="1">
            <a:spLocks noChangeArrowheads="1"/>
          </p:cNvSpPr>
          <p:nvPr/>
        </p:nvSpPr>
        <p:spPr bwMode="auto">
          <a:xfrm>
            <a:off x="461683" y="5470526"/>
            <a:ext cx="114524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pPr>
            <a:r>
              <a:rPr lang="en-US" altLang="en-US" sz="2400" b="1">
                <a:latin typeface="Times New Roman" panose="02020603050405020304" pitchFamily="18" charset="0"/>
              </a:rPr>
              <a:t>        </a:t>
            </a:r>
            <a:r>
              <a:rPr lang="en-US" altLang="en-US" sz="2400" b="1">
                <a:solidFill>
                  <a:srgbClr val="0000CC"/>
                </a:solidFill>
                <a:latin typeface="Times New Roman" panose="02020603050405020304" pitchFamily="18" charset="0"/>
              </a:rPr>
              <a:t>Thế rồi vua mở khoa thi. Chú bé thả diều đỗ trạng nguyên. Ông Trạng khi ấy mới có mười ba tuổi. Đó là Trạng nguyên trẻ nhất của nước Nam ta.</a:t>
            </a:r>
          </a:p>
        </p:txBody>
      </p:sp>
      <p:sp>
        <p:nvSpPr>
          <p:cNvPr id="8196" name="Rectangle 9"/>
          <p:cNvSpPr>
            <a:spLocks noChangeArrowheads="1"/>
          </p:cNvSpPr>
          <p:nvPr/>
        </p:nvSpPr>
        <p:spPr bwMode="auto">
          <a:xfrm>
            <a:off x="3429000" y="1"/>
            <a:ext cx="5150224"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pPr>
            <a:r>
              <a:rPr lang="en-US" altLang="en-US" sz="2800" b="1">
                <a:solidFill>
                  <a:srgbClr val="0000CC"/>
                </a:solidFill>
                <a:latin typeface="Times New Roman" panose="02020603050405020304" pitchFamily="18" charset="0"/>
              </a:rPr>
              <a:t>Ông Trạng thả diều </a:t>
            </a:r>
            <a:r>
              <a:rPr lang="en-US" altLang="en-US" b="1">
                <a:solidFill>
                  <a:srgbClr val="FF0000"/>
                </a:solidFill>
                <a:latin typeface="Times New Roman" panose="02020603050405020304" pitchFamily="18" charset="0"/>
              </a:rPr>
              <a:t>SGK/104</a:t>
            </a:r>
          </a:p>
        </p:txBody>
      </p:sp>
    </p:spTree>
    <p:extLst>
      <p:ext uri="{BB962C8B-B14F-4D97-AF65-F5344CB8AC3E}">
        <p14:creationId xmlns:p14="http://schemas.microsoft.com/office/powerpoint/2010/main" val="149936421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063"/>
                                        </p:tgtEl>
                                        <p:attrNameLst>
                                          <p:attrName>style.visibility</p:attrName>
                                        </p:attrNameLst>
                                      </p:cBhvr>
                                      <p:to>
                                        <p:strVal val="visible"/>
                                      </p:to>
                                    </p:set>
                                    <p:animEffect transition="in" filter="fade">
                                      <p:cBhvr>
                                        <p:cTn id="7" dur="1000"/>
                                        <p:tgtEl>
                                          <p:spTgt spid="45063"/>
                                        </p:tgtEl>
                                      </p:cBhvr>
                                    </p:animEffect>
                                    <p:anim calcmode="lin" valueType="num">
                                      <p:cBhvr>
                                        <p:cTn id="8" dur="1000" fill="hold"/>
                                        <p:tgtEl>
                                          <p:spTgt spid="45063"/>
                                        </p:tgtEl>
                                        <p:attrNameLst>
                                          <p:attrName>ppt_x</p:attrName>
                                        </p:attrNameLst>
                                      </p:cBhvr>
                                      <p:tavLst>
                                        <p:tav tm="0">
                                          <p:val>
                                            <p:strVal val="#ppt_x"/>
                                          </p:val>
                                        </p:tav>
                                        <p:tav tm="100000">
                                          <p:val>
                                            <p:strVal val="#ppt_x"/>
                                          </p:val>
                                        </p:tav>
                                      </p:tavLst>
                                    </p:anim>
                                    <p:anim calcmode="lin" valueType="num">
                                      <p:cBhvr>
                                        <p:cTn id="9" dur="1000" fill="hold"/>
                                        <p:tgtEl>
                                          <p:spTgt spid="4506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45064"/>
                                        </p:tgtEl>
                                        <p:attrNameLst>
                                          <p:attrName>style.visibility</p:attrName>
                                        </p:attrNameLst>
                                      </p:cBhvr>
                                      <p:to>
                                        <p:strVal val="visible"/>
                                      </p:to>
                                    </p:set>
                                    <p:animEffect transition="in" filter="fade">
                                      <p:cBhvr>
                                        <p:cTn id="12" dur="1000"/>
                                        <p:tgtEl>
                                          <p:spTgt spid="45064"/>
                                        </p:tgtEl>
                                      </p:cBhvr>
                                    </p:animEffect>
                                    <p:anim calcmode="lin" valueType="num">
                                      <p:cBhvr>
                                        <p:cTn id="13" dur="1000" fill="hold"/>
                                        <p:tgtEl>
                                          <p:spTgt spid="45064"/>
                                        </p:tgtEl>
                                        <p:attrNameLst>
                                          <p:attrName>ppt_x</p:attrName>
                                        </p:attrNameLst>
                                      </p:cBhvr>
                                      <p:tavLst>
                                        <p:tav tm="0">
                                          <p:val>
                                            <p:strVal val="#ppt_x"/>
                                          </p:val>
                                        </p:tav>
                                        <p:tav tm="100000">
                                          <p:val>
                                            <p:strVal val="#ppt_x"/>
                                          </p:val>
                                        </p:tav>
                                      </p:tavLst>
                                    </p:anim>
                                    <p:anim calcmode="lin" valueType="num">
                                      <p:cBhvr>
                                        <p:cTn id="14" dur="1000" fill="hold"/>
                                        <p:tgtEl>
                                          <p:spTgt spid="4506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fade">
                                      <p:cBhvr>
                                        <p:cTn id="17" dur="1000"/>
                                        <p:tgtEl>
                                          <p:spTgt spid="8196"/>
                                        </p:tgtEl>
                                      </p:cBhvr>
                                    </p:animEffect>
                                    <p:anim calcmode="lin" valueType="num">
                                      <p:cBhvr>
                                        <p:cTn id="18" dur="1000" fill="hold"/>
                                        <p:tgtEl>
                                          <p:spTgt spid="8196"/>
                                        </p:tgtEl>
                                        <p:attrNameLst>
                                          <p:attrName>ppt_x</p:attrName>
                                        </p:attrNameLst>
                                      </p:cBhvr>
                                      <p:tavLst>
                                        <p:tav tm="0">
                                          <p:val>
                                            <p:strVal val="#ppt_x"/>
                                          </p:val>
                                        </p:tav>
                                        <p:tav tm="100000">
                                          <p:val>
                                            <p:strVal val="#ppt_x"/>
                                          </p:val>
                                        </p:tav>
                                      </p:tavLst>
                                    </p:anim>
                                    <p:anim calcmode="lin" valueType="num">
                                      <p:cBhvr>
                                        <p:cTn id="19"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mph" presetSubtype="0" fill="hold" grpId="1" nodeType="clickEffect">
                                  <p:stCondLst>
                                    <p:cond delay="0"/>
                                  </p:stCondLst>
                                  <p:iterate type="lt">
                                    <p:tmPct val="4000"/>
                                  </p:iterate>
                                  <p:childTnLst>
                                    <p:set>
                                      <p:cBhvr override="childStyle">
                                        <p:cTn id="23" dur="500" fill="hold"/>
                                        <p:tgtEl>
                                          <p:spTgt spid="45064"/>
                                        </p:tgtEl>
                                        <p:attrNameLst>
                                          <p:attrName>style.color</p:attrName>
                                        </p:attrNameLst>
                                      </p:cBhvr>
                                      <p:to>
                                        <p:clrVal>
                                          <a:srgbClr val="FF0000"/>
                                        </p:clrVal>
                                      </p:to>
                                    </p:set>
                                    <p:set>
                                      <p:cBhvr>
                                        <p:cTn id="24" dur="500" fill="hold"/>
                                        <p:tgtEl>
                                          <p:spTgt spid="45064"/>
                                        </p:tgtEl>
                                        <p:attrNameLst>
                                          <p:attrName>fillcolor</p:attrName>
                                        </p:attrNameLst>
                                      </p:cBhvr>
                                      <p:to>
                                        <p:clrVal>
                                          <a:srgbClr val="FF0000"/>
                                        </p:clrVal>
                                      </p:to>
                                    </p:set>
                                    <p:set>
                                      <p:cBhvr>
                                        <p:cTn id="25" dur="500" fill="hold"/>
                                        <p:tgtEl>
                                          <p:spTgt spid="4506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p:bldP spid="45064" grpId="0"/>
      <p:bldP spid="45064" grpId="1"/>
      <p:bldP spid="8196" grpId="0"/>
    </p:bldLst>
  </p:timing>
</p:sld>
</file>

<file path=ppt/theme/theme1.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Gothic-EB"/>
        <a:ea typeface="华康少女文字W5"/>
        <a:cs typeface=""/>
      </a:majorFont>
      <a:minorFont>
        <a:latin typeface="DFGothic-EB"/>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自定义 25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1282</TotalTime>
  <Words>1616</Words>
  <Application>Microsoft Office PowerPoint</Application>
  <PresentationFormat>Widescreen</PresentationFormat>
  <Paragraphs>126</Paragraphs>
  <Slides>31</Slides>
  <Notes>4</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31</vt:i4>
      </vt:variant>
    </vt:vector>
  </HeadingPairs>
  <TitlesOfParts>
    <vt:vector size="48" baseType="lpstr">
      <vt:lpstr>Microsoft YaHei</vt:lpstr>
      <vt:lpstr>Microsoft YaHei</vt:lpstr>
      <vt:lpstr>宋体</vt:lpstr>
      <vt:lpstr>.VnTime</vt:lpstr>
      <vt:lpstr>Arial</vt:lpstr>
      <vt:lpstr>Arial Unicode MS</vt:lpstr>
      <vt:lpstr>Calibri</vt:lpstr>
      <vt:lpstr>Calibri Light</vt:lpstr>
      <vt:lpstr>等线</vt:lpstr>
      <vt:lpstr>DFGothic-EB</vt:lpstr>
      <vt:lpstr>Times New Roman</vt:lpstr>
      <vt:lpstr>Wingdings</vt:lpstr>
      <vt:lpstr>华康少女文字W5</vt:lpstr>
      <vt:lpstr>1_Office 主题</vt:lpstr>
      <vt:lpstr>3_Default Design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sánh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10P200421</cp:lastModifiedBy>
  <cp:revision>90</cp:revision>
  <dcterms:created xsi:type="dcterms:W3CDTF">2021-11-09T10:05:51Z</dcterms:created>
  <dcterms:modified xsi:type="dcterms:W3CDTF">2021-11-23T16:51:56Z</dcterms:modified>
</cp:coreProperties>
</file>